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3654F-E4A6-4D63-8E06-C0067B74DC3C}" v="11" dt="2025-03-06T14:52:21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5"/>
            <a:ext cx="7920880" cy="1872208"/>
          </a:xfrm>
        </p:spPr>
        <p:txBody>
          <a:bodyPr/>
          <a:lstStyle/>
          <a:p>
            <a:pPr rtl="0"/>
            <a:r>
              <a:rPr 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2026年1月1日起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生效的</a:t>
            </a:r>
            <a:r>
              <a:rPr lang="en-US" altLang="zh-CN" sz="3600" b="1" dirty="0" err="1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PCT</a:t>
            </a:r>
            <a:r>
              <a:rPr lang="en-US" sz="3600" b="1" dirty="0" err="1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细则修改</a:t>
            </a:r>
            <a:endParaRPr lang="fr-CH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2026年1月1日起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生效的</a:t>
            </a:r>
            <a:r>
              <a:rPr lang="en-US" b="1" dirty="0" err="1">
                <a:latin typeface="SimSun" panose="02010600030101010101" pitchFamily="2" charset="-122"/>
                <a:ea typeface="SimSun" panose="02010600030101010101" pitchFamily="2" charset="-122"/>
              </a:rPr>
              <a:t>PCT细则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修改</a:t>
            </a:r>
            <a:endParaRPr lang="en-US" altLang="en-US" b="1" dirty="0">
              <a:solidFill>
                <a:schemeClr val="accent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218389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en-US" alt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非书面公开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构成现有技术</a:t>
            </a:r>
            <a:endParaRPr lang="en-US" alt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对细则</a:t>
            </a:r>
            <a:r>
              <a:rPr lang="en-GB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33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en-GB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64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的修改</a:t>
            </a:r>
            <a:endParaRPr lang="en-GB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规定非书面公开构成现有技术</a:t>
            </a:r>
            <a:br>
              <a:rPr lang="en-US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（还需修改</a:t>
            </a:r>
            <a:r>
              <a:rPr lang="en-US" alt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国际检索和初步审查指南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以进一步明确）</a:t>
            </a:r>
            <a:endParaRPr lang="en-US" alt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生效日期：2026年1月1日</a:t>
            </a:r>
          </a:p>
          <a:p>
            <a:pPr rtl="0">
              <a:spcBef>
                <a:spcPts val="1200"/>
              </a:spcBef>
            </a:pPr>
            <a:r>
              <a:rPr lang="en-US" altLang="fr-FR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PCT最低限度文献</a:t>
            </a:r>
            <a:endParaRPr lang="en-US" altLang="fr-FR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 rtl="0"/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对细则</a:t>
            </a:r>
            <a:r>
              <a:rPr lang="en-GB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GB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36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en-GB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63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和修改</a:t>
            </a:r>
            <a:endParaRPr lang="en-GB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 rtl="0"/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重新限定构成</a:t>
            </a:r>
            <a:r>
              <a:rPr lang="en-US" altLang="fr-FR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PCT最低限度文献的专利文献和非专利文献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清单</a:t>
            </a:r>
            <a:endParaRPr lang="en-US" altLang="fr-FR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规定了国际检索和初审单位有义务将其专利文献按照规定纳入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PCT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最低限度文献</a:t>
            </a:r>
            <a:endParaRPr lang="en-GB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明确了纳入</a:t>
            </a:r>
            <a:r>
              <a:rPr lang="en-US" altLang="fr-FR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国家专利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文献</a:t>
            </a:r>
            <a:r>
              <a:rPr lang="en-US" altLang="fr-FR" sz="2200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要求和程序</a:t>
            </a:r>
            <a:endParaRPr lang="en-US" altLang="fr-FR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fr-FR" sz="2200" dirty="0">
                <a:latin typeface="SimSun" panose="02010600030101010101" pitchFamily="2" charset="-122"/>
                <a:ea typeface="SimSun" panose="02010600030101010101" pitchFamily="2" charset="-122"/>
              </a:rPr>
              <a:t>生效日期：2026年1月1日</a:t>
            </a:r>
            <a:endParaRPr lang="en-GB" alt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11654</TotalTime>
  <Words>154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SimSun</vt:lpstr>
      <vt:lpstr>Arial</vt:lpstr>
      <vt:lpstr>Calibri</vt:lpstr>
      <vt:lpstr>Wingdings</vt:lpstr>
      <vt:lpstr>PCT POT EN draft rev2</vt:lpstr>
      <vt:lpstr>PowerPoint Presentation</vt:lpstr>
      <vt:lpstr>2026年1月1日起生效的PCT细则修改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406</cp:revision>
  <cp:lastPrinted>2022-06-10T15:49:58Z</cp:lastPrinted>
  <dcterms:created xsi:type="dcterms:W3CDTF">2020-07-15T13:26:41Z</dcterms:created>
  <dcterms:modified xsi:type="dcterms:W3CDTF">2025-03-11T09:37:53Z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  <property fmtid="{D5CDD505-2E9C-101B-9397-08002B2CF9AE}" pid="15" name="MSIP_Label_3af4db51-09b5-4f85-9c91-963fdbc8e73f_Enabled">
    <vt:lpwstr>true</vt:lpwstr>
  </property>
  <property fmtid="{D5CDD505-2E9C-101B-9397-08002B2CF9AE}" pid="16" name="MSIP_Label_3af4db51-09b5-4f85-9c91-963fdbc8e73f_SetDate">
    <vt:lpwstr>2025-03-03T03:23:17Z</vt:lpwstr>
  </property>
  <property fmtid="{D5CDD505-2E9C-101B-9397-08002B2CF9AE}" pid="17" name="MSIP_Label_3af4db51-09b5-4f85-9c91-963fdbc8e73f_Method">
    <vt:lpwstr>Privileged</vt:lpwstr>
  </property>
  <property fmtid="{D5CDD505-2E9C-101B-9397-08002B2CF9AE}" pid="18" name="MSIP_Label_3af4db51-09b5-4f85-9c91-963fdbc8e73f_Name">
    <vt:lpwstr>Non-Business</vt:lpwstr>
  </property>
  <property fmtid="{D5CDD505-2E9C-101B-9397-08002B2CF9AE}" pid="19" name="MSIP_Label_3af4db51-09b5-4f85-9c91-963fdbc8e73f_SiteId">
    <vt:lpwstr>143a7396-a856-47d7-8e31-62990b5bacd0</vt:lpwstr>
  </property>
  <property fmtid="{D5CDD505-2E9C-101B-9397-08002B2CF9AE}" pid="20" name="MSIP_Label_3af4db51-09b5-4f85-9c91-963fdbc8e73f_ActionId">
    <vt:lpwstr>7eecbe4e-b9bf-48f1-8370-a341db020951</vt:lpwstr>
  </property>
  <property fmtid="{D5CDD505-2E9C-101B-9397-08002B2CF9AE}" pid="21" name="MSIP_Label_3af4db51-09b5-4f85-9c91-963fdbc8e73f_ContentBits">
    <vt:lpwstr>0</vt:lpwstr>
  </property>
  <property fmtid="{D5CDD505-2E9C-101B-9397-08002B2CF9AE}" pid="22" name="MSIP_Label_3af4db51-09b5-4f85-9c91-963fdbc8e73f_Tag">
    <vt:lpwstr>50, 0, 1, 1</vt:lpwstr>
  </property>
</Properties>
</file>