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89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0" autoAdjust="0"/>
    <p:restoredTop sz="94660"/>
  </p:normalViewPr>
  <p:slideViewPr>
    <p:cSldViewPr>
      <p:cViewPr>
        <p:scale>
          <a:sx n="100" d="100"/>
          <a:sy n="100" d="100"/>
        </p:scale>
        <p:origin x="-2310" y="-432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8415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July2018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31.05.2018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6048324" cy="1406525"/>
          </a:xfrm>
          <a:noFill/>
        </p:spPr>
        <p:txBody>
          <a:bodyPr/>
          <a:lstStyle/>
          <a:p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实施细则自</a:t>
            </a:r>
            <a:r>
              <a:rPr lang="en-US" altLang="zh-CN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2018</a:t>
            </a:r>
            <a:r>
              <a:rPr lang="zh-CN" altLang="en-US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日起生效的</a:t>
            </a:r>
            <a:r>
              <a:rPr lang="zh-CN" altLang="en-US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修改</a:t>
            </a:r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90286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CN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实施细则修改</a:t>
            </a:r>
            <a:endParaRPr lang="en-GB" alt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6" y="1235094"/>
            <a:ext cx="8248669" cy="457017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对费用表的修改</a:t>
            </a:r>
            <a:endParaRPr lang="en-GB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明确了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90%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费用减免仅适用于基于其自身权利提出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申请的人，不适用于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那些代表其他无权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享受该费用减免的人或单位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提出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申请的人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（例如公司的董事或员工，而申请是为该公司利益提交的）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细则</a:t>
            </a:r>
            <a:r>
              <a:rPr lang="en-GB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4.1(b</a:t>
            </a:r>
            <a:r>
              <a:rPr lang="en-GB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)(ii)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en-GB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41.2(b)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的修改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更正了对有关条款的援引，涉及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2017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日生效的关于传送在先检索和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或分类结果的有关条款</a:t>
            </a:r>
            <a:endParaRPr lang="en-US" altLang="zh-CN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76938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3747</TotalTime>
  <Words>118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EN_2010_pct background png</vt:lpstr>
      <vt:lpstr>PowerPoint Presentation</vt:lpstr>
      <vt:lpstr>PCT实施细则修改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PCT实施细则自2018年7月1日起生效的修改</dc:title>
  <dc:creator>WIPO</dc:creator>
  <cp:lastModifiedBy>RODRIGUEZ Geraldine</cp:lastModifiedBy>
  <cp:revision>132</cp:revision>
  <cp:lastPrinted>2015-05-01T14:20:17Z</cp:lastPrinted>
  <dcterms:created xsi:type="dcterms:W3CDTF">2013-11-19T11:19:13Z</dcterms:created>
  <dcterms:modified xsi:type="dcterms:W3CDTF">2018-05-31T11:03:59Z</dcterms:modified>
</cp:coreProperties>
</file>