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8" r:id="rId2"/>
    <p:sldId id="288" r:id="rId3"/>
    <p:sldId id="290" r:id="rId4"/>
    <p:sldId id="289" r:id="rId5"/>
  </p:sldIdLst>
  <p:sldSz cx="9144000" cy="6858000" type="screen4x3"/>
  <p:notesSz cx="6797675" cy="9926638"/>
  <p:defaultTextStyle>
    <a:defPPr>
      <a:defRPr lang="en-US"/>
    </a:defPPr>
    <a:lvl1pPr algn="l" rtl="0" fontAlgn="base">
      <a:spcBef>
        <a:spcPct val="50000"/>
      </a:spcBef>
      <a:spcAft>
        <a:spcPct val="0"/>
      </a:spcAft>
      <a:defRPr sz="2400" kern="1200">
        <a:solidFill>
          <a:schemeClr val="tx1"/>
        </a:solidFill>
        <a:latin typeface="Arial" charset="0"/>
        <a:ea typeface="+mn-ea"/>
        <a:cs typeface="Arial" charset="0"/>
      </a:defRPr>
    </a:lvl1pPr>
    <a:lvl2pPr marL="457200" algn="l" rtl="0" fontAlgn="base">
      <a:spcBef>
        <a:spcPct val="50000"/>
      </a:spcBef>
      <a:spcAft>
        <a:spcPct val="0"/>
      </a:spcAft>
      <a:defRPr sz="2400" kern="1200">
        <a:solidFill>
          <a:schemeClr val="tx1"/>
        </a:solidFill>
        <a:latin typeface="Arial" charset="0"/>
        <a:ea typeface="+mn-ea"/>
        <a:cs typeface="Arial" charset="0"/>
      </a:defRPr>
    </a:lvl2pPr>
    <a:lvl3pPr marL="914400" algn="l" rtl="0" fontAlgn="base">
      <a:spcBef>
        <a:spcPct val="50000"/>
      </a:spcBef>
      <a:spcAft>
        <a:spcPct val="0"/>
      </a:spcAft>
      <a:defRPr sz="2400" kern="1200">
        <a:solidFill>
          <a:schemeClr val="tx1"/>
        </a:solidFill>
        <a:latin typeface="Arial" charset="0"/>
        <a:ea typeface="+mn-ea"/>
        <a:cs typeface="Arial" charset="0"/>
      </a:defRPr>
    </a:lvl3pPr>
    <a:lvl4pPr marL="1371600" algn="l" rtl="0" fontAlgn="base">
      <a:spcBef>
        <a:spcPct val="50000"/>
      </a:spcBef>
      <a:spcAft>
        <a:spcPct val="0"/>
      </a:spcAft>
      <a:defRPr sz="2400" kern="1200">
        <a:solidFill>
          <a:schemeClr val="tx1"/>
        </a:solidFill>
        <a:latin typeface="Arial" charset="0"/>
        <a:ea typeface="+mn-ea"/>
        <a:cs typeface="Arial" charset="0"/>
      </a:defRPr>
    </a:lvl4pPr>
    <a:lvl5pPr marL="1828800" algn="l" rtl="0" fontAlgn="base">
      <a:spcBef>
        <a:spcPct val="5000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9D0A2B"/>
    <a:srgbClr val="7089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8713" autoAdjust="0"/>
    <p:restoredTop sz="94660"/>
  </p:normalViewPr>
  <p:slideViewPr>
    <p:cSldViewPr>
      <p:cViewPr>
        <p:scale>
          <a:sx n="100" d="100"/>
          <a:sy n="100" d="100"/>
        </p:scale>
        <p:origin x="-810" y="-78"/>
      </p:cViewPr>
      <p:guideLst>
        <p:guide orient="horz" pos="3929"/>
        <p:guide pos="5103"/>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77" d="100"/>
          <a:sy n="77" d="100"/>
        </p:scale>
        <p:origin x="-2094" y="-90"/>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47505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34" tIns="47418" rIns="94834" bIns="47418" numCol="1" anchor="t" anchorCtr="0" compatLnSpc="1">
            <a:prstTxWarp prst="textNoShape">
              <a:avLst/>
            </a:prstTxWarp>
          </a:bodyPr>
          <a:lstStyle>
            <a:lvl1pPr>
              <a:spcBef>
                <a:spcPct val="0"/>
              </a:spcBef>
              <a:defRPr sz="1200" smtClean="0"/>
            </a:lvl1pPr>
          </a:lstStyle>
          <a:p>
            <a:pPr>
              <a:defRPr/>
            </a:pPr>
            <a:endParaRPr lang="en-US"/>
          </a:p>
        </p:txBody>
      </p:sp>
      <p:sp>
        <p:nvSpPr>
          <p:cNvPr id="12291"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34" tIns="47418" rIns="94834" bIns="47418" numCol="1" anchor="t" anchorCtr="0" compatLnSpc="1">
            <a:prstTxWarp prst="textNoShape">
              <a:avLst/>
            </a:prstTxWarp>
          </a:bodyPr>
          <a:lstStyle>
            <a:lvl1pPr algn="r">
              <a:spcBef>
                <a:spcPct val="0"/>
              </a:spcBef>
              <a:defRPr sz="1200" smtClean="0"/>
            </a:lvl1pPr>
          </a:lstStyle>
          <a:p>
            <a:pPr>
              <a:defRPr/>
            </a:pPr>
            <a:endParaRPr lang="en-US"/>
          </a:p>
        </p:txBody>
      </p:sp>
      <p:sp>
        <p:nvSpPr>
          <p:cNvPr id="512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679768" y="4715154"/>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34" tIns="47418" rIns="94834" bIns="4741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9428584"/>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34" tIns="47418" rIns="94834" bIns="47418" numCol="1" anchor="b" anchorCtr="0" compatLnSpc="1">
            <a:prstTxWarp prst="textNoShape">
              <a:avLst/>
            </a:prstTxWarp>
          </a:bodyPr>
          <a:lstStyle>
            <a:lvl1pPr>
              <a:spcBef>
                <a:spcPct val="0"/>
              </a:spcBef>
              <a:defRPr sz="1200" smtClean="0"/>
            </a:lvl1pPr>
          </a:lstStyle>
          <a:p>
            <a:pPr>
              <a:defRPr/>
            </a:pPr>
            <a:endParaRPr lang="en-US"/>
          </a:p>
        </p:txBody>
      </p:sp>
      <p:sp>
        <p:nvSpPr>
          <p:cNvPr id="12295" name="Rectangle 7"/>
          <p:cNvSpPr>
            <a:spLocks noGrp="1" noChangeArrowheads="1"/>
          </p:cNvSpPr>
          <p:nvPr>
            <p:ph type="sldNum" sz="quarter" idx="5"/>
          </p:nvPr>
        </p:nvSpPr>
        <p:spPr bwMode="auto">
          <a:xfrm>
            <a:off x="3850443" y="9428584"/>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34" tIns="47418" rIns="94834" bIns="47418" numCol="1" anchor="b" anchorCtr="0" compatLnSpc="1">
            <a:prstTxWarp prst="textNoShape">
              <a:avLst/>
            </a:prstTxWarp>
          </a:bodyPr>
          <a:lstStyle>
            <a:lvl1pPr algn="r">
              <a:spcBef>
                <a:spcPct val="0"/>
              </a:spcBef>
              <a:defRPr sz="1200" smtClean="0"/>
            </a:lvl1pPr>
          </a:lstStyle>
          <a:p>
            <a:pPr>
              <a:defRPr/>
            </a:pPr>
            <a:fld id="{CA84FE9B-D5D4-4B76-87EA-A08EA8B20C62}" type="slidenum">
              <a:rPr lang="en-US"/>
              <a:pPr>
                <a:defRPr/>
              </a:pPr>
              <a:t>‹#›</a:t>
            </a:fld>
            <a:endParaRPr lang="en-US"/>
          </a:p>
        </p:txBody>
      </p:sp>
    </p:spTree>
    <p:extLst>
      <p:ext uri="{BB962C8B-B14F-4D97-AF65-F5344CB8AC3E}">
        <p14:creationId xmlns:p14="http://schemas.microsoft.com/office/powerpoint/2010/main" val="24402725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p:spPr>
        <p:txBody>
          <a:bodyPr/>
          <a:lstStyle/>
          <a:p>
            <a:pPr eaLnBrk="1" hangingPunct="1"/>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130425"/>
            <a:ext cx="7772400" cy="1470025"/>
          </a:xfrm>
        </p:spPr>
        <p:txBody>
          <a:bodyPr/>
          <a:lstStyle>
            <a:lvl1pPr>
              <a:defRPr sz="2800">
                <a:solidFill>
                  <a:srgbClr val="70899B"/>
                </a:solidFill>
              </a:defRPr>
            </a:lvl1pPr>
          </a:lstStyle>
          <a:p>
            <a:pPr lvl="0"/>
            <a:r>
              <a:rPr lang="en-US" noProof="0" smtClean="0"/>
              <a:t>Click to edit Master title style</a:t>
            </a:r>
            <a:endParaRPr lang="en-US" noProof="0" dirty="0" smtClean="0"/>
          </a:p>
        </p:txBody>
      </p:sp>
      <p:sp>
        <p:nvSpPr>
          <p:cNvPr id="3075" name="Rectangle 3"/>
          <p:cNvSpPr>
            <a:spLocks noGrp="1" noChangeArrowheads="1"/>
          </p:cNvSpPr>
          <p:nvPr>
            <p:ph type="subTitle" idx="1"/>
          </p:nvPr>
        </p:nvSpPr>
        <p:spPr>
          <a:xfrm>
            <a:off x="684213" y="3860800"/>
            <a:ext cx="6400800" cy="1752600"/>
          </a:xfrm>
        </p:spPr>
        <p:txBody>
          <a:bodyPr/>
          <a:lstStyle>
            <a:lvl1pPr marL="0" indent="0">
              <a:buFontTx/>
              <a:buNone/>
              <a:defRPr/>
            </a:lvl1pPr>
          </a:lstStyle>
          <a:p>
            <a:pPr lvl="0"/>
            <a:r>
              <a:rPr lang="en-US" noProof="0" smtClean="0"/>
              <a:t>Click to edit Master subtitle style</a:t>
            </a:r>
          </a:p>
        </p:txBody>
      </p:sp>
      <p:sp>
        <p:nvSpPr>
          <p:cNvPr id="2" name="TextBox 1"/>
          <p:cNvSpPr txBox="1"/>
          <p:nvPr userDrawn="1"/>
        </p:nvSpPr>
        <p:spPr>
          <a:xfrm>
            <a:off x="5684400" y="1818000"/>
            <a:ext cx="1695912" cy="403200"/>
          </a:xfrm>
          <a:prstGeom prst="rect">
            <a:avLst/>
          </a:prstGeom>
          <a:noFill/>
        </p:spPr>
        <p:txBody>
          <a:bodyPr wrap="none" rtlCol="0">
            <a:noAutofit/>
          </a:bodyPr>
          <a:lstStyle/>
          <a:p>
            <a:r>
              <a:rPr lang="fr-CH" sz="1200" b="1" dirty="0" smtClean="0">
                <a:solidFill>
                  <a:srgbClr val="9D0A2B"/>
                </a:solidFill>
              </a:rPr>
              <a:t>The International </a:t>
            </a:r>
            <a:br>
              <a:rPr lang="fr-CH" sz="1200" b="1" dirty="0" smtClean="0">
                <a:solidFill>
                  <a:srgbClr val="9D0A2B"/>
                </a:solidFill>
              </a:rPr>
            </a:br>
            <a:r>
              <a:rPr lang="fr-CH" sz="1200" b="1" dirty="0" smtClean="0">
                <a:solidFill>
                  <a:srgbClr val="9D0A2B"/>
                </a:solidFill>
              </a:rPr>
              <a:t>Patent System</a:t>
            </a:r>
            <a:endParaRPr lang="fr-CH" sz="1200" b="1" dirty="0">
              <a:solidFill>
                <a:srgbClr val="9D0A2B"/>
              </a:solidFill>
            </a:endParaRPr>
          </a:p>
        </p:txBody>
      </p:sp>
    </p:spTree>
    <p:extLst>
      <p:ext uri="{BB962C8B-B14F-4D97-AF65-F5344CB8AC3E}">
        <p14:creationId xmlns:p14="http://schemas.microsoft.com/office/powerpoint/2010/main" val="2904961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pPr>
              <a:defRPr/>
            </a:pPr>
            <a:fld id="{9AC3305F-35F4-4D38-853F-6972B7651A04}" type="slidenum">
              <a:rPr lang="en-US"/>
              <a:pPr>
                <a:defRPr/>
              </a:pPr>
              <a:t>‹#›</a:t>
            </a:fld>
            <a:endParaRPr lang="en-US"/>
          </a:p>
        </p:txBody>
      </p:sp>
    </p:spTree>
    <p:extLst>
      <p:ext uri="{BB962C8B-B14F-4D97-AF65-F5344CB8AC3E}">
        <p14:creationId xmlns:p14="http://schemas.microsoft.com/office/powerpoint/2010/main" val="3759919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C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pPr>
              <a:defRPr/>
            </a:pPr>
            <a:fld id="{0DA1C06C-5FA2-4438-B070-4F16D45DBAED}" type="slidenum">
              <a:rPr lang="en-US"/>
              <a:pPr>
                <a:defRPr/>
              </a:pPr>
              <a:t>‹#›</a:t>
            </a:fld>
            <a:endParaRPr lang="en-US"/>
          </a:p>
        </p:txBody>
      </p:sp>
    </p:spTree>
    <p:extLst>
      <p:ext uri="{BB962C8B-B14F-4D97-AF65-F5344CB8AC3E}">
        <p14:creationId xmlns:p14="http://schemas.microsoft.com/office/powerpoint/2010/main" val="1863685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70899B"/>
                </a:solidFill>
              </a:defRPr>
            </a:lvl1pPr>
          </a:lstStyle>
          <a:p>
            <a:r>
              <a:rPr lang="en-US" smtClean="0"/>
              <a:t>Click to edit Master title style</a:t>
            </a:r>
            <a:endParaRPr lang="fr-CH" dirty="0"/>
          </a:p>
        </p:txBody>
      </p:sp>
      <p:sp>
        <p:nvSpPr>
          <p:cNvPr id="3" name="Content Placeholder 2"/>
          <p:cNvSpPr>
            <a:spLocks noGrp="1"/>
          </p:cNvSpPr>
          <p:nvPr>
            <p:ph idx="1"/>
          </p:nvPr>
        </p:nvSpPr>
        <p:spPr/>
        <p:txBody>
          <a:bodyPr/>
          <a:lstStyle>
            <a:lvl1pPr marL="342900" indent="-342900">
              <a:buClr>
                <a:srgbClr val="9D0A2B"/>
              </a:buClr>
              <a:buSzPct val="150000"/>
              <a:buFont typeface="Arial" pitchFamily="34" charset="0"/>
              <a:buChar char="■"/>
              <a:defRPr/>
            </a:lvl1pPr>
            <a:lvl2pPr marL="742950" indent="-285750">
              <a:buClr>
                <a:srgbClr val="9D0A2B"/>
              </a:buClr>
              <a:buSzPct val="100000"/>
              <a:buFont typeface="Wingdings" pitchFamily="2" charset="2"/>
              <a:buChar char="q"/>
              <a:defRPr/>
            </a:lvl2pPr>
            <a:lvl3pPr marL="1143000" indent="-228600">
              <a:buClr>
                <a:srgbClr val="9D0A2B"/>
              </a:buClr>
              <a:buSzPct val="100000"/>
              <a:buFont typeface="Wingdings" pitchFamily="2" charset="2"/>
              <a:buChar char="§"/>
              <a:defRPr/>
            </a:lvl3pPr>
            <a:lvl4pPr marL="1600200" indent="-228600">
              <a:buClr>
                <a:srgbClr val="9D0A2B"/>
              </a:buClr>
              <a:buSzPct val="150000"/>
              <a:buFont typeface="Arial" pitchFamily="34" charset="0"/>
              <a:buChar char="■"/>
              <a:defRPr/>
            </a:lvl4pPr>
            <a:lvl5pPr marL="2057400" indent="-228600">
              <a:buClr>
                <a:srgbClr val="9D0A2B"/>
              </a:buClr>
              <a:buSzPct val="15000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dirty="0"/>
          </a:p>
        </p:txBody>
      </p:sp>
      <p:sp>
        <p:nvSpPr>
          <p:cNvPr id="5" name="TextBox 4"/>
          <p:cNvSpPr txBox="1"/>
          <p:nvPr userDrawn="1"/>
        </p:nvSpPr>
        <p:spPr>
          <a:xfrm>
            <a:off x="0" y="6384155"/>
            <a:ext cx="1024639" cy="507831"/>
          </a:xfrm>
          <a:prstGeom prst="rect">
            <a:avLst/>
          </a:prstGeom>
          <a:noFill/>
        </p:spPr>
        <p:txBody>
          <a:bodyPr wrap="none" rtlCol="0">
            <a:spAutoFit/>
          </a:bodyPr>
          <a:lstStyle/>
          <a:p>
            <a:pPr>
              <a:spcBef>
                <a:spcPts val="0"/>
              </a:spcBef>
              <a:defRPr/>
            </a:pPr>
            <a:r>
              <a:rPr lang="en-US" sz="900" dirty="0" smtClean="0"/>
              <a:t>July2017</a:t>
            </a:r>
          </a:p>
          <a:p>
            <a:pPr>
              <a:spcBef>
                <a:spcPts val="0"/>
              </a:spcBef>
              <a:defRPr/>
            </a:pPr>
            <a:r>
              <a:rPr lang="en-US" sz="900" baseline="0" dirty="0" smtClean="0"/>
              <a:t>rule changes-</a:t>
            </a:r>
            <a:fld id="{DA79EEDA-9492-4994-BB18-1005CD6866B1}" type="slidenum">
              <a:rPr lang="en-US" sz="900" smtClean="0"/>
              <a:pPr>
                <a:spcBef>
                  <a:spcPts val="0"/>
                </a:spcBef>
                <a:defRPr/>
              </a:pPr>
              <a:t>‹#›</a:t>
            </a:fld>
            <a:endParaRPr lang="en-US" sz="900" dirty="0" smtClean="0"/>
          </a:p>
          <a:p>
            <a:pPr>
              <a:spcBef>
                <a:spcPts val="0"/>
              </a:spcBef>
              <a:defRPr/>
            </a:pPr>
            <a:r>
              <a:rPr lang="en-US" sz="900" dirty="0" smtClean="0"/>
              <a:t>24.01.2017</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2272" y="6069657"/>
            <a:ext cx="1005927" cy="167655"/>
          </a:xfrm>
          <a:prstGeom prst="rect">
            <a:avLst/>
          </a:prstGeom>
        </p:spPr>
      </p:pic>
      <p:sp>
        <p:nvSpPr>
          <p:cNvPr id="6" name="TextBox 5"/>
          <p:cNvSpPr txBox="1"/>
          <p:nvPr userDrawn="1"/>
        </p:nvSpPr>
        <p:spPr>
          <a:xfrm>
            <a:off x="7614000" y="6202800"/>
            <a:ext cx="1422000" cy="302400"/>
          </a:xfrm>
          <a:prstGeom prst="rect">
            <a:avLst/>
          </a:prstGeom>
          <a:noFill/>
        </p:spPr>
        <p:txBody>
          <a:bodyPr wrap="none" rtlCol="0">
            <a:noAutofit/>
          </a:bodyPr>
          <a:lstStyle/>
          <a:p>
            <a:r>
              <a:rPr lang="fr-CH" sz="800" b="1" dirty="0" smtClean="0">
                <a:solidFill>
                  <a:srgbClr val="9D0A2B"/>
                </a:solidFill>
              </a:rPr>
              <a:t>The International </a:t>
            </a:r>
            <a:br>
              <a:rPr lang="fr-CH" sz="800" b="1" dirty="0" smtClean="0">
                <a:solidFill>
                  <a:srgbClr val="9D0A2B"/>
                </a:solidFill>
              </a:rPr>
            </a:br>
            <a:r>
              <a:rPr lang="fr-CH" sz="800" b="1" dirty="0" smtClean="0">
                <a:solidFill>
                  <a:srgbClr val="9D0A2B"/>
                </a:solidFill>
              </a:rPr>
              <a:t>Patent System</a:t>
            </a:r>
            <a:endParaRPr lang="fr-CH" sz="800" b="1" dirty="0">
              <a:solidFill>
                <a:srgbClr val="9D0A2B"/>
              </a:solidFill>
            </a:endParaRPr>
          </a:p>
        </p:txBody>
      </p:sp>
    </p:spTree>
    <p:extLst>
      <p:ext uri="{BB962C8B-B14F-4D97-AF65-F5344CB8AC3E}">
        <p14:creationId xmlns:p14="http://schemas.microsoft.com/office/powerpoint/2010/main" val="2439346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3DAB5F7D-D5B1-4D98-B310-16D211F23652}" type="slidenum">
              <a:rPr lang="en-US"/>
              <a:pPr>
                <a:defRPr/>
              </a:pPr>
              <a:t>‹#›</a:t>
            </a:fld>
            <a:endParaRPr lang="en-US"/>
          </a:p>
        </p:txBody>
      </p:sp>
    </p:spTree>
    <p:extLst>
      <p:ext uri="{BB962C8B-B14F-4D97-AF65-F5344CB8AC3E}">
        <p14:creationId xmlns:p14="http://schemas.microsoft.com/office/powerpoint/2010/main" val="1974900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Content Placeholder 2"/>
          <p:cNvSpPr>
            <a:spLocks noGrp="1"/>
          </p:cNvSpPr>
          <p:nvPr>
            <p:ph sz="half" idx="1"/>
          </p:nvPr>
        </p:nvSpPr>
        <p:spPr>
          <a:xfrm>
            <a:off x="457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Content Placeholder 3"/>
          <p:cNvSpPr>
            <a:spLocks noGrp="1"/>
          </p:cNvSpPr>
          <p:nvPr>
            <p:ph sz="half" idx="2"/>
          </p:nvPr>
        </p:nvSpPr>
        <p:spPr>
          <a:xfrm>
            <a:off x="4648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Rectangle 6"/>
          <p:cNvSpPr>
            <a:spLocks noGrp="1" noChangeArrowheads="1"/>
          </p:cNvSpPr>
          <p:nvPr>
            <p:ph type="sldNum" sz="quarter" idx="10"/>
          </p:nvPr>
        </p:nvSpPr>
        <p:spPr>
          <a:ln/>
        </p:spPr>
        <p:txBody>
          <a:bodyPr/>
          <a:lstStyle>
            <a:lvl1pPr>
              <a:defRPr/>
            </a:lvl1pPr>
          </a:lstStyle>
          <a:p>
            <a:pPr>
              <a:defRPr/>
            </a:pPr>
            <a:fld id="{21517826-A1A8-4B20-83BB-6B4226365DCE}" type="slidenum">
              <a:rPr lang="en-US"/>
              <a:pPr>
                <a:defRPr/>
              </a:pPr>
              <a:t>‹#›</a:t>
            </a:fld>
            <a:endParaRPr lang="en-US"/>
          </a:p>
        </p:txBody>
      </p:sp>
    </p:spTree>
    <p:extLst>
      <p:ext uri="{BB962C8B-B14F-4D97-AF65-F5344CB8AC3E}">
        <p14:creationId xmlns:p14="http://schemas.microsoft.com/office/powerpoint/2010/main" val="1514180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C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7" name="Rectangle 6"/>
          <p:cNvSpPr>
            <a:spLocks noGrp="1" noChangeArrowheads="1"/>
          </p:cNvSpPr>
          <p:nvPr>
            <p:ph type="sldNum" sz="quarter" idx="10"/>
          </p:nvPr>
        </p:nvSpPr>
        <p:spPr>
          <a:ln/>
        </p:spPr>
        <p:txBody>
          <a:bodyPr/>
          <a:lstStyle>
            <a:lvl1pPr>
              <a:defRPr/>
            </a:lvl1pPr>
          </a:lstStyle>
          <a:p>
            <a:pPr>
              <a:defRPr/>
            </a:pPr>
            <a:fld id="{76546D48-0F63-43E9-B47C-935DCDFAA143}" type="slidenum">
              <a:rPr lang="en-US"/>
              <a:pPr>
                <a:defRPr/>
              </a:pPr>
              <a:t>‹#›</a:t>
            </a:fld>
            <a:endParaRPr lang="en-US"/>
          </a:p>
        </p:txBody>
      </p:sp>
    </p:spTree>
    <p:extLst>
      <p:ext uri="{BB962C8B-B14F-4D97-AF65-F5344CB8AC3E}">
        <p14:creationId xmlns:p14="http://schemas.microsoft.com/office/powerpoint/2010/main" val="1566851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Rectangle 6"/>
          <p:cNvSpPr>
            <a:spLocks noGrp="1" noChangeArrowheads="1"/>
          </p:cNvSpPr>
          <p:nvPr>
            <p:ph type="sldNum" sz="quarter" idx="10"/>
          </p:nvPr>
        </p:nvSpPr>
        <p:spPr>
          <a:ln/>
        </p:spPr>
        <p:txBody>
          <a:bodyPr/>
          <a:lstStyle>
            <a:lvl1pPr>
              <a:defRPr/>
            </a:lvl1pPr>
          </a:lstStyle>
          <a:p>
            <a:pPr>
              <a:defRPr/>
            </a:pPr>
            <a:fld id="{7DE760F4-0BB2-41F5-A823-5656424847FC}" type="slidenum">
              <a:rPr lang="en-US"/>
              <a:pPr>
                <a:defRPr/>
              </a:pPr>
              <a:t>‹#›</a:t>
            </a:fld>
            <a:endParaRPr lang="en-US"/>
          </a:p>
        </p:txBody>
      </p:sp>
    </p:spTree>
    <p:extLst>
      <p:ext uri="{BB962C8B-B14F-4D97-AF65-F5344CB8AC3E}">
        <p14:creationId xmlns:p14="http://schemas.microsoft.com/office/powerpoint/2010/main" val="214993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886D60C8-7BA5-467F-BCD3-E871B6D034EA}" type="slidenum">
              <a:rPr lang="en-US"/>
              <a:pPr>
                <a:defRPr/>
              </a:pPr>
              <a:t>‹#›</a:t>
            </a:fld>
            <a:endParaRPr lang="en-US"/>
          </a:p>
        </p:txBody>
      </p:sp>
    </p:spTree>
    <p:extLst>
      <p:ext uri="{BB962C8B-B14F-4D97-AF65-F5344CB8AC3E}">
        <p14:creationId xmlns:p14="http://schemas.microsoft.com/office/powerpoint/2010/main" val="1111963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DC813F8-B5E0-463F-B52D-A76CAE1804A7}" type="slidenum">
              <a:rPr lang="en-US"/>
              <a:pPr>
                <a:defRPr/>
              </a:pPr>
              <a:t>‹#›</a:t>
            </a:fld>
            <a:endParaRPr lang="en-US"/>
          </a:p>
        </p:txBody>
      </p:sp>
    </p:spTree>
    <p:extLst>
      <p:ext uri="{BB962C8B-B14F-4D97-AF65-F5344CB8AC3E}">
        <p14:creationId xmlns:p14="http://schemas.microsoft.com/office/powerpoint/2010/main" val="1942046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CH"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177A5B0-4E40-4836-BF8A-4DD351994794}" type="slidenum">
              <a:rPr lang="en-US"/>
              <a:pPr>
                <a:defRPr/>
              </a:pPr>
              <a:t>‹#›</a:t>
            </a:fld>
            <a:endParaRPr lang="en-US"/>
          </a:p>
        </p:txBody>
      </p:sp>
    </p:spTree>
    <p:extLst>
      <p:ext uri="{BB962C8B-B14F-4D97-AF65-F5344CB8AC3E}">
        <p14:creationId xmlns:p14="http://schemas.microsoft.com/office/powerpoint/2010/main" val="3924668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773238"/>
            <a:ext cx="8229600"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7010400" y="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smtClean="0"/>
            </a:lvl1pPr>
          </a:lstStyle>
          <a:p>
            <a:pPr>
              <a:defRPr/>
            </a:pPr>
            <a:fld id="{7F3150A8-B334-48D8-BDDC-A2E01CBB87C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eaLnBrk="1" fontAlgn="base" hangingPunct="1">
        <a:spcBef>
          <a:spcPct val="0"/>
        </a:spcBef>
        <a:spcAft>
          <a:spcPct val="0"/>
        </a:spcAft>
        <a:defRPr sz="3600">
          <a:solidFill>
            <a:srgbClr val="00408C"/>
          </a:solidFill>
          <a:latin typeface="+mj-lt"/>
          <a:ea typeface="+mj-ea"/>
          <a:cs typeface="+mj-cs"/>
        </a:defRPr>
      </a:lvl1pPr>
      <a:lvl2pPr algn="l" rtl="0" eaLnBrk="1" fontAlgn="base" hangingPunct="1">
        <a:spcBef>
          <a:spcPct val="0"/>
        </a:spcBef>
        <a:spcAft>
          <a:spcPct val="0"/>
        </a:spcAft>
        <a:defRPr sz="3600">
          <a:solidFill>
            <a:srgbClr val="00408C"/>
          </a:solidFill>
          <a:latin typeface="Arial" charset="0"/>
          <a:cs typeface="Arial" charset="0"/>
        </a:defRPr>
      </a:lvl2pPr>
      <a:lvl3pPr algn="l" rtl="0" eaLnBrk="1" fontAlgn="base" hangingPunct="1">
        <a:spcBef>
          <a:spcPct val="0"/>
        </a:spcBef>
        <a:spcAft>
          <a:spcPct val="0"/>
        </a:spcAft>
        <a:defRPr sz="3600">
          <a:solidFill>
            <a:srgbClr val="00408C"/>
          </a:solidFill>
          <a:latin typeface="Arial" charset="0"/>
          <a:cs typeface="Arial" charset="0"/>
        </a:defRPr>
      </a:lvl3pPr>
      <a:lvl4pPr algn="l" rtl="0" eaLnBrk="1" fontAlgn="base" hangingPunct="1">
        <a:spcBef>
          <a:spcPct val="0"/>
        </a:spcBef>
        <a:spcAft>
          <a:spcPct val="0"/>
        </a:spcAft>
        <a:defRPr sz="3600">
          <a:solidFill>
            <a:srgbClr val="00408C"/>
          </a:solidFill>
          <a:latin typeface="Arial" charset="0"/>
          <a:cs typeface="Arial" charset="0"/>
        </a:defRPr>
      </a:lvl4pPr>
      <a:lvl5pPr algn="l" rtl="0" eaLnBrk="1" fontAlgn="base" hangingPunct="1">
        <a:spcBef>
          <a:spcPct val="0"/>
        </a:spcBef>
        <a:spcAft>
          <a:spcPct val="0"/>
        </a:spcAft>
        <a:defRPr sz="3600">
          <a:solidFill>
            <a:srgbClr val="00408C"/>
          </a:solidFill>
          <a:latin typeface="Arial" charset="0"/>
          <a:cs typeface="Arial" charset="0"/>
        </a:defRPr>
      </a:lvl5pPr>
      <a:lvl6pPr marL="457200" algn="l" rtl="0" eaLnBrk="1" fontAlgn="base" hangingPunct="1">
        <a:spcBef>
          <a:spcPct val="0"/>
        </a:spcBef>
        <a:spcAft>
          <a:spcPct val="0"/>
        </a:spcAft>
        <a:defRPr sz="3600">
          <a:solidFill>
            <a:srgbClr val="00408C"/>
          </a:solidFill>
          <a:latin typeface="Arial" charset="0"/>
          <a:cs typeface="Arial" charset="0"/>
        </a:defRPr>
      </a:lvl6pPr>
      <a:lvl7pPr marL="914400" algn="l" rtl="0" eaLnBrk="1" fontAlgn="base" hangingPunct="1">
        <a:spcBef>
          <a:spcPct val="0"/>
        </a:spcBef>
        <a:spcAft>
          <a:spcPct val="0"/>
        </a:spcAft>
        <a:defRPr sz="3600">
          <a:solidFill>
            <a:srgbClr val="00408C"/>
          </a:solidFill>
          <a:latin typeface="Arial" charset="0"/>
          <a:cs typeface="Arial" charset="0"/>
        </a:defRPr>
      </a:lvl7pPr>
      <a:lvl8pPr marL="1371600" algn="l" rtl="0" eaLnBrk="1" fontAlgn="base" hangingPunct="1">
        <a:spcBef>
          <a:spcPct val="0"/>
        </a:spcBef>
        <a:spcAft>
          <a:spcPct val="0"/>
        </a:spcAft>
        <a:defRPr sz="3600">
          <a:solidFill>
            <a:srgbClr val="00408C"/>
          </a:solidFill>
          <a:latin typeface="Arial" charset="0"/>
          <a:cs typeface="Arial" charset="0"/>
        </a:defRPr>
      </a:lvl8pPr>
      <a:lvl9pPr marL="1828800" algn="l" rtl="0" eaLnBrk="1" fontAlgn="base" hangingPunct="1">
        <a:spcBef>
          <a:spcPct val="0"/>
        </a:spcBef>
        <a:spcAft>
          <a:spcPct val="0"/>
        </a:spcAft>
        <a:defRPr sz="3600">
          <a:solidFill>
            <a:srgbClr val="00408C"/>
          </a:solidFill>
          <a:latin typeface="Arial" charset="0"/>
          <a:cs typeface="Arial" charset="0"/>
        </a:defRPr>
      </a:lvl9pPr>
    </p:titleStyle>
    <p:bodyStyle>
      <a:lvl1pPr marL="342900" indent="-342900" algn="l" rtl="0" eaLnBrk="1" fontAlgn="base" hangingPunct="1">
        <a:spcBef>
          <a:spcPct val="20000"/>
        </a:spcBef>
        <a:spcAft>
          <a:spcPct val="0"/>
        </a:spcAft>
        <a:buBlip>
          <a:blip r:embed="rId14"/>
        </a:buBlip>
        <a:defRPr sz="24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4"/>
        </a:buBlip>
        <a:defRPr sz="2400">
          <a:solidFill>
            <a:schemeClr val="tx1"/>
          </a:solidFill>
          <a:latin typeface="+mn-lt"/>
          <a:cs typeface="+mn-cs"/>
        </a:defRPr>
      </a:lvl2pPr>
      <a:lvl3pPr marL="1143000" indent="-228600" algn="l" rtl="0" eaLnBrk="1" fontAlgn="base" hangingPunct="1">
        <a:spcBef>
          <a:spcPct val="20000"/>
        </a:spcBef>
        <a:spcAft>
          <a:spcPct val="0"/>
        </a:spcAft>
        <a:buBlip>
          <a:blip r:embed="rId14"/>
        </a:buBlip>
        <a:defRPr sz="2400">
          <a:solidFill>
            <a:schemeClr val="tx1"/>
          </a:solidFill>
          <a:latin typeface="+mn-lt"/>
          <a:cs typeface="+mn-cs"/>
        </a:defRPr>
      </a:lvl3pPr>
      <a:lvl4pPr marL="1600200" indent="-228600" algn="l" rtl="0" eaLnBrk="1" fontAlgn="base" hangingPunct="1">
        <a:spcBef>
          <a:spcPct val="20000"/>
        </a:spcBef>
        <a:spcAft>
          <a:spcPct val="0"/>
        </a:spcAft>
        <a:buBlip>
          <a:blip r:embed="rId14"/>
        </a:buBlip>
        <a:defRPr sz="2400">
          <a:solidFill>
            <a:schemeClr val="tx1"/>
          </a:solidFill>
          <a:latin typeface="+mn-lt"/>
          <a:cs typeface="+mn-cs"/>
        </a:defRPr>
      </a:lvl4pPr>
      <a:lvl5pPr marL="2057400" indent="-228600" algn="l" rtl="0" eaLnBrk="1" fontAlgn="base" hangingPunct="1">
        <a:spcBef>
          <a:spcPct val="20000"/>
        </a:spcBef>
        <a:spcAft>
          <a:spcPct val="0"/>
        </a:spcAft>
        <a:buBlip>
          <a:blip r:embed="rId14"/>
        </a:buBlip>
        <a:defRPr sz="2400">
          <a:solidFill>
            <a:schemeClr val="tx1"/>
          </a:solidFill>
          <a:latin typeface="+mn-lt"/>
          <a:cs typeface="+mn-cs"/>
        </a:defRPr>
      </a:lvl5pPr>
      <a:lvl6pPr marL="2514600" indent="-228600" algn="l" rtl="0" eaLnBrk="1" fontAlgn="base" hangingPunct="1">
        <a:spcBef>
          <a:spcPct val="20000"/>
        </a:spcBef>
        <a:spcAft>
          <a:spcPct val="0"/>
        </a:spcAft>
        <a:buBlip>
          <a:blip r:embed="rId14"/>
        </a:buBlip>
        <a:defRPr sz="2400">
          <a:solidFill>
            <a:schemeClr val="tx1"/>
          </a:solidFill>
          <a:latin typeface="+mn-lt"/>
          <a:cs typeface="+mn-cs"/>
        </a:defRPr>
      </a:lvl6pPr>
      <a:lvl7pPr marL="2971800" indent="-228600" algn="l" rtl="0" eaLnBrk="1" fontAlgn="base" hangingPunct="1">
        <a:spcBef>
          <a:spcPct val="20000"/>
        </a:spcBef>
        <a:spcAft>
          <a:spcPct val="0"/>
        </a:spcAft>
        <a:buBlip>
          <a:blip r:embed="rId14"/>
        </a:buBlip>
        <a:defRPr sz="2400">
          <a:solidFill>
            <a:schemeClr val="tx1"/>
          </a:solidFill>
          <a:latin typeface="+mn-lt"/>
          <a:cs typeface="+mn-cs"/>
        </a:defRPr>
      </a:lvl7pPr>
      <a:lvl8pPr marL="3429000" indent="-228600" algn="l" rtl="0" eaLnBrk="1" fontAlgn="base" hangingPunct="1">
        <a:spcBef>
          <a:spcPct val="20000"/>
        </a:spcBef>
        <a:spcAft>
          <a:spcPct val="0"/>
        </a:spcAft>
        <a:buBlip>
          <a:blip r:embed="rId14"/>
        </a:buBlip>
        <a:defRPr sz="2400">
          <a:solidFill>
            <a:schemeClr val="tx1"/>
          </a:solidFill>
          <a:latin typeface="+mn-lt"/>
          <a:cs typeface="+mn-cs"/>
        </a:defRPr>
      </a:lvl8pPr>
      <a:lvl9pPr marL="3886200" indent="-228600" algn="l" rtl="0" eaLnBrk="1" fontAlgn="base" hangingPunct="1">
        <a:spcBef>
          <a:spcPct val="20000"/>
        </a:spcBef>
        <a:spcAft>
          <a:spcPct val="0"/>
        </a:spcAft>
        <a:buBlip>
          <a:blip r:embed="rId14"/>
        </a:buBlip>
        <a:defRPr sz="24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subTitle" idx="1"/>
          </p:nvPr>
        </p:nvSpPr>
        <p:spPr>
          <a:xfrm>
            <a:off x="1115964" y="4113490"/>
            <a:ext cx="6048324" cy="1406525"/>
          </a:xfrm>
          <a:noFill/>
        </p:spPr>
        <p:txBody>
          <a:bodyPr/>
          <a:lstStyle/>
          <a:p>
            <a:r>
              <a:rPr lang="en-US" altLang="zh-CN" sz="3400" b="1" dirty="0">
                <a:solidFill>
                  <a:srgbClr val="70899B"/>
                </a:solidFill>
                <a:latin typeface="SimSun" panose="02010600030101010101" pitchFamily="2" charset="-122"/>
                <a:ea typeface="SimSun" panose="02010600030101010101" pitchFamily="2" charset="-122"/>
              </a:rPr>
              <a:t>PCT</a:t>
            </a:r>
            <a:r>
              <a:rPr lang="zh-CN" altLang="en-US" sz="3400" b="1" dirty="0">
                <a:solidFill>
                  <a:srgbClr val="70899B"/>
                </a:solidFill>
                <a:latin typeface="SimSun" panose="02010600030101010101" pitchFamily="2" charset="-122"/>
                <a:ea typeface="SimSun" panose="02010600030101010101" pitchFamily="2" charset="-122"/>
              </a:rPr>
              <a:t>实施细则自</a:t>
            </a:r>
            <a:r>
              <a:rPr lang="en-US" altLang="zh-CN" sz="3400" b="1" dirty="0" smtClean="0">
                <a:solidFill>
                  <a:srgbClr val="70899B"/>
                </a:solidFill>
                <a:latin typeface="SimSun" panose="02010600030101010101" pitchFamily="2" charset="-122"/>
                <a:ea typeface="SimSun" panose="02010600030101010101" pitchFamily="2" charset="-122"/>
              </a:rPr>
              <a:t>2017</a:t>
            </a:r>
            <a:r>
              <a:rPr lang="zh-CN" altLang="en-US" sz="3400" b="1" dirty="0" smtClean="0">
                <a:solidFill>
                  <a:srgbClr val="70899B"/>
                </a:solidFill>
                <a:latin typeface="SimSun" panose="02010600030101010101" pitchFamily="2" charset="-122"/>
                <a:ea typeface="SimSun" panose="02010600030101010101" pitchFamily="2" charset="-122"/>
              </a:rPr>
              <a:t>年</a:t>
            </a:r>
            <a:r>
              <a:rPr lang="en-US" altLang="zh-CN" sz="3400" b="1" dirty="0">
                <a:solidFill>
                  <a:srgbClr val="70899B"/>
                </a:solidFill>
                <a:latin typeface="SimSun" panose="02010600030101010101" pitchFamily="2" charset="-122"/>
                <a:ea typeface="SimSun" panose="02010600030101010101" pitchFamily="2" charset="-122"/>
              </a:rPr>
              <a:t>7</a:t>
            </a:r>
            <a:r>
              <a:rPr lang="zh-CN" altLang="en-US" sz="3400" b="1" dirty="0">
                <a:solidFill>
                  <a:srgbClr val="70899B"/>
                </a:solidFill>
                <a:latin typeface="SimSun" panose="02010600030101010101" pitchFamily="2" charset="-122"/>
                <a:ea typeface="SimSun" panose="02010600030101010101" pitchFamily="2" charset="-122"/>
              </a:rPr>
              <a:t>月</a:t>
            </a:r>
            <a:r>
              <a:rPr lang="en-US" altLang="zh-CN" sz="3400" b="1" dirty="0">
                <a:solidFill>
                  <a:srgbClr val="70899B"/>
                </a:solidFill>
                <a:latin typeface="SimSun" panose="02010600030101010101" pitchFamily="2" charset="-122"/>
                <a:ea typeface="SimSun" panose="02010600030101010101" pitchFamily="2" charset="-122"/>
              </a:rPr>
              <a:t>1</a:t>
            </a:r>
            <a:r>
              <a:rPr lang="zh-CN" altLang="en-US" sz="3400" b="1" dirty="0">
                <a:solidFill>
                  <a:srgbClr val="70899B"/>
                </a:solidFill>
                <a:latin typeface="SimSun" panose="02010600030101010101" pitchFamily="2" charset="-122"/>
                <a:ea typeface="SimSun" panose="02010600030101010101" pitchFamily="2" charset="-122"/>
              </a:rPr>
              <a:t>日起生效的</a:t>
            </a:r>
            <a:r>
              <a:rPr lang="zh-CN" altLang="en-US" sz="3400" b="1" dirty="0" smtClean="0">
                <a:solidFill>
                  <a:srgbClr val="70899B"/>
                </a:solidFill>
                <a:latin typeface="SimSun" panose="02010600030101010101" pitchFamily="2" charset="-122"/>
                <a:ea typeface="SimSun" panose="02010600030101010101" pitchFamily="2" charset="-122"/>
              </a:rPr>
              <a:t>修改</a:t>
            </a:r>
            <a:endParaRPr lang="en-US" sz="3600" dirty="0" smtClean="0">
              <a:solidFill>
                <a:srgbClr val="70899B"/>
              </a:solidFill>
            </a:endParaRPr>
          </a:p>
        </p:txBody>
      </p:sp>
      <p:pic>
        <p:nvPicPr>
          <p:cNvPr id="3075" name="Picture 8" descr="Puce-3_pc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577" y="3740427"/>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3888"/>
            <a:ext cx="8507288" cy="758848"/>
          </a:xfrm>
        </p:spPr>
        <p:txBody>
          <a:bodyPr/>
          <a:lstStyle/>
          <a:p>
            <a:r>
              <a:rPr lang="zh-CN" altLang="en-US" dirty="0" smtClean="0">
                <a:latin typeface="SimSun" panose="02010600030101010101" pitchFamily="2" charset="-122"/>
                <a:ea typeface="SimSun" panose="02010600030101010101" pitchFamily="2" charset="-122"/>
              </a:rPr>
              <a:t>对细则</a:t>
            </a:r>
            <a:r>
              <a:rPr lang="en-US" altLang="zh-CN" dirty="0" smtClean="0">
                <a:latin typeface="SimSun" panose="02010600030101010101" pitchFamily="2" charset="-122"/>
                <a:ea typeface="SimSun" panose="02010600030101010101" pitchFamily="2" charset="-122"/>
              </a:rPr>
              <a:t>45</a:t>
            </a:r>
            <a:r>
              <a:rPr lang="zh-CN" altLang="en-US" dirty="0" smtClean="0">
                <a:latin typeface="SimSun" panose="02010600030101010101" pitchFamily="2" charset="-122"/>
                <a:ea typeface="SimSun" panose="02010600030101010101" pitchFamily="2" charset="-122"/>
              </a:rPr>
              <a:t>之二</a:t>
            </a:r>
            <a:r>
              <a:rPr lang="en-US" altLang="zh-CN" dirty="0" smtClean="0">
                <a:latin typeface="SimSun" panose="02010600030101010101" pitchFamily="2" charset="-122"/>
                <a:ea typeface="SimSun" panose="02010600030101010101" pitchFamily="2" charset="-122"/>
              </a:rPr>
              <a:t>.1</a:t>
            </a:r>
            <a:r>
              <a:rPr lang="zh-CN" altLang="en-US" dirty="0" smtClean="0">
                <a:latin typeface="SimSun" panose="02010600030101010101" pitchFamily="2" charset="-122"/>
                <a:ea typeface="SimSun" panose="02010600030101010101" pitchFamily="2" charset="-122"/>
              </a:rPr>
              <a:t>的修改</a:t>
            </a:r>
            <a:endParaRPr lang="en-US" dirty="0">
              <a:latin typeface="SimSun" panose="02010600030101010101" pitchFamily="2" charset="-122"/>
              <a:ea typeface="SimSun" panose="02010600030101010101" pitchFamily="2" charset="-122"/>
            </a:endParaRPr>
          </a:p>
        </p:txBody>
      </p:sp>
      <p:sp>
        <p:nvSpPr>
          <p:cNvPr id="3" name="Content Placeholder 2"/>
          <p:cNvSpPr>
            <a:spLocks noGrp="1"/>
          </p:cNvSpPr>
          <p:nvPr>
            <p:ph idx="1"/>
          </p:nvPr>
        </p:nvSpPr>
        <p:spPr>
          <a:xfrm>
            <a:off x="445543" y="1484784"/>
            <a:ext cx="8158905" cy="4536504"/>
          </a:xfrm>
        </p:spPr>
        <p:txBody>
          <a:bodyPr/>
          <a:lstStyle/>
          <a:p>
            <a:pPr>
              <a:spcBef>
                <a:spcPts val="600"/>
              </a:spcBef>
              <a:spcAft>
                <a:spcPts val="600"/>
              </a:spcAft>
            </a:pPr>
            <a:r>
              <a:rPr lang="zh-CN" altLang="en-US" sz="2200" dirty="0" smtClean="0">
                <a:latin typeface="SimSun" panose="02010600030101010101" pitchFamily="2" charset="-122"/>
                <a:ea typeface="SimSun" panose="02010600030101010101" pitchFamily="2" charset="-122"/>
              </a:rPr>
              <a:t>对细则</a:t>
            </a:r>
            <a:r>
              <a:rPr lang="en-US" altLang="zh-CN" sz="2200" dirty="0" smtClean="0">
                <a:latin typeface="SimSun" panose="02010600030101010101" pitchFamily="2" charset="-122"/>
                <a:ea typeface="SimSun" panose="02010600030101010101" pitchFamily="2" charset="-122"/>
              </a:rPr>
              <a:t>45</a:t>
            </a:r>
            <a:r>
              <a:rPr lang="zh-CN" altLang="en-US" sz="2200" dirty="0">
                <a:latin typeface="SimSun" panose="02010600030101010101" pitchFamily="2" charset="-122"/>
                <a:ea typeface="SimSun" panose="02010600030101010101" pitchFamily="2" charset="-122"/>
              </a:rPr>
              <a:t>之</a:t>
            </a:r>
            <a:r>
              <a:rPr lang="zh-CN" altLang="en-US" sz="2200" dirty="0" smtClean="0">
                <a:latin typeface="SimSun" panose="02010600030101010101" pitchFamily="2" charset="-122"/>
                <a:ea typeface="SimSun" panose="02010600030101010101" pitchFamily="2" charset="-122"/>
              </a:rPr>
              <a:t>二</a:t>
            </a:r>
            <a:r>
              <a:rPr lang="en-US" altLang="zh-CN" sz="2200" dirty="0" smtClean="0">
                <a:latin typeface="SimSun" panose="02010600030101010101" pitchFamily="2" charset="-122"/>
                <a:ea typeface="SimSun" panose="02010600030101010101" pitchFamily="2" charset="-122"/>
              </a:rPr>
              <a:t>.1</a:t>
            </a:r>
            <a:r>
              <a:rPr lang="zh-CN" altLang="en-US" sz="2200" dirty="0" smtClean="0">
                <a:latin typeface="SimSun" panose="02010600030101010101" pitchFamily="2" charset="-122"/>
                <a:ea typeface="SimSun" panose="02010600030101010101" pitchFamily="2" charset="-122"/>
              </a:rPr>
              <a:t>的修改</a:t>
            </a:r>
            <a:endParaRPr lang="en-GB" altLang="en-US" sz="2200" dirty="0" smtClean="0">
              <a:latin typeface="SimSun" panose="02010600030101010101" pitchFamily="2" charset="-122"/>
              <a:ea typeface="SimSun" panose="02010600030101010101" pitchFamily="2" charset="-122"/>
            </a:endParaRPr>
          </a:p>
          <a:p>
            <a:pPr lvl="1">
              <a:spcBef>
                <a:spcPts val="600"/>
              </a:spcBef>
              <a:spcAft>
                <a:spcPts val="600"/>
              </a:spcAft>
            </a:pPr>
            <a:r>
              <a:rPr lang="zh-CN" altLang="en-US" sz="2200" dirty="0" smtClean="0">
                <a:latin typeface="SimSun" panose="02010600030101010101" pitchFamily="2" charset="-122"/>
                <a:ea typeface="SimSun" panose="02010600030101010101" pitchFamily="2" charset="-122"/>
              </a:rPr>
              <a:t>将提出补充国际检索请求的期限从自优先权日起</a:t>
            </a:r>
            <a:r>
              <a:rPr lang="en-US" altLang="zh-CN" sz="2200" dirty="0" smtClean="0">
                <a:latin typeface="SimSun" panose="02010600030101010101" pitchFamily="2" charset="-122"/>
                <a:ea typeface="SimSun" panose="02010600030101010101" pitchFamily="2" charset="-122"/>
              </a:rPr>
              <a:t>19</a:t>
            </a:r>
            <a:r>
              <a:rPr lang="zh-CN" altLang="en-US" sz="2200" dirty="0" smtClean="0">
                <a:latin typeface="SimSun" panose="02010600030101010101" pitchFamily="2" charset="-122"/>
                <a:ea typeface="SimSun" panose="02010600030101010101" pitchFamily="2" charset="-122"/>
              </a:rPr>
              <a:t>个月延长至</a:t>
            </a:r>
            <a:r>
              <a:rPr lang="en-US" altLang="zh-CN" sz="2200" dirty="0" smtClean="0">
                <a:latin typeface="SimSun" panose="02010600030101010101" pitchFamily="2" charset="-122"/>
                <a:ea typeface="SimSun" panose="02010600030101010101" pitchFamily="2" charset="-122"/>
              </a:rPr>
              <a:t>22</a:t>
            </a:r>
            <a:r>
              <a:rPr lang="zh-CN" altLang="en-US" sz="2200" dirty="0" smtClean="0">
                <a:latin typeface="SimSun" panose="02010600030101010101" pitchFamily="2" charset="-122"/>
                <a:ea typeface="SimSun" panose="02010600030101010101" pitchFamily="2" charset="-122"/>
              </a:rPr>
              <a:t>个月</a:t>
            </a:r>
            <a:endParaRPr lang="en-US" altLang="en-US" sz="2200" dirty="0" smtClean="0">
              <a:latin typeface="SimSun" panose="02010600030101010101" pitchFamily="2" charset="-122"/>
              <a:ea typeface="SimSun" panose="02010600030101010101" pitchFamily="2" charset="-122"/>
            </a:endParaRPr>
          </a:p>
          <a:p>
            <a:pPr lvl="1">
              <a:spcBef>
                <a:spcPts val="600"/>
              </a:spcBef>
              <a:spcAft>
                <a:spcPts val="600"/>
              </a:spcAft>
            </a:pPr>
            <a:r>
              <a:rPr lang="zh-CN" altLang="en-US" sz="2200" dirty="0" smtClean="0">
                <a:latin typeface="SimSun" panose="02010600030101010101" pitchFamily="2" charset="-122"/>
                <a:ea typeface="SimSun" panose="02010600030101010101" pitchFamily="2" charset="-122"/>
              </a:rPr>
              <a:t>适用于所有提出补充国际检索请求的</a:t>
            </a:r>
            <a:r>
              <a:rPr lang="en-US" altLang="zh-CN" sz="2200" dirty="0" smtClean="0">
                <a:latin typeface="SimSun" panose="02010600030101010101" pitchFamily="2" charset="-122"/>
                <a:ea typeface="SimSun" panose="02010600030101010101" pitchFamily="2" charset="-122"/>
              </a:rPr>
              <a:t>19</a:t>
            </a:r>
            <a:r>
              <a:rPr lang="zh-CN" altLang="en-US" sz="2200" dirty="0" smtClean="0">
                <a:latin typeface="SimSun" panose="02010600030101010101" pitchFamily="2" charset="-122"/>
                <a:ea typeface="SimSun" panose="02010600030101010101" pitchFamily="2" charset="-122"/>
              </a:rPr>
              <a:t>个</a:t>
            </a:r>
            <a:r>
              <a:rPr lang="zh-CN" altLang="en-US" sz="2200" dirty="0">
                <a:latin typeface="SimSun" panose="02010600030101010101" pitchFamily="2" charset="-122"/>
                <a:ea typeface="SimSun" panose="02010600030101010101" pitchFamily="2" charset="-122"/>
              </a:rPr>
              <a:t>月期限在</a:t>
            </a:r>
            <a:r>
              <a:rPr lang="en-US" altLang="zh-CN" sz="2200" dirty="0">
                <a:latin typeface="SimSun" panose="02010600030101010101" pitchFamily="2" charset="-122"/>
                <a:ea typeface="SimSun" panose="02010600030101010101" pitchFamily="2" charset="-122"/>
              </a:rPr>
              <a:t>2017</a:t>
            </a:r>
            <a:r>
              <a:rPr lang="zh-CN" altLang="en-US" sz="2200" dirty="0">
                <a:latin typeface="SimSun" panose="02010600030101010101" pitchFamily="2" charset="-122"/>
                <a:ea typeface="SimSun" panose="02010600030101010101" pitchFamily="2" charset="-122"/>
              </a:rPr>
              <a:t>年</a:t>
            </a:r>
            <a:r>
              <a:rPr lang="en-US" altLang="zh-CN" sz="2200" dirty="0">
                <a:latin typeface="SimSun" panose="02010600030101010101" pitchFamily="2" charset="-122"/>
                <a:ea typeface="SimSun" panose="02010600030101010101" pitchFamily="2" charset="-122"/>
              </a:rPr>
              <a:t>7</a:t>
            </a:r>
            <a:r>
              <a:rPr lang="zh-CN" altLang="en-US" sz="2200" dirty="0">
                <a:latin typeface="SimSun" panose="02010600030101010101" pitchFamily="2" charset="-122"/>
                <a:ea typeface="SimSun" panose="02010600030101010101" pitchFamily="2" charset="-122"/>
              </a:rPr>
              <a:t>月</a:t>
            </a:r>
            <a:r>
              <a:rPr lang="en-US" altLang="zh-CN" sz="2200" dirty="0">
                <a:latin typeface="SimSun" panose="02010600030101010101" pitchFamily="2" charset="-122"/>
                <a:ea typeface="SimSun" panose="02010600030101010101" pitchFamily="2" charset="-122"/>
              </a:rPr>
              <a:t>1</a:t>
            </a:r>
            <a:r>
              <a:rPr lang="zh-CN" altLang="en-US" sz="2200" dirty="0" smtClean="0">
                <a:latin typeface="SimSun" panose="02010600030101010101" pitchFamily="2" charset="-122"/>
                <a:ea typeface="SimSun" panose="02010600030101010101" pitchFamily="2" charset="-122"/>
              </a:rPr>
              <a:t>日尚未届满的国际申请</a:t>
            </a:r>
            <a:endParaRPr lang="fr-CH" altLang="en-US" sz="2200" dirty="0">
              <a:latin typeface="SimSun" panose="02010600030101010101" pitchFamily="2" charset="-122"/>
              <a:ea typeface="SimSun" panose="02010600030101010101" pitchFamily="2" charset="-122"/>
            </a:endParaRPr>
          </a:p>
        </p:txBody>
      </p:sp>
    </p:spTree>
    <p:extLst>
      <p:ext uri="{BB962C8B-B14F-4D97-AF65-F5344CB8AC3E}">
        <p14:creationId xmlns:p14="http://schemas.microsoft.com/office/powerpoint/2010/main" val="3630960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3888"/>
            <a:ext cx="8507288" cy="758848"/>
          </a:xfrm>
        </p:spPr>
        <p:txBody>
          <a:bodyPr/>
          <a:lstStyle/>
          <a:p>
            <a:pPr>
              <a:spcBef>
                <a:spcPts val="400"/>
              </a:spcBef>
              <a:spcAft>
                <a:spcPts val="400"/>
              </a:spcAft>
            </a:pPr>
            <a:r>
              <a:rPr lang="zh-CN" altLang="en-US" dirty="0">
                <a:latin typeface="SimSun" panose="02010600030101010101" pitchFamily="2" charset="-122"/>
                <a:ea typeface="SimSun" panose="02010600030101010101" pitchFamily="2" charset="-122"/>
              </a:rPr>
              <a:t>对细则</a:t>
            </a:r>
            <a:r>
              <a:rPr lang="en-US" altLang="zh-CN" dirty="0">
                <a:latin typeface="SimSun" panose="02010600030101010101" pitchFamily="2" charset="-122"/>
                <a:ea typeface="SimSun" panose="02010600030101010101" pitchFamily="2" charset="-122"/>
              </a:rPr>
              <a:t>12</a:t>
            </a:r>
            <a:r>
              <a:rPr lang="zh-CN" altLang="en-US" dirty="0">
                <a:latin typeface="SimSun" panose="02010600030101010101" pitchFamily="2" charset="-122"/>
                <a:ea typeface="SimSun" panose="02010600030101010101" pitchFamily="2" charset="-122"/>
              </a:rPr>
              <a:t>之二、</a:t>
            </a:r>
            <a:r>
              <a:rPr lang="en-US" altLang="zh-CN" dirty="0">
                <a:latin typeface="SimSun" panose="02010600030101010101" pitchFamily="2" charset="-122"/>
                <a:ea typeface="SimSun" panose="02010600030101010101" pitchFamily="2" charset="-122"/>
              </a:rPr>
              <a:t>23</a:t>
            </a:r>
            <a:r>
              <a:rPr lang="zh-CN" altLang="en-US" dirty="0">
                <a:latin typeface="SimSun" panose="02010600030101010101" pitchFamily="2" charset="-122"/>
                <a:ea typeface="SimSun" panose="02010600030101010101" pitchFamily="2" charset="-122"/>
              </a:rPr>
              <a:t>之二和</a:t>
            </a:r>
            <a:r>
              <a:rPr lang="en-US" altLang="zh-CN" dirty="0">
                <a:latin typeface="SimSun" panose="02010600030101010101" pitchFamily="2" charset="-122"/>
                <a:ea typeface="SimSun" panose="02010600030101010101" pitchFamily="2" charset="-122"/>
              </a:rPr>
              <a:t>41</a:t>
            </a:r>
            <a:r>
              <a:rPr lang="zh-CN" altLang="en-US" dirty="0">
                <a:latin typeface="SimSun" panose="02010600030101010101" pitchFamily="2" charset="-122"/>
                <a:ea typeface="SimSun" panose="02010600030101010101" pitchFamily="2" charset="-122"/>
              </a:rPr>
              <a:t>的修改</a:t>
            </a:r>
            <a:endParaRPr lang="en-GB" altLang="en-US" dirty="0">
              <a:latin typeface="SimSun" panose="02010600030101010101" pitchFamily="2" charset="-122"/>
              <a:ea typeface="SimSun" panose="02010600030101010101" pitchFamily="2" charset="-122"/>
            </a:endParaRPr>
          </a:p>
        </p:txBody>
      </p:sp>
      <p:sp>
        <p:nvSpPr>
          <p:cNvPr id="3" name="Content Placeholder 2"/>
          <p:cNvSpPr>
            <a:spLocks noGrp="1"/>
          </p:cNvSpPr>
          <p:nvPr>
            <p:ph idx="1"/>
          </p:nvPr>
        </p:nvSpPr>
        <p:spPr>
          <a:xfrm>
            <a:off x="445543" y="1073322"/>
            <a:ext cx="8158905" cy="4947966"/>
          </a:xfrm>
        </p:spPr>
        <p:txBody>
          <a:bodyPr/>
          <a:lstStyle/>
          <a:p>
            <a:pPr>
              <a:spcBef>
                <a:spcPts val="400"/>
              </a:spcBef>
              <a:spcAft>
                <a:spcPts val="400"/>
              </a:spcAft>
            </a:pPr>
            <a:r>
              <a:rPr lang="zh-CN" altLang="en-US" sz="2200" dirty="0" smtClean="0">
                <a:latin typeface="SimSun" panose="02010600030101010101" pitchFamily="2" charset="-122"/>
                <a:ea typeface="SimSun" panose="02010600030101010101" pitchFamily="2" charset="-122"/>
              </a:rPr>
              <a:t>对细则</a:t>
            </a:r>
            <a:r>
              <a:rPr lang="en-US" altLang="zh-CN" sz="2200" dirty="0" smtClean="0">
                <a:latin typeface="SimSun" panose="02010600030101010101" pitchFamily="2" charset="-122"/>
                <a:ea typeface="SimSun" panose="02010600030101010101" pitchFamily="2" charset="-122"/>
              </a:rPr>
              <a:t>12</a:t>
            </a:r>
            <a:r>
              <a:rPr lang="zh-CN" altLang="en-US" sz="2200" dirty="0" smtClean="0">
                <a:latin typeface="SimSun" panose="02010600030101010101" pitchFamily="2" charset="-122"/>
                <a:ea typeface="SimSun" panose="02010600030101010101" pitchFamily="2" charset="-122"/>
              </a:rPr>
              <a:t>之二、</a:t>
            </a:r>
            <a:r>
              <a:rPr lang="en-US" altLang="zh-CN" sz="2200" dirty="0" smtClean="0">
                <a:latin typeface="SimSun" panose="02010600030101010101" pitchFamily="2" charset="-122"/>
                <a:ea typeface="SimSun" panose="02010600030101010101" pitchFamily="2" charset="-122"/>
              </a:rPr>
              <a:t>23</a:t>
            </a:r>
            <a:r>
              <a:rPr lang="zh-CN" altLang="en-US" sz="2200" dirty="0" smtClean="0">
                <a:latin typeface="SimSun" panose="02010600030101010101" pitchFamily="2" charset="-122"/>
                <a:ea typeface="SimSun" panose="02010600030101010101" pitchFamily="2" charset="-122"/>
              </a:rPr>
              <a:t>之二和</a:t>
            </a:r>
            <a:r>
              <a:rPr lang="en-US" altLang="zh-CN" sz="2200" dirty="0" smtClean="0">
                <a:latin typeface="SimSun" panose="02010600030101010101" pitchFamily="2" charset="-122"/>
                <a:ea typeface="SimSun" panose="02010600030101010101" pitchFamily="2" charset="-122"/>
              </a:rPr>
              <a:t>41</a:t>
            </a:r>
            <a:r>
              <a:rPr lang="zh-CN" altLang="en-US" sz="2200" dirty="0" smtClean="0">
                <a:latin typeface="SimSun" panose="02010600030101010101" pitchFamily="2" charset="-122"/>
                <a:ea typeface="SimSun" panose="02010600030101010101" pitchFamily="2" charset="-122"/>
              </a:rPr>
              <a:t>的修改</a:t>
            </a:r>
            <a:endParaRPr lang="en-GB" altLang="en-US" sz="2200" dirty="0" smtClean="0">
              <a:latin typeface="SimSun" panose="02010600030101010101" pitchFamily="2" charset="-122"/>
              <a:ea typeface="SimSun" panose="02010600030101010101" pitchFamily="2" charset="-122"/>
            </a:endParaRPr>
          </a:p>
          <a:p>
            <a:pPr lvl="1">
              <a:spcBef>
                <a:spcPts val="400"/>
              </a:spcBef>
              <a:spcAft>
                <a:spcPts val="400"/>
              </a:spcAft>
            </a:pPr>
            <a:r>
              <a:rPr lang="zh-CN" altLang="en-US" sz="2200" dirty="0" smtClean="0">
                <a:latin typeface="SimSun" panose="02010600030101010101" pitchFamily="2" charset="-122"/>
                <a:ea typeface="SimSun" panose="02010600030101010101" pitchFamily="2" charset="-122"/>
              </a:rPr>
              <a:t>受理局向国际检索单位传送在先检索和</a:t>
            </a:r>
            <a:r>
              <a:rPr lang="en-US" altLang="zh-CN" sz="2200" dirty="0" smtClean="0">
                <a:latin typeface="SimSun" panose="02010600030101010101" pitchFamily="2" charset="-122"/>
                <a:ea typeface="SimSun" panose="02010600030101010101" pitchFamily="2" charset="-122"/>
              </a:rPr>
              <a:t>/</a:t>
            </a:r>
            <a:r>
              <a:rPr lang="zh-CN" altLang="en-US" sz="2200" dirty="0" smtClean="0">
                <a:latin typeface="SimSun" panose="02010600030101010101" pitchFamily="2" charset="-122"/>
                <a:ea typeface="SimSun" panose="02010600030101010101" pitchFamily="2" charset="-122"/>
              </a:rPr>
              <a:t>或分类结果</a:t>
            </a:r>
            <a:endParaRPr lang="en-GB" altLang="en-US" sz="2200" dirty="0" smtClean="0">
              <a:latin typeface="SimSun" panose="02010600030101010101" pitchFamily="2" charset="-122"/>
              <a:ea typeface="SimSun" panose="02010600030101010101" pitchFamily="2" charset="-122"/>
            </a:endParaRPr>
          </a:p>
          <a:p>
            <a:pPr lvl="2">
              <a:spcBef>
                <a:spcPts val="400"/>
              </a:spcBef>
              <a:spcAft>
                <a:spcPts val="400"/>
              </a:spcAft>
            </a:pPr>
            <a:r>
              <a:rPr lang="zh-CN" altLang="en-US" sz="2200" u="sng" dirty="0" smtClean="0">
                <a:latin typeface="SimSun" panose="02010600030101010101" pitchFamily="2" charset="-122"/>
                <a:ea typeface="SimSun" panose="02010600030101010101" pitchFamily="2" charset="-122"/>
              </a:rPr>
              <a:t>一般原则</a:t>
            </a:r>
            <a:r>
              <a:rPr lang="zh-CN" altLang="en-US" sz="2200" dirty="0" smtClean="0">
                <a:latin typeface="SimSun" panose="02010600030101010101" pitchFamily="2" charset="-122"/>
                <a:ea typeface="SimSun" panose="02010600030101010101" pitchFamily="2" charset="-122"/>
              </a:rPr>
              <a:t>：无需申请人的明确许可，受理局传送关于在先申请的检索</a:t>
            </a:r>
            <a:r>
              <a:rPr lang="en-US" altLang="zh-CN" sz="2200" dirty="0" smtClean="0">
                <a:latin typeface="SimSun" panose="02010600030101010101" pitchFamily="2" charset="-122"/>
                <a:ea typeface="SimSun" panose="02010600030101010101" pitchFamily="2" charset="-122"/>
              </a:rPr>
              <a:t>/</a:t>
            </a:r>
            <a:r>
              <a:rPr lang="zh-CN" altLang="en-US" sz="2200" dirty="0" smtClean="0">
                <a:latin typeface="SimSun" panose="02010600030101010101" pitchFamily="2" charset="-122"/>
                <a:ea typeface="SimSun" panose="02010600030101010101" pitchFamily="2" charset="-122"/>
              </a:rPr>
              <a:t>分类结果</a:t>
            </a:r>
            <a:endParaRPr lang="en-US" altLang="en-US" sz="2200" dirty="0">
              <a:latin typeface="SimSun" panose="02010600030101010101" pitchFamily="2" charset="-122"/>
              <a:ea typeface="SimSun" panose="02010600030101010101" pitchFamily="2" charset="-122"/>
            </a:endParaRPr>
          </a:p>
          <a:p>
            <a:pPr lvl="2">
              <a:spcBef>
                <a:spcPts val="400"/>
              </a:spcBef>
              <a:spcAft>
                <a:spcPts val="400"/>
              </a:spcAft>
            </a:pPr>
            <a:r>
              <a:rPr lang="zh-CN" altLang="en-US" sz="2200" u="sng" dirty="0" smtClean="0">
                <a:latin typeface="SimSun" panose="02010600030101010101" pitchFamily="2" charset="-122"/>
                <a:ea typeface="SimSun" panose="02010600030101010101" pitchFamily="2" charset="-122"/>
              </a:rPr>
              <a:t>例外</a:t>
            </a:r>
            <a:r>
              <a:rPr lang="zh-CN" altLang="en-US" sz="2200" dirty="0" smtClean="0">
                <a:latin typeface="SimSun" panose="02010600030101010101" pitchFamily="2" charset="-122"/>
                <a:ea typeface="SimSun" panose="02010600030101010101" pitchFamily="2" charset="-122"/>
              </a:rPr>
              <a:t>：</a:t>
            </a:r>
            <a:endParaRPr lang="en-US" altLang="en-US" sz="2200" dirty="0" smtClean="0">
              <a:latin typeface="SimSun" panose="02010600030101010101" pitchFamily="2" charset="-122"/>
              <a:ea typeface="SimSun" panose="02010600030101010101" pitchFamily="2" charset="-122"/>
            </a:endParaRPr>
          </a:p>
          <a:p>
            <a:pPr lvl="3">
              <a:spcBef>
                <a:spcPts val="400"/>
              </a:spcBef>
              <a:spcAft>
                <a:spcPts val="400"/>
              </a:spcAft>
              <a:buFont typeface="Wingdings" panose="05000000000000000000" pitchFamily="2" charset="2"/>
              <a:buChar char="Ø"/>
            </a:pPr>
            <a:r>
              <a:rPr lang="zh-CN" altLang="en-US" sz="2200" dirty="0" smtClean="0">
                <a:latin typeface="SimSun" panose="02010600030101010101" pitchFamily="2" charset="-122"/>
                <a:ea typeface="SimSun" panose="02010600030101010101" pitchFamily="2" charset="-122"/>
              </a:rPr>
              <a:t>对于已经（在</a:t>
            </a:r>
            <a:r>
              <a:rPr lang="en-US" altLang="zh-CN" sz="2200" dirty="0" smtClean="0">
                <a:latin typeface="SimSun" panose="02010600030101010101" pitchFamily="2" charset="-122"/>
                <a:ea typeface="SimSun" panose="02010600030101010101" pitchFamily="2" charset="-122"/>
              </a:rPr>
              <a:t>2016</a:t>
            </a:r>
            <a:r>
              <a:rPr lang="zh-CN" altLang="en-US" sz="2200" dirty="0" smtClean="0">
                <a:latin typeface="SimSun" panose="02010600030101010101" pitchFamily="2" charset="-122"/>
                <a:ea typeface="SimSun" panose="02010600030101010101" pitchFamily="2" charset="-122"/>
              </a:rPr>
              <a:t>年</a:t>
            </a:r>
            <a:r>
              <a:rPr lang="en-US" altLang="zh-CN" sz="2200" dirty="0" smtClean="0">
                <a:latin typeface="SimSun" panose="02010600030101010101" pitchFamily="2" charset="-122"/>
                <a:ea typeface="SimSun" panose="02010600030101010101" pitchFamily="2" charset="-122"/>
              </a:rPr>
              <a:t>4</a:t>
            </a:r>
            <a:r>
              <a:rPr lang="zh-CN" altLang="en-US" sz="2200" dirty="0" smtClean="0">
                <a:latin typeface="SimSun" panose="02010600030101010101" pitchFamily="2" charset="-122"/>
                <a:ea typeface="SimSun" panose="02010600030101010101" pitchFamily="2" charset="-122"/>
              </a:rPr>
              <a:t>月</a:t>
            </a:r>
            <a:r>
              <a:rPr lang="en-US" altLang="zh-CN" sz="2200" dirty="0" smtClean="0">
                <a:latin typeface="SimSun" panose="02010600030101010101" pitchFamily="2" charset="-122"/>
                <a:ea typeface="SimSun" panose="02010600030101010101" pitchFamily="2" charset="-122"/>
              </a:rPr>
              <a:t>14</a:t>
            </a:r>
            <a:r>
              <a:rPr lang="zh-CN" altLang="en-US" sz="2200" dirty="0" smtClean="0">
                <a:latin typeface="SimSun" panose="02010600030101010101" pitchFamily="2" charset="-122"/>
                <a:ea typeface="SimSun" panose="02010600030101010101" pitchFamily="2" charset="-122"/>
              </a:rPr>
              <a:t>日之前）通知国际局该传送不符合其国家法的受理局，可以无须传送</a:t>
            </a:r>
            <a:endParaRPr lang="en-US" altLang="en-US" sz="2200" dirty="0" smtClean="0">
              <a:latin typeface="SimSun" panose="02010600030101010101" pitchFamily="2" charset="-122"/>
              <a:ea typeface="SimSun" panose="02010600030101010101" pitchFamily="2" charset="-122"/>
            </a:endParaRPr>
          </a:p>
          <a:p>
            <a:pPr lvl="3">
              <a:spcBef>
                <a:spcPts val="400"/>
              </a:spcBef>
              <a:spcAft>
                <a:spcPts val="400"/>
              </a:spcAft>
              <a:buFont typeface="Wingdings" panose="05000000000000000000" pitchFamily="2" charset="2"/>
              <a:buChar char="Ø"/>
            </a:pPr>
            <a:r>
              <a:rPr lang="zh-CN" altLang="en-US" sz="2200" dirty="0" smtClean="0">
                <a:latin typeface="SimSun" panose="02010600030101010101" pitchFamily="2" charset="-122"/>
                <a:ea typeface="SimSun" panose="02010600030101010101" pitchFamily="2" charset="-122"/>
              </a:rPr>
              <a:t>即使对于原则上适用上述程序的受理局，如果该受理局已经</a:t>
            </a:r>
            <a:r>
              <a:rPr lang="zh-CN" altLang="en-US" sz="2200" dirty="0">
                <a:latin typeface="SimSun" panose="02010600030101010101" pitchFamily="2" charset="-122"/>
                <a:ea typeface="SimSun" panose="02010600030101010101" pitchFamily="2" charset="-122"/>
              </a:rPr>
              <a:t>（在</a:t>
            </a:r>
            <a:r>
              <a:rPr lang="en-US" altLang="zh-CN" sz="2200" dirty="0">
                <a:latin typeface="SimSun" panose="02010600030101010101" pitchFamily="2" charset="-122"/>
                <a:ea typeface="SimSun" panose="02010600030101010101" pitchFamily="2" charset="-122"/>
              </a:rPr>
              <a:t>2016</a:t>
            </a:r>
            <a:r>
              <a:rPr lang="zh-CN" altLang="en-US" sz="2200" dirty="0">
                <a:latin typeface="SimSun" panose="02010600030101010101" pitchFamily="2" charset="-122"/>
                <a:ea typeface="SimSun" panose="02010600030101010101" pitchFamily="2" charset="-122"/>
              </a:rPr>
              <a:t>年</a:t>
            </a:r>
            <a:r>
              <a:rPr lang="en-US" altLang="zh-CN" sz="2200" dirty="0">
                <a:latin typeface="SimSun" panose="02010600030101010101" pitchFamily="2" charset="-122"/>
                <a:ea typeface="SimSun" panose="02010600030101010101" pitchFamily="2" charset="-122"/>
              </a:rPr>
              <a:t>4</a:t>
            </a:r>
            <a:r>
              <a:rPr lang="zh-CN" altLang="en-US" sz="2200" dirty="0">
                <a:latin typeface="SimSun" panose="02010600030101010101" pitchFamily="2" charset="-122"/>
                <a:ea typeface="SimSun" panose="02010600030101010101" pitchFamily="2" charset="-122"/>
              </a:rPr>
              <a:t>月</a:t>
            </a:r>
            <a:r>
              <a:rPr lang="en-US" altLang="zh-CN" sz="2200" dirty="0">
                <a:latin typeface="SimSun" panose="02010600030101010101" pitchFamily="2" charset="-122"/>
                <a:ea typeface="SimSun" panose="02010600030101010101" pitchFamily="2" charset="-122"/>
              </a:rPr>
              <a:t>14</a:t>
            </a:r>
            <a:r>
              <a:rPr lang="zh-CN" altLang="en-US" sz="2200" dirty="0">
                <a:latin typeface="SimSun" panose="02010600030101010101" pitchFamily="2" charset="-122"/>
                <a:ea typeface="SimSun" panose="02010600030101010101" pitchFamily="2" charset="-122"/>
              </a:rPr>
              <a:t>日之前</a:t>
            </a:r>
            <a:r>
              <a:rPr lang="zh-CN" altLang="en-US" sz="2200" dirty="0" smtClean="0">
                <a:latin typeface="SimSun" panose="02010600030101010101" pitchFamily="2" charset="-122"/>
                <a:ea typeface="SimSun" panose="02010600030101010101" pitchFamily="2" charset="-122"/>
              </a:rPr>
              <a:t>）向国际局作出相应通知，也可以允许申请人在提出国际申请时请求不将该在先检索结果传送至国际检索单位</a:t>
            </a:r>
            <a:endParaRPr lang="en-GB" altLang="en-US" sz="2200" dirty="0" smtClean="0">
              <a:latin typeface="SimSun" panose="02010600030101010101" pitchFamily="2" charset="-122"/>
              <a:ea typeface="SimSun" panose="02010600030101010101" pitchFamily="2" charset="-122"/>
            </a:endParaRPr>
          </a:p>
          <a:p>
            <a:pPr lvl="1">
              <a:spcBef>
                <a:spcPts val="400"/>
              </a:spcBef>
              <a:spcAft>
                <a:spcPts val="400"/>
              </a:spcAft>
            </a:pPr>
            <a:r>
              <a:rPr lang="zh-CN" altLang="en-US" sz="2200" dirty="0" smtClean="0">
                <a:latin typeface="SimSun" panose="02010600030101010101" pitchFamily="2" charset="-122"/>
                <a:ea typeface="SimSun" panose="02010600030101010101" pitchFamily="2" charset="-122"/>
              </a:rPr>
              <a:t>适用于</a:t>
            </a:r>
            <a:r>
              <a:rPr lang="en-US" altLang="zh-CN" sz="2200" dirty="0" smtClean="0">
                <a:latin typeface="SimSun" panose="02010600030101010101" pitchFamily="2" charset="-122"/>
                <a:ea typeface="SimSun" panose="02010600030101010101" pitchFamily="2" charset="-122"/>
              </a:rPr>
              <a:t>2017</a:t>
            </a:r>
            <a:r>
              <a:rPr lang="zh-CN" altLang="en-US" sz="2200" dirty="0" smtClean="0">
                <a:latin typeface="SimSun" panose="02010600030101010101" pitchFamily="2" charset="-122"/>
                <a:ea typeface="SimSun" panose="02010600030101010101" pitchFamily="2" charset="-122"/>
              </a:rPr>
              <a:t>年</a:t>
            </a:r>
            <a:r>
              <a:rPr lang="en-US" altLang="zh-CN" sz="2200" dirty="0" smtClean="0">
                <a:latin typeface="SimSun" panose="02010600030101010101" pitchFamily="2" charset="-122"/>
                <a:ea typeface="SimSun" panose="02010600030101010101" pitchFamily="2" charset="-122"/>
              </a:rPr>
              <a:t>7</a:t>
            </a:r>
            <a:r>
              <a:rPr lang="zh-CN" altLang="en-US" sz="2200" dirty="0" smtClean="0">
                <a:latin typeface="SimSun" panose="02010600030101010101" pitchFamily="2" charset="-122"/>
                <a:ea typeface="SimSun" panose="02010600030101010101" pitchFamily="2" charset="-122"/>
              </a:rPr>
              <a:t>月</a:t>
            </a:r>
            <a:r>
              <a:rPr lang="en-US" altLang="zh-CN" sz="2200" dirty="0" smtClean="0">
                <a:latin typeface="SimSun" panose="02010600030101010101" pitchFamily="2" charset="-122"/>
                <a:ea typeface="SimSun" panose="02010600030101010101" pitchFamily="2" charset="-122"/>
              </a:rPr>
              <a:t>1</a:t>
            </a:r>
            <a:r>
              <a:rPr lang="zh-CN" altLang="en-US" sz="2200" dirty="0" smtClean="0">
                <a:latin typeface="SimSun" panose="02010600030101010101" pitchFamily="2" charset="-122"/>
                <a:ea typeface="SimSun" panose="02010600030101010101" pitchFamily="2" charset="-122"/>
              </a:rPr>
              <a:t>日或之后提交的国际申请</a:t>
            </a:r>
            <a:endParaRPr lang="fr-CH" altLang="en-US" sz="2200" dirty="0">
              <a:latin typeface="SimSun" panose="02010600030101010101" pitchFamily="2" charset="-122"/>
              <a:ea typeface="SimSun" panose="02010600030101010101" pitchFamily="2" charset="-122"/>
            </a:endParaRPr>
          </a:p>
        </p:txBody>
      </p:sp>
    </p:spTree>
    <p:extLst>
      <p:ext uri="{BB962C8B-B14F-4D97-AF65-F5344CB8AC3E}">
        <p14:creationId xmlns:p14="http://schemas.microsoft.com/office/powerpoint/2010/main" val="1374711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3888"/>
            <a:ext cx="8507288" cy="902864"/>
          </a:xfrm>
        </p:spPr>
        <p:txBody>
          <a:bodyPr/>
          <a:lstStyle/>
          <a:p>
            <a:pPr>
              <a:spcBef>
                <a:spcPts val="300"/>
              </a:spcBef>
              <a:spcAft>
                <a:spcPts val="300"/>
              </a:spcAft>
            </a:pPr>
            <a:r>
              <a:rPr lang="zh-CN" altLang="en-US" dirty="0">
                <a:latin typeface="SimSun" panose="02010600030101010101" pitchFamily="2" charset="-122"/>
                <a:ea typeface="SimSun" panose="02010600030101010101" pitchFamily="2" charset="-122"/>
              </a:rPr>
              <a:t>对细则</a:t>
            </a:r>
            <a:r>
              <a:rPr lang="en-US" altLang="zh-CN" dirty="0">
                <a:latin typeface="SimSun" panose="02010600030101010101" pitchFamily="2" charset="-122"/>
                <a:ea typeface="SimSun" panose="02010600030101010101" pitchFamily="2" charset="-122"/>
              </a:rPr>
              <a:t>86</a:t>
            </a:r>
            <a:r>
              <a:rPr lang="zh-CN" altLang="en-US" dirty="0">
                <a:latin typeface="SimSun" panose="02010600030101010101" pitchFamily="2" charset="-122"/>
                <a:ea typeface="SimSun" panose="02010600030101010101" pitchFamily="2" charset="-122"/>
              </a:rPr>
              <a:t>和</a:t>
            </a:r>
            <a:r>
              <a:rPr lang="en-US" altLang="zh-CN" dirty="0">
                <a:latin typeface="SimSun" panose="02010600030101010101" pitchFamily="2" charset="-122"/>
                <a:ea typeface="SimSun" panose="02010600030101010101" pitchFamily="2" charset="-122"/>
              </a:rPr>
              <a:t>95</a:t>
            </a:r>
            <a:r>
              <a:rPr lang="zh-CN" altLang="en-US" dirty="0">
                <a:latin typeface="SimSun" panose="02010600030101010101" pitchFamily="2" charset="-122"/>
                <a:ea typeface="SimSun" panose="02010600030101010101" pitchFamily="2" charset="-122"/>
              </a:rPr>
              <a:t>的修改</a:t>
            </a:r>
            <a:endParaRPr lang="en-GB" altLang="en-US" dirty="0">
              <a:latin typeface="SimSun" panose="02010600030101010101" pitchFamily="2" charset="-122"/>
              <a:ea typeface="SimSun" panose="02010600030101010101" pitchFamily="2" charset="-122"/>
            </a:endParaRPr>
          </a:p>
        </p:txBody>
      </p:sp>
      <p:sp>
        <p:nvSpPr>
          <p:cNvPr id="3" name="Content Placeholder 2"/>
          <p:cNvSpPr>
            <a:spLocks noGrp="1"/>
          </p:cNvSpPr>
          <p:nvPr>
            <p:ph idx="1"/>
          </p:nvPr>
        </p:nvSpPr>
        <p:spPr>
          <a:xfrm>
            <a:off x="427786" y="1091078"/>
            <a:ext cx="8248669" cy="5074226"/>
          </a:xfrm>
        </p:spPr>
        <p:txBody>
          <a:bodyPr/>
          <a:lstStyle/>
          <a:p>
            <a:pPr>
              <a:spcBef>
                <a:spcPts val="300"/>
              </a:spcBef>
              <a:spcAft>
                <a:spcPts val="300"/>
              </a:spcAft>
            </a:pPr>
            <a:r>
              <a:rPr lang="zh-CN" altLang="en-US" sz="2200" dirty="0" smtClean="0">
                <a:latin typeface="SimSun" panose="02010600030101010101" pitchFamily="2" charset="-122"/>
                <a:ea typeface="SimSun" panose="02010600030101010101" pitchFamily="2" charset="-122"/>
              </a:rPr>
              <a:t>对细则</a:t>
            </a:r>
            <a:r>
              <a:rPr lang="en-US" altLang="zh-CN" sz="2200" dirty="0" smtClean="0">
                <a:latin typeface="SimSun" panose="02010600030101010101" pitchFamily="2" charset="-122"/>
                <a:ea typeface="SimSun" panose="02010600030101010101" pitchFamily="2" charset="-122"/>
              </a:rPr>
              <a:t>86</a:t>
            </a:r>
            <a:r>
              <a:rPr lang="zh-CN" altLang="en-US" sz="2200" dirty="0" smtClean="0">
                <a:latin typeface="SimSun" panose="02010600030101010101" pitchFamily="2" charset="-122"/>
                <a:ea typeface="SimSun" panose="02010600030101010101" pitchFamily="2" charset="-122"/>
              </a:rPr>
              <a:t>和</a:t>
            </a:r>
            <a:r>
              <a:rPr lang="en-US" altLang="zh-CN" sz="2200" dirty="0" smtClean="0">
                <a:latin typeface="SimSun" panose="02010600030101010101" pitchFamily="2" charset="-122"/>
                <a:ea typeface="SimSun" panose="02010600030101010101" pitchFamily="2" charset="-122"/>
              </a:rPr>
              <a:t>95</a:t>
            </a:r>
            <a:r>
              <a:rPr lang="zh-CN" altLang="en-US" sz="2200" dirty="0" smtClean="0">
                <a:latin typeface="SimSun" panose="02010600030101010101" pitchFamily="2" charset="-122"/>
                <a:ea typeface="SimSun" panose="02010600030101010101" pitchFamily="2" charset="-122"/>
              </a:rPr>
              <a:t>的修改</a:t>
            </a:r>
            <a:endParaRPr lang="en-GB" altLang="en-US" sz="2200" dirty="0" smtClean="0">
              <a:latin typeface="SimSun" panose="02010600030101010101" pitchFamily="2" charset="-122"/>
              <a:ea typeface="SimSun" panose="02010600030101010101" pitchFamily="2" charset="-122"/>
            </a:endParaRPr>
          </a:p>
          <a:p>
            <a:pPr lvl="1">
              <a:spcBef>
                <a:spcPts val="300"/>
              </a:spcBef>
              <a:spcAft>
                <a:spcPts val="300"/>
              </a:spcAft>
            </a:pPr>
            <a:r>
              <a:rPr lang="zh-CN" altLang="en-US" sz="2200" dirty="0" smtClean="0">
                <a:latin typeface="SimSun" panose="02010600030101010101" pitchFamily="2" charset="-122"/>
                <a:ea typeface="SimSun" panose="02010600030101010101" pitchFamily="2" charset="-122"/>
              </a:rPr>
              <a:t>指定局</a:t>
            </a:r>
            <a:r>
              <a:rPr lang="en-US" altLang="zh-CN" sz="2200" dirty="0" smtClean="0">
                <a:latin typeface="SimSun" panose="02010600030101010101" pitchFamily="2" charset="-122"/>
                <a:ea typeface="SimSun" panose="02010600030101010101" pitchFamily="2" charset="-122"/>
              </a:rPr>
              <a:t>/</a:t>
            </a:r>
            <a:r>
              <a:rPr lang="zh-CN" altLang="en-US" sz="2200" dirty="0" smtClean="0">
                <a:latin typeface="SimSun" panose="02010600030101010101" pitchFamily="2" charset="-122"/>
                <a:ea typeface="SimSun" panose="02010600030101010101" pitchFamily="2" charset="-122"/>
              </a:rPr>
              <a:t>选定局有义务及时将</a:t>
            </a:r>
            <a:r>
              <a:rPr lang="en-US" altLang="zh-CN" sz="2200" dirty="0" smtClean="0">
                <a:latin typeface="SimSun" panose="02010600030101010101" pitchFamily="2" charset="-122"/>
                <a:ea typeface="SimSun" panose="02010600030101010101" pitchFamily="2" charset="-122"/>
              </a:rPr>
              <a:t>PCT</a:t>
            </a:r>
            <a:r>
              <a:rPr lang="zh-CN" altLang="en-US" sz="2200" dirty="0" smtClean="0">
                <a:latin typeface="SimSun" panose="02010600030101010101" pitchFamily="2" charset="-122"/>
                <a:ea typeface="SimSun" panose="02010600030101010101" pitchFamily="2" charset="-122"/>
              </a:rPr>
              <a:t>申请进入国家阶段的有关数据传送给国际局</a:t>
            </a:r>
            <a:endParaRPr lang="fr-CH" altLang="en-US" sz="2200" dirty="0" smtClean="0">
              <a:latin typeface="SimSun" panose="02010600030101010101" pitchFamily="2" charset="-122"/>
              <a:ea typeface="SimSun" panose="02010600030101010101" pitchFamily="2" charset="-122"/>
            </a:endParaRPr>
          </a:p>
          <a:p>
            <a:pPr lvl="1">
              <a:spcBef>
                <a:spcPts val="300"/>
              </a:spcBef>
              <a:spcAft>
                <a:spcPts val="300"/>
              </a:spcAft>
            </a:pPr>
            <a:r>
              <a:rPr lang="zh-CN" altLang="en-US" sz="2200" dirty="0" smtClean="0">
                <a:latin typeface="SimSun" panose="02010600030101010101" pitchFamily="2" charset="-122"/>
                <a:ea typeface="SimSun" panose="02010600030101010101" pitchFamily="2" charset="-122"/>
              </a:rPr>
              <a:t>需要传送的数据包括：</a:t>
            </a:r>
            <a:endParaRPr lang="fr-CH" altLang="en-US" sz="2200" dirty="0" smtClean="0">
              <a:latin typeface="SimSun" panose="02010600030101010101" pitchFamily="2" charset="-122"/>
              <a:ea typeface="SimSun" panose="02010600030101010101" pitchFamily="2" charset="-122"/>
            </a:endParaRPr>
          </a:p>
          <a:p>
            <a:pPr lvl="2">
              <a:spcBef>
                <a:spcPts val="300"/>
              </a:spcBef>
              <a:spcAft>
                <a:spcPts val="300"/>
              </a:spcAft>
            </a:pPr>
            <a:r>
              <a:rPr lang="zh-CN" altLang="en-US" sz="2200" dirty="0" smtClean="0">
                <a:latin typeface="SimSun" panose="02010600030101010101" pitchFamily="2" charset="-122"/>
                <a:ea typeface="SimSun" panose="02010600030101010101" pitchFamily="2" charset="-122"/>
              </a:rPr>
              <a:t>进入国家阶段的日期及国家申请号码</a:t>
            </a:r>
            <a:endParaRPr lang="en-US" altLang="en-US" sz="2200" dirty="0">
              <a:latin typeface="SimSun" panose="02010600030101010101" pitchFamily="2" charset="-122"/>
              <a:ea typeface="SimSun" panose="02010600030101010101" pitchFamily="2" charset="-122"/>
            </a:endParaRPr>
          </a:p>
          <a:p>
            <a:pPr lvl="2">
              <a:spcBef>
                <a:spcPts val="300"/>
              </a:spcBef>
              <a:spcAft>
                <a:spcPts val="300"/>
              </a:spcAft>
            </a:pPr>
            <a:r>
              <a:rPr lang="zh-CN" altLang="en-US" sz="2200" dirty="0" smtClean="0">
                <a:latin typeface="SimSun" panose="02010600030101010101" pitchFamily="2" charset="-122"/>
                <a:ea typeface="SimSun" panose="02010600030101010101" pitchFamily="2" charset="-122"/>
              </a:rPr>
              <a:t>进行国家公布的，国家公布号码和日期</a:t>
            </a:r>
            <a:endParaRPr lang="en-US" altLang="en-US" sz="2200" dirty="0">
              <a:latin typeface="SimSun" panose="02010600030101010101" pitchFamily="2" charset="-122"/>
              <a:ea typeface="SimSun" panose="02010600030101010101" pitchFamily="2" charset="-122"/>
            </a:endParaRPr>
          </a:p>
          <a:p>
            <a:pPr lvl="2">
              <a:spcBef>
                <a:spcPts val="300"/>
              </a:spcBef>
              <a:spcAft>
                <a:spcPts val="300"/>
              </a:spcAft>
            </a:pPr>
            <a:r>
              <a:rPr lang="zh-CN" altLang="en-US" sz="2200" dirty="0" smtClean="0">
                <a:latin typeface="SimSun" panose="02010600030101010101" pitchFamily="2" charset="-122"/>
                <a:ea typeface="SimSun" panose="02010600030101010101" pitchFamily="2" charset="-122"/>
              </a:rPr>
              <a:t>获得授权的，授权日期，以及授权时国家公布的号码和日期</a:t>
            </a:r>
            <a:endParaRPr lang="en-US" altLang="zh-CN" sz="2200" dirty="0" smtClean="0">
              <a:latin typeface="SimSun" panose="02010600030101010101" pitchFamily="2" charset="-122"/>
              <a:ea typeface="SimSun" panose="02010600030101010101" pitchFamily="2" charset="-122"/>
            </a:endParaRPr>
          </a:p>
          <a:p>
            <a:pPr lvl="1">
              <a:spcBef>
                <a:spcPts val="300"/>
              </a:spcBef>
              <a:spcAft>
                <a:spcPts val="300"/>
              </a:spcAft>
            </a:pPr>
            <a:r>
              <a:rPr lang="zh-CN" altLang="en-US" sz="2200" dirty="0" smtClean="0">
                <a:latin typeface="SimSun" panose="02010600030101010101" pitchFamily="2" charset="-122"/>
                <a:ea typeface="SimSun" panose="02010600030101010101" pitchFamily="2" charset="-122"/>
              </a:rPr>
              <a:t>报告期限：自有关事件发生之日起</a:t>
            </a:r>
            <a:r>
              <a:rPr lang="en-US" altLang="zh-CN" sz="2200" dirty="0" smtClean="0">
                <a:latin typeface="SimSun" panose="02010600030101010101" pitchFamily="2" charset="-122"/>
                <a:ea typeface="SimSun" panose="02010600030101010101" pitchFamily="2" charset="-122"/>
              </a:rPr>
              <a:t>2</a:t>
            </a:r>
            <a:r>
              <a:rPr lang="zh-CN" altLang="en-US" sz="2200" dirty="0" smtClean="0">
                <a:latin typeface="SimSun" panose="02010600030101010101" pitchFamily="2" charset="-122"/>
                <a:ea typeface="SimSun" panose="02010600030101010101" pitchFamily="2" charset="-122"/>
              </a:rPr>
              <a:t>个月内（或者之后尽快时间）</a:t>
            </a:r>
            <a:endParaRPr lang="en-US" altLang="zh-CN" sz="2200" dirty="0" smtClean="0">
              <a:latin typeface="SimSun" panose="02010600030101010101" pitchFamily="2" charset="-122"/>
              <a:ea typeface="SimSun" panose="02010600030101010101" pitchFamily="2" charset="-122"/>
            </a:endParaRPr>
          </a:p>
          <a:p>
            <a:pPr lvl="1">
              <a:spcBef>
                <a:spcPts val="300"/>
              </a:spcBef>
              <a:spcAft>
                <a:spcPts val="300"/>
              </a:spcAft>
            </a:pPr>
            <a:r>
              <a:rPr lang="zh-CN" altLang="en-US" sz="2200" dirty="0" smtClean="0">
                <a:latin typeface="SimSun" panose="02010600030101010101" pitchFamily="2" charset="-122"/>
                <a:ea typeface="SimSun" panose="02010600030101010101" pitchFamily="2" charset="-122"/>
              </a:rPr>
              <a:t>目的：</a:t>
            </a:r>
            <a:r>
              <a:rPr lang="en-US" altLang="zh-CN" sz="2200" dirty="0" smtClean="0">
                <a:latin typeface="SimSun" panose="02010600030101010101" pitchFamily="2" charset="-122"/>
                <a:ea typeface="SimSun" panose="02010600030101010101" pitchFamily="2" charset="-122"/>
              </a:rPr>
              <a:t>PCT</a:t>
            </a:r>
            <a:r>
              <a:rPr lang="zh-CN" altLang="en-US" sz="2200" dirty="0" smtClean="0">
                <a:latin typeface="SimSun" panose="02010600030101010101" pitchFamily="2" charset="-122"/>
                <a:ea typeface="SimSun" panose="02010600030101010101" pitchFamily="2" charset="-122"/>
              </a:rPr>
              <a:t>申请在国家阶段的状态可以在</a:t>
            </a:r>
            <a:r>
              <a:rPr lang="en-US" altLang="zh-CN" sz="2200" dirty="0" smtClean="0">
                <a:latin typeface="SimSun" panose="02010600030101010101" pitchFamily="2" charset="-122"/>
                <a:ea typeface="SimSun" panose="02010600030101010101" pitchFamily="2" charset="-122"/>
              </a:rPr>
              <a:t>PATENTSCOPE</a:t>
            </a:r>
            <a:r>
              <a:rPr lang="zh-CN" altLang="en-US" sz="2200" dirty="0" smtClean="0">
                <a:latin typeface="SimSun" panose="02010600030101010101" pitchFamily="2" charset="-122"/>
                <a:ea typeface="SimSun" panose="02010600030101010101" pitchFamily="2" charset="-122"/>
              </a:rPr>
              <a:t>上的“国家阶段”标签下可见</a:t>
            </a:r>
            <a:endParaRPr lang="en-US" altLang="zh-CN" sz="2200" dirty="0" smtClean="0">
              <a:latin typeface="SimSun" panose="02010600030101010101" pitchFamily="2" charset="-122"/>
              <a:ea typeface="SimSun" panose="02010600030101010101" pitchFamily="2" charset="-122"/>
            </a:endParaRPr>
          </a:p>
          <a:p>
            <a:pPr lvl="1">
              <a:spcBef>
                <a:spcPts val="300"/>
              </a:spcBef>
              <a:spcAft>
                <a:spcPts val="300"/>
              </a:spcAft>
            </a:pPr>
            <a:r>
              <a:rPr lang="zh-CN" altLang="en-US" sz="2200" dirty="0" smtClean="0">
                <a:latin typeface="SimSun" panose="02010600030101010101" pitchFamily="2" charset="-122"/>
                <a:ea typeface="SimSun" panose="02010600030101010101" pitchFamily="2" charset="-122"/>
              </a:rPr>
              <a:t>适用于在</a:t>
            </a:r>
            <a:r>
              <a:rPr lang="en-US" altLang="zh-CN" sz="2200" dirty="0" smtClean="0">
                <a:latin typeface="SimSun" panose="02010600030101010101" pitchFamily="2" charset="-122"/>
                <a:ea typeface="SimSun" panose="02010600030101010101" pitchFamily="2" charset="-122"/>
              </a:rPr>
              <a:t>2017</a:t>
            </a:r>
            <a:r>
              <a:rPr lang="zh-CN" altLang="en-US" sz="2200" dirty="0" smtClean="0">
                <a:latin typeface="SimSun" panose="02010600030101010101" pitchFamily="2" charset="-122"/>
                <a:ea typeface="SimSun" panose="02010600030101010101" pitchFamily="2" charset="-122"/>
              </a:rPr>
              <a:t>年</a:t>
            </a:r>
            <a:r>
              <a:rPr lang="en-US" altLang="zh-CN" sz="2200" dirty="0" smtClean="0">
                <a:latin typeface="SimSun" panose="02010600030101010101" pitchFamily="2" charset="-122"/>
                <a:ea typeface="SimSun" panose="02010600030101010101" pitchFamily="2" charset="-122"/>
              </a:rPr>
              <a:t>7</a:t>
            </a:r>
            <a:r>
              <a:rPr lang="zh-CN" altLang="en-US" sz="2200" dirty="0" smtClean="0">
                <a:latin typeface="SimSun" panose="02010600030101010101" pitchFamily="2" charset="-122"/>
                <a:ea typeface="SimSun" panose="02010600030101010101" pitchFamily="2" charset="-122"/>
              </a:rPr>
              <a:t>月</a:t>
            </a:r>
            <a:r>
              <a:rPr lang="en-US" altLang="zh-CN" sz="2200" dirty="0" smtClean="0">
                <a:latin typeface="SimSun" panose="02010600030101010101" pitchFamily="2" charset="-122"/>
                <a:ea typeface="SimSun" panose="02010600030101010101" pitchFamily="2" charset="-122"/>
              </a:rPr>
              <a:t>1</a:t>
            </a:r>
            <a:r>
              <a:rPr lang="zh-CN" altLang="en-US" sz="2200" dirty="0" smtClean="0">
                <a:latin typeface="SimSun" panose="02010600030101010101" pitchFamily="2" charset="-122"/>
                <a:ea typeface="SimSun" panose="02010600030101010101" pitchFamily="2" charset="-122"/>
              </a:rPr>
              <a:t>日或之后进入国家阶段的国际申请</a:t>
            </a:r>
            <a:endParaRPr lang="fr-CH" altLang="en-US" sz="2200" dirty="0">
              <a:latin typeface="SimSun" panose="02010600030101010101" pitchFamily="2" charset="-122"/>
              <a:ea typeface="SimSun" panose="02010600030101010101" pitchFamily="2" charset="-122"/>
            </a:endParaRPr>
          </a:p>
        </p:txBody>
      </p:sp>
    </p:spTree>
    <p:extLst>
      <p:ext uri="{BB962C8B-B14F-4D97-AF65-F5344CB8AC3E}">
        <p14:creationId xmlns:p14="http://schemas.microsoft.com/office/powerpoint/2010/main" val="2471769387"/>
      </p:ext>
    </p:extLst>
  </p:cSld>
  <p:clrMapOvr>
    <a:masterClrMapping/>
  </p:clrMapOvr>
</p:sld>
</file>

<file path=ppt/theme/theme1.xml><?xml version="1.0" encoding="utf-8"?>
<a:theme xmlns:a="http://schemas.openxmlformats.org/drawingml/2006/main" name="EN_2010_pct background png">
  <a:themeElements>
    <a:clrScheme name="template_englis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_english">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template_englis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_englis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_englis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_englis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_englis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_englis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_englis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_englis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_englis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_englis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_englis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_englis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EN_2010_pct background png</Template>
  <TotalTime>3722</TotalTime>
  <Words>546</Words>
  <Application>Microsoft Office PowerPoint</Application>
  <PresentationFormat>On-screen Show (4:3)</PresentationFormat>
  <Paragraphs>23</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EN_2010_pct background png</vt:lpstr>
      <vt:lpstr>PowerPoint Presentation</vt:lpstr>
      <vt:lpstr>对细则45之二.1的修改</vt:lpstr>
      <vt:lpstr>对细则12之二、23之二和41的修改</vt:lpstr>
      <vt:lpstr>对细则86和95的修改</vt:lpstr>
    </vt:vector>
  </TitlesOfParts>
  <Company>World Intellectual Property Organization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PCT</dc:title>
  <dc:creator>WIPO</dc:creator>
  <cp:lastModifiedBy>JULLIARD Corinne</cp:lastModifiedBy>
  <cp:revision>127</cp:revision>
  <cp:lastPrinted>2015-05-01T14:20:17Z</cp:lastPrinted>
  <dcterms:created xsi:type="dcterms:W3CDTF">2013-11-19T11:19:13Z</dcterms:created>
  <dcterms:modified xsi:type="dcterms:W3CDTF">2017-03-28T13:57:53Z</dcterms:modified>
</cp:coreProperties>
</file>