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11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0869B"/>
    <a:srgbClr val="3333CC"/>
    <a:srgbClr val="FF3217"/>
    <a:srgbClr val="990033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6/23/2022</a:t>
            </a:fld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 Third level</a:t>
            </a:r>
          </a:p>
          <a:p>
            <a:pPr lvl="3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>
                <a:solidFill>
                  <a:srgbClr val="70899B"/>
                </a:solidFill>
              </a:rPr>
              <a:t>Amendments to the PCT Regulations as from 1 July 2022</a:t>
            </a:r>
          </a:p>
          <a:p>
            <a:pPr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dirty="0"/>
              <a:t>PCT Rule changes as of 1 July 2022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dirty="0"/>
              <a:t>Amendment of PCT Rules 5, 12, 13</a:t>
            </a:r>
            <a:r>
              <a:rPr lang="en-GB" altLang="en-US" i="1" dirty="0"/>
              <a:t>ter</a:t>
            </a:r>
            <a:r>
              <a:rPr lang="en-GB" altLang="en-US" dirty="0"/>
              <a:t>, 19.4 and 49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 ST.26 </a:t>
            </a:r>
            <a:r>
              <a:rPr lang="en-US" altLang="en-US" dirty="0"/>
              <a:t>will replace ST.25 as the standard on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sequence </a:t>
            </a:r>
            <a:r>
              <a:rPr lang="en-US" altLang="en-US" dirty="0" smtClean="0"/>
              <a:t>   listings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 Relevant </a:t>
            </a:r>
            <a:r>
              <a:rPr lang="en-US" altLang="en-US" dirty="0"/>
              <a:t>changes to the Administration Instructions, including a complete revision of Annex C (replaces WIPO Standard ST.25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 All sequence </a:t>
            </a:r>
            <a:r>
              <a:rPr lang="en-US" altLang="en-US" dirty="0"/>
              <a:t>listings must be provided in XML </a:t>
            </a:r>
            <a:r>
              <a:rPr lang="en-US" altLang="en-US" dirty="0" smtClean="0"/>
              <a:t>format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 Language-dependent </a:t>
            </a:r>
            <a:r>
              <a:rPr lang="en-US" altLang="en-US" dirty="0"/>
              <a:t>free </a:t>
            </a:r>
            <a:r>
              <a:rPr lang="en-US" altLang="en-US" dirty="0" smtClean="0"/>
              <a:t>text no</a:t>
            </a:r>
            <a:r>
              <a:rPr lang="en-US" altLang="en-US" dirty="0"/>
              <a:t> longer needs to be repeated in the main part of the description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 Free </a:t>
            </a:r>
            <a:r>
              <a:rPr lang="en-US" altLang="en-US" dirty="0"/>
              <a:t>text may be filed in more than one </a:t>
            </a:r>
            <a:r>
              <a:rPr lang="en-US" altLang="en-US" dirty="0" smtClean="0"/>
              <a:t>language</a:t>
            </a:r>
          </a:p>
          <a:p>
            <a:pPr lvl="1"/>
            <a:r>
              <a:rPr lang="en-GB" dirty="0" smtClean="0"/>
              <a:t> Additional mandatory qualifier values for each sequence</a:t>
            </a:r>
          </a:p>
          <a:p>
            <a:pPr lvl="1"/>
            <a:r>
              <a:rPr lang="en-GB" dirty="0" smtClean="0"/>
              <a:t> More sequence types required to be included under ST.26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dirty="0"/>
              <a:t>PCT Rule changes as of 1 July 2022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 dirty="0"/>
              <a:t>Amendment of PCT Rules 5, 12, 13</a:t>
            </a:r>
            <a:r>
              <a:rPr lang="en-GB" altLang="en-US" i="1" dirty="0"/>
              <a:t>ter</a:t>
            </a:r>
            <a:r>
              <a:rPr lang="en-GB" altLang="en-US" dirty="0"/>
              <a:t>, 19.4 and </a:t>
            </a:r>
            <a:r>
              <a:rPr lang="en-GB" altLang="en-US" dirty="0" smtClean="0"/>
              <a:t>49 (cont.)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Where the language of the free text or the electronic format is not accepted by the receiving Office, the application will be transmitted to RO/IB</a:t>
            </a:r>
          </a:p>
          <a:p>
            <a:r>
              <a:rPr lang="en-US" dirty="0" smtClean="0"/>
              <a:t>WIPO Sequence desktop tool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lvl="1"/>
            <a:r>
              <a:rPr lang="en-US" sz="2200" dirty="0" smtClean="0"/>
              <a:t>Enables applicants to author standard-compliant SLs</a:t>
            </a:r>
          </a:p>
          <a:p>
            <a:pPr lvl="1"/>
            <a:r>
              <a:rPr lang="en-US" sz="2200" smtClean="0"/>
              <a:t>Available </a:t>
            </a:r>
            <a:r>
              <a:rPr lang="en-US" sz="2200" dirty="0" smtClean="0"/>
              <a:t>for download </a:t>
            </a:r>
            <a:r>
              <a:rPr lang="en-US" sz="2200" smtClean="0"/>
              <a:t>at </a:t>
            </a:r>
            <a:r>
              <a:rPr lang="en-US" sz="2200" smtClean="0">
                <a:hlinkClick r:id="rId3"/>
              </a:rPr>
              <a:t>https</a:t>
            </a:r>
            <a:r>
              <a:rPr lang="en-US" sz="2200">
                <a:hlinkClick r:id="rId3"/>
              </a:rPr>
              <a:t>://</a:t>
            </a:r>
            <a:r>
              <a:rPr lang="en-US" sz="2200" smtClean="0">
                <a:hlinkClick r:id="rId3"/>
              </a:rPr>
              <a:t>www.wipo.int/standards/en/sequence/index.html</a:t>
            </a:r>
            <a:r>
              <a:rPr lang="en-US" sz="2200" smtClean="0"/>
              <a:t> </a:t>
            </a:r>
            <a:endParaRPr lang="en-US" sz="2200" dirty="0" smtClean="0"/>
          </a:p>
          <a:p>
            <a:r>
              <a:rPr lang="en-US" altLang="en-US" dirty="0" smtClean="0"/>
              <a:t>Amended Rules apply to international applications filed on or after July 1, 2022</a:t>
            </a:r>
          </a:p>
          <a:p>
            <a:r>
              <a:rPr lang="en-US" altLang="en-US" dirty="0" smtClean="0"/>
              <a:t>The </a:t>
            </a:r>
            <a:r>
              <a:rPr lang="en-US" altLang="en-US" dirty="0"/>
              <a:t>new Standard should also be used for the filing of national applications as of the same date</a:t>
            </a:r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dirty="0"/>
              <a:t>PCT Rule changes as of 1 July 2022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/>
              <a:t>Amendment of PCT Rule 82</a:t>
            </a:r>
            <a:r>
              <a:rPr lang="en-US" altLang="en-US" sz="2200" i="1" dirty="0"/>
              <a:t>quater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“Epidemic” added as one of the emergencies listed</a:t>
            </a:r>
            <a:endParaRPr lang="en-US" altLang="en-US" sz="16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altLang="en-US" sz="2200" dirty="0"/>
              <a:t>Allowing Offices to waive the requirement to provide evidence in excusing delays under Rule 82</a:t>
            </a:r>
            <a:r>
              <a:rPr lang="en-US" altLang="en-US" sz="2200" i="1" dirty="0"/>
              <a:t>quater</a:t>
            </a:r>
            <a:r>
              <a:rPr lang="en-US" altLang="en-US" sz="2200" dirty="0"/>
              <a:t>.1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altLang="en-US" sz="2200" dirty="0"/>
              <a:t>Authorization for Offices to establish a period of extension for time limits in the case of </a:t>
            </a:r>
            <a:r>
              <a:rPr lang="en-US" altLang="en-US" sz="2200" i="1" dirty="0"/>
              <a:t>general disruptions</a:t>
            </a:r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smtClean="0"/>
              <a:t>Amended Rule applies </a:t>
            </a:r>
            <a:r>
              <a:rPr lang="en-US" altLang="en-US" sz="2200" dirty="0"/>
              <a:t>to time limits fixed in the Regulations that expire on or after July 1, 2022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</p:sld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305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PCT Rule changes as of 1 July 2022 (1)</vt:lpstr>
      <vt:lpstr>PCT Rule changes as of 1 July 2022 (2)</vt:lpstr>
      <vt:lpstr>PCT Rule changes as of 1 July 2022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RODRIGUEZ Geraldine</cp:lastModifiedBy>
  <cp:revision>164</cp:revision>
  <dcterms:created xsi:type="dcterms:W3CDTF">2020-07-15T13:26:41Z</dcterms:created>
  <dcterms:modified xsi:type="dcterms:W3CDTF">2022-06-23T09:12:17Z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b61158f8-4f44-4f2c-ada0-cf053122b0e1</vt:lpwstr>
  </property>
  <property fmtid="{D5CDD505-2E9C-101B-9397-08002B2CF9AE}" pid="3" name="Classification">
    <vt:lpwstr>Public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PUBLIC</vt:lpwstr>
  </property>
</Properties>
</file>