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1"/>
  </p:sldMasterIdLst>
  <p:notesMasterIdLst>
    <p:notesMasterId r:id="rId32"/>
  </p:notesMasterIdLst>
  <p:handoutMasterIdLst>
    <p:handoutMasterId r:id="rId33"/>
  </p:handoutMasterIdLst>
  <p:sldIdLst>
    <p:sldId id="338" r:id="rId2"/>
    <p:sldId id="335" r:id="rId3"/>
    <p:sldId id="312" r:id="rId4"/>
    <p:sldId id="337" r:id="rId5"/>
    <p:sldId id="340" r:id="rId6"/>
    <p:sldId id="334" r:id="rId7"/>
    <p:sldId id="339" r:id="rId8"/>
    <p:sldId id="347" r:id="rId9"/>
    <p:sldId id="348" r:id="rId10"/>
    <p:sldId id="349" r:id="rId11"/>
    <p:sldId id="350" r:id="rId12"/>
    <p:sldId id="351" r:id="rId13"/>
    <p:sldId id="352" r:id="rId14"/>
    <p:sldId id="262" r:id="rId15"/>
    <p:sldId id="354" r:id="rId16"/>
    <p:sldId id="355" r:id="rId17"/>
    <p:sldId id="346" r:id="rId18"/>
    <p:sldId id="353" r:id="rId19"/>
    <p:sldId id="341" r:id="rId20"/>
    <p:sldId id="342" r:id="rId21"/>
    <p:sldId id="343" r:id="rId22"/>
    <p:sldId id="344" r:id="rId23"/>
    <p:sldId id="345" r:id="rId24"/>
    <p:sldId id="316" r:id="rId25"/>
    <p:sldId id="326" r:id="rId26"/>
    <p:sldId id="320" r:id="rId27"/>
    <p:sldId id="333" r:id="rId28"/>
    <p:sldId id="322" r:id="rId29"/>
    <p:sldId id="323" r:id="rId30"/>
    <p:sldId id="324" r:id="rId31"/>
  </p:sldIdLst>
  <p:sldSz cx="9144000" cy="6858000" type="screen4x3"/>
  <p:notesSz cx="6669088" cy="9926638"/>
  <p:defaultTextStyle>
    <a:defPPr>
      <a:defRPr lang="en-US"/>
    </a:defPPr>
    <a:lvl1pPr algn="l" rtl="0" fontAlgn="base">
      <a:spcBef>
        <a:spcPct val="0"/>
      </a:spcBef>
      <a:spcAft>
        <a:spcPct val="0"/>
      </a:spcAft>
      <a:defRPr sz="2400" kern="1200">
        <a:solidFill>
          <a:schemeClr val="tx1"/>
        </a:solidFill>
        <a:latin typeface="Arial" charset="0"/>
        <a:ea typeface="+mn-ea"/>
        <a:cs typeface="Arial" charset="0"/>
      </a:defRPr>
    </a:lvl1pPr>
    <a:lvl2pPr marL="457200" algn="l" rtl="0" fontAlgn="base">
      <a:spcBef>
        <a:spcPct val="0"/>
      </a:spcBef>
      <a:spcAft>
        <a:spcPct val="0"/>
      </a:spcAft>
      <a:defRPr sz="2400" kern="1200">
        <a:solidFill>
          <a:schemeClr val="tx1"/>
        </a:solidFill>
        <a:latin typeface="Arial" charset="0"/>
        <a:ea typeface="+mn-ea"/>
        <a:cs typeface="Arial" charset="0"/>
      </a:defRPr>
    </a:lvl2pPr>
    <a:lvl3pPr marL="914400" algn="l" rtl="0" fontAlgn="base">
      <a:spcBef>
        <a:spcPct val="0"/>
      </a:spcBef>
      <a:spcAft>
        <a:spcPct val="0"/>
      </a:spcAft>
      <a:defRPr sz="2400" kern="1200">
        <a:solidFill>
          <a:schemeClr val="tx1"/>
        </a:solidFill>
        <a:latin typeface="Arial" charset="0"/>
        <a:ea typeface="+mn-ea"/>
        <a:cs typeface="Arial" charset="0"/>
      </a:defRPr>
    </a:lvl3pPr>
    <a:lvl4pPr marL="1371600" algn="l" rtl="0" fontAlgn="base">
      <a:spcBef>
        <a:spcPct val="0"/>
      </a:spcBef>
      <a:spcAft>
        <a:spcPct val="0"/>
      </a:spcAft>
      <a:defRPr sz="2400" kern="1200">
        <a:solidFill>
          <a:schemeClr val="tx1"/>
        </a:solidFill>
        <a:latin typeface="Arial" charset="0"/>
        <a:ea typeface="+mn-ea"/>
        <a:cs typeface="Arial" charset="0"/>
      </a:defRPr>
    </a:lvl4pPr>
    <a:lvl5pPr marL="1828800" algn="l" rtl="0" fontAlgn="base">
      <a:spcBef>
        <a:spcPct val="0"/>
      </a:spcBef>
      <a:spcAft>
        <a:spcPct val="0"/>
      </a:spcAft>
      <a:defRPr sz="2400" kern="1200">
        <a:solidFill>
          <a:schemeClr val="tx1"/>
        </a:solidFill>
        <a:latin typeface="Arial" charset="0"/>
        <a:ea typeface="+mn-ea"/>
        <a:cs typeface="Arial" charset="0"/>
      </a:defRPr>
    </a:lvl5pPr>
    <a:lvl6pPr marL="2286000" algn="l" defTabSz="914400" rtl="0" eaLnBrk="1" latinLnBrk="0" hangingPunct="1">
      <a:defRPr sz="2400" kern="1200">
        <a:solidFill>
          <a:schemeClr val="tx1"/>
        </a:solidFill>
        <a:latin typeface="Arial" charset="0"/>
        <a:ea typeface="+mn-ea"/>
        <a:cs typeface="Arial" charset="0"/>
      </a:defRPr>
    </a:lvl6pPr>
    <a:lvl7pPr marL="2743200" algn="l" defTabSz="914400" rtl="0" eaLnBrk="1" latinLnBrk="0" hangingPunct="1">
      <a:defRPr sz="2400" kern="1200">
        <a:solidFill>
          <a:schemeClr val="tx1"/>
        </a:solidFill>
        <a:latin typeface="Arial" charset="0"/>
        <a:ea typeface="+mn-ea"/>
        <a:cs typeface="Arial" charset="0"/>
      </a:defRPr>
    </a:lvl7pPr>
    <a:lvl8pPr marL="3200400" algn="l" defTabSz="914400" rtl="0" eaLnBrk="1" latinLnBrk="0" hangingPunct="1">
      <a:defRPr sz="2400" kern="1200">
        <a:solidFill>
          <a:schemeClr val="tx1"/>
        </a:solidFill>
        <a:latin typeface="Arial" charset="0"/>
        <a:ea typeface="+mn-ea"/>
        <a:cs typeface="Arial" charset="0"/>
      </a:defRPr>
    </a:lvl8pPr>
    <a:lvl9pPr marL="3657600" algn="l" defTabSz="914400" rtl="0" eaLnBrk="1" latinLnBrk="0" hangingPunct="1">
      <a:defRPr sz="24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FF0000"/>
    <a:srgbClr val="FF3300"/>
    <a:srgbClr val="3333FF"/>
    <a:srgbClr val="0066CC"/>
    <a:srgbClr val="33CC33"/>
    <a:srgbClr val="0066FF"/>
    <a:srgbClr val="66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5717" autoAdjust="0"/>
    <p:restoredTop sz="95031" autoAdjust="0"/>
  </p:normalViewPr>
  <p:slideViewPr>
    <p:cSldViewPr>
      <p:cViewPr varScale="1">
        <p:scale>
          <a:sx n="74" d="100"/>
          <a:sy n="74" d="100"/>
        </p:scale>
        <p:origin x="-39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p:scale>
          <a:sx n="70" d="100"/>
          <a:sy n="70" d="100"/>
        </p:scale>
        <p:origin x="-1560" y="-72"/>
      </p:cViewPr>
      <p:guideLst>
        <p:guide orient="horz" pos="3126"/>
        <p:guide pos="2101"/>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bwMode="auto">
          <a:xfrm>
            <a:off x="0" y="0"/>
            <a:ext cx="2890838"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defRPr sz="1200"/>
            </a:lvl1pPr>
          </a:lstStyle>
          <a:p>
            <a:pPr>
              <a:defRPr/>
            </a:pPr>
            <a:endParaRPr lang="en-US"/>
          </a:p>
        </p:txBody>
      </p:sp>
      <p:sp>
        <p:nvSpPr>
          <p:cNvPr id="28675" name="Rectangle 3"/>
          <p:cNvSpPr>
            <a:spLocks noGrp="1" noChangeArrowheads="1"/>
          </p:cNvSpPr>
          <p:nvPr>
            <p:ph type="dt" sz="quarter" idx="1"/>
          </p:nvPr>
        </p:nvSpPr>
        <p:spPr bwMode="auto">
          <a:xfrm>
            <a:off x="3776663" y="0"/>
            <a:ext cx="2890837"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a:lvl1pPr>
          </a:lstStyle>
          <a:p>
            <a:pPr>
              <a:defRPr/>
            </a:pPr>
            <a:endParaRPr lang="en-US"/>
          </a:p>
        </p:txBody>
      </p:sp>
      <p:sp>
        <p:nvSpPr>
          <p:cNvPr id="28676" name="Rectangle 4"/>
          <p:cNvSpPr>
            <a:spLocks noGrp="1" noChangeArrowheads="1"/>
          </p:cNvSpPr>
          <p:nvPr>
            <p:ph type="ftr" sz="quarter" idx="2"/>
          </p:nvPr>
        </p:nvSpPr>
        <p:spPr bwMode="auto">
          <a:xfrm>
            <a:off x="0" y="9428163"/>
            <a:ext cx="2890838"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defRPr sz="1200"/>
            </a:lvl1pPr>
          </a:lstStyle>
          <a:p>
            <a:pPr>
              <a:defRPr/>
            </a:pPr>
            <a:endParaRPr lang="en-US"/>
          </a:p>
        </p:txBody>
      </p:sp>
      <p:sp>
        <p:nvSpPr>
          <p:cNvPr id="28677" name="Rectangle 5"/>
          <p:cNvSpPr>
            <a:spLocks noGrp="1" noChangeArrowheads="1"/>
          </p:cNvSpPr>
          <p:nvPr>
            <p:ph type="sldNum" sz="quarter" idx="3"/>
          </p:nvPr>
        </p:nvSpPr>
        <p:spPr bwMode="auto">
          <a:xfrm>
            <a:off x="3776663" y="9428163"/>
            <a:ext cx="2890837"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a:lvl1pPr>
          </a:lstStyle>
          <a:p>
            <a:pPr>
              <a:defRPr/>
            </a:pPr>
            <a:fld id="{780D3067-2292-4CBB-AA0F-A1B19674988E}"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2890838"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defRPr sz="1200"/>
            </a:lvl1pPr>
          </a:lstStyle>
          <a:p>
            <a:pPr>
              <a:defRPr/>
            </a:pPr>
            <a:endParaRPr lang="en-US"/>
          </a:p>
        </p:txBody>
      </p:sp>
      <p:sp>
        <p:nvSpPr>
          <p:cNvPr id="39939" name="Rectangle 3"/>
          <p:cNvSpPr>
            <a:spLocks noGrp="1" noChangeArrowheads="1"/>
          </p:cNvSpPr>
          <p:nvPr>
            <p:ph type="dt" idx="1"/>
          </p:nvPr>
        </p:nvSpPr>
        <p:spPr bwMode="auto">
          <a:xfrm>
            <a:off x="3776663" y="0"/>
            <a:ext cx="2890837"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a:lvl1pPr>
          </a:lstStyle>
          <a:p>
            <a:pPr>
              <a:defRPr/>
            </a:pPr>
            <a:endParaRPr lang="en-US"/>
          </a:p>
        </p:txBody>
      </p:sp>
      <p:sp>
        <p:nvSpPr>
          <p:cNvPr id="14340" name="Rectangle 4"/>
          <p:cNvSpPr>
            <a:spLocks noGrp="1" noRot="1" noChangeArrowheads="1" noTextEdit="1"/>
          </p:cNvSpPr>
          <p:nvPr>
            <p:ph type="sldImg" idx="2"/>
          </p:nvPr>
        </p:nvSpPr>
        <p:spPr bwMode="auto">
          <a:xfrm>
            <a:off x="854075" y="744538"/>
            <a:ext cx="4962525" cy="3722687"/>
          </a:xfrm>
          <a:prstGeom prst="rect">
            <a:avLst/>
          </a:prstGeom>
          <a:noFill/>
          <a:ln w="9525">
            <a:solidFill>
              <a:srgbClr val="000000"/>
            </a:solidFill>
            <a:miter lim="800000"/>
            <a:headEnd/>
            <a:tailEnd/>
          </a:ln>
        </p:spPr>
      </p:sp>
      <p:sp>
        <p:nvSpPr>
          <p:cNvPr id="39941" name="Rectangle 5"/>
          <p:cNvSpPr>
            <a:spLocks noGrp="1" noChangeArrowheads="1"/>
          </p:cNvSpPr>
          <p:nvPr>
            <p:ph type="body" sz="quarter" idx="3"/>
          </p:nvPr>
        </p:nvSpPr>
        <p:spPr bwMode="auto">
          <a:xfrm>
            <a:off x="666750" y="4714875"/>
            <a:ext cx="5335588"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9942" name="Rectangle 6"/>
          <p:cNvSpPr>
            <a:spLocks noGrp="1" noChangeArrowheads="1"/>
          </p:cNvSpPr>
          <p:nvPr>
            <p:ph type="ftr" sz="quarter" idx="4"/>
          </p:nvPr>
        </p:nvSpPr>
        <p:spPr bwMode="auto">
          <a:xfrm>
            <a:off x="0" y="9428163"/>
            <a:ext cx="2890838"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defRPr sz="1200"/>
            </a:lvl1pPr>
          </a:lstStyle>
          <a:p>
            <a:pPr>
              <a:defRPr/>
            </a:pPr>
            <a:endParaRPr lang="en-US"/>
          </a:p>
        </p:txBody>
      </p:sp>
      <p:sp>
        <p:nvSpPr>
          <p:cNvPr id="39943" name="Rectangle 7"/>
          <p:cNvSpPr>
            <a:spLocks noGrp="1" noChangeArrowheads="1"/>
          </p:cNvSpPr>
          <p:nvPr>
            <p:ph type="sldNum" sz="quarter" idx="5"/>
          </p:nvPr>
        </p:nvSpPr>
        <p:spPr bwMode="auto">
          <a:xfrm>
            <a:off x="3776663" y="9428163"/>
            <a:ext cx="2890837"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a:lvl1pPr>
          </a:lstStyle>
          <a:p>
            <a:pPr>
              <a:defRPr/>
            </a:pPr>
            <a:fld id="{214ABB0F-1E57-477B-9F60-9BB94D46E1EB}"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112" charset="0"/>
        <a:ea typeface="Arial" pitchFamily="-112" charset="0"/>
        <a:cs typeface="Arial" pitchFamily="-112" charset="0"/>
      </a:defRPr>
    </a:lvl1pPr>
    <a:lvl2pPr marL="457200" algn="l" rtl="0" eaLnBrk="0" fontAlgn="base" hangingPunct="0">
      <a:spcBef>
        <a:spcPct val="30000"/>
      </a:spcBef>
      <a:spcAft>
        <a:spcPct val="0"/>
      </a:spcAft>
      <a:defRPr sz="1200" kern="1200">
        <a:solidFill>
          <a:schemeClr val="tx1"/>
        </a:solidFill>
        <a:latin typeface="Arial" pitchFamily="-112" charset="0"/>
        <a:ea typeface="Arial" pitchFamily="-112" charset="0"/>
        <a:cs typeface="Arial" pitchFamily="-112" charset="0"/>
      </a:defRPr>
    </a:lvl2pPr>
    <a:lvl3pPr marL="914400" algn="l" rtl="0" eaLnBrk="0" fontAlgn="base" hangingPunct="0">
      <a:spcBef>
        <a:spcPct val="30000"/>
      </a:spcBef>
      <a:spcAft>
        <a:spcPct val="0"/>
      </a:spcAft>
      <a:defRPr sz="1200" kern="1200">
        <a:solidFill>
          <a:schemeClr val="tx1"/>
        </a:solidFill>
        <a:latin typeface="Arial" pitchFamily="-112" charset="0"/>
        <a:ea typeface="Arial" pitchFamily="-112" charset="0"/>
        <a:cs typeface="Arial" pitchFamily="-112" charset="0"/>
      </a:defRPr>
    </a:lvl3pPr>
    <a:lvl4pPr marL="1371600" algn="l" rtl="0" eaLnBrk="0" fontAlgn="base" hangingPunct="0">
      <a:spcBef>
        <a:spcPct val="30000"/>
      </a:spcBef>
      <a:spcAft>
        <a:spcPct val="0"/>
      </a:spcAft>
      <a:defRPr sz="1200" kern="1200">
        <a:solidFill>
          <a:schemeClr val="tx1"/>
        </a:solidFill>
        <a:latin typeface="Arial" pitchFamily="-112" charset="0"/>
        <a:ea typeface="Arial" pitchFamily="-112" charset="0"/>
        <a:cs typeface="Arial" pitchFamily="-112" charset="0"/>
      </a:defRPr>
    </a:lvl4pPr>
    <a:lvl5pPr marL="1828800" algn="l" rtl="0" eaLnBrk="0" fontAlgn="base" hangingPunct="0">
      <a:spcBef>
        <a:spcPct val="30000"/>
      </a:spcBef>
      <a:spcAft>
        <a:spcPct val="0"/>
      </a:spcAft>
      <a:defRPr sz="1200" kern="1200">
        <a:solidFill>
          <a:schemeClr val="tx1"/>
        </a:solidFill>
        <a:latin typeface="Arial" pitchFamily="-112" charset="0"/>
        <a:ea typeface="Arial" pitchFamily="-112" charset="0"/>
        <a:cs typeface="Arial" pitchFamily="-112"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www.wipo.int/meetings/en/topic.jsp?group_id=45"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www.wipo.int/meetings/en/topic.jsp?group_id=45"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Rot="1" noChangeArrowheads="1" noTextEdit="1"/>
          </p:cNvSpPr>
          <p:nvPr>
            <p:ph type="sldImg"/>
          </p:nvPr>
        </p:nvSpPr>
        <p:spPr>
          <a:ln/>
        </p:spPr>
      </p:sp>
      <p:sp>
        <p:nvSpPr>
          <p:cNvPr id="17410" name="Rectangle 3"/>
          <p:cNvSpPr>
            <a:spLocks noGrp="1" noChangeArrowheads="1"/>
          </p:cNvSpPr>
          <p:nvPr>
            <p:ph type="body" idx="1"/>
          </p:nvPr>
        </p:nvSpPr>
        <p:spPr>
          <a:noFill/>
          <a:ln/>
        </p:spPr>
        <p:txBody>
          <a:bodyPr/>
          <a:lstStyle/>
          <a:p>
            <a:endParaRPr lang="en-US" smtClean="0">
              <a:latin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Rot="1" noChangeArrowheads="1" noTextEdit="1"/>
          </p:cNvSpPr>
          <p:nvPr>
            <p:ph type="sldImg"/>
          </p:nvPr>
        </p:nvSpPr>
        <p:spPr>
          <a:xfrm>
            <a:off x="852488" y="744538"/>
            <a:ext cx="4962525" cy="3721100"/>
          </a:xfrm>
          <a:ln/>
        </p:spPr>
      </p:sp>
      <p:sp>
        <p:nvSpPr>
          <p:cNvPr id="19458" name="Rectangle 3"/>
          <p:cNvSpPr>
            <a:spLocks noGrp="1" noChangeArrowheads="1"/>
          </p:cNvSpPr>
          <p:nvPr>
            <p:ph type="body" idx="1"/>
          </p:nvPr>
        </p:nvSpPr>
        <p:spPr>
          <a:xfrm>
            <a:off x="889000" y="4340225"/>
            <a:ext cx="4913313" cy="5367338"/>
          </a:xfrm>
          <a:noFill/>
          <a:ln/>
        </p:spPr>
        <p:txBody>
          <a:bodyPr/>
          <a:lstStyle/>
          <a:p>
            <a:r>
              <a:rPr lang="en-US" smtClean="0">
                <a:latin typeface="Arial" charset="0"/>
                <a:cs typeface="Arial" charset="0"/>
              </a:rPr>
              <a:t>Within the framework of WIPO, two international registration systems exist that make life easier for the protection abroad of intellectual property rights embodied in products deriving value-added from their geographical origin, namely:</a:t>
            </a:r>
          </a:p>
          <a:p>
            <a:r>
              <a:rPr lang="en-US" smtClean="0">
                <a:latin typeface="Arial" charset="0"/>
                <a:cs typeface="Arial" charset="0"/>
              </a:rPr>
              <a:t>1) the Lisbon System - specifically designed to facilitate the protection of appellations of origin for products with unique characteristics recognized as resulting from their geographical origin and forming the basis of the collective goodwill that their producers enjoy as a result of the reputation of their appellations of origin in their own country;  and </a:t>
            </a:r>
          </a:p>
          <a:p>
            <a:r>
              <a:rPr lang="en-US" smtClean="0">
                <a:latin typeface="Arial" charset="0"/>
                <a:cs typeface="Arial" charset="0"/>
              </a:rPr>
              <a:t>2) the Madrid System - which provides the same facility for trademarks and which is also available in respect of collective and certification marks consisting of or containing a geographical indication.</a:t>
            </a:r>
          </a:p>
          <a:p>
            <a:r>
              <a:rPr lang="en-US" smtClean="0">
                <a:latin typeface="Arial" charset="0"/>
                <a:cs typeface="Arial" charset="0"/>
              </a:rPr>
              <a:t>Lisbon and Madrid, which both predate the TRIPS Agreement, have each been advanced as a possible model for the notification and registration system to be established under Article 23.4 of the TRIPS Agreement, but either appears to pose fundamental difficulties for a number of delegations.  However, since these delegations would appear to belong to mutually exclusive groups, the question has come up to what extent perhaps the establishment of a link between Lisbon and Madrid could serve as a viable model in respect of geographical indications meeting the definition of Article 22.1 of the TRIPS Agreement.  It looks worthwhile to consider this question a little more, in view of the use that is already being made today of the systems and in the light of the similarity of the formal requirements and other procedures that apply under the systems.</a:t>
            </a:r>
          </a:p>
          <a:p>
            <a:r>
              <a:rPr lang="en-US" smtClean="0">
                <a:latin typeface="Arial" charset="0"/>
                <a:cs typeface="Arial" charset="0"/>
              </a:rPr>
              <a:t>In this presentation, it is not my intention to address every detail of this question, but I will focus on three main features to be addressed if one were to pursue the establishment of any such link.</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Rot="1" noChangeArrowheads="1" noTextEdit="1"/>
          </p:cNvSpPr>
          <p:nvPr>
            <p:ph type="sldImg"/>
          </p:nvPr>
        </p:nvSpPr>
        <p:spPr>
          <a:xfrm>
            <a:off x="854075" y="744538"/>
            <a:ext cx="4962525" cy="3721100"/>
          </a:xfrm>
          <a:ln/>
        </p:spPr>
      </p:sp>
      <p:sp>
        <p:nvSpPr>
          <p:cNvPr id="23554" name="Rectangle 3"/>
          <p:cNvSpPr>
            <a:spLocks noGrp="1" noChangeArrowheads="1"/>
          </p:cNvSpPr>
          <p:nvPr>
            <p:ph type="body" idx="1"/>
          </p:nvPr>
        </p:nvSpPr>
        <p:spPr>
          <a:xfrm>
            <a:off x="889000" y="4733925"/>
            <a:ext cx="4891088" cy="4484688"/>
          </a:xfrm>
          <a:noFill/>
          <a:ln/>
        </p:spPr>
        <p:txBody>
          <a:bodyPr/>
          <a:lstStyle/>
          <a:p>
            <a:r>
              <a:rPr lang="en-US" smtClean="0">
                <a:latin typeface="Arial" charset="0"/>
                <a:cs typeface="Arial" charset="0"/>
              </a:rPr>
              <a:t>A geographical indication is used to demonstrate a link between the origin of the product to which it is applied and a given quality, reputation or other characteristic that the product derives from that origin.  </a:t>
            </a:r>
          </a:p>
          <a:p>
            <a:r>
              <a:rPr lang="en-US" smtClean="0">
                <a:latin typeface="Arial" charset="0"/>
                <a:cs typeface="Arial" charset="0"/>
              </a:rPr>
              <a:t>Thus, a geographical indication informs consumers of the uniqueness of the products derived from this link;  but it will also represent the collective goodwill derived from this uniqueness.  </a:t>
            </a:r>
          </a:p>
          <a:p>
            <a:r>
              <a:rPr lang="en-US" smtClean="0">
                <a:latin typeface="Arial" charset="0"/>
                <a:cs typeface="Arial" charset="0"/>
              </a:rPr>
              <a:t>These two elements (“typicality” and “reputation”) determine the value-added of GI products.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Espace réservé de l'image des diapositives 1"/>
          <p:cNvSpPr>
            <a:spLocks noGrp="1" noRot="1" noChangeAspect="1" noTextEdit="1"/>
          </p:cNvSpPr>
          <p:nvPr>
            <p:ph type="sldImg"/>
          </p:nvPr>
        </p:nvSpPr>
        <p:spPr>
          <a:ln/>
        </p:spPr>
      </p:sp>
      <p:sp>
        <p:nvSpPr>
          <p:cNvPr id="25602" name="Espace réservé des commentaires 2"/>
          <p:cNvSpPr>
            <a:spLocks noGrp="1"/>
          </p:cNvSpPr>
          <p:nvPr>
            <p:ph type="body" idx="1"/>
          </p:nvPr>
        </p:nvSpPr>
        <p:spPr>
          <a:noFill/>
          <a:ln/>
        </p:spPr>
        <p:txBody>
          <a:bodyPr/>
          <a:lstStyle/>
          <a:p>
            <a:endParaRPr lang="fr-FR" smtClean="0">
              <a:latin typeface="Arial" charset="0"/>
              <a:cs typeface="Arial" charset="0"/>
            </a:endParaRPr>
          </a:p>
          <a:p>
            <a:endParaRPr lang="fr-FR" smtClean="0">
              <a:latin typeface="Arial" charset="0"/>
              <a:cs typeface="Arial" charset="0"/>
            </a:endParaRPr>
          </a:p>
        </p:txBody>
      </p:sp>
      <p:sp>
        <p:nvSpPr>
          <p:cNvPr id="25603" name="Espace réservé du numéro de diapositive 3"/>
          <p:cNvSpPr txBox="1">
            <a:spLocks noGrp="1"/>
          </p:cNvSpPr>
          <p:nvPr/>
        </p:nvSpPr>
        <p:spPr bwMode="auto">
          <a:xfrm>
            <a:off x="3776663" y="9428163"/>
            <a:ext cx="2890837" cy="496887"/>
          </a:xfrm>
          <a:prstGeom prst="rect">
            <a:avLst/>
          </a:prstGeom>
          <a:noFill/>
          <a:ln w="9525">
            <a:noFill/>
            <a:miter lim="800000"/>
            <a:headEnd/>
            <a:tailEnd/>
          </a:ln>
        </p:spPr>
        <p:txBody>
          <a:bodyPr anchor="b"/>
          <a:lstStyle/>
          <a:p>
            <a:pPr algn="r"/>
            <a:fld id="{97814A91-ACA5-40FC-92ED-F087D1D1220E}" type="slidenum">
              <a:rPr lang="en-US" sz="1200"/>
              <a:pPr algn="r"/>
              <a:t>6</a:t>
            </a:fld>
            <a:endParaRPr lang="en-US" sz="1200"/>
          </a:p>
        </p:txBody>
      </p:sp>
      <p:pic>
        <p:nvPicPr>
          <p:cNvPr id="25604" name="Picture 5" descr="traditions-logo"/>
          <p:cNvPicPr>
            <a:picLocks noChangeAspect="1" noChangeArrowheads="1"/>
          </p:cNvPicPr>
          <p:nvPr/>
        </p:nvPicPr>
        <p:blipFill>
          <a:blip r:embed="rId3"/>
          <a:srcRect/>
          <a:stretch>
            <a:fillRect/>
          </a:stretch>
        </p:blipFill>
        <p:spPr bwMode="auto">
          <a:xfrm>
            <a:off x="814388" y="5972175"/>
            <a:ext cx="3168650" cy="1612900"/>
          </a:xfrm>
          <a:prstGeom prst="rect">
            <a:avLst/>
          </a:prstGeom>
          <a:noFill/>
          <a:ln w="9525">
            <a:noFill/>
            <a:miter lim="800000"/>
            <a:headEnd/>
            <a:tailEnd/>
          </a:ln>
        </p:spPr>
      </p:pic>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7"/>
          <p:cNvSpPr txBox="1">
            <a:spLocks noGrp="1" noChangeArrowheads="1"/>
          </p:cNvSpPr>
          <p:nvPr/>
        </p:nvSpPr>
        <p:spPr bwMode="auto">
          <a:xfrm>
            <a:off x="3776663" y="9428163"/>
            <a:ext cx="2890837" cy="496887"/>
          </a:xfrm>
          <a:prstGeom prst="rect">
            <a:avLst/>
          </a:prstGeom>
          <a:noFill/>
          <a:ln w="9525">
            <a:noFill/>
            <a:miter lim="800000"/>
            <a:headEnd/>
            <a:tailEnd/>
          </a:ln>
        </p:spPr>
        <p:txBody>
          <a:bodyPr anchor="b"/>
          <a:lstStyle/>
          <a:p>
            <a:pPr algn="r"/>
            <a:fld id="{59E74F3E-7ECC-488F-8B19-20FC407D3C2F}" type="slidenum">
              <a:rPr lang="en-US" sz="1200"/>
              <a:pPr algn="r"/>
              <a:t>7</a:t>
            </a:fld>
            <a:endParaRPr lang="en-US" sz="1200"/>
          </a:p>
        </p:txBody>
      </p:sp>
      <p:sp>
        <p:nvSpPr>
          <p:cNvPr id="27650" name="Rectangle 2"/>
          <p:cNvSpPr>
            <a:spLocks noGrp="1" noRot="1" noChangeArrowheads="1" noTextEdit="1"/>
          </p:cNvSpPr>
          <p:nvPr>
            <p:ph type="sldImg"/>
          </p:nvPr>
        </p:nvSpPr>
        <p:spPr>
          <a:ln/>
        </p:spPr>
      </p:sp>
      <p:sp>
        <p:nvSpPr>
          <p:cNvPr id="27651"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Rot="1" noChangeArrowheads="1" noTextEdit="1"/>
          </p:cNvSpPr>
          <p:nvPr>
            <p:ph type="sldImg"/>
          </p:nvPr>
        </p:nvSpPr>
        <p:spPr>
          <a:ln/>
        </p:spPr>
      </p:sp>
      <p:sp>
        <p:nvSpPr>
          <p:cNvPr id="29698" name="Rectangle 3"/>
          <p:cNvSpPr>
            <a:spLocks noGrp="1" noChangeArrowheads="1"/>
          </p:cNvSpPr>
          <p:nvPr>
            <p:ph type="body" idx="1"/>
          </p:nvPr>
        </p:nvSpPr>
        <p:spPr>
          <a:noFill/>
          <a:ln/>
        </p:spPr>
        <p:txBody>
          <a:bodyPr/>
          <a:lstStyle/>
          <a:p>
            <a:pPr>
              <a:buFontTx/>
              <a:buChar char="•"/>
            </a:pPr>
            <a:r>
              <a:rPr lang="fr-CH" b="1" smtClean="0">
                <a:solidFill>
                  <a:srgbClr val="0066FF"/>
                </a:solidFill>
                <a:latin typeface="Arial" charset="0"/>
                <a:cs typeface="Arial" charset="0"/>
              </a:rPr>
              <a:t>IDAHO POTATOES</a:t>
            </a:r>
            <a:r>
              <a:rPr lang="fr-CH" smtClean="0">
                <a:latin typeface="Arial" charset="0"/>
                <a:cs typeface="Arial" charset="0"/>
              </a:rPr>
              <a:t>: it is protected as a registered certification mark. So too is the design mark ‘Grown in Idaho’ that features a silhouette of the state of Idaho.</a:t>
            </a:r>
          </a:p>
          <a:p>
            <a:endParaRPr lang="fr-CH" smtClean="0">
              <a:latin typeface="Arial" charset="0"/>
              <a:cs typeface="Arial" charset="0"/>
            </a:endParaRPr>
          </a:p>
          <a:p>
            <a:pPr>
              <a:buFontTx/>
              <a:buChar char="•"/>
            </a:pPr>
            <a:r>
              <a:rPr lang="fr-CH" smtClean="0">
                <a:latin typeface="Arial" charset="0"/>
                <a:cs typeface="Arial" charset="0"/>
              </a:rPr>
              <a:t>In India, </a:t>
            </a:r>
            <a:r>
              <a:rPr lang="fr-CH" b="1" smtClean="0">
                <a:solidFill>
                  <a:srgbClr val="0066FF"/>
                </a:solidFill>
                <a:latin typeface="Arial" charset="0"/>
                <a:cs typeface="Arial" charset="0"/>
              </a:rPr>
              <a:t>DARJEELING</a:t>
            </a:r>
            <a:r>
              <a:rPr lang="fr-CH" smtClean="0">
                <a:latin typeface="Arial" charset="0"/>
                <a:cs typeface="Arial" charset="0"/>
              </a:rPr>
              <a:t> is protected as a certification mark as well as through a system established by the Tea Act of 1953, which mandates the licensing of all tea dealers and the issuance of Certificates of Origin in respect of all legitimate exports of the tea. DARJEELING is also protected as a geographical indication in India.</a:t>
            </a:r>
          </a:p>
          <a:p>
            <a:endParaRPr lang="fr-CH" smtClean="0">
              <a:latin typeface="Arial" charset="0"/>
              <a:cs typeface="Arial" charset="0"/>
            </a:endParaRPr>
          </a:p>
          <a:p>
            <a:pPr>
              <a:buFontTx/>
              <a:buChar char="•"/>
            </a:pPr>
            <a:r>
              <a:rPr lang="fr-CH" b="1" smtClean="0">
                <a:solidFill>
                  <a:srgbClr val="0066FF"/>
                </a:solidFill>
                <a:latin typeface="Arial" charset="0"/>
                <a:cs typeface="Arial" charset="0"/>
              </a:rPr>
              <a:t>JAMAICA BLUE MOUNTAIN COFFEE</a:t>
            </a:r>
            <a:r>
              <a:rPr lang="fr-CH" smtClean="0">
                <a:latin typeface="Arial" charset="0"/>
                <a:cs typeface="Arial" charset="0"/>
              </a:rPr>
              <a:t> is protected  as a GI in Jamaica, as a certification mark in the US and as a protected designation of origin (PDO) in the EU. Under EU regulations, a PDO indicates that the quality and characteristics of the product bearing the designation are essentially or exclusively due to a particular geographical environment and the product is produced, processed or prepared in that area.</a:t>
            </a:r>
            <a:endParaRPr lang="en-US" smtClean="0">
              <a:latin typeface="Arial" charset="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Rot="1" noChangeArrowheads="1" noTextEdit="1"/>
          </p:cNvSpPr>
          <p:nvPr>
            <p:ph type="sldImg"/>
          </p:nvPr>
        </p:nvSpPr>
        <p:spPr>
          <a:ln/>
        </p:spPr>
      </p:sp>
      <p:sp>
        <p:nvSpPr>
          <p:cNvPr id="31746" name="Rectangle 3"/>
          <p:cNvSpPr>
            <a:spLocks noGrp="1" noChangeArrowheads="1"/>
          </p:cNvSpPr>
          <p:nvPr>
            <p:ph type="body" idx="1"/>
          </p:nvPr>
        </p:nvSpPr>
        <p:spPr>
          <a:noFill/>
          <a:ln/>
        </p:spPr>
        <p:txBody>
          <a:bodyPr/>
          <a:lstStyle/>
          <a:p>
            <a:endParaRPr lang="en-US" smtClean="0">
              <a:latin typeface="Arial" charset="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7"/>
          <p:cNvSpPr>
            <a:spLocks noGrp="1" noChangeArrowheads="1"/>
          </p:cNvSpPr>
          <p:nvPr>
            <p:ph type="sldNum" sz="quarter" idx="5"/>
          </p:nvPr>
        </p:nvSpPr>
        <p:spPr>
          <a:noFill/>
        </p:spPr>
        <p:txBody>
          <a:bodyPr/>
          <a:lstStyle/>
          <a:p>
            <a:fld id="{4FBF236A-B231-43F9-84D8-F7DCF2BBA876}" type="slidenum">
              <a:rPr lang="en-US" smtClean="0"/>
              <a:pPr/>
              <a:t>14</a:t>
            </a:fld>
            <a:endParaRPr lang="en-US" smtClean="0"/>
          </a:p>
        </p:txBody>
      </p:sp>
      <p:sp>
        <p:nvSpPr>
          <p:cNvPr id="37890" name="Rectangle 2"/>
          <p:cNvSpPr>
            <a:spLocks noGrp="1" noRot="1" noChangeArrowheads="1" noTextEdit="1"/>
          </p:cNvSpPr>
          <p:nvPr>
            <p:ph type="sldImg"/>
          </p:nvPr>
        </p:nvSpPr>
        <p:spPr>
          <a:ln/>
        </p:spPr>
      </p:sp>
      <p:sp>
        <p:nvSpPr>
          <p:cNvPr id="37891"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rrowheads="1" noTextEdit="1"/>
          </p:cNvSpPr>
          <p:nvPr>
            <p:ph type="sldImg"/>
          </p:nvPr>
        </p:nvSpPr>
        <p:spPr>
          <a:xfrm>
            <a:off x="857250" y="744538"/>
            <a:ext cx="4962525" cy="3721100"/>
          </a:xfrm>
          <a:ln/>
        </p:spPr>
      </p:sp>
      <p:sp>
        <p:nvSpPr>
          <p:cNvPr id="39938" name="Rectangle 3"/>
          <p:cNvSpPr>
            <a:spLocks noGrp="1" noChangeArrowheads="1"/>
          </p:cNvSpPr>
          <p:nvPr>
            <p:ph type="body" idx="1"/>
          </p:nvPr>
        </p:nvSpPr>
        <p:spPr>
          <a:xfrm>
            <a:off x="887413" y="4683125"/>
            <a:ext cx="4914900" cy="5243513"/>
          </a:xfrm>
          <a:noFill/>
          <a:ln/>
        </p:spPr>
        <p:txBody>
          <a:bodyPr/>
          <a:lstStyle/>
          <a:p>
            <a:r>
              <a:rPr lang="en-US" smtClean="0">
                <a:latin typeface="Arial" charset="0"/>
                <a:cs typeface="Arial" charset="0"/>
              </a:rPr>
              <a:t>An appellation which has been the subject of an international registration is ensured protection in each member country which has not issued a refusal. </a:t>
            </a:r>
          </a:p>
          <a:p>
            <a:r>
              <a:rPr lang="en-US" smtClean="0">
                <a:latin typeface="Arial" charset="0"/>
                <a:cs typeface="Arial" charset="0"/>
              </a:rPr>
              <a:t>Member countries that have received notice of the registration of an appellation have the right to refuse its protection in their territory.  Any such declaration of refusal has to meet two requirements.  The first is a time requirement:  the refusal has to be notified to WIPO within a period of </a:t>
            </a:r>
            <a:r>
              <a:rPr lang="en-US" i="1" smtClean="0">
                <a:latin typeface="Arial" charset="0"/>
                <a:cs typeface="Arial" charset="0"/>
              </a:rPr>
              <a:t>one year</a:t>
            </a:r>
            <a:r>
              <a:rPr lang="en-US" smtClean="0">
                <a:latin typeface="Arial" charset="0"/>
                <a:cs typeface="Arial" charset="0"/>
              </a:rPr>
              <a:t> from the date of receipt by the country in question of the notice of registration.  The second is a requirement regarding content:  the declaration of refusal has to specify the grounds for refusal. </a:t>
            </a:r>
          </a:p>
          <a:p>
            <a:r>
              <a:rPr lang="en-US" smtClean="0">
                <a:latin typeface="Arial" charset="0"/>
                <a:cs typeface="Arial" charset="0"/>
              </a:rPr>
              <a:t>When WIPO receives a declaration of refusal within the prescribed period from the competent authority of a member country indicating a ground of refusal, the declaration will be entered in the International Register and published in the Lisbon Bulletin.  In addition, the declaration will be notified to the country of origin, which should in turn communicate this to the interested parties concerned, who may avail themselves of all judicial and administrative remedies against the refusal as are available to nationals of the country that pronounced it.</a:t>
            </a:r>
          </a:p>
          <a:p>
            <a:r>
              <a:rPr lang="en-US" smtClean="0">
                <a:latin typeface="Arial" charset="0"/>
                <a:cs typeface="Arial" charset="0"/>
              </a:rPr>
              <a:t>The international registration of an appellation assures its protection, without any need for renewal, for as long as the appellation is protected in its country of origin.</a:t>
            </a:r>
          </a:p>
          <a:p>
            <a:r>
              <a:rPr lang="en-US" smtClean="0">
                <a:latin typeface="Arial" charset="0"/>
                <a:cs typeface="Arial" charset="0"/>
              </a:rPr>
              <a:t>Nevertheless, where the effects of an international registration are invalidated in a member country and the invalidation is no longer subject to appeal, the country concerned shall notify WIPO, which will enter the invalidation in the International Register and send a copy of the notification to the country of origin.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Grp="1" noRot="1" noChangeArrowheads="1" noTextEdit="1"/>
          </p:cNvSpPr>
          <p:nvPr>
            <p:ph type="sldImg"/>
          </p:nvPr>
        </p:nvSpPr>
        <p:spPr>
          <a:xfrm>
            <a:off x="854075" y="744538"/>
            <a:ext cx="4962525" cy="3721100"/>
          </a:xfrm>
          <a:ln/>
        </p:spPr>
      </p:sp>
      <p:sp>
        <p:nvSpPr>
          <p:cNvPr id="43010" name="Rectangle 3"/>
          <p:cNvSpPr>
            <a:spLocks noGrp="1" noChangeArrowheads="1"/>
          </p:cNvSpPr>
          <p:nvPr>
            <p:ph type="body" idx="1"/>
          </p:nvPr>
        </p:nvSpPr>
        <p:spPr>
          <a:xfrm>
            <a:off x="889000" y="4733925"/>
            <a:ext cx="4891088" cy="4484688"/>
          </a:xfrm>
          <a:noFill/>
          <a:ln/>
        </p:spPr>
        <p:txBody>
          <a:bodyPr/>
          <a:lstStyle/>
          <a:p>
            <a:endParaRPr lang="en-US" smtClean="0">
              <a:latin typeface="Arial" charset="0"/>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p:cNvSpPr>
            <a:spLocks noGrp="1" noRot="1" noChangeArrowheads="1" noTextEdit="1"/>
          </p:cNvSpPr>
          <p:nvPr>
            <p:ph type="sldImg"/>
          </p:nvPr>
        </p:nvSpPr>
        <p:spPr>
          <a:xfrm>
            <a:off x="854075" y="744538"/>
            <a:ext cx="4962525" cy="3721100"/>
          </a:xfrm>
          <a:ln/>
        </p:spPr>
      </p:sp>
      <p:sp>
        <p:nvSpPr>
          <p:cNvPr id="45058" name="Rectangle 3"/>
          <p:cNvSpPr>
            <a:spLocks noGrp="1" noChangeArrowheads="1"/>
          </p:cNvSpPr>
          <p:nvPr>
            <p:ph type="body" idx="1"/>
          </p:nvPr>
        </p:nvSpPr>
        <p:spPr>
          <a:xfrm>
            <a:off x="889000" y="4733925"/>
            <a:ext cx="4891088" cy="4484688"/>
          </a:xfrm>
          <a:noFill/>
          <a:ln/>
        </p:spPr>
        <p:txBody>
          <a:bodyPr/>
          <a:lstStyle/>
          <a:p>
            <a:endParaRPr lang="en-US" smtClean="0">
              <a:latin typeface="Arial" charset="0"/>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rrowheads="1" noTextEdit="1"/>
          </p:cNvSpPr>
          <p:nvPr>
            <p:ph type="sldImg"/>
          </p:nvPr>
        </p:nvSpPr>
        <p:spPr>
          <a:xfrm>
            <a:off x="854075" y="744538"/>
            <a:ext cx="4962525" cy="3721100"/>
          </a:xfrm>
          <a:ln/>
        </p:spPr>
      </p:sp>
      <p:sp>
        <p:nvSpPr>
          <p:cNvPr id="47106" name="Rectangle 3"/>
          <p:cNvSpPr>
            <a:spLocks noGrp="1" noChangeArrowheads="1"/>
          </p:cNvSpPr>
          <p:nvPr>
            <p:ph type="body" idx="1"/>
          </p:nvPr>
        </p:nvSpPr>
        <p:spPr>
          <a:xfrm>
            <a:off x="889000" y="4733925"/>
            <a:ext cx="4891088" cy="4484688"/>
          </a:xfrm>
          <a:noFill/>
          <a:ln/>
        </p:spPr>
        <p:txBody>
          <a:bodyPr/>
          <a:lstStyle/>
          <a:p>
            <a:endParaRPr lang="en-US" smtClean="0">
              <a:latin typeface="Arial" charset="0"/>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Rot="1" noChangeArrowheads="1" noTextEdit="1"/>
          </p:cNvSpPr>
          <p:nvPr>
            <p:ph type="sldImg"/>
          </p:nvPr>
        </p:nvSpPr>
        <p:spPr>
          <a:xfrm>
            <a:off x="854075" y="744538"/>
            <a:ext cx="4962525" cy="3721100"/>
          </a:xfrm>
          <a:ln/>
        </p:spPr>
      </p:sp>
      <p:sp>
        <p:nvSpPr>
          <p:cNvPr id="49154" name="Rectangle 3"/>
          <p:cNvSpPr>
            <a:spLocks noGrp="1" noChangeArrowheads="1"/>
          </p:cNvSpPr>
          <p:nvPr>
            <p:ph type="body" idx="1"/>
          </p:nvPr>
        </p:nvSpPr>
        <p:spPr>
          <a:xfrm>
            <a:off x="889000" y="4733925"/>
            <a:ext cx="4891088" cy="4484688"/>
          </a:xfrm>
          <a:noFill/>
          <a:ln/>
        </p:spPr>
        <p:txBody>
          <a:bodyPr/>
          <a:lstStyle/>
          <a:p>
            <a:endParaRPr lang="en-US" smtClean="0">
              <a:latin typeface="Arial" charset="0"/>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Rot="1" noChangeArrowheads="1" noTextEdit="1"/>
          </p:cNvSpPr>
          <p:nvPr>
            <p:ph type="sldImg"/>
          </p:nvPr>
        </p:nvSpPr>
        <p:spPr>
          <a:xfrm>
            <a:off x="854075" y="744538"/>
            <a:ext cx="4962525" cy="3721100"/>
          </a:xfrm>
          <a:ln/>
        </p:spPr>
      </p:sp>
      <p:sp>
        <p:nvSpPr>
          <p:cNvPr id="51202" name="Rectangle 3"/>
          <p:cNvSpPr>
            <a:spLocks noGrp="1" noChangeArrowheads="1"/>
          </p:cNvSpPr>
          <p:nvPr>
            <p:ph type="body" idx="1"/>
          </p:nvPr>
        </p:nvSpPr>
        <p:spPr>
          <a:xfrm>
            <a:off x="889000" y="4733925"/>
            <a:ext cx="4891088" cy="4484688"/>
          </a:xfrm>
          <a:noFill/>
          <a:ln/>
        </p:spPr>
        <p:txBody>
          <a:bodyPr/>
          <a:lstStyle/>
          <a:p>
            <a:endParaRPr lang="en-US" smtClean="0">
              <a:latin typeface="Arial" charset="0"/>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Rot="1" noChangeArrowheads="1" noTextEdit="1"/>
          </p:cNvSpPr>
          <p:nvPr>
            <p:ph type="sldImg"/>
          </p:nvPr>
        </p:nvSpPr>
        <p:spPr>
          <a:xfrm>
            <a:off x="854075" y="744538"/>
            <a:ext cx="4962525" cy="3721100"/>
          </a:xfrm>
          <a:ln/>
        </p:spPr>
      </p:sp>
      <p:sp>
        <p:nvSpPr>
          <p:cNvPr id="53250" name="Rectangle 3"/>
          <p:cNvSpPr>
            <a:spLocks noGrp="1" noChangeArrowheads="1"/>
          </p:cNvSpPr>
          <p:nvPr>
            <p:ph type="body" idx="1"/>
          </p:nvPr>
        </p:nvSpPr>
        <p:spPr>
          <a:xfrm>
            <a:off x="889000" y="4733925"/>
            <a:ext cx="4891088" cy="4484688"/>
          </a:xfrm>
          <a:noFill/>
          <a:ln/>
        </p:spPr>
        <p:txBody>
          <a:bodyPr/>
          <a:lstStyle/>
          <a:p>
            <a:endParaRPr lang="en-US" smtClean="0">
              <a:latin typeface="Arial" charset="0"/>
              <a:cs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Rot="1" noChangeArrowheads="1" noTextEdit="1"/>
          </p:cNvSpPr>
          <p:nvPr>
            <p:ph type="sldImg"/>
          </p:nvPr>
        </p:nvSpPr>
        <p:spPr>
          <a:xfrm>
            <a:off x="854075" y="744538"/>
            <a:ext cx="4962525" cy="3721100"/>
          </a:xfrm>
          <a:ln/>
        </p:spPr>
      </p:sp>
      <p:sp>
        <p:nvSpPr>
          <p:cNvPr id="55298" name="Rectangle 3"/>
          <p:cNvSpPr>
            <a:spLocks noGrp="1" noChangeArrowheads="1"/>
          </p:cNvSpPr>
          <p:nvPr>
            <p:ph type="body" idx="1"/>
          </p:nvPr>
        </p:nvSpPr>
        <p:spPr>
          <a:xfrm>
            <a:off x="889000" y="4733925"/>
            <a:ext cx="4891088" cy="4484688"/>
          </a:xfrm>
          <a:noFill/>
          <a:ln/>
        </p:spPr>
        <p:txBody>
          <a:bodyPr/>
          <a:lstStyle/>
          <a:p>
            <a:endParaRPr lang="en-US" smtClean="0">
              <a:latin typeface="Arial" charset="0"/>
              <a:cs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2"/>
          <p:cNvSpPr>
            <a:spLocks noGrp="1" noRot="1" noChangeArrowheads="1" noTextEdit="1"/>
          </p:cNvSpPr>
          <p:nvPr>
            <p:ph type="sldImg"/>
          </p:nvPr>
        </p:nvSpPr>
        <p:spPr>
          <a:ln/>
        </p:spPr>
      </p:sp>
      <p:sp>
        <p:nvSpPr>
          <p:cNvPr id="57346" name="Rectangle 3"/>
          <p:cNvSpPr>
            <a:spLocks noGrp="1" noChangeArrowheads="1"/>
          </p:cNvSpPr>
          <p:nvPr>
            <p:ph type="body" idx="1"/>
          </p:nvPr>
        </p:nvSpPr>
        <p:spPr>
          <a:noFill/>
          <a:ln/>
        </p:spPr>
        <p:txBody>
          <a:bodyPr/>
          <a:lstStyle/>
          <a:p>
            <a:pPr>
              <a:buFontTx/>
              <a:buChar char="•"/>
            </a:pPr>
            <a:r>
              <a:rPr lang="en-US" b="1" u="sng" smtClean="0">
                <a:solidFill>
                  <a:srgbClr val="0066FF"/>
                </a:solidFill>
                <a:latin typeface="Arial" charset="0"/>
                <a:cs typeface="Arial" charset="0"/>
              </a:rPr>
              <a:t>Chronology</a:t>
            </a:r>
          </a:p>
          <a:p>
            <a:r>
              <a:rPr lang="en-US" smtClean="0">
                <a:latin typeface="Arial" charset="0"/>
                <a:cs typeface="Arial" charset="0"/>
              </a:rPr>
              <a:t>1958:  adoption of the Lisbon Agreement</a:t>
            </a:r>
          </a:p>
          <a:p>
            <a:r>
              <a:rPr lang="en-US" smtClean="0">
                <a:latin typeface="Arial" charset="0"/>
                <a:cs typeface="Arial" charset="0"/>
              </a:rPr>
              <a:t>1966:  entry into force of the Agreement</a:t>
            </a:r>
          </a:p>
          <a:p>
            <a:r>
              <a:rPr lang="en-US" smtClean="0">
                <a:latin typeface="Arial" charset="0"/>
                <a:cs typeface="Arial" charset="0"/>
              </a:rPr>
              <a:t>1967&amp; 1979: revisions (administrative provisions only)</a:t>
            </a:r>
          </a:p>
          <a:p>
            <a:r>
              <a:rPr lang="en-US" smtClean="0">
                <a:latin typeface="Arial" charset="0"/>
                <a:cs typeface="Arial" charset="0"/>
              </a:rPr>
              <a:t>April 2002:  entry into force of amended Regulations supplementing the Agreement</a:t>
            </a:r>
          </a:p>
          <a:p>
            <a:r>
              <a:rPr lang="en-US" smtClean="0">
                <a:latin typeface="Arial" charset="0"/>
                <a:cs typeface="Arial" charset="0"/>
              </a:rPr>
              <a:t>September 2008:  establishment by Member States (Lisbon Union Assembly) of a Working Group responsible for exploring possible improvements to the procedures under the Lisbon Agreement</a:t>
            </a:r>
          </a:p>
          <a:p>
            <a:r>
              <a:rPr lang="en-US" smtClean="0">
                <a:latin typeface="Arial" charset="0"/>
                <a:cs typeface="Arial" charset="0"/>
              </a:rPr>
              <a:t>March 2009:  first meeting of the </a:t>
            </a:r>
            <a:r>
              <a:rPr lang="en-US" u="sng" smtClean="0">
                <a:latin typeface="Arial" charset="0"/>
                <a:cs typeface="Arial" charset="0"/>
                <a:hlinkClick r:id="rId3"/>
              </a:rPr>
              <a:t>Working Group</a:t>
            </a:r>
            <a:endParaRPr lang="en-US" u="sng" smtClean="0">
              <a:latin typeface="Arial" charset="0"/>
              <a:cs typeface="Arial" charset="0"/>
            </a:endParaRPr>
          </a:p>
          <a:p>
            <a:r>
              <a:rPr lang="fr-CH" smtClean="0">
                <a:latin typeface="Arial" charset="0"/>
                <a:cs typeface="Arial" charset="0"/>
              </a:rPr>
              <a:t>September 2009: Extension of the mandate of the Working Group (see slide above)</a:t>
            </a:r>
            <a:endParaRPr lang="en-US" smtClean="0">
              <a:latin typeface="Arial" charset="0"/>
              <a:cs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Rot="1" noChangeArrowheads="1" noTextEdit="1"/>
          </p:cNvSpPr>
          <p:nvPr>
            <p:ph type="sldImg"/>
          </p:nvPr>
        </p:nvSpPr>
        <p:spPr>
          <a:ln/>
        </p:spPr>
      </p:sp>
      <p:sp>
        <p:nvSpPr>
          <p:cNvPr id="59394" name="Rectangle 3"/>
          <p:cNvSpPr>
            <a:spLocks noGrp="1" noChangeArrowheads="1"/>
          </p:cNvSpPr>
          <p:nvPr>
            <p:ph type="body" idx="1"/>
          </p:nvPr>
        </p:nvSpPr>
        <p:spPr>
          <a:noFill/>
          <a:ln/>
        </p:spPr>
        <p:txBody>
          <a:bodyPr/>
          <a:lstStyle/>
          <a:p>
            <a:pPr>
              <a:buFontTx/>
              <a:buChar char="•"/>
            </a:pPr>
            <a:r>
              <a:rPr lang="en-US" b="1" u="sng" smtClean="0">
                <a:solidFill>
                  <a:srgbClr val="0066FF"/>
                </a:solidFill>
                <a:latin typeface="Arial" charset="0"/>
                <a:cs typeface="Arial" charset="0"/>
              </a:rPr>
              <a:t>Chronology</a:t>
            </a:r>
          </a:p>
          <a:p>
            <a:r>
              <a:rPr lang="en-US" smtClean="0">
                <a:latin typeface="Arial" charset="0"/>
                <a:cs typeface="Arial" charset="0"/>
              </a:rPr>
              <a:t>1958:  adoption of the Lisbon Agreement</a:t>
            </a:r>
          </a:p>
          <a:p>
            <a:r>
              <a:rPr lang="en-US" smtClean="0">
                <a:latin typeface="Arial" charset="0"/>
                <a:cs typeface="Arial" charset="0"/>
              </a:rPr>
              <a:t>1966:  entry into force of the Agreement</a:t>
            </a:r>
          </a:p>
          <a:p>
            <a:r>
              <a:rPr lang="en-US" smtClean="0">
                <a:latin typeface="Arial" charset="0"/>
                <a:cs typeface="Arial" charset="0"/>
              </a:rPr>
              <a:t>1967&amp; 1979: revisions (administrative provisions only)</a:t>
            </a:r>
          </a:p>
          <a:p>
            <a:r>
              <a:rPr lang="en-US" smtClean="0">
                <a:latin typeface="Arial" charset="0"/>
                <a:cs typeface="Arial" charset="0"/>
              </a:rPr>
              <a:t>April 2002:  entry into force of amended Regulations supplementing the Agreement</a:t>
            </a:r>
          </a:p>
          <a:p>
            <a:r>
              <a:rPr lang="en-US" smtClean="0">
                <a:latin typeface="Arial" charset="0"/>
                <a:cs typeface="Arial" charset="0"/>
              </a:rPr>
              <a:t>September 2008:  establishment by Member States (Lisbon Union Assembly) of a Working Group responsible for exploring possible improvements to the procedures under the Lisbon Agreement</a:t>
            </a:r>
          </a:p>
          <a:p>
            <a:r>
              <a:rPr lang="en-US" smtClean="0">
                <a:latin typeface="Arial" charset="0"/>
                <a:cs typeface="Arial" charset="0"/>
              </a:rPr>
              <a:t>March 2009:  first meeting of the </a:t>
            </a:r>
            <a:r>
              <a:rPr lang="en-US" u="sng" smtClean="0">
                <a:latin typeface="Arial" charset="0"/>
                <a:cs typeface="Arial" charset="0"/>
                <a:hlinkClick r:id="rId3"/>
              </a:rPr>
              <a:t>Working Group</a:t>
            </a:r>
            <a:endParaRPr lang="en-US" u="sng" smtClean="0">
              <a:latin typeface="Arial" charset="0"/>
              <a:cs typeface="Arial" charset="0"/>
            </a:endParaRPr>
          </a:p>
          <a:p>
            <a:r>
              <a:rPr lang="fr-CH" smtClean="0">
                <a:latin typeface="Arial" charset="0"/>
                <a:cs typeface="Arial" charset="0"/>
              </a:rPr>
              <a:t>September 2009: Extension of the mandate of the Working Group (see slide above)</a:t>
            </a:r>
            <a:endParaRPr lang="en-US" smtClean="0">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Cliquez et modifiez le titre</a:t>
            </a:r>
            <a:endParaRPr lang="fr-FR"/>
          </a:p>
        </p:txBody>
      </p:sp>
      <p:sp>
        <p:nvSpPr>
          <p:cNvPr id="3" name="Espace réservé du contenu 2"/>
          <p:cNvSpPr>
            <a:spLocks noGrp="1"/>
          </p:cNvSpPr>
          <p:nvPr>
            <p:ph idx="1"/>
          </p:nvPr>
        </p:nvSpPr>
        <p:spPr/>
        <p:txBody>
          <a:bodyPr/>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endParaRPr lang="fr-FR"/>
          </a:p>
        </p:txBody>
      </p:sp>
      <p:sp>
        <p:nvSpPr>
          <p:cNvPr id="4" name="Rectangle 4"/>
          <p:cNvSpPr>
            <a:spLocks noGrp="1" noChangeArrowheads="1"/>
          </p:cNvSpPr>
          <p:nvPr>
            <p:ph type="sldNum" sz="quarter" idx="10"/>
          </p:nvPr>
        </p:nvSpPr>
        <p:spPr>
          <a:ln/>
        </p:spPr>
        <p:txBody>
          <a:bodyPr/>
          <a:lstStyle>
            <a:lvl1pPr>
              <a:defRPr/>
            </a:lvl1pPr>
          </a:lstStyle>
          <a:p>
            <a:pPr>
              <a:defRPr/>
            </a:pPr>
            <a:fld id="{2BA7A25C-3B31-4C94-A8EB-60B499633B8C}"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n-US" smtClean="0"/>
              <a:t>Cliquez et modifiez le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Cliquez pour modifier les styles du texte du masque</a:t>
            </a:r>
          </a:p>
        </p:txBody>
      </p:sp>
      <p:sp>
        <p:nvSpPr>
          <p:cNvPr id="4" name="Rectangle 4"/>
          <p:cNvSpPr>
            <a:spLocks noGrp="1" noChangeArrowheads="1"/>
          </p:cNvSpPr>
          <p:nvPr>
            <p:ph type="sldNum" sz="quarter" idx="10"/>
          </p:nvPr>
        </p:nvSpPr>
        <p:spPr>
          <a:ln/>
        </p:spPr>
        <p:txBody>
          <a:bodyPr/>
          <a:lstStyle>
            <a:lvl1pPr>
              <a:defRPr/>
            </a:lvl1pPr>
          </a:lstStyle>
          <a:p>
            <a:pPr>
              <a:defRPr/>
            </a:pPr>
            <a:fld id="{91C2A678-22BA-42D6-893E-626636473517}"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Cliquez et modifiez le titre</a:t>
            </a:r>
            <a:endParaRPr lang="fr-FR"/>
          </a:p>
        </p:txBody>
      </p:sp>
      <p:sp>
        <p:nvSpPr>
          <p:cNvPr id="3" name="Espace réservé du contenu 2"/>
          <p:cNvSpPr>
            <a:spLocks noGrp="1"/>
          </p:cNvSpPr>
          <p:nvPr>
            <p:ph sz="half" idx="1"/>
          </p:nvPr>
        </p:nvSpPr>
        <p:spPr>
          <a:xfrm>
            <a:off x="457200" y="1773238"/>
            <a:ext cx="4038600" cy="4352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endParaRPr lang="fr-FR"/>
          </a:p>
        </p:txBody>
      </p:sp>
      <p:sp>
        <p:nvSpPr>
          <p:cNvPr id="4" name="Espace réservé du contenu 3"/>
          <p:cNvSpPr>
            <a:spLocks noGrp="1"/>
          </p:cNvSpPr>
          <p:nvPr>
            <p:ph sz="half" idx="2"/>
          </p:nvPr>
        </p:nvSpPr>
        <p:spPr>
          <a:xfrm>
            <a:off x="4648200" y="1773238"/>
            <a:ext cx="4038600" cy="4352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endParaRPr lang="fr-FR"/>
          </a:p>
        </p:txBody>
      </p:sp>
      <p:sp>
        <p:nvSpPr>
          <p:cNvPr id="5" name="Rectangle 4"/>
          <p:cNvSpPr>
            <a:spLocks noGrp="1" noChangeArrowheads="1"/>
          </p:cNvSpPr>
          <p:nvPr>
            <p:ph type="sldNum" sz="quarter" idx="10"/>
          </p:nvPr>
        </p:nvSpPr>
        <p:spPr>
          <a:ln/>
        </p:spPr>
        <p:txBody>
          <a:bodyPr/>
          <a:lstStyle>
            <a:lvl1pPr>
              <a:defRPr/>
            </a:lvl1pPr>
          </a:lstStyle>
          <a:p>
            <a:pPr>
              <a:defRPr/>
            </a:pPr>
            <a:fld id="{FA23D1AA-2F60-40CA-BC5C-774D7B6EE0ED}"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n-US" smtClean="0"/>
              <a:t>Cliquez et modifiez le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endParaRPr lang="fr-FR"/>
          </a:p>
        </p:txBody>
      </p:sp>
      <p:sp>
        <p:nvSpPr>
          <p:cNvPr id="7" name="Rectangle 4"/>
          <p:cNvSpPr>
            <a:spLocks noGrp="1" noChangeArrowheads="1"/>
          </p:cNvSpPr>
          <p:nvPr>
            <p:ph type="sldNum" sz="quarter" idx="10"/>
          </p:nvPr>
        </p:nvSpPr>
        <p:spPr>
          <a:ln/>
        </p:spPr>
        <p:txBody>
          <a:bodyPr/>
          <a:lstStyle>
            <a:lvl1pPr>
              <a:defRPr/>
            </a:lvl1pPr>
          </a:lstStyle>
          <a:p>
            <a:pPr>
              <a:defRPr/>
            </a:pPr>
            <a:fld id="{33C22C13-C127-4DDE-900C-71D3E03C2739}"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Cliquez et modifiez le titre</a:t>
            </a:r>
            <a:endParaRPr lang="fr-FR"/>
          </a:p>
        </p:txBody>
      </p:sp>
      <p:sp>
        <p:nvSpPr>
          <p:cNvPr id="3" name="Rectangle 4"/>
          <p:cNvSpPr>
            <a:spLocks noGrp="1" noChangeArrowheads="1"/>
          </p:cNvSpPr>
          <p:nvPr>
            <p:ph type="sldNum" sz="quarter" idx="10"/>
          </p:nvPr>
        </p:nvSpPr>
        <p:spPr>
          <a:ln/>
        </p:spPr>
        <p:txBody>
          <a:bodyPr/>
          <a:lstStyle>
            <a:lvl1pPr>
              <a:defRPr/>
            </a:lvl1pPr>
          </a:lstStyle>
          <a:p>
            <a:pPr>
              <a:defRPr/>
            </a:pPr>
            <a:fld id="{43CC984F-EC2A-4A9F-B2D5-39CA9BBEBCAF}"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1C600164-E339-4041-A647-14F9301856AA}"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n-US" smtClean="0"/>
              <a:t>Cliquez et modifiez le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Cliquez pour modifier les styles du texte du masque</a:t>
            </a:r>
          </a:p>
        </p:txBody>
      </p:sp>
      <p:sp>
        <p:nvSpPr>
          <p:cNvPr id="5" name="Rectangle 4"/>
          <p:cNvSpPr>
            <a:spLocks noGrp="1" noChangeArrowheads="1"/>
          </p:cNvSpPr>
          <p:nvPr>
            <p:ph type="sldNum" sz="quarter" idx="10"/>
          </p:nvPr>
        </p:nvSpPr>
        <p:spPr>
          <a:ln/>
        </p:spPr>
        <p:txBody>
          <a:bodyPr/>
          <a:lstStyle>
            <a:lvl1pPr>
              <a:defRPr/>
            </a:lvl1pPr>
          </a:lstStyle>
          <a:p>
            <a:pPr>
              <a:defRPr/>
            </a:pPr>
            <a:fld id="{A2672638-074E-4DD8-B335-00C847A0FFB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n-US" smtClean="0"/>
              <a:t>Cliquez et modifiez le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Cliquez pour modifier les styles du texte du masque</a:t>
            </a:r>
          </a:p>
        </p:txBody>
      </p:sp>
      <p:sp>
        <p:nvSpPr>
          <p:cNvPr id="5" name="Rectangle 4"/>
          <p:cNvSpPr>
            <a:spLocks noGrp="1" noChangeArrowheads="1"/>
          </p:cNvSpPr>
          <p:nvPr>
            <p:ph type="sldNum" sz="quarter" idx="10"/>
          </p:nvPr>
        </p:nvSpPr>
        <p:spPr>
          <a:ln/>
        </p:spPr>
        <p:txBody>
          <a:bodyPr/>
          <a:lstStyle>
            <a:lvl1pPr>
              <a:defRPr/>
            </a:lvl1pPr>
          </a:lstStyle>
          <a:p>
            <a:pPr>
              <a:defRPr/>
            </a:pPr>
            <a:fld id="{9B8C0406-A643-49E7-96EC-E783CB883D22}"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Cliquez et modifiez le titre</a:t>
            </a:r>
            <a:endParaRPr lang="fr-FR"/>
          </a:p>
        </p:txBody>
      </p:sp>
      <p:sp>
        <p:nvSpPr>
          <p:cNvPr id="3" name="Espace réservé du texte vertical 2"/>
          <p:cNvSpPr>
            <a:spLocks noGrp="1"/>
          </p:cNvSpPr>
          <p:nvPr>
            <p:ph type="body" orient="vert" idx="1"/>
          </p:nvPr>
        </p:nvSpPr>
        <p:spPr/>
        <p:txBody>
          <a:bodyPr vert="eaVert"/>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endParaRPr lang="fr-FR"/>
          </a:p>
        </p:txBody>
      </p:sp>
      <p:sp>
        <p:nvSpPr>
          <p:cNvPr id="4" name="Rectangle 4"/>
          <p:cNvSpPr>
            <a:spLocks noGrp="1" noChangeArrowheads="1"/>
          </p:cNvSpPr>
          <p:nvPr>
            <p:ph type="sldNum" sz="quarter" idx="10"/>
          </p:nvPr>
        </p:nvSpPr>
        <p:spPr>
          <a:ln/>
        </p:spPr>
        <p:txBody>
          <a:bodyPr/>
          <a:lstStyle>
            <a:lvl1pPr>
              <a:defRPr/>
            </a:lvl1pPr>
          </a:lstStyle>
          <a:p>
            <a:pPr>
              <a:defRPr/>
            </a:pPr>
            <a:fld id="{53EFB5AF-6F55-4A3C-8FEE-954B9EFBB486}"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n-US" smtClean="0"/>
              <a:t>Cliquez et modifiez le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endParaRPr lang="fr-FR"/>
          </a:p>
        </p:txBody>
      </p:sp>
      <p:sp>
        <p:nvSpPr>
          <p:cNvPr id="4" name="Rectangle 4"/>
          <p:cNvSpPr>
            <a:spLocks noGrp="1" noChangeArrowheads="1"/>
          </p:cNvSpPr>
          <p:nvPr>
            <p:ph type="sldNum" sz="quarter" idx="10"/>
          </p:nvPr>
        </p:nvSpPr>
        <p:spPr>
          <a:ln/>
        </p:spPr>
        <p:txBody>
          <a:bodyPr/>
          <a:lstStyle>
            <a:lvl1pPr>
              <a:defRPr/>
            </a:lvl1pPr>
          </a:lstStyle>
          <a:p>
            <a:pPr>
              <a:defRPr/>
            </a:pPr>
            <a:fld id="{9CB5BFE1-DF5A-4638-8E1F-A63264678F81}"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a:t>Click to edit Master title style</a:t>
            </a:r>
          </a:p>
        </p:txBody>
      </p:sp>
      <p:sp>
        <p:nvSpPr>
          <p:cNvPr id="3" name="Content Placeholder 2"/>
          <p:cNvSpPr>
            <a:spLocks noGrp="1"/>
          </p:cNvSpPr>
          <p:nvPr>
            <p:ph sz="quarter" idx="1"/>
          </p:nvPr>
        </p:nvSpPr>
        <p:spPr>
          <a:xfrm>
            <a:off x="457200" y="1773238"/>
            <a:ext cx="4038600" cy="21002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773238"/>
            <a:ext cx="4038600" cy="21002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4025900"/>
            <a:ext cx="4038600" cy="2100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8200" y="4025900"/>
            <a:ext cx="4038600" cy="2100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sldNum" sz="quarter" idx="10"/>
          </p:nvPr>
        </p:nvSpPr>
        <p:spPr>
          <a:ln/>
        </p:spPr>
        <p:txBody>
          <a:bodyPr/>
          <a:lstStyle>
            <a:lvl1pPr>
              <a:defRPr/>
            </a:lvl1pPr>
          </a:lstStyle>
          <a:p>
            <a:pPr>
              <a:defRPr/>
            </a:pPr>
            <a:fld id="{9B9DADE9-3D56-4AD6-BBD5-563E94E44453}"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sldNum" sz="quarter" idx="10"/>
          </p:nvPr>
        </p:nvSpPr>
        <p:spPr>
          <a:ln/>
        </p:spPr>
        <p:txBody>
          <a:bodyPr/>
          <a:lstStyle>
            <a:lvl1pPr>
              <a:defRPr/>
            </a:lvl1pPr>
          </a:lstStyle>
          <a:p>
            <a:pPr>
              <a:defRPr/>
            </a:pPr>
            <a:fld id="{81FDB78A-71EC-4C04-98E6-604AF5B02A28}"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773238"/>
            <a:ext cx="8229600" cy="43529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5540" name="Rectangle 4"/>
          <p:cNvSpPr>
            <a:spLocks noGrp="1" noChangeArrowheads="1"/>
          </p:cNvSpPr>
          <p:nvPr>
            <p:ph type="sldNum" sz="quarter" idx="4"/>
          </p:nvPr>
        </p:nvSpPr>
        <p:spPr bwMode="auto">
          <a:xfrm>
            <a:off x="7010400" y="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a:lvl1pPr>
          </a:lstStyle>
          <a:p>
            <a:pPr>
              <a:defRPr/>
            </a:pPr>
            <a:fld id="{AEA7255B-A943-4C2A-8361-253F80A37A0F}"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62" r:id="rId1"/>
    <p:sldLayoutId id="2147483661" r:id="rId2"/>
    <p:sldLayoutId id="2147483660" r:id="rId3"/>
    <p:sldLayoutId id="2147483659" r:id="rId4"/>
    <p:sldLayoutId id="2147483658" r:id="rId5"/>
    <p:sldLayoutId id="2147483657" r:id="rId6"/>
    <p:sldLayoutId id="2147483656" r:id="rId7"/>
    <p:sldLayoutId id="2147483655" r:id="rId8"/>
    <p:sldLayoutId id="2147483654" r:id="rId9"/>
    <p:sldLayoutId id="2147483653" r:id="rId10"/>
    <p:sldLayoutId id="2147483652" r:id="rId11"/>
    <p:sldLayoutId id="2147483651" r:id="rId12"/>
  </p:sldLayoutIdLst>
  <p:txStyles>
    <p:titleStyle>
      <a:lvl1pPr algn="l" rtl="0" eaLnBrk="0" fontAlgn="base" hangingPunct="0">
        <a:spcBef>
          <a:spcPct val="0"/>
        </a:spcBef>
        <a:spcAft>
          <a:spcPct val="0"/>
        </a:spcAft>
        <a:defRPr sz="3600">
          <a:solidFill>
            <a:srgbClr val="00408C"/>
          </a:solidFill>
          <a:latin typeface="+mj-lt"/>
          <a:ea typeface="MS PGothic" pitchFamily="34" charset="-128"/>
          <a:cs typeface="MS PGothic"/>
        </a:defRPr>
      </a:lvl1pPr>
      <a:lvl2pPr algn="l" rtl="0" eaLnBrk="0" fontAlgn="base" hangingPunct="0">
        <a:spcBef>
          <a:spcPct val="0"/>
        </a:spcBef>
        <a:spcAft>
          <a:spcPct val="0"/>
        </a:spcAft>
        <a:defRPr sz="3600">
          <a:solidFill>
            <a:srgbClr val="00408C"/>
          </a:solidFill>
          <a:latin typeface="Arial" pitchFamily="-112" charset="0"/>
          <a:ea typeface="MS PGothic" pitchFamily="34" charset="-128"/>
          <a:cs typeface="MS PGothic"/>
        </a:defRPr>
      </a:lvl2pPr>
      <a:lvl3pPr algn="l" rtl="0" eaLnBrk="0" fontAlgn="base" hangingPunct="0">
        <a:spcBef>
          <a:spcPct val="0"/>
        </a:spcBef>
        <a:spcAft>
          <a:spcPct val="0"/>
        </a:spcAft>
        <a:defRPr sz="3600">
          <a:solidFill>
            <a:srgbClr val="00408C"/>
          </a:solidFill>
          <a:latin typeface="Arial" pitchFamily="-112" charset="0"/>
          <a:ea typeface="MS PGothic" pitchFamily="34" charset="-128"/>
          <a:cs typeface="MS PGothic"/>
        </a:defRPr>
      </a:lvl3pPr>
      <a:lvl4pPr algn="l" rtl="0" eaLnBrk="0" fontAlgn="base" hangingPunct="0">
        <a:spcBef>
          <a:spcPct val="0"/>
        </a:spcBef>
        <a:spcAft>
          <a:spcPct val="0"/>
        </a:spcAft>
        <a:defRPr sz="3600">
          <a:solidFill>
            <a:srgbClr val="00408C"/>
          </a:solidFill>
          <a:latin typeface="Arial" pitchFamily="-112" charset="0"/>
          <a:ea typeface="MS PGothic" pitchFamily="34" charset="-128"/>
          <a:cs typeface="MS PGothic"/>
        </a:defRPr>
      </a:lvl4pPr>
      <a:lvl5pPr algn="l" rtl="0" eaLnBrk="0" fontAlgn="base" hangingPunct="0">
        <a:spcBef>
          <a:spcPct val="0"/>
        </a:spcBef>
        <a:spcAft>
          <a:spcPct val="0"/>
        </a:spcAft>
        <a:defRPr sz="3600">
          <a:solidFill>
            <a:srgbClr val="00408C"/>
          </a:solidFill>
          <a:latin typeface="Arial" pitchFamily="-112" charset="0"/>
          <a:ea typeface="MS PGothic" pitchFamily="34" charset="-128"/>
          <a:cs typeface="MS PGothic"/>
        </a:defRPr>
      </a:lvl5pPr>
      <a:lvl6pPr marL="457200" algn="l" rtl="0" fontAlgn="base">
        <a:spcBef>
          <a:spcPct val="0"/>
        </a:spcBef>
        <a:spcAft>
          <a:spcPct val="0"/>
        </a:spcAft>
        <a:defRPr sz="3600">
          <a:solidFill>
            <a:srgbClr val="00408C"/>
          </a:solidFill>
          <a:latin typeface="Arial" pitchFamily="-112" charset="0"/>
        </a:defRPr>
      </a:lvl6pPr>
      <a:lvl7pPr marL="914400" algn="l" rtl="0" fontAlgn="base">
        <a:spcBef>
          <a:spcPct val="0"/>
        </a:spcBef>
        <a:spcAft>
          <a:spcPct val="0"/>
        </a:spcAft>
        <a:defRPr sz="3600">
          <a:solidFill>
            <a:srgbClr val="00408C"/>
          </a:solidFill>
          <a:latin typeface="Arial" pitchFamily="-112" charset="0"/>
        </a:defRPr>
      </a:lvl7pPr>
      <a:lvl8pPr marL="1371600" algn="l" rtl="0" fontAlgn="base">
        <a:spcBef>
          <a:spcPct val="0"/>
        </a:spcBef>
        <a:spcAft>
          <a:spcPct val="0"/>
        </a:spcAft>
        <a:defRPr sz="3600">
          <a:solidFill>
            <a:srgbClr val="00408C"/>
          </a:solidFill>
          <a:latin typeface="Arial" pitchFamily="-112" charset="0"/>
        </a:defRPr>
      </a:lvl8pPr>
      <a:lvl9pPr marL="1828800" algn="l" rtl="0" fontAlgn="base">
        <a:spcBef>
          <a:spcPct val="0"/>
        </a:spcBef>
        <a:spcAft>
          <a:spcPct val="0"/>
        </a:spcAft>
        <a:defRPr sz="3600">
          <a:solidFill>
            <a:srgbClr val="00408C"/>
          </a:solidFill>
          <a:latin typeface="Arial" pitchFamily="-112" charset="0"/>
        </a:defRPr>
      </a:lvl9pPr>
    </p:titleStyle>
    <p:bodyStyle>
      <a:lvl1pPr marL="342900" indent="-342900" algn="l" rtl="0" eaLnBrk="0" fontAlgn="base" hangingPunct="0">
        <a:spcBef>
          <a:spcPct val="20000"/>
        </a:spcBef>
        <a:spcAft>
          <a:spcPct val="0"/>
        </a:spcAft>
        <a:buBlip>
          <a:blip r:embed="rId15"/>
        </a:buBlip>
        <a:defRPr sz="2400">
          <a:solidFill>
            <a:schemeClr val="tx1"/>
          </a:solidFill>
          <a:latin typeface="+mn-lt"/>
          <a:ea typeface="+mn-ea"/>
          <a:cs typeface="+mn-cs"/>
        </a:defRPr>
      </a:lvl1pPr>
      <a:lvl2pPr marL="742950" indent="-285750" algn="l" rtl="0" eaLnBrk="0" fontAlgn="base" hangingPunct="0">
        <a:spcBef>
          <a:spcPct val="20000"/>
        </a:spcBef>
        <a:spcAft>
          <a:spcPct val="0"/>
        </a:spcAft>
        <a:buBlip>
          <a:blip r:embed="rId15"/>
        </a:buBlip>
        <a:defRPr sz="2400">
          <a:solidFill>
            <a:schemeClr val="tx1"/>
          </a:solidFill>
          <a:latin typeface="+mn-lt"/>
          <a:ea typeface="+mn-ea"/>
          <a:cs typeface="+mn-cs"/>
        </a:defRPr>
      </a:lvl2pPr>
      <a:lvl3pPr marL="1143000" indent="-228600" algn="l" rtl="0" eaLnBrk="0" fontAlgn="base" hangingPunct="0">
        <a:spcBef>
          <a:spcPct val="20000"/>
        </a:spcBef>
        <a:spcAft>
          <a:spcPct val="0"/>
        </a:spcAft>
        <a:buBlip>
          <a:blip r:embed="rId15"/>
        </a:buBlip>
        <a:defRPr sz="2400">
          <a:solidFill>
            <a:schemeClr val="tx1"/>
          </a:solidFill>
          <a:latin typeface="+mn-lt"/>
          <a:ea typeface="+mn-ea"/>
          <a:cs typeface="+mn-cs"/>
        </a:defRPr>
      </a:lvl3pPr>
      <a:lvl4pPr marL="1600200" indent="-228600" algn="l" rtl="0" eaLnBrk="0" fontAlgn="base" hangingPunct="0">
        <a:spcBef>
          <a:spcPct val="20000"/>
        </a:spcBef>
        <a:spcAft>
          <a:spcPct val="0"/>
        </a:spcAft>
        <a:buBlip>
          <a:blip r:embed="rId15"/>
        </a:buBlip>
        <a:defRPr sz="2400">
          <a:solidFill>
            <a:schemeClr val="tx1"/>
          </a:solidFill>
          <a:latin typeface="+mn-lt"/>
          <a:ea typeface="+mn-ea"/>
          <a:cs typeface="+mn-cs"/>
        </a:defRPr>
      </a:lvl4pPr>
      <a:lvl5pPr marL="2057400" indent="-228600" algn="l" rtl="0" eaLnBrk="0" fontAlgn="base" hangingPunct="0">
        <a:spcBef>
          <a:spcPct val="20000"/>
        </a:spcBef>
        <a:spcAft>
          <a:spcPct val="0"/>
        </a:spcAft>
        <a:buBlip>
          <a:blip r:embed="rId15"/>
        </a:buBlip>
        <a:defRPr sz="2400">
          <a:solidFill>
            <a:schemeClr val="tx1"/>
          </a:solidFill>
          <a:latin typeface="+mn-lt"/>
          <a:ea typeface="+mn-ea"/>
          <a:cs typeface="+mn-cs"/>
        </a:defRPr>
      </a:lvl5pPr>
      <a:lvl6pPr marL="2514600" indent="-228600" algn="l" rtl="0" fontAlgn="base">
        <a:spcBef>
          <a:spcPct val="20000"/>
        </a:spcBef>
        <a:spcAft>
          <a:spcPct val="0"/>
        </a:spcAft>
        <a:buBlip>
          <a:blip r:embed="rId15"/>
        </a:buBlip>
        <a:defRPr sz="2400">
          <a:solidFill>
            <a:schemeClr val="tx1"/>
          </a:solidFill>
          <a:latin typeface="+mn-lt"/>
          <a:ea typeface="+mn-ea"/>
          <a:cs typeface="+mn-cs"/>
        </a:defRPr>
      </a:lvl6pPr>
      <a:lvl7pPr marL="2971800" indent="-228600" algn="l" rtl="0" fontAlgn="base">
        <a:spcBef>
          <a:spcPct val="20000"/>
        </a:spcBef>
        <a:spcAft>
          <a:spcPct val="0"/>
        </a:spcAft>
        <a:buBlip>
          <a:blip r:embed="rId15"/>
        </a:buBlip>
        <a:defRPr sz="2400">
          <a:solidFill>
            <a:schemeClr val="tx1"/>
          </a:solidFill>
          <a:latin typeface="+mn-lt"/>
          <a:ea typeface="+mn-ea"/>
          <a:cs typeface="+mn-cs"/>
        </a:defRPr>
      </a:lvl7pPr>
      <a:lvl8pPr marL="3429000" indent="-228600" algn="l" rtl="0" fontAlgn="base">
        <a:spcBef>
          <a:spcPct val="20000"/>
        </a:spcBef>
        <a:spcAft>
          <a:spcPct val="0"/>
        </a:spcAft>
        <a:buBlip>
          <a:blip r:embed="rId15"/>
        </a:buBlip>
        <a:defRPr sz="2400">
          <a:solidFill>
            <a:schemeClr val="tx1"/>
          </a:solidFill>
          <a:latin typeface="+mn-lt"/>
          <a:ea typeface="+mn-ea"/>
          <a:cs typeface="+mn-cs"/>
        </a:defRPr>
      </a:lvl8pPr>
      <a:lvl9pPr marL="3886200" indent="-228600" algn="l" rtl="0" fontAlgn="base">
        <a:spcBef>
          <a:spcPct val="20000"/>
        </a:spcBef>
        <a:spcAft>
          <a:spcPct val="0"/>
        </a:spcAft>
        <a:buBlip>
          <a:blip r:embed="rId15"/>
        </a:buBlip>
        <a:defRPr sz="24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hyperlink" Target="http://licensing.idahopotato.com/marks/action-login/cat_id-1" TargetMode="External"/><Relationship Id="rId7"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jpeg"/><Relationship Id="rId11" Type="http://schemas.openxmlformats.org/officeDocument/2006/relationships/image" Target="../media/image12.pn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ctrTitle"/>
          </p:nvPr>
        </p:nvSpPr>
        <p:spPr>
          <a:xfrm>
            <a:off x="685800" y="1484313"/>
            <a:ext cx="7772400" cy="1728787"/>
          </a:xfrm>
        </p:spPr>
        <p:txBody>
          <a:bodyPr/>
          <a:lstStyle/>
          <a:p>
            <a:pPr algn="ctr">
              <a:defRPr/>
            </a:pPr>
            <a:r>
              <a:rPr lang="fr-CH" sz="3200" b="1" smtClean="0">
                <a:effectLst>
                  <a:outerShdw blurRad="38100" dist="38100" dir="2700000" algn="tl">
                    <a:srgbClr val="C0C0C0"/>
                  </a:outerShdw>
                </a:effectLst>
              </a:rPr>
              <a:t>International Registration of Geographical Indications and Appellations of Origin</a:t>
            </a:r>
            <a:endParaRPr lang="en-US" sz="3200" b="1" smtClean="0">
              <a:effectLst>
                <a:outerShdw blurRad="38100" dist="38100" dir="2700000" algn="tl">
                  <a:srgbClr val="C0C0C0"/>
                </a:outerShdw>
              </a:effectLst>
            </a:endParaRPr>
          </a:p>
        </p:txBody>
      </p:sp>
      <p:sp>
        <p:nvSpPr>
          <p:cNvPr id="16386" name="Rectangle 3"/>
          <p:cNvSpPr>
            <a:spLocks noGrp="1" noChangeArrowheads="1"/>
          </p:cNvSpPr>
          <p:nvPr>
            <p:ph type="subTitle" idx="1"/>
          </p:nvPr>
        </p:nvSpPr>
        <p:spPr>
          <a:xfrm>
            <a:off x="1371600" y="3284538"/>
            <a:ext cx="6400800" cy="2354262"/>
          </a:xfrm>
        </p:spPr>
        <p:txBody>
          <a:bodyPr/>
          <a:lstStyle/>
          <a:p>
            <a:r>
              <a:rPr lang="fr-CH" smtClean="0">
                <a:solidFill>
                  <a:srgbClr val="008000"/>
                </a:solidFill>
              </a:rPr>
              <a:t>Matthijs Geuze, WIPO</a:t>
            </a:r>
          </a:p>
          <a:p>
            <a:endParaRPr lang="fr-CH" smtClean="0">
              <a:solidFill>
                <a:srgbClr val="FF0000"/>
              </a:solidFill>
            </a:endParaRPr>
          </a:p>
          <a:p>
            <a:r>
              <a:rPr lang="fr-CH" sz="2000" smtClean="0">
                <a:solidFill>
                  <a:srgbClr val="FF0000"/>
                </a:solidFill>
              </a:rPr>
              <a:t>National Seminar on the Use of Industrial Property for the Protection of Iranian Handmade Carpets</a:t>
            </a:r>
          </a:p>
          <a:p>
            <a:endParaRPr lang="fr-CH" sz="2000" smtClean="0"/>
          </a:p>
          <a:p>
            <a:r>
              <a:rPr lang="fr-CH" sz="2000" smtClean="0"/>
              <a:t>Tehran, April 26-27, 2011</a:t>
            </a:r>
            <a:endParaRPr lang="en-US" sz="200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a:xfrm>
            <a:off x="539750" y="1196975"/>
            <a:ext cx="8064500" cy="4441825"/>
          </a:xfrm>
        </p:spPr>
        <p:txBody>
          <a:bodyPr/>
          <a:lstStyle/>
          <a:p>
            <a:pPr algn="ctr"/>
            <a:r>
              <a:rPr lang="fr-CH" sz="3200" smtClean="0"/>
              <a:t>International Registration</a:t>
            </a:r>
            <a:br>
              <a:rPr lang="fr-CH" sz="3200" smtClean="0"/>
            </a:br>
            <a:r>
              <a:rPr lang="fr-CH" smtClean="0"/>
              <a:t/>
            </a:r>
            <a:br>
              <a:rPr lang="fr-CH" smtClean="0"/>
            </a:br>
            <a:r>
              <a:rPr lang="fr-CH" sz="3200" i="1" smtClean="0">
                <a:solidFill>
                  <a:srgbClr val="FF0000"/>
                </a:solidFill>
              </a:rPr>
              <a:t>Lisbon Agreement </a:t>
            </a:r>
            <a:r>
              <a:rPr lang="fr-CH" sz="3200" i="1" smtClean="0">
                <a:solidFill>
                  <a:schemeClr val="accent2"/>
                </a:solidFill>
              </a:rPr>
              <a:t>(Appellations of Origin)</a:t>
            </a:r>
            <a:br>
              <a:rPr lang="fr-CH" sz="3200" i="1" smtClean="0">
                <a:solidFill>
                  <a:schemeClr val="accent2"/>
                </a:solidFill>
              </a:rPr>
            </a:br>
            <a:r>
              <a:rPr lang="fr-CH" sz="3200" i="1" smtClean="0">
                <a:solidFill>
                  <a:schemeClr val="bg2"/>
                </a:solidFill>
              </a:rPr>
              <a:t>Madrid Protocol </a:t>
            </a:r>
            <a:r>
              <a:rPr lang="fr-CH" sz="3200" i="1" smtClean="0">
                <a:solidFill>
                  <a:schemeClr val="accent2"/>
                </a:solidFill>
              </a:rPr>
              <a:t>(Trademarks, Collective Marks and Certification Marks)</a:t>
            </a:r>
            <a:endParaRPr lang="en-US" sz="3200" i="1" smtClean="0">
              <a:solidFill>
                <a:schemeClr val="accent2"/>
              </a:solidFill>
            </a:endParaRPr>
          </a:p>
        </p:txBody>
      </p:sp>
      <p:sp>
        <p:nvSpPr>
          <p:cNvPr id="18434" name="Rectangle 3"/>
          <p:cNvSpPr>
            <a:spLocks noGrp="1" noChangeArrowheads="1"/>
          </p:cNvSpPr>
          <p:nvPr>
            <p:ph type="body" idx="1"/>
          </p:nvPr>
        </p:nvSpPr>
        <p:spPr>
          <a:xfrm flipV="1">
            <a:off x="211138" y="7100888"/>
            <a:ext cx="8721725" cy="73025"/>
          </a:xfrm>
        </p:spPr>
        <p:txBody>
          <a:bodyPr/>
          <a:lstStyle/>
          <a:p>
            <a:pPr algn="r">
              <a:lnSpc>
                <a:spcPct val="50000"/>
              </a:lnSpc>
              <a:buFontTx/>
              <a:buNone/>
            </a:pPr>
            <a:endParaRPr lang="en-US" smtClean="0"/>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title" sz="quarter"/>
          </p:nvPr>
        </p:nvSpPr>
        <p:spPr/>
        <p:txBody>
          <a:bodyPr/>
          <a:lstStyle/>
          <a:p>
            <a:r>
              <a:rPr lang="en-US" sz="2800" b="1" smtClean="0">
                <a:solidFill>
                  <a:schemeClr val="accent2"/>
                </a:solidFill>
              </a:rPr>
              <a:t>Lisbon Union:  27 Member States</a:t>
            </a:r>
          </a:p>
        </p:txBody>
      </p:sp>
      <p:sp>
        <p:nvSpPr>
          <p:cNvPr id="20482" name="Rectangle 3"/>
          <p:cNvSpPr>
            <a:spLocks noGrp="1" noChangeArrowheads="1"/>
          </p:cNvSpPr>
          <p:nvPr>
            <p:ph sz="quarter" idx="1"/>
          </p:nvPr>
        </p:nvSpPr>
        <p:spPr>
          <a:xfrm>
            <a:off x="457200" y="1773238"/>
            <a:ext cx="2819400" cy="2095500"/>
          </a:xfrm>
        </p:spPr>
        <p:txBody>
          <a:bodyPr/>
          <a:lstStyle/>
          <a:p>
            <a:pPr lvl="1" algn="ctr">
              <a:buFontTx/>
              <a:buNone/>
            </a:pPr>
            <a:r>
              <a:rPr lang="en-US" sz="1600" u="sng" smtClean="0"/>
              <a:t>Africa (6)</a:t>
            </a:r>
            <a:endParaRPr lang="en-US" sz="1600" smtClean="0"/>
          </a:p>
          <a:p>
            <a:pPr lvl="1" algn="ctr">
              <a:buFontTx/>
              <a:buNone/>
            </a:pPr>
            <a:r>
              <a:rPr lang="en-US" sz="1600" b="1" smtClean="0"/>
              <a:t>Algeria</a:t>
            </a:r>
          </a:p>
          <a:p>
            <a:pPr lvl="1" algn="ctr">
              <a:buFontTx/>
              <a:buNone/>
            </a:pPr>
            <a:r>
              <a:rPr lang="en-US" sz="1600" b="1" smtClean="0"/>
              <a:t>Burkina Faso</a:t>
            </a:r>
          </a:p>
          <a:p>
            <a:pPr lvl="1" algn="ctr">
              <a:buFontTx/>
              <a:buNone/>
            </a:pPr>
            <a:r>
              <a:rPr lang="en-US" sz="1600" b="1" smtClean="0"/>
              <a:t>Congo</a:t>
            </a:r>
          </a:p>
          <a:p>
            <a:pPr lvl="1" algn="ctr">
              <a:buFontTx/>
              <a:buNone/>
            </a:pPr>
            <a:r>
              <a:rPr lang="en-US" sz="1600" b="1" smtClean="0"/>
              <a:t>Gabon</a:t>
            </a:r>
          </a:p>
          <a:p>
            <a:pPr lvl="1" algn="ctr">
              <a:buFontTx/>
              <a:buNone/>
            </a:pPr>
            <a:r>
              <a:rPr lang="en-US" sz="1600" b="1" smtClean="0"/>
              <a:t>Togo</a:t>
            </a:r>
          </a:p>
          <a:p>
            <a:pPr lvl="1" algn="ctr">
              <a:buFontTx/>
              <a:buNone/>
            </a:pPr>
            <a:r>
              <a:rPr lang="en-US" sz="1600" b="1" smtClean="0"/>
              <a:t>Tunisia</a:t>
            </a:r>
          </a:p>
          <a:p>
            <a:endParaRPr lang="en-US" sz="1800" b="1" smtClean="0"/>
          </a:p>
        </p:txBody>
      </p:sp>
      <p:sp>
        <p:nvSpPr>
          <p:cNvPr id="20483" name="Rectangle 4"/>
          <p:cNvSpPr>
            <a:spLocks noGrp="1" noChangeArrowheads="1"/>
          </p:cNvSpPr>
          <p:nvPr>
            <p:ph sz="quarter" idx="2"/>
          </p:nvPr>
        </p:nvSpPr>
        <p:spPr>
          <a:xfrm>
            <a:off x="3059113" y="1557338"/>
            <a:ext cx="2520950" cy="1727200"/>
          </a:xfrm>
        </p:spPr>
        <p:txBody>
          <a:bodyPr/>
          <a:lstStyle/>
          <a:p>
            <a:pPr lvl="1" algn="ctr">
              <a:buFontTx/>
              <a:buNone/>
            </a:pPr>
            <a:r>
              <a:rPr lang="en-US" sz="1600" u="sng" smtClean="0"/>
              <a:t>Asia (4)</a:t>
            </a:r>
            <a:endParaRPr lang="en-US" sz="1600" smtClean="0"/>
          </a:p>
          <a:p>
            <a:pPr lvl="1" algn="ctr">
              <a:buFontTx/>
              <a:buNone/>
            </a:pPr>
            <a:r>
              <a:rPr lang="en-US" sz="1600" b="1" smtClean="0">
                <a:solidFill>
                  <a:srgbClr val="FF0000"/>
                </a:solidFill>
              </a:rPr>
              <a:t>Georgia</a:t>
            </a:r>
          </a:p>
          <a:p>
            <a:pPr lvl="1" algn="ctr">
              <a:buFontTx/>
              <a:buNone/>
            </a:pPr>
            <a:r>
              <a:rPr lang="en-US" sz="1600" b="1" smtClean="0">
                <a:solidFill>
                  <a:srgbClr val="FF0000"/>
                </a:solidFill>
              </a:rPr>
              <a:t>Islamic Rep. of Iran</a:t>
            </a:r>
          </a:p>
          <a:p>
            <a:pPr lvl="1" algn="ctr">
              <a:buFontTx/>
              <a:buNone/>
            </a:pPr>
            <a:r>
              <a:rPr lang="en-US" sz="1600" b="1" smtClean="0"/>
              <a:t>Israel</a:t>
            </a:r>
          </a:p>
          <a:p>
            <a:pPr lvl="1" algn="ctr">
              <a:buFontTx/>
              <a:buNone/>
            </a:pPr>
            <a:r>
              <a:rPr lang="en-US" sz="1600" b="1" smtClean="0">
                <a:solidFill>
                  <a:srgbClr val="FF0000"/>
                </a:solidFill>
              </a:rPr>
              <a:t>DPR of Korea</a:t>
            </a:r>
          </a:p>
          <a:p>
            <a:endParaRPr lang="en-US" sz="1800" b="1" smtClean="0"/>
          </a:p>
        </p:txBody>
      </p:sp>
      <p:sp>
        <p:nvSpPr>
          <p:cNvPr id="20484" name="Rectangle 5"/>
          <p:cNvSpPr>
            <a:spLocks noGrp="1" noChangeArrowheads="1"/>
          </p:cNvSpPr>
          <p:nvPr>
            <p:ph sz="quarter" idx="3"/>
          </p:nvPr>
        </p:nvSpPr>
        <p:spPr>
          <a:xfrm>
            <a:off x="2268538" y="4030663"/>
            <a:ext cx="3095625" cy="2095500"/>
          </a:xfrm>
        </p:spPr>
        <p:txBody>
          <a:bodyPr/>
          <a:lstStyle/>
          <a:p>
            <a:pPr lvl="1" algn="ctr">
              <a:buFontTx/>
              <a:buNone/>
            </a:pPr>
            <a:r>
              <a:rPr lang="en-US" sz="1600" u="sng" smtClean="0"/>
              <a:t>America (6)</a:t>
            </a:r>
            <a:endParaRPr lang="en-US" sz="1600" smtClean="0"/>
          </a:p>
          <a:p>
            <a:pPr lvl="1" algn="ctr">
              <a:buFontTx/>
              <a:buNone/>
            </a:pPr>
            <a:r>
              <a:rPr lang="en-US" sz="1600" b="1" smtClean="0">
                <a:solidFill>
                  <a:srgbClr val="FF0000"/>
                </a:solidFill>
              </a:rPr>
              <a:t>Costa Rica</a:t>
            </a:r>
          </a:p>
          <a:p>
            <a:pPr lvl="1" algn="ctr">
              <a:buFontTx/>
              <a:buNone/>
            </a:pPr>
            <a:r>
              <a:rPr lang="en-US" sz="1600" b="1" smtClean="0"/>
              <a:t>Cuba</a:t>
            </a:r>
          </a:p>
          <a:p>
            <a:pPr lvl="1" algn="ctr">
              <a:buFontTx/>
              <a:buNone/>
            </a:pPr>
            <a:r>
              <a:rPr lang="en-US" sz="1600" b="1" smtClean="0"/>
              <a:t>Haiti</a:t>
            </a:r>
          </a:p>
          <a:p>
            <a:pPr lvl="1" algn="ctr">
              <a:buFontTx/>
              <a:buNone/>
            </a:pPr>
            <a:r>
              <a:rPr lang="en-US" sz="1600" b="1" smtClean="0">
                <a:solidFill>
                  <a:srgbClr val="009900"/>
                </a:solidFill>
              </a:rPr>
              <a:t>Mexico</a:t>
            </a:r>
          </a:p>
          <a:p>
            <a:pPr lvl="1" algn="ctr">
              <a:buFontTx/>
              <a:buNone/>
            </a:pPr>
            <a:r>
              <a:rPr lang="en-US" sz="1600" b="1" smtClean="0">
                <a:solidFill>
                  <a:srgbClr val="FF0000"/>
                </a:solidFill>
              </a:rPr>
              <a:t>Nicaragua</a:t>
            </a:r>
          </a:p>
          <a:p>
            <a:pPr lvl="1" algn="ctr">
              <a:buFontTx/>
              <a:buNone/>
            </a:pPr>
            <a:r>
              <a:rPr lang="en-US" sz="1600" b="1" smtClean="0">
                <a:solidFill>
                  <a:srgbClr val="FF0000"/>
                </a:solidFill>
              </a:rPr>
              <a:t>Peru</a:t>
            </a:r>
          </a:p>
          <a:p>
            <a:endParaRPr lang="en-US" sz="1600" b="1" smtClean="0">
              <a:solidFill>
                <a:srgbClr val="FF0000"/>
              </a:solidFill>
            </a:endParaRPr>
          </a:p>
        </p:txBody>
      </p:sp>
      <p:sp>
        <p:nvSpPr>
          <p:cNvPr id="20485" name="Rectangle 6"/>
          <p:cNvSpPr>
            <a:spLocks noGrp="1" noChangeArrowheads="1"/>
          </p:cNvSpPr>
          <p:nvPr>
            <p:ph sz="quarter" idx="4"/>
          </p:nvPr>
        </p:nvSpPr>
        <p:spPr>
          <a:xfrm>
            <a:off x="5148263" y="2205038"/>
            <a:ext cx="3270250" cy="3671887"/>
          </a:xfrm>
        </p:spPr>
        <p:txBody>
          <a:bodyPr/>
          <a:lstStyle/>
          <a:p>
            <a:pPr lvl="1" algn="ctr">
              <a:buFontTx/>
              <a:buNone/>
            </a:pPr>
            <a:r>
              <a:rPr lang="en-US" sz="1600" u="sng" smtClean="0"/>
              <a:t>Europe (11)</a:t>
            </a:r>
            <a:endParaRPr lang="en-US" sz="1600" smtClean="0"/>
          </a:p>
          <a:p>
            <a:pPr lvl="1" algn="ctr">
              <a:buFontTx/>
              <a:buNone/>
            </a:pPr>
            <a:r>
              <a:rPr lang="en-US" sz="1600" b="1" smtClean="0"/>
              <a:t>Bulgaria</a:t>
            </a:r>
          </a:p>
          <a:p>
            <a:pPr lvl="1" algn="ctr">
              <a:buFontTx/>
              <a:buNone/>
            </a:pPr>
            <a:r>
              <a:rPr lang="en-US" sz="1600" b="1" smtClean="0"/>
              <a:t>Czech Rep.</a:t>
            </a:r>
          </a:p>
          <a:p>
            <a:pPr lvl="1" algn="ctr">
              <a:buFontTx/>
              <a:buNone/>
            </a:pPr>
            <a:r>
              <a:rPr lang="en-US" sz="1600" b="1" smtClean="0"/>
              <a:t>France</a:t>
            </a:r>
          </a:p>
          <a:p>
            <a:pPr lvl="1" algn="ctr">
              <a:buFontTx/>
              <a:buNone/>
            </a:pPr>
            <a:r>
              <a:rPr lang="en-US" sz="1600" b="1" smtClean="0"/>
              <a:t>Hungary</a:t>
            </a:r>
          </a:p>
          <a:p>
            <a:pPr lvl="1" algn="ctr">
              <a:buFontTx/>
              <a:buNone/>
            </a:pPr>
            <a:r>
              <a:rPr lang="en-US" sz="1600" b="1" smtClean="0"/>
              <a:t>Italy</a:t>
            </a:r>
          </a:p>
          <a:p>
            <a:pPr lvl="1" algn="ctr">
              <a:buFontTx/>
              <a:buNone/>
            </a:pPr>
            <a:r>
              <a:rPr lang="en-US" sz="1600" b="1" smtClean="0">
                <a:solidFill>
                  <a:srgbClr val="FF0000"/>
                </a:solidFill>
              </a:rPr>
              <a:t>Moldova</a:t>
            </a:r>
          </a:p>
          <a:p>
            <a:pPr lvl="1" algn="ctr">
              <a:buFontTx/>
              <a:buNone/>
            </a:pPr>
            <a:r>
              <a:rPr lang="en-US" sz="1600" b="1" smtClean="0">
                <a:solidFill>
                  <a:srgbClr val="FF0000"/>
                </a:solidFill>
              </a:rPr>
              <a:t>Montenegro</a:t>
            </a:r>
          </a:p>
          <a:p>
            <a:pPr lvl="1" algn="ctr">
              <a:buFontTx/>
              <a:buNone/>
            </a:pPr>
            <a:r>
              <a:rPr lang="en-US" sz="1600" b="1" smtClean="0"/>
              <a:t>Portugal</a:t>
            </a:r>
          </a:p>
          <a:p>
            <a:pPr lvl="1" algn="ctr">
              <a:buFontTx/>
              <a:buNone/>
            </a:pPr>
            <a:r>
              <a:rPr lang="en-US" sz="1600" b="1" smtClean="0">
                <a:solidFill>
                  <a:srgbClr val="FF0000"/>
                </a:solidFill>
              </a:rPr>
              <a:t>Serbia</a:t>
            </a:r>
          </a:p>
          <a:p>
            <a:pPr lvl="1" algn="ctr">
              <a:buFontTx/>
              <a:buNone/>
            </a:pPr>
            <a:r>
              <a:rPr lang="en-US" sz="1600" b="1" smtClean="0"/>
              <a:t>Slovakia</a:t>
            </a:r>
          </a:p>
          <a:p>
            <a:pPr lvl="1" algn="ctr">
              <a:buFontTx/>
              <a:buNone/>
            </a:pPr>
            <a:r>
              <a:rPr lang="en-US" sz="1600" b="1" smtClean="0">
                <a:solidFill>
                  <a:srgbClr val="FF0000"/>
                </a:solidFill>
              </a:rPr>
              <a:t>The FYR of Macedonia</a:t>
            </a:r>
          </a:p>
          <a:p>
            <a:endParaRPr lang="en-US" sz="1800" b="1"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2400" b="1" smtClean="0"/>
              <a:t>Madrid Union</a:t>
            </a:r>
          </a:p>
        </p:txBody>
      </p:sp>
      <p:sp>
        <p:nvSpPr>
          <p:cNvPr id="21506" name="Rectangle 3"/>
          <p:cNvSpPr>
            <a:spLocks noGrp="1" noChangeArrowheads="1"/>
          </p:cNvSpPr>
          <p:nvPr>
            <p:ph type="body" sz="half" idx="2"/>
          </p:nvPr>
        </p:nvSpPr>
        <p:spPr>
          <a:xfrm>
            <a:off x="6705600" y="914400"/>
            <a:ext cx="2133600" cy="457200"/>
          </a:xfrm>
        </p:spPr>
        <p:txBody>
          <a:bodyPr/>
          <a:lstStyle/>
          <a:p>
            <a:pPr algn="ctr">
              <a:buFontTx/>
              <a:buNone/>
            </a:pPr>
            <a:r>
              <a:rPr lang="en-US" sz="2400" b="1" smtClean="0">
                <a:solidFill>
                  <a:srgbClr val="003366"/>
                </a:solidFill>
              </a:rPr>
              <a:t>85 members</a:t>
            </a:r>
          </a:p>
        </p:txBody>
      </p:sp>
      <p:grpSp>
        <p:nvGrpSpPr>
          <p:cNvPr id="21507" name="Group 4"/>
          <p:cNvGrpSpPr>
            <a:grpSpLocks/>
          </p:cNvGrpSpPr>
          <p:nvPr/>
        </p:nvGrpSpPr>
        <p:grpSpPr bwMode="auto">
          <a:xfrm>
            <a:off x="1116013" y="1557338"/>
            <a:ext cx="7897812" cy="5119687"/>
            <a:chOff x="717" y="948"/>
            <a:chExt cx="4975" cy="3225"/>
          </a:xfrm>
        </p:grpSpPr>
        <p:sp>
          <p:nvSpPr>
            <p:cNvPr id="21508" name="Rectangle 5"/>
            <p:cNvSpPr>
              <a:spLocks noChangeArrowheads="1"/>
            </p:cNvSpPr>
            <p:nvPr/>
          </p:nvSpPr>
          <p:spPr bwMode="auto">
            <a:xfrm>
              <a:off x="2044" y="3741"/>
              <a:ext cx="1743" cy="154"/>
            </a:xfrm>
            <a:prstGeom prst="rect">
              <a:avLst/>
            </a:prstGeom>
            <a:noFill/>
            <a:ln w="9525">
              <a:noFill/>
              <a:miter lim="800000"/>
              <a:headEnd/>
              <a:tailEnd/>
            </a:ln>
          </p:spPr>
          <p:txBody>
            <a:bodyPr lIns="0" tIns="0" rIns="0" bIns="0">
              <a:spAutoFit/>
            </a:bodyPr>
            <a:lstStyle/>
            <a:p>
              <a:pPr algn="r" eaLnBrk="0" hangingPunct="0">
                <a:spcBef>
                  <a:spcPct val="50000"/>
                </a:spcBef>
              </a:pPr>
              <a:endParaRPr lang="en-US" sz="1600" b="1">
                <a:solidFill>
                  <a:srgbClr val="6F73BF"/>
                </a:solidFill>
              </a:endParaRPr>
            </a:p>
          </p:txBody>
        </p:sp>
        <p:sp>
          <p:nvSpPr>
            <p:cNvPr id="21509" name="Rectangle 6"/>
            <p:cNvSpPr>
              <a:spLocks noChangeArrowheads="1"/>
            </p:cNvSpPr>
            <p:nvPr/>
          </p:nvSpPr>
          <p:spPr bwMode="auto">
            <a:xfrm>
              <a:off x="3851" y="3731"/>
              <a:ext cx="929" cy="442"/>
            </a:xfrm>
            <a:prstGeom prst="rect">
              <a:avLst/>
            </a:prstGeom>
            <a:noFill/>
            <a:ln w="9525">
              <a:noFill/>
              <a:miter lim="800000"/>
              <a:headEnd/>
              <a:tailEnd/>
            </a:ln>
          </p:spPr>
          <p:txBody>
            <a:bodyPr lIns="0" tIns="0" rIns="0" bIns="0">
              <a:spAutoFit/>
            </a:bodyPr>
            <a:lstStyle/>
            <a:p>
              <a:pPr algn="r" eaLnBrk="0" hangingPunct="0">
                <a:spcBef>
                  <a:spcPct val="50000"/>
                </a:spcBef>
              </a:pPr>
              <a:r>
                <a:rPr lang="en-US" sz="1500" b="1">
                  <a:solidFill>
                    <a:srgbClr val="ACECF7"/>
                  </a:solidFill>
                </a:rPr>
                <a:t/>
              </a:r>
              <a:br>
                <a:rPr lang="en-US" sz="1500" b="1">
                  <a:solidFill>
                    <a:srgbClr val="ACECF7"/>
                  </a:solidFill>
                </a:rPr>
              </a:br>
              <a:r>
                <a:rPr lang="en-US" sz="1500" b="1">
                  <a:solidFill>
                    <a:srgbClr val="21ABBE"/>
                  </a:solidFill>
                </a:rPr>
                <a:t/>
              </a:r>
              <a:br>
                <a:rPr lang="en-US" sz="1500" b="1">
                  <a:solidFill>
                    <a:srgbClr val="21ABBE"/>
                  </a:solidFill>
                </a:rPr>
              </a:br>
              <a:endParaRPr lang="en-US" sz="1600" b="1">
                <a:solidFill>
                  <a:srgbClr val="6F73BF"/>
                </a:solidFill>
              </a:endParaRPr>
            </a:p>
          </p:txBody>
        </p:sp>
        <p:sp>
          <p:nvSpPr>
            <p:cNvPr id="21510" name="Freeform 7"/>
            <p:cNvSpPr>
              <a:spLocks/>
            </p:cNvSpPr>
            <p:nvPr/>
          </p:nvSpPr>
          <p:spPr bwMode="auto">
            <a:xfrm>
              <a:off x="1924" y="3927"/>
              <a:ext cx="48" cy="54"/>
            </a:xfrm>
            <a:custGeom>
              <a:avLst/>
              <a:gdLst>
                <a:gd name="T0" fmla="*/ 36 w 54"/>
                <a:gd name="T1" fmla="*/ 6 h 48"/>
                <a:gd name="T2" fmla="*/ 42 w 54"/>
                <a:gd name="T3" fmla="*/ 24 h 48"/>
                <a:gd name="T4" fmla="*/ 54 w 54"/>
                <a:gd name="T5" fmla="*/ 48 h 48"/>
                <a:gd name="T6" fmla="*/ 48 w 54"/>
                <a:gd name="T7" fmla="*/ 42 h 48"/>
                <a:gd name="T8" fmla="*/ 42 w 54"/>
                <a:gd name="T9" fmla="*/ 48 h 48"/>
                <a:gd name="T10" fmla="*/ 24 w 54"/>
                <a:gd name="T11" fmla="*/ 42 h 48"/>
                <a:gd name="T12" fmla="*/ 18 w 54"/>
                <a:gd name="T13" fmla="*/ 42 h 48"/>
                <a:gd name="T14" fmla="*/ 0 w 54"/>
                <a:gd name="T15" fmla="*/ 42 h 48"/>
                <a:gd name="T16" fmla="*/ 6 w 54"/>
                <a:gd name="T17" fmla="*/ 36 h 48"/>
                <a:gd name="T18" fmla="*/ 12 w 54"/>
                <a:gd name="T19" fmla="*/ 36 h 48"/>
                <a:gd name="T20" fmla="*/ 18 w 54"/>
                <a:gd name="T21" fmla="*/ 36 h 48"/>
                <a:gd name="T22" fmla="*/ 24 w 54"/>
                <a:gd name="T23" fmla="*/ 36 h 48"/>
                <a:gd name="T24" fmla="*/ 12 w 54"/>
                <a:gd name="T25" fmla="*/ 36 h 48"/>
                <a:gd name="T26" fmla="*/ 24 w 54"/>
                <a:gd name="T27" fmla="*/ 36 h 48"/>
                <a:gd name="T28" fmla="*/ 30 w 54"/>
                <a:gd name="T29" fmla="*/ 36 h 48"/>
                <a:gd name="T30" fmla="*/ 42 w 54"/>
                <a:gd name="T31" fmla="*/ 42 h 48"/>
                <a:gd name="T32" fmla="*/ 42 w 54"/>
                <a:gd name="T33" fmla="*/ 42 h 48"/>
                <a:gd name="T34" fmla="*/ 24 w 54"/>
                <a:gd name="T35" fmla="*/ 30 h 48"/>
                <a:gd name="T36" fmla="*/ 30 w 54"/>
                <a:gd name="T37" fmla="*/ 18 h 48"/>
                <a:gd name="T38" fmla="*/ 18 w 54"/>
                <a:gd name="T39" fmla="*/ 18 h 48"/>
                <a:gd name="T40" fmla="*/ 12 w 54"/>
                <a:gd name="T41" fmla="*/ 6 h 48"/>
                <a:gd name="T42" fmla="*/ 18 w 54"/>
                <a:gd name="T43" fmla="*/ 0 h 48"/>
                <a:gd name="T44" fmla="*/ 36 w 54"/>
                <a:gd name="T45" fmla="*/ 6 h 4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4"/>
                <a:gd name="T70" fmla="*/ 0 h 48"/>
                <a:gd name="T71" fmla="*/ 54 w 54"/>
                <a:gd name="T72" fmla="*/ 48 h 4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4" h="48">
                  <a:moveTo>
                    <a:pt x="36" y="6"/>
                  </a:moveTo>
                  <a:lnTo>
                    <a:pt x="42" y="24"/>
                  </a:lnTo>
                  <a:lnTo>
                    <a:pt x="54" y="48"/>
                  </a:lnTo>
                  <a:lnTo>
                    <a:pt x="48" y="42"/>
                  </a:lnTo>
                  <a:lnTo>
                    <a:pt x="42" y="48"/>
                  </a:lnTo>
                  <a:lnTo>
                    <a:pt x="24" y="42"/>
                  </a:lnTo>
                  <a:lnTo>
                    <a:pt x="18" y="42"/>
                  </a:lnTo>
                  <a:lnTo>
                    <a:pt x="0" y="42"/>
                  </a:lnTo>
                  <a:lnTo>
                    <a:pt x="6" y="36"/>
                  </a:lnTo>
                  <a:lnTo>
                    <a:pt x="12" y="36"/>
                  </a:lnTo>
                  <a:lnTo>
                    <a:pt x="18" y="36"/>
                  </a:lnTo>
                  <a:lnTo>
                    <a:pt x="24" y="36"/>
                  </a:lnTo>
                  <a:lnTo>
                    <a:pt x="12" y="36"/>
                  </a:lnTo>
                  <a:lnTo>
                    <a:pt x="24" y="36"/>
                  </a:lnTo>
                  <a:lnTo>
                    <a:pt x="30" y="36"/>
                  </a:lnTo>
                  <a:lnTo>
                    <a:pt x="42" y="42"/>
                  </a:lnTo>
                  <a:lnTo>
                    <a:pt x="24" y="30"/>
                  </a:lnTo>
                  <a:lnTo>
                    <a:pt x="30" y="18"/>
                  </a:lnTo>
                  <a:lnTo>
                    <a:pt x="18" y="18"/>
                  </a:lnTo>
                  <a:lnTo>
                    <a:pt x="12" y="6"/>
                  </a:lnTo>
                  <a:lnTo>
                    <a:pt x="18" y="0"/>
                  </a:lnTo>
                  <a:lnTo>
                    <a:pt x="36" y="6"/>
                  </a:lnTo>
                  <a:close/>
                </a:path>
              </a:pathLst>
            </a:custGeom>
            <a:solidFill>
              <a:srgbClr val="E1E1E1"/>
            </a:solidFill>
            <a:ln w="9525">
              <a:solidFill>
                <a:srgbClr val="000000"/>
              </a:solidFill>
              <a:round/>
              <a:headEnd/>
              <a:tailEnd/>
            </a:ln>
          </p:spPr>
          <p:txBody>
            <a:bodyPr/>
            <a:lstStyle/>
            <a:p>
              <a:pPr algn="ctr"/>
              <a:endParaRPr lang="en-US"/>
            </a:p>
          </p:txBody>
        </p:sp>
        <p:sp>
          <p:nvSpPr>
            <p:cNvPr id="21511" name="Freeform 8"/>
            <p:cNvSpPr>
              <a:spLocks/>
            </p:cNvSpPr>
            <p:nvPr/>
          </p:nvSpPr>
          <p:spPr bwMode="auto">
            <a:xfrm>
              <a:off x="718" y="1205"/>
              <a:ext cx="549" cy="330"/>
            </a:xfrm>
            <a:custGeom>
              <a:avLst/>
              <a:gdLst>
                <a:gd name="T0" fmla="*/ 491 w 610"/>
                <a:gd name="T1" fmla="*/ 257 h 293"/>
                <a:gd name="T2" fmla="*/ 461 w 610"/>
                <a:gd name="T3" fmla="*/ 215 h 293"/>
                <a:gd name="T4" fmla="*/ 455 w 610"/>
                <a:gd name="T5" fmla="*/ 191 h 293"/>
                <a:gd name="T6" fmla="*/ 491 w 610"/>
                <a:gd name="T7" fmla="*/ 131 h 293"/>
                <a:gd name="T8" fmla="*/ 586 w 610"/>
                <a:gd name="T9" fmla="*/ 48 h 293"/>
                <a:gd name="T10" fmla="*/ 527 w 610"/>
                <a:gd name="T11" fmla="*/ 18 h 293"/>
                <a:gd name="T12" fmla="*/ 467 w 610"/>
                <a:gd name="T13" fmla="*/ 6 h 293"/>
                <a:gd name="T14" fmla="*/ 449 w 610"/>
                <a:gd name="T15" fmla="*/ 0 h 293"/>
                <a:gd name="T16" fmla="*/ 395 w 610"/>
                <a:gd name="T17" fmla="*/ 12 h 293"/>
                <a:gd name="T18" fmla="*/ 329 w 610"/>
                <a:gd name="T19" fmla="*/ 30 h 293"/>
                <a:gd name="T20" fmla="*/ 269 w 610"/>
                <a:gd name="T21" fmla="*/ 66 h 293"/>
                <a:gd name="T22" fmla="*/ 293 w 610"/>
                <a:gd name="T23" fmla="*/ 84 h 293"/>
                <a:gd name="T24" fmla="*/ 275 w 610"/>
                <a:gd name="T25" fmla="*/ 90 h 293"/>
                <a:gd name="T26" fmla="*/ 216 w 610"/>
                <a:gd name="T27" fmla="*/ 90 h 293"/>
                <a:gd name="T28" fmla="*/ 168 w 610"/>
                <a:gd name="T29" fmla="*/ 113 h 293"/>
                <a:gd name="T30" fmla="*/ 240 w 610"/>
                <a:gd name="T31" fmla="*/ 113 h 293"/>
                <a:gd name="T32" fmla="*/ 168 w 610"/>
                <a:gd name="T33" fmla="*/ 143 h 293"/>
                <a:gd name="T34" fmla="*/ 150 w 610"/>
                <a:gd name="T35" fmla="*/ 149 h 293"/>
                <a:gd name="T36" fmla="*/ 108 w 610"/>
                <a:gd name="T37" fmla="*/ 167 h 293"/>
                <a:gd name="T38" fmla="*/ 108 w 610"/>
                <a:gd name="T39" fmla="*/ 179 h 293"/>
                <a:gd name="T40" fmla="*/ 120 w 610"/>
                <a:gd name="T41" fmla="*/ 185 h 293"/>
                <a:gd name="T42" fmla="*/ 96 w 610"/>
                <a:gd name="T43" fmla="*/ 203 h 293"/>
                <a:gd name="T44" fmla="*/ 114 w 610"/>
                <a:gd name="T45" fmla="*/ 209 h 293"/>
                <a:gd name="T46" fmla="*/ 126 w 610"/>
                <a:gd name="T47" fmla="*/ 215 h 293"/>
                <a:gd name="T48" fmla="*/ 156 w 610"/>
                <a:gd name="T49" fmla="*/ 215 h 293"/>
                <a:gd name="T50" fmla="*/ 150 w 610"/>
                <a:gd name="T51" fmla="*/ 233 h 293"/>
                <a:gd name="T52" fmla="*/ 132 w 610"/>
                <a:gd name="T53" fmla="*/ 245 h 293"/>
                <a:gd name="T54" fmla="*/ 60 w 610"/>
                <a:gd name="T55" fmla="*/ 275 h 293"/>
                <a:gd name="T56" fmla="*/ 0 w 610"/>
                <a:gd name="T57" fmla="*/ 293 h 293"/>
                <a:gd name="T58" fmla="*/ 18 w 610"/>
                <a:gd name="T59" fmla="*/ 287 h 293"/>
                <a:gd name="T60" fmla="*/ 60 w 610"/>
                <a:gd name="T61" fmla="*/ 275 h 293"/>
                <a:gd name="T62" fmla="*/ 96 w 610"/>
                <a:gd name="T63" fmla="*/ 269 h 293"/>
                <a:gd name="T64" fmla="*/ 222 w 610"/>
                <a:gd name="T65" fmla="*/ 221 h 293"/>
                <a:gd name="T66" fmla="*/ 257 w 610"/>
                <a:gd name="T67" fmla="*/ 191 h 293"/>
                <a:gd name="T68" fmla="*/ 317 w 610"/>
                <a:gd name="T69" fmla="*/ 173 h 293"/>
                <a:gd name="T70" fmla="*/ 263 w 610"/>
                <a:gd name="T71" fmla="*/ 203 h 293"/>
                <a:gd name="T72" fmla="*/ 287 w 610"/>
                <a:gd name="T73" fmla="*/ 203 h 293"/>
                <a:gd name="T74" fmla="*/ 293 w 610"/>
                <a:gd name="T75" fmla="*/ 197 h 293"/>
                <a:gd name="T76" fmla="*/ 329 w 610"/>
                <a:gd name="T77" fmla="*/ 191 h 293"/>
                <a:gd name="T78" fmla="*/ 335 w 610"/>
                <a:gd name="T79" fmla="*/ 179 h 293"/>
                <a:gd name="T80" fmla="*/ 347 w 610"/>
                <a:gd name="T81" fmla="*/ 179 h 293"/>
                <a:gd name="T82" fmla="*/ 359 w 610"/>
                <a:gd name="T83" fmla="*/ 185 h 293"/>
                <a:gd name="T84" fmla="*/ 365 w 610"/>
                <a:gd name="T85" fmla="*/ 191 h 293"/>
                <a:gd name="T86" fmla="*/ 395 w 610"/>
                <a:gd name="T87" fmla="*/ 197 h 293"/>
                <a:gd name="T88" fmla="*/ 443 w 610"/>
                <a:gd name="T89" fmla="*/ 203 h 293"/>
                <a:gd name="T90" fmla="*/ 443 w 610"/>
                <a:gd name="T91" fmla="*/ 215 h 293"/>
                <a:gd name="T92" fmla="*/ 461 w 610"/>
                <a:gd name="T93" fmla="*/ 221 h 293"/>
                <a:gd name="T94" fmla="*/ 467 w 610"/>
                <a:gd name="T95" fmla="*/ 227 h 293"/>
                <a:gd name="T96" fmla="*/ 485 w 610"/>
                <a:gd name="T97" fmla="*/ 233 h 293"/>
                <a:gd name="T98" fmla="*/ 497 w 610"/>
                <a:gd name="T99" fmla="*/ 239 h 293"/>
                <a:gd name="T100" fmla="*/ 485 w 610"/>
                <a:gd name="T101" fmla="*/ 245 h 293"/>
                <a:gd name="T102" fmla="*/ 491 w 610"/>
                <a:gd name="T103" fmla="*/ 269 h 293"/>
                <a:gd name="T104" fmla="*/ 497 w 610"/>
                <a:gd name="T105" fmla="*/ 269 h 293"/>
                <a:gd name="T106" fmla="*/ 485 w 610"/>
                <a:gd name="T107" fmla="*/ 287 h 29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10"/>
                <a:gd name="T163" fmla="*/ 0 h 293"/>
                <a:gd name="T164" fmla="*/ 610 w 610"/>
                <a:gd name="T165" fmla="*/ 293 h 29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10" h="293">
                  <a:moveTo>
                    <a:pt x="497" y="287"/>
                  </a:moveTo>
                  <a:lnTo>
                    <a:pt x="509" y="275"/>
                  </a:lnTo>
                  <a:lnTo>
                    <a:pt x="497" y="263"/>
                  </a:lnTo>
                  <a:lnTo>
                    <a:pt x="491" y="257"/>
                  </a:lnTo>
                  <a:lnTo>
                    <a:pt x="497" y="221"/>
                  </a:lnTo>
                  <a:lnTo>
                    <a:pt x="497" y="203"/>
                  </a:lnTo>
                  <a:lnTo>
                    <a:pt x="473" y="209"/>
                  </a:lnTo>
                  <a:lnTo>
                    <a:pt x="461" y="215"/>
                  </a:lnTo>
                  <a:lnTo>
                    <a:pt x="449" y="215"/>
                  </a:lnTo>
                  <a:lnTo>
                    <a:pt x="449" y="197"/>
                  </a:lnTo>
                  <a:lnTo>
                    <a:pt x="455" y="191"/>
                  </a:lnTo>
                  <a:lnTo>
                    <a:pt x="425" y="191"/>
                  </a:lnTo>
                  <a:lnTo>
                    <a:pt x="449" y="173"/>
                  </a:lnTo>
                  <a:lnTo>
                    <a:pt x="473" y="149"/>
                  </a:lnTo>
                  <a:lnTo>
                    <a:pt x="491" y="131"/>
                  </a:lnTo>
                  <a:lnTo>
                    <a:pt x="515" y="108"/>
                  </a:lnTo>
                  <a:lnTo>
                    <a:pt x="539" y="90"/>
                  </a:lnTo>
                  <a:lnTo>
                    <a:pt x="563" y="66"/>
                  </a:lnTo>
                  <a:lnTo>
                    <a:pt x="586" y="48"/>
                  </a:lnTo>
                  <a:lnTo>
                    <a:pt x="610" y="30"/>
                  </a:lnTo>
                  <a:lnTo>
                    <a:pt x="580" y="18"/>
                  </a:lnTo>
                  <a:lnTo>
                    <a:pt x="557" y="18"/>
                  </a:lnTo>
                  <a:lnTo>
                    <a:pt x="527" y="18"/>
                  </a:lnTo>
                  <a:lnTo>
                    <a:pt x="491" y="12"/>
                  </a:lnTo>
                  <a:lnTo>
                    <a:pt x="479" y="6"/>
                  </a:lnTo>
                  <a:lnTo>
                    <a:pt x="467" y="6"/>
                  </a:lnTo>
                  <a:lnTo>
                    <a:pt x="449" y="6"/>
                  </a:lnTo>
                  <a:lnTo>
                    <a:pt x="461" y="0"/>
                  </a:lnTo>
                  <a:lnTo>
                    <a:pt x="449" y="0"/>
                  </a:lnTo>
                  <a:lnTo>
                    <a:pt x="413" y="12"/>
                  </a:lnTo>
                  <a:lnTo>
                    <a:pt x="407" y="6"/>
                  </a:lnTo>
                  <a:lnTo>
                    <a:pt x="395" y="12"/>
                  </a:lnTo>
                  <a:lnTo>
                    <a:pt x="389" y="18"/>
                  </a:lnTo>
                  <a:lnTo>
                    <a:pt x="389" y="12"/>
                  </a:lnTo>
                  <a:lnTo>
                    <a:pt x="359" y="18"/>
                  </a:lnTo>
                  <a:lnTo>
                    <a:pt x="329" y="30"/>
                  </a:lnTo>
                  <a:lnTo>
                    <a:pt x="299" y="42"/>
                  </a:lnTo>
                  <a:lnTo>
                    <a:pt x="269" y="42"/>
                  </a:lnTo>
                  <a:lnTo>
                    <a:pt x="257" y="48"/>
                  </a:lnTo>
                  <a:lnTo>
                    <a:pt x="269" y="66"/>
                  </a:lnTo>
                  <a:lnTo>
                    <a:pt x="263" y="72"/>
                  </a:lnTo>
                  <a:lnTo>
                    <a:pt x="281" y="78"/>
                  </a:lnTo>
                  <a:lnTo>
                    <a:pt x="275" y="84"/>
                  </a:lnTo>
                  <a:lnTo>
                    <a:pt x="293" y="84"/>
                  </a:lnTo>
                  <a:lnTo>
                    <a:pt x="275" y="84"/>
                  </a:lnTo>
                  <a:lnTo>
                    <a:pt x="269" y="78"/>
                  </a:lnTo>
                  <a:lnTo>
                    <a:pt x="269" y="84"/>
                  </a:lnTo>
                  <a:lnTo>
                    <a:pt x="275" y="90"/>
                  </a:lnTo>
                  <a:lnTo>
                    <a:pt x="263" y="90"/>
                  </a:lnTo>
                  <a:lnTo>
                    <a:pt x="234" y="90"/>
                  </a:lnTo>
                  <a:lnTo>
                    <a:pt x="245" y="78"/>
                  </a:lnTo>
                  <a:lnTo>
                    <a:pt x="216" y="90"/>
                  </a:lnTo>
                  <a:lnTo>
                    <a:pt x="168" y="96"/>
                  </a:lnTo>
                  <a:lnTo>
                    <a:pt x="186" y="102"/>
                  </a:lnTo>
                  <a:lnTo>
                    <a:pt x="174" y="102"/>
                  </a:lnTo>
                  <a:lnTo>
                    <a:pt x="168" y="113"/>
                  </a:lnTo>
                  <a:lnTo>
                    <a:pt x="210" y="113"/>
                  </a:lnTo>
                  <a:lnTo>
                    <a:pt x="216" y="119"/>
                  </a:lnTo>
                  <a:lnTo>
                    <a:pt x="245" y="108"/>
                  </a:lnTo>
                  <a:lnTo>
                    <a:pt x="240" y="113"/>
                  </a:lnTo>
                  <a:lnTo>
                    <a:pt x="234" y="119"/>
                  </a:lnTo>
                  <a:lnTo>
                    <a:pt x="228" y="131"/>
                  </a:lnTo>
                  <a:lnTo>
                    <a:pt x="204" y="137"/>
                  </a:lnTo>
                  <a:lnTo>
                    <a:pt x="168" y="143"/>
                  </a:lnTo>
                  <a:lnTo>
                    <a:pt x="174" y="137"/>
                  </a:lnTo>
                  <a:lnTo>
                    <a:pt x="162" y="143"/>
                  </a:lnTo>
                  <a:lnTo>
                    <a:pt x="144" y="149"/>
                  </a:lnTo>
                  <a:lnTo>
                    <a:pt x="150" y="149"/>
                  </a:lnTo>
                  <a:lnTo>
                    <a:pt x="138" y="155"/>
                  </a:lnTo>
                  <a:lnTo>
                    <a:pt x="114" y="161"/>
                  </a:lnTo>
                  <a:lnTo>
                    <a:pt x="108" y="167"/>
                  </a:lnTo>
                  <a:lnTo>
                    <a:pt x="102" y="167"/>
                  </a:lnTo>
                  <a:lnTo>
                    <a:pt x="102" y="173"/>
                  </a:lnTo>
                  <a:lnTo>
                    <a:pt x="120" y="167"/>
                  </a:lnTo>
                  <a:lnTo>
                    <a:pt x="108" y="179"/>
                  </a:lnTo>
                  <a:lnTo>
                    <a:pt x="120" y="179"/>
                  </a:lnTo>
                  <a:lnTo>
                    <a:pt x="114" y="179"/>
                  </a:lnTo>
                  <a:lnTo>
                    <a:pt x="120" y="185"/>
                  </a:lnTo>
                  <a:lnTo>
                    <a:pt x="108" y="185"/>
                  </a:lnTo>
                  <a:lnTo>
                    <a:pt x="102" y="179"/>
                  </a:lnTo>
                  <a:lnTo>
                    <a:pt x="90" y="191"/>
                  </a:lnTo>
                  <a:lnTo>
                    <a:pt x="96" y="203"/>
                  </a:lnTo>
                  <a:lnTo>
                    <a:pt x="120" y="191"/>
                  </a:lnTo>
                  <a:lnTo>
                    <a:pt x="138" y="185"/>
                  </a:lnTo>
                  <a:lnTo>
                    <a:pt x="120" y="197"/>
                  </a:lnTo>
                  <a:lnTo>
                    <a:pt x="114" y="209"/>
                  </a:lnTo>
                  <a:lnTo>
                    <a:pt x="108" y="215"/>
                  </a:lnTo>
                  <a:lnTo>
                    <a:pt x="96" y="221"/>
                  </a:lnTo>
                  <a:lnTo>
                    <a:pt x="126" y="215"/>
                  </a:lnTo>
                  <a:lnTo>
                    <a:pt x="138" y="221"/>
                  </a:lnTo>
                  <a:lnTo>
                    <a:pt x="138" y="227"/>
                  </a:lnTo>
                  <a:lnTo>
                    <a:pt x="156" y="215"/>
                  </a:lnTo>
                  <a:lnTo>
                    <a:pt x="150" y="221"/>
                  </a:lnTo>
                  <a:lnTo>
                    <a:pt x="180" y="215"/>
                  </a:lnTo>
                  <a:lnTo>
                    <a:pt x="150" y="233"/>
                  </a:lnTo>
                  <a:lnTo>
                    <a:pt x="156" y="233"/>
                  </a:lnTo>
                  <a:lnTo>
                    <a:pt x="138" y="239"/>
                  </a:lnTo>
                  <a:lnTo>
                    <a:pt x="132" y="245"/>
                  </a:lnTo>
                  <a:lnTo>
                    <a:pt x="108" y="257"/>
                  </a:lnTo>
                  <a:lnTo>
                    <a:pt x="66" y="269"/>
                  </a:lnTo>
                  <a:lnTo>
                    <a:pt x="66" y="275"/>
                  </a:lnTo>
                  <a:lnTo>
                    <a:pt x="60" y="275"/>
                  </a:lnTo>
                  <a:lnTo>
                    <a:pt x="54" y="275"/>
                  </a:lnTo>
                  <a:lnTo>
                    <a:pt x="42" y="275"/>
                  </a:lnTo>
                  <a:lnTo>
                    <a:pt x="0" y="293"/>
                  </a:lnTo>
                  <a:lnTo>
                    <a:pt x="6" y="287"/>
                  </a:lnTo>
                  <a:lnTo>
                    <a:pt x="6" y="293"/>
                  </a:lnTo>
                  <a:lnTo>
                    <a:pt x="18" y="287"/>
                  </a:lnTo>
                  <a:lnTo>
                    <a:pt x="36" y="281"/>
                  </a:lnTo>
                  <a:lnTo>
                    <a:pt x="42" y="281"/>
                  </a:lnTo>
                  <a:lnTo>
                    <a:pt x="36" y="281"/>
                  </a:lnTo>
                  <a:lnTo>
                    <a:pt x="60" y="275"/>
                  </a:lnTo>
                  <a:lnTo>
                    <a:pt x="72" y="275"/>
                  </a:lnTo>
                  <a:lnTo>
                    <a:pt x="90" y="269"/>
                  </a:lnTo>
                  <a:lnTo>
                    <a:pt x="96" y="269"/>
                  </a:lnTo>
                  <a:lnTo>
                    <a:pt x="102" y="263"/>
                  </a:lnTo>
                  <a:lnTo>
                    <a:pt x="150" y="251"/>
                  </a:lnTo>
                  <a:lnTo>
                    <a:pt x="186" y="233"/>
                  </a:lnTo>
                  <a:lnTo>
                    <a:pt x="222" y="221"/>
                  </a:lnTo>
                  <a:lnTo>
                    <a:pt x="216" y="215"/>
                  </a:lnTo>
                  <a:lnTo>
                    <a:pt x="245" y="203"/>
                  </a:lnTo>
                  <a:lnTo>
                    <a:pt x="251" y="197"/>
                  </a:lnTo>
                  <a:lnTo>
                    <a:pt x="257" y="191"/>
                  </a:lnTo>
                  <a:lnTo>
                    <a:pt x="287" y="179"/>
                  </a:lnTo>
                  <a:lnTo>
                    <a:pt x="311" y="173"/>
                  </a:lnTo>
                  <a:lnTo>
                    <a:pt x="329" y="167"/>
                  </a:lnTo>
                  <a:lnTo>
                    <a:pt x="317" y="173"/>
                  </a:lnTo>
                  <a:lnTo>
                    <a:pt x="323" y="179"/>
                  </a:lnTo>
                  <a:lnTo>
                    <a:pt x="317" y="179"/>
                  </a:lnTo>
                  <a:lnTo>
                    <a:pt x="287" y="185"/>
                  </a:lnTo>
                  <a:lnTo>
                    <a:pt x="263" y="203"/>
                  </a:lnTo>
                  <a:lnTo>
                    <a:pt x="275" y="203"/>
                  </a:lnTo>
                  <a:lnTo>
                    <a:pt x="257" y="209"/>
                  </a:lnTo>
                  <a:lnTo>
                    <a:pt x="263" y="209"/>
                  </a:lnTo>
                  <a:lnTo>
                    <a:pt x="287" y="203"/>
                  </a:lnTo>
                  <a:lnTo>
                    <a:pt x="281" y="209"/>
                  </a:lnTo>
                  <a:lnTo>
                    <a:pt x="287" y="203"/>
                  </a:lnTo>
                  <a:lnTo>
                    <a:pt x="293" y="197"/>
                  </a:lnTo>
                  <a:lnTo>
                    <a:pt x="293" y="203"/>
                  </a:lnTo>
                  <a:lnTo>
                    <a:pt x="305" y="197"/>
                  </a:lnTo>
                  <a:lnTo>
                    <a:pt x="311" y="197"/>
                  </a:lnTo>
                  <a:lnTo>
                    <a:pt x="329" y="191"/>
                  </a:lnTo>
                  <a:lnTo>
                    <a:pt x="323" y="191"/>
                  </a:lnTo>
                  <a:lnTo>
                    <a:pt x="329" y="185"/>
                  </a:lnTo>
                  <a:lnTo>
                    <a:pt x="335" y="179"/>
                  </a:lnTo>
                  <a:lnTo>
                    <a:pt x="353" y="173"/>
                  </a:lnTo>
                  <a:lnTo>
                    <a:pt x="341" y="179"/>
                  </a:lnTo>
                  <a:lnTo>
                    <a:pt x="347" y="179"/>
                  </a:lnTo>
                  <a:lnTo>
                    <a:pt x="365" y="179"/>
                  </a:lnTo>
                  <a:lnTo>
                    <a:pt x="359" y="179"/>
                  </a:lnTo>
                  <a:lnTo>
                    <a:pt x="359" y="185"/>
                  </a:lnTo>
                  <a:lnTo>
                    <a:pt x="365" y="185"/>
                  </a:lnTo>
                  <a:lnTo>
                    <a:pt x="359" y="191"/>
                  </a:lnTo>
                  <a:lnTo>
                    <a:pt x="365" y="191"/>
                  </a:lnTo>
                  <a:lnTo>
                    <a:pt x="377" y="185"/>
                  </a:lnTo>
                  <a:lnTo>
                    <a:pt x="371" y="191"/>
                  </a:lnTo>
                  <a:lnTo>
                    <a:pt x="377" y="197"/>
                  </a:lnTo>
                  <a:lnTo>
                    <a:pt x="395" y="197"/>
                  </a:lnTo>
                  <a:lnTo>
                    <a:pt x="419" y="197"/>
                  </a:lnTo>
                  <a:lnTo>
                    <a:pt x="419" y="203"/>
                  </a:lnTo>
                  <a:lnTo>
                    <a:pt x="437" y="197"/>
                  </a:lnTo>
                  <a:lnTo>
                    <a:pt x="443" y="203"/>
                  </a:lnTo>
                  <a:lnTo>
                    <a:pt x="437" y="203"/>
                  </a:lnTo>
                  <a:lnTo>
                    <a:pt x="443" y="197"/>
                  </a:lnTo>
                  <a:lnTo>
                    <a:pt x="431" y="203"/>
                  </a:lnTo>
                  <a:lnTo>
                    <a:pt x="443" y="215"/>
                  </a:lnTo>
                  <a:lnTo>
                    <a:pt x="455" y="227"/>
                  </a:lnTo>
                  <a:lnTo>
                    <a:pt x="461" y="227"/>
                  </a:lnTo>
                  <a:lnTo>
                    <a:pt x="455" y="215"/>
                  </a:lnTo>
                  <a:lnTo>
                    <a:pt x="461" y="221"/>
                  </a:lnTo>
                  <a:lnTo>
                    <a:pt x="473" y="215"/>
                  </a:lnTo>
                  <a:lnTo>
                    <a:pt x="467" y="221"/>
                  </a:lnTo>
                  <a:lnTo>
                    <a:pt x="467" y="227"/>
                  </a:lnTo>
                  <a:lnTo>
                    <a:pt x="485" y="209"/>
                  </a:lnTo>
                  <a:lnTo>
                    <a:pt x="485" y="221"/>
                  </a:lnTo>
                  <a:lnTo>
                    <a:pt x="485" y="233"/>
                  </a:lnTo>
                  <a:lnTo>
                    <a:pt x="491" y="227"/>
                  </a:lnTo>
                  <a:lnTo>
                    <a:pt x="491" y="233"/>
                  </a:lnTo>
                  <a:lnTo>
                    <a:pt x="485" y="233"/>
                  </a:lnTo>
                  <a:lnTo>
                    <a:pt x="497" y="239"/>
                  </a:lnTo>
                  <a:lnTo>
                    <a:pt x="491" y="239"/>
                  </a:lnTo>
                  <a:lnTo>
                    <a:pt x="485" y="239"/>
                  </a:lnTo>
                  <a:lnTo>
                    <a:pt x="485" y="245"/>
                  </a:lnTo>
                  <a:lnTo>
                    <a:pt x="479" y="245"/>
                  </a:lnTo>
                  <a:lnTo>
                    <a:pt x="479" y="251"/>
                  </a:lnTo>
                  <a:lnTo>
                    <a:pt x="485" y="257"/>
                  </a:lnTo>
                  <a:lnTo>
                    <a:pt x="491" y="269"/>
                  </a:lnTo>
                  <a:lnTo>
                    <a:pt x="485" y="269"/>
                  </a:lnTo>
                  <a:lnTo>
                    <a:pt x="467" y="281"/>
                  </a:lnTo>
                  <a:lnTo>
                    <a:pt x="473" y="275"/>
                  </a:lnTo>
                  <a:lnTo>
                    <a:pt x="497" y="269"/>
                  </a:lnTo>
                  <a:lnTo>
                    <a:pt x="485" y="287"/>
                  </a:lnTo>
                  <a:lnTo>
                    <a:pt x="479" y="287"/>
                  </a:lnTo>
                  <a:lnTo>
                    <a:pt x="491" y="281"/>
                  </a:lnTo>
                  <a:lnTo>
                    <a:pt x="485" y="287"/>
                  </a:lnTo>
                  <a:lnTo>
                    <a:pt x="479" y="293"/>
                  </a:lnTo>
                  <a:lnTo>
                    <a:pt x="497" y="287"/>
                  </a:lnTo>
                  <a:close/>
                </a:path>
              </a:pathLst>
            </a:custGeom>
            <a:solidFill>
              <a:srgbClr val="C0C0C0"/>
            </a:solidFill>
            <a:ln w="9525">
              <a:solidFill>
                <a:srgbClr val="000000"/>
              </a:solidFill>
              <a:round/>
              <a:headEnd/>
              <a:tailEnd/>
            </a:ln>
          </p:spPr>
          <p:txBody>
            <a:bodyPr/>
            <a:lstStyle/>
            <a:p>
              <a:pPr algn="ctr"/>
              <a:endParaRPr lang="en-US"/>
            </a:p>
          </p:txBody>
        </p:sp>
        <p:grpSp>
          <p:nvGrpSpPr>
            <p:cNvPr id="21512" name="Group 9"/>
            <p:cNvGrpSpPr>
              <a:grpSpLocks/>
            </p:cNvGrpSpPr>
            <p:nvPr/>
          </p:nvGrpSpPr>
          <p:grpSpPr bwMode="auto">
            <a:xfrm>
              <a:off x="718" y="1204"/>
              <a:ext cx="1212" cy="983"/>
              <a:chOff x="851" y="1207"/>
              <a:chExt cx="1313" cy="983"/>
            </a:xfrm>
          </p:grpSpPr>
          <p:sp>
            <p:nvSpPr>
              <p:cNvPr id="22010" name="Freeform 10"/>
              <p:cNvSpPr>
                <a:spLocks/>
              </p:cNvSpPr>
              <p:nvPr/>
            </p:nvSpPr>
            <p:spPr bwMode="auto">
              <a:xfrm>
                <a:off x="1230" y="1652"/>
                <a:ext cx="934" cy="538"/>
              </a:xfrm>
              <a:custGeom>
                <a:avLst/>
                <a:gdLst>
                  <a:gd name="T0" fmla="*/ 945 w 957"/>
                  <a:gd name="T1" fmla="*/ 42 h 478"/>
                  <a:gd name="T2" fmla="*/ 897 w 957"/>
                  <a:gd name="T3" fmla="*/ 83 h 478"/>
                  <a:gd name="T4" fmla="*/ 790 w 957"/>
                  <a:gd name="T5" fmla="*/ 113 h 478"/>
                  <a:gd name="T6" fmla="*/ 718 w 957"/>
                  <a:gd name="T7" fmla="*/ 143 h 478"/>
                  <a:gd name="T8" fmla="*/ 706 w 957"/>
                  <a:gd name="T9" fmla="*/ 113 h 478"/>
                  <a:gd name="T10" fmla="*/ 700 w 957"/>
                  <a:gd name="T11" fmla="*/ 66 h 478"/>
                  <a:gd name="T12" fmla="*/ 622 w 957"/>
                  <a:gd name="T13" fmla="*/ 30 h 478"/>
                  <a:gd name="T14" fmla="*/ 556 w 957"/>
                  <a:gd name="T15" fmla="*/ 0 h 478"/>
                  <a:gd name="T16" fmla="*/ 120 w 957"/>
                  <a:gd name="T17" fmla="*/ 24 h 478"/>
                  <a:gd name="T18" fmla="*/ 114 w 957"/>
                  <a:gd name="T19" fmla="*/ 30 h 478"/>
                  <a:gd name="T20" fmla="*/ 90 w 957"/>
                  <a:gd name="T21" fmla="*/ 24 h 478"/>
                  <a:gd name="T22" fmla="*/ 78 w 957"/>
                  <a:gd name="T23" fmla="*/ 54 h 478"/>
                  <a:gd name="T24" fmla="*/ 48 w 957"/>
                  <a:gd name="T25" fmla="*/ 101 h 478"/>
                  <a:gd name="T26" fmla="*/ 0 w 957"/>
                  <a:gd name="T27" fmla="*/ 185 h 478"/>
                  <a:gd name="T28" fmla="*/ 0 w 957"/>
                  <a:gd name="T29" fmla="*/ 227 h 478"/>
                  <a:gd name="T30" fmla="*/ 6 w 957"/>
                  <a:gd name="T31" fmla="*/ 233 h 478"/>
                  <a:gd name="T32" fmla="*/ 6 w 957"/>
                  <a:gd name="T33" fmla="*/ 293 h 478"/>
                  <a:gd name="T34" fmla="*/ 90 w 957"/>
                  <a:gd name="T35" fmla="*/ 335 h 478"/>
                  <a:gd name="T36" fmla="*/ 197 w 957"/>
                  <a:gd name="T37" fmla="*/ 347 h 478"/>
                  <a:gd name="T38" fmla="*/ 263 w 957"/>
                  <a:gd name="T39" fmla="*/ 407 h 478"/>
                  <a:gd name="T40" fmla="*/ 323 w 957"/>
                  <a:gd name="T41" fmla="*/ 454 h 478"/>
                  <a:gd name="T42" fmla="*/ 347 w 957"/>
                  <a:gd name="T43" fmla="*/ 436 h 478"/>
                  <a:gd name="T44" fmla="*/ 377 w 957"/>
                  <a:gd name="T45" fmla="*/ 413 h 478"/>
                  <a:gd name="T46" fmla="*/ 389 w 957"/>
                  <a:gd name="T47" fmla="*/ 413 h 478"/>
                  <a:gd name="T48" fmla="*/ 425 w 957"/>
                  <a:gd name="T49" fmla="*/ 389 h 478"/>
                  <a:gd name="T50" fmla="*/ 467 w 957"/>
                  <a:gd name="T51" fmla="*/ 395 h 478"/>
                  <a:gd name="T52" fmla="*/ 497 w 957"/>
                  <a:gd name="T53" fmla="*/ 407 h 478"/>
                  <a:gd name="T54" fmla="*/ 497 w 957"/>
                  <a:gd name="T55" fmla="*/ 383 h 478"/>
                  <a:gd name="T56" fmla="*/ 526 w 957"/>
                  <a:gd name="T57" fmla="*/ 377 h 478"/>
                  <a:gd name="T58" fmla="*/ 550 w 957"/>
                  <a:gd name="T59" fmla="*/ 377 h 478"/>
                  <a:gd name="T60" fmla="*/ 568 w 957"/>
                  <a:gd name="T61" fmla="*/ 389 h 478"/>
                  <a:gd name="T62" fmla="*/ 604 w 957"/>
                  <a:gd name="T63" fmla="*/ 430 h 478"/>
                  <a:gd name="T64" fmla="*/ 616 w 957"/>
                  <a:gd name="T65" fmla="*/ 448 h 478"/>
                  <a:gd name="T66" fmla="*/ 628 w 957"/>
                  <a:gd name="T67" fmla="*/ 478 h 478"/>
                  <a:gd name="T68" fmla="*/ 646 w 957"/>
                  <a:gd name="T69" fmla="*/ 425 h 478"/>
                  <a:gd name="T70" fmla="*/ 646 w 957"/>
                  <a:gd name="T71" fmla="*/ 359 h 478"/>
                  <a:gd name="T72" fmla="*/ 664 w 957"/>
                  <a:gd name="T73" fmla="*/ 335 h 478"/>
                  <a:gd name="T74" fmla="*/ 724 w 957"/>
                  <a:gd name="T75" fmla="*/ 293 h 478"/>
                  <a:gd name="T76" fmla="*/ 736 w 957"/>
                  <a:gd name="T77" fmla="*/ 275 h 478"/>
                  <a:gd name="T78" fmla="*/ 748 w 957"/>
                  <a:gd name="T79" fmla="*/ 263 h 478"/>
                  <a:gd name="T80" fmla="*/ 760 w 957"/>
                  <a:gd name="T81" fmla="*/ 251 h 478"/>
                  <a:gd name="T82" fmla="*/ 760 w 957"/>
                  <a:gd name="T83" fmla="*/ 245 h 478"/>
                  <a:gd name="T84" fmla="*/ 754 w 957"/>
                  <a:gd name="T85" fmla="*/ 215 h 478"/>
                  <a:gd name="T86" fmla="*/ 760 w 957"/>
                  <a:gd name="T87" fmla="*/ 209 h 478"/>
                  <a:gd name="T88" fmla="*/ 772 w 957"/>
                  <a:gd name="T89" fmla="*/ 215 h 478"/>
                  <a:gd name="T90" fmla="*/ 766 w 957"/>
                  <a:gd name="T91" fmla="*/ 233 h 478"/>
                  <a:gd name="T92" fmla="*/ 784 w 957"/>
                  <a:gd name="T93" fmla="*/ 191 h 478"/>
                  <a:gd name="T94" fmla="*/ 814 w 957"/>
                  <a:gd name="T95" fmla="*/ 179 h 478"/>
                  <a:gd name="T96" fmla="*/ 861 w 957"/>
                  <a:gd name="T97" fmla="*/ 161 h 478"/>
                  <a:gd name="T98" fmla="*/ 879 w 957"/>
                  <a:gd name="T99" fmla="*/ 155 h 478"/>
                  <a:gd name="T100" fmla="*/ 879 w 957"/>
                  <a:gd name="T101" fmla="*/ 137 h 478"/>
                  <a:gd name="T102" fmla="*/ 921 w 957"/>
                  <a:gd name="T103" fmla="*/ 95 h 4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957"/>
                  <a:gd name="T157" fmla="*/ 0 h 478"/>
                  <a:gd name="T158" fmla="*/ 957 w 957"/>
                  <a:gd name="T159" fmla="*/ 478 h 4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957" h="478">
                    <a:moveTo>
                      <a:pt x="957" y="89"/>
                    </a:moveTo>
                    <a:lnTo>
                      <a:pt x="951" y="83"/>
                    </a:lnTo>
                    <a:lnTo>
                      <a:pt x="951" y="71"/>
                    </a:lnTo>
                    <a:lnTo>
                      <a:pt x="957" y="48"/>
                    </a:lnTo>
                    <a:lnTo>
                      <a:pt x="945" y="42"/>
                    </a:lnTo>
                    <a:lnTo>
                      <a:pt x="939" y="42"/>
                    </a:lnTo>
                    <a:lnTo>
                      <a:pt x="921" y="54"/>
                    </a:lnTo>
                    <a:lnTo>
                      <a:pt x="909" y="66"/>
                    </a:lnTo>
                    <a:lnTo>
                      <a:pt x="897" y="83"/>
                    </a:lnTo>
                    <a:lnTo>
                      <a:pt x="885" y="89"/>
                    </a:lnTo>
                    <a:lnTo>
                      <a:pt x="855" y="89"/>
                    </a:lnTo>
                    <a:lnTo>
                      <a:pt x="825" y="89"/>
                    </a:lnTo>
                    <a:lnTo>
                      <a:pt x="808" y="101"/>
                    </a:lnTo>
                    <a:lnTo>
                      <a:pt x="790" y="113"/>
                    </a:lnTo>
                    <a:lnTo>
                      <a:pt x="772" y="113"/>
                    </a:lnTo>
                    <a:lnTo>
                      <a:pt x="754" y="119"/>
                    </a:lnTo>
                    <a:lnTo>
                      <a:pt x="754" y="131"/>
                    </a:lnTo>
                    <a:lnTo>
                      <a:pt x="736" y="137"/>
                    </a:lnTo>
                    <a:lnTo>
                      <a:pt x="718" y="143"/>
                    </a:lnTo>
                    <a:lnTo>
                      <a:pt x="700" y="149"/>
                    </a:lnTo>
                    <a:lnTo>
                      <a:pt x="682" y="155"/>
                    </a:lnTo>
                    <a:lnTo>
                      <a:pt x="682" y="143"/>
                    </a:lnTo>
                    <a:lnTo>
                      <a:pt x="700" y="125"/>
                    </a:lnTo>
                    <a:lnTo>
                      <a:pt x="706" y="113"/>
                    </a:lnTo>
                    <a:lnTo>
                      <a:pt x="712" y="95"/>
                    </a:lnTo>
                    <a:lnTo>
                      <a:pt x="712" y="83"/>
                    </a:lnTo>
                    <a:lnTo>
                      <a:pt x="700" y="71"/>
                    </a:lnTo>
                    <a:lnTo>
                      <a:pt x="700" y="66"/>
                    </a:lnTo>
                    <a:lnTo>
                      <a:pt x="694" y="60"/>
                    </a:lnTo>
                    <a:lnTo>
                      <a:pt x="682" y="48"/>
                    </a:lnTo>
                    <a:lnTo>
                      <a:pt x="670" y="42"/>
                    </a:lnTo>
                    <a:lnTo>
                      <a:pt x="640" y="24"/>
                    </a:lnTo>
                    <a:lnTo>
                      <a:pt x="622" y="30"/>
                    </a:lnTo>
                    <a:lnTo>
                      <a:pt x="610" y="24"/>
                    </a:lnTo>
                    <a:lnTo>
                      <a:pt x="592" y="30"/>
                    </a:lnTo>
                    <a:lnTo>
                      <a:pt x="574" y="18"/>
                    </a:lnTo>
                    <a:lnTo>
                      <a:pt x="556" y="12"/>
                    </a:lnTo>
                    <a:lnTo>
                      <a:pt x="556" y="0"/>
                    </a:lnTo>
                    <a:lnTo>
                      <a:pt x="550" y="12"/>
                    </a:lnTo>
                    <a:lnTo>
                      <a:pt x="365" y="12"/>
                    </a:lnTo>
                    <a:lnTo>
                      <a:pt x="335" y="12"/>
                    </a:lnTo>
                    <a:lnTo>
                      <a:pt x="126" y="12"/>
                    </a:lnTo>
                    <a:lnTo>
                      <a:pt x="120" y="24"/>
                    </a:lnTo>
                    <a:lnTo>
                      <a:pt x="114" y="42"/>
                    </a:lnTo>
                    <a:lnTo>
                      <a:pt x="102" y="48"/>
                    </a:lnTo>
                    <a:lnTo>
                      <a:pt x="102" y="42"/>
                    </a:lnTo>
                    <a:lnTo>
                      <a:pt x="102" y="48"/>
                    </a:lnTo>
                    <a:lnTo>
                      <a:pt x="114" y="30"/>
                    </a:lnTo>
                    <a:lnTo>
                      <a:pt x="102" y="42"/>
                    </a:lnTo>
                    <a:lnTo>
                      <a:pt x="108" y="36"/>
                    </a:lnTo>
                    <a:lnTo>
                      <a:pt x="114" y="30"/>
                    </a:lnTo>
                    <a:lnTo>
                      <a:pt x="90" y="24"/>
                    </a:lnTo>
                    <a:lnTo>
                      <a:pt x="84" y="48"/>
                    </a:lnTo>
                    <a:lnTo>
                      <a:pt x="78" y="54"/>
                    </a:lnTo>
                    <a:lnTo>
                      <a:pt x="78" y="60"/>
                    </a:lnTo>
                    <a:lnTo>
                      <a:pt x="78" y="54"/>
                    </a:lnTo>
                    <a:lnTo>
                      <a:pt x="72" y="60"/>
                    </a:lnTo>
                    <a:lnTo>
                      <a:pt x="84" y="66"/>
                    </a:lnTo>
                    <a:lnTo>
                      <a:pt x="72" y="66"/>
                    </a:lnTo>
                    <a:lnTo>
                      <a:pt x="66" y="71"/>
                    </a:lnTo>
                    <a:lnTo>
                      <a:pt x="48" y="101"/>
                    </a:lnTo>
                    <a:lnTo>
                      <a:pt x="30" y="125"/>
                    </a:lnTo>
                    <a:lnTo>
                      <a:pt x="24" y="143"/>
                    </a:lnTo>
                    <a:lnTo>
                      <a:pt x="18" y="155"/>
                    </a:lnTo>
                    <a:lnTo>
                      <a:pt x="0" y="179"/>
                    </a:lnTo>
                    <a:lnTo>
                      <a:pt x="0" y="185"/>
                    </a:lnTo>
                    <a:lnTo>
                      <a:pt x="0" y="197"/>
                    </a:lnTo>
                    <a:lnTo>
                      <a:pt x="0" y="209"/>
                    </a:lnTo>
                    <a:lnTo>
                      <a:pt x="6" y="227"/>
                    </a:lnTo>
                    <a:lnTo>
                      <a:pt x="0" y="221"/>
                    </a:lnTo>
                    <a:lnTo>
                      <a:pt x="0" y="227"/>
                    </a:lnTo>
                    <a:lnTo>
                      <a:pt x="6" y="227"/>
                    </a:lnTo>
                    <a:lnTo>
                      <a:pt x="12" y="227"/>
                    </a:lnTo>
                    <a:lnTo>
                      <a:pt x="12" y="233"/>
                    </a:lnTo>
                    <a:lnTo>
                      <a:pt x="6" y="233"/>
                    </a:lnTo>
                    <a:lnTo>
                      <a:pt x="6" y="245"/>
                    </a:lnTo>
                    <a:lnTo>
                      <a:pt x="6" y="251"/>
                    </a:lnTo>
                    <a:lnTo>
                      <a:pt x="6" y="263"/>
                    </a:lnTo>
                    <a:lnTo>
                      <a:pt x="12" y="275"/>
                    </a:lnTo>
                    <a:lnTo>
                      <a:pt x="6" y="293"/>
                    </a:lnTo>
                    <a:lnTo>
                      <a:pt x="18" y="293"/>
                    </a:lnTo>
                    <a:lnTo>
                      <a:pt x="36" y="305"/>
                    </a:lnTo>
                    <a:lnTo>
                      <a:pt x="54" y="317"/>
                    </a:lnTo>
                    <a:lnTo>
                      <a:pt x="54" y="335"/>
                    </a:lnTo>
                    <a:lnTo>
                      <a:pt x="90" y="335"/>
                    </a:lnTo>
                    <a:lnTo>
                      <a:pt x="108" y="341"/>
                    </a:lnTo>
                    <a:lnTo>
                      <a:pt x="120" y="347"/>
                    </a:lnTo>
                    <a:lnTo>
                      <a:pt x="144" y="359"/>
                    </a:lnTo>
                    <a:lnTo>
                      <a:pt x="191" y="359"/>
                    </a:lnTo>
                    <a:lnTo>
                      <a:pt x="197" y="347"/>
                    </a:lnTo>
                    <a:lnTo>
                      <a:pt x="227" y="347"/>
                    </a:lnTo>
                    <a:lnTo>
                      <a:pt x="239" y="371"/>
                    </a:lnTo>
                    <a:lnTo>
                      <a:pt x="245" y="389"/>
                    </a:lnTo>
                    <a:lnTo>
                      <a:pt x="257" y="395"/>
                    </a:lnTo>
                    <a:lnTo>
                      <a:pt x="263" y="407"/>
                    </a:lnTo>
                    <a:lnTo>
                      <a:pt x="275" y="389"/>
                    </a:lnTo>
                    <a:lnTo>
                      <a:pt x="299" y="395"/>
                    </a:lnTo>
                    <a:lnTo>
                      <a:pt x="305" y="413"/>
                    </a:lnTo>
                    <a:lnTo>
                      <a:pt x="317" y="430"/>
                    </a:lnTo>
                    <a:lnTo>
                      <a:pt x="323" y="454"/>
                    </a:lnTo>
                    <a:lnTo>
                      <a:pt x="335" y="460"/>
                    </a:lnTo>
                    <a:lnTo>
                      <a:pt x="353" y="466"/>
                    </a:lnTo>
                    <a:lnTo>
                      <a:pt x="353" y="442"/>
                    </a:lnTo>
                    <a:lnTo>
                      <a:pt x="347" y="436"/>
                    </a:lnTo>
                    <a:lnTo>
                      <a:pt x="353" y="436"/>
                    </a:lnTo>
                    <a:lnTo>
                      <a:pt x="359" y="430"/>
                    </a:lnTo>
                    <a:lnTo>
                      <a:pt x="365" y="425"/>
                    </a:lnTo>
                    <a:lnTo>
                      <a:pt x="371" y="419"/>
                    </a:lnTo>
                    <a:lnTo>
                      <a:pt x="377" y="413"/>
                    </a:lnTo>
                    <a:lnTo>
                      <a:pt x="383" y="413"/>
                    </a:lnTo>
                    <a:lnTo>
                      <a:pt x="389" y="413"/>
                    </a:lnTo>
                    <a:lnTo>
                      <a:pt x="407" y="395"/>
                    </a:lnTo>
                    <a:lnTo>
                      <a:pt x="407" y="389"/>
                    </a:lnTo>
                    <a:lnTo>
                      <a:pt x="413" y="395"/>
                    </a:lnTo>
                    <a:lnTo>
                      <a:pt x="425" y="389"/>
                    </a:lnTo>
                    <a:lnTo>
                      <a:pt x="443" y="389"/>
                    </a:lnTo>
                    <a:lnTo>
                      <a:pt x="455" y="389"/>
                    </a:lnTo>
                    <a:lnTo>
                      <a:pt x="461" y="389"/>
                    </a:lnTo>
                    <a:lnTo>
                      <a:pt x="467" y="395"/>
                    </a:lnTo>
                    <a:lnTo>
                      <a:pt x="479" y="401"/>
                    </a:lnTo>
                    <a:lnTo>
                      <a:pt x="491" y="401"/>
                    </a:lnTo>
                    <a:lnTo>
                      <a:pt x="485" y="395"/>
                    </a:lnTo>
                    <a:lnTo>
                      <a:pt x="502" y="401"/>
                    </a:lnTo>
                    <a:lnTo>
                      <a:pt x="497" y="407"/>
                    </a:lnTo>
                    <a:lnTo>
                      <a:pt x="502" y="401"/>
                    </a:lnTo>
                    <a:lnTo>
                      <a:pt x="497" y="389"/>
                    </a:lnTo>
                    <a:lnTo>
                      <a:pt x="502" y="389"/>
                    </a:lnTo>
                    <a:lnTo>
                      <a:pt x="497" y="383"/>
                    </a:lnTo>
                    <a:lnTo>
                      <a:pt x="485" y="383"/>
                    </a:lnTo>
                    <a:lnTo>
                      <a:pt x="497" y="383"/>
                    </a:lnTo>
                    <a:lnTo>
                      <a:pt x="526" y="377"/>
                    </a:lnTo>
                    <a:lnTo>
                      <a:pt x="532" y="371"/>
                    </a:lnTo>
                    <a:lnTo>
                      <a:pt x="526" y="377"/>
                    </a:lnTo>
                    <a:lnTo>
                      <a:pt x="538" y="377"/>
                    </a:lnTo>
                    <a:lnTo>
                      <a:pt x="544" y="377"/>
                    </a:lnTo>
                    <a:lnTo>
                      <a:pt x="556" y="377"/>
                    </a:lnTo>
                    <a:lnTo>
                      <a:pt x="550" y="377"/>
                    </a:lnTo>
                    <a:lnTo>
                      <a:pt x="562" y="377"/>
                    </a:lnTo>
                    <a:lnTo>
                      <a:pt x="568" y="377"/>
                    </a:lnTo>
                    <a:lnTo>
                      <a:pt x="568" y="383"/>
                    </a:lnTo>
                    <a:lnTo>
                      <a:pt x="568" y="389"/>
                    </a:lnTo>
                    <a:lnTo>
                      <a:pt x="592" y="383"/>
                    </a:lnTo>
                    <a:lnTo>
                      <a:pt x="610" y="407"/>
                    </a:lnTo>
                    <a:lnTo>
                      <a:pt x="604" y="430"/>
                    </a:lnTo>
                    <a:lnTo>
                      <a:pt x="610" y="430"/>
                    </a:lnTo>
                    <a:lnTo>
                      <a:pt x="610" y="425"/>
                    </a:lnTo>
                    <a:lnTo>
                      <a:pt x="610" y="436"/>
                    </a:lnTo>
                    <a:lnTo>
                      <a:pt x="610" y="448"/>
                    </a:lnTo>
                    <a:lnTo>
                      <a:pt x="616" y="448"/>
                    </a:lnTo>
                    <a:lnTo>
                      <a:pt x="616" y="454"/>
                    </a:lnTo>
                    <a:lnTo>
                      <a:pt x="616" y="448"/>
                    </a:lnTo>
                    <a:lnTo>
                      <a:pt x="616" y="454"/>
                    </a:lnTo>
                    <a:lnTo>
                      <a:pt x="616" y="466"/>
                    </a:lnTo>
                    <a:lnTo>
                      <a:pt x="628" y="478"/>
                    </a:lnTo>
                    <a:lnTo>
                      <a:pt x="640" y="478"/>
                    </a:lnTo>
                    <a:lnTo>
                      <a:pt x="646" y="460"/>
                    </a:lnTo>
                    <a:lnTo>
                      <a:pt x="646" y="448"/>
                    </a:lnTo>
                    <a:lnTo>
                      <a:pt x="640" y="413"/>
                    </a:lnTo>
                    <a:lnTo>
                      <a:pt x="646" y="425"/>
                    </a:lnTo>
                    <a:lnTo>
                      <a:pt x="646" y="413"/>
                    </a:lnTo>
                    <a:lnTo>
                      <a:pt x="640" y="395"/>
                    </a:lnTo>
                    <a:lnTo>
                      <a:pt x="640" y="377"/>
                    </a:lnTo>
                    <a:lnTo>
                      <a:pt x="640" y="365"/>
                    </a:lnTo>
                    <a:lnTo>
                      <a:pt x="646" y="359"/>
                    </a:lnTo>
                    <a:lnTo>
                      <a:pt x="652" y="347"/>
                    </a:lnTo>
                    <a:lnTo>
                      <a:pt x="658" y="341"/>
                    </a:lnTo>
                    <a:lnTo>
                      <a:pt x="658" y="335"/>
                    </a:lnTo>
                    <a:lnTo>
                      <a:pt x="664" y="335"/>
                    </a:lnTo>
                    <a:lnTo>
                      <a:pt x="688" y="317"/>
                    </a:lnTo>
                    <a:lnTo>
                      <a:pt x="706" y="305"/>
                    </a:lnTo>
                    <a:lnTo>
                      <a:pt x="712" y="305"/>
                    </a:lnTo>
                    <a:lnTo>
                      <a:pt x="724" y="293"/>
                    </a:lnTo>
                    <a:lnTo>
                      <a:pt x="748" y="287"/>
                    </a:lnTo>
                    <a:lnTo>
                      <a:pt x="736" y="281"/>
                    </a:lnTo>
                    <a:lnTo>
                      <a:pt x="742" y="281"/>
                    </a:lnTo>
                    <a:lnTo>
                      <a:pt x="748" y="281"/>
                    </a:lnTo>
                    <a:lnTo>
                      <a:pt x="736" y="275"/>
                    </a:lnTo>
                    <a:lnTo>
                      <a:pt x="754" y="275"/>
                    </a:lnTo>
                    <a:lnTo>
                      <a:pt x="760" y="269"/>
                    </a:lnTo>
                    <a:lnTo>
                      <a:pt x="754" y="269"/>
                    </a:lnTo>
                    <a:lnTo>
                      <a:pt x="754" y="263"/>
                    </a:lnTo>
                    <a:lnTo>
                      <a:pt x="748" y="263"/>
                    </a:lnTo>
                    <a:lnTo>
                      <a:pt x="754" y="263"/>
                    </a:lnTo>
                    <a:lnTo>
                      <a:pt x="760" y="263"/>
                    </a:lnTo>
                    <a:lnTo>
                      <a:pt x="760" y="251"/>
                    </a:lnTo>
                    <a:lnTo>
                      <a:pt x="766" y="269"/>
                    </a:lnTo>
                    <a:lnTo>
                      <a:pt x="760" y="245"/>
                    </a:lnTo>
                    <a:lnTo>
                      <a:pt x="754" y="245"/>
                    </a:lnTo>
                    <a:lnTo>
                      <a:pt x="748" y="239"/>
                    </a:lnTo>
                    <a:lnTo>
                      <a:pt x="760" y="245"/>
                    </a:lnTo>
                    <a:lnTo>
                      <a:pt x="754" y="233"/>
                    </a:lnTo>
                    <a:lnTo>
                      <a:pt x="760" y="239"/>
                    </a:lnTo>
                    <a:lnTo>
                      <a:pt x="754" y="221"/>
                    </a:lnTo>
                    <a:lnTo>
                      <a:pt x="760" y="233"/>
                    </a:lnTo>
                    <a:lnTo>
                      <a:pt x="754" y="215"/>
                    </a:lnTo>
                    <a:lnTo>
                      <a:pt x="748" y="215"/>
                    </a:lnTo>
                    <a:lnTo>
                      <a:pt x="754" y="209"/>
                    </a:lnTo>
                    <a:lnTo>
                      <a:pt x="754" y="215"/>
                    </a:lnTo>
                    <a:lnTo>
                      <a:pt x="766" y="221"/>
                    </a:lnTo>
                    <a:lnTo>
                      <a:pt x="760" y="209"/>
                    </a:lnTo>
                    <a:lnTo>
                      <a:pt x="766" y="221"/>
                    </a:lnTo>
                    <a:lnTo>
                      <a:pt x="766" y="203"/>
                    </a:lnTo>
                    <a:lnTo>
                      <a:pt x="778" y="197"/>
                    </a:lnTo>
                    <a:lnTo>
                      <a:pt x="772" y="209"/>
                    </a:lnTo>
                    <a:lnTo>
                      <a:pt x="772" y="215"/>
                    </a:lnTo>
                    <a:lnTo>
                      <a:pt x="766" y="215"/>
                    </a:lnTo>
                    <a:lnTo>
                      <a:pt x="772" y="221"/>
                    </a:lnTo>
                    <a:lnTo>
                      <a:pt x="772" y="227"/>
                    </a:lnTo>
                    <a:lnTo>
                      <a:pt x="766" y="233"/>
                    </a:lnTo>
                    <a:lnTo>
                      <a:pt x="766" y="239"/>
                    </a:lnTo>
                    <a:lnTo>
                      <a:pt x="784" y="215"/>
                    </a:lnTo>
                    <a:lnTo>
                      <a:pt x="784" y="197"/>
                    </a:lnTo>
                    <a:lnTo>
                      <a:pt x="796" y="185"/>
                    </a:lnTo>
                    <a:lnTo>
                      <a:pt x="784" y="191"/>
                    </a:lnTo>
                    <a:lnTo>
                      <a:pt x="790" y="203"/>
                    </a:lnTo>
                    <a:lnTo>
                      <a:pt x="790" y="209"/>
                    </a:lnTo>
                    <a:lnTo>
                      <a:pt x="808" y="185"/>
                    </a:lnTo>
                    <a:lnTo>
                      <a:pt x="808" y="191"/>
                    </a:lnTo>
                    <a:lnTo>
                      <a:pt x="814" y="179"/>
                    </a:lnTo>
                    <a:lnTo>
                      <a:pt x="820" y="161"/>
                    </a:lnTo>
                    <a:lnTo>
                      <a:pt x="820" y="167"/>
                    </a:lnTo>
                    <a:lnTo>
                      <a:pt x="825" y="167"/>
                    </a:lnTo>
                    <a:lnTo>
                      <a:pt x="843" y="161"/>
                    </a:lnTo>
                    <a:lnTo>
                      <a:pt x="861" y="161"/>
                    </a:lnTo>
                    <a:lnTo>
                      <a:pt x="867" y="155"/>
                    </a:lnTo>
                    <a:lnTo>
                      <a:pt x="873" y="155"/>
                    </a:lnTo>
                    <a:lnTo>
                      <a:pt x="879" y="155"/>
                    </a:lnTo>
                    <a:lnTo>
                      <a:pt x="891" y="155"/>
                    </a:lnTo>
                    <a:lnTo>
                      <a:pt x="885" y="143"/>
                    </a:lnTo>
                    <a:lnTo>
                      <a:pt x="891" y="149"/>
                    </a:lnTo>
                    <a:lnTo>
                      <a:pt x="879" y="149"/>
                    </a:lnTo>
                    <a:lnTo>
                      <a:pt x="879" y="137"/>
                    </a:lnTo>
                    <a:lnTo>
                      <a:pt x="879" y="131"/>
                    </a:lnTo>
                    <a:lnTo>
                      <a:pt x="903" y="113"/>
                    </a:lnTo>
                    <a:lnTo>
                      <a:pt x="903" y="107"/>
                    </a:lnTo>
                    <a:lnTo>
                      <a:pt x="909" y="107"/>
                    </a:lnTo>
                    <a:lnTo>
                      <a:pt x="921" y="95"/>
                    </a:lnTo>
                    <a:lnTo>
                      <a:pt x="921" y="101"/>
                    </a:lnTo>
                    <a:lnTo>
                      <a:pt x="927" y="95"/>
                    </a:lnTo>
                    <a:lnTo>
                      <a:pt x="933" y="101"/>
                    </a:lnTo>
                    <a:lnTo>
                      <a:pt x="957" y="89"/>
                    </a:lnTo>
                    <a:close/>
                  </a:path>
                </a:pathLst>
              </a:custGeom>
              <a:solidFill>
                <a:srgbClr val="21ACBF"/>
              </a:solidFill>
              <a:ln w="9525">
                <a:solidFill>
                  <a:srgbClr val="000000"/>
                </a:solidFill>
                <a:round/>
                <a:headEnd/>
                <a:tailEnd/>
              </a:ln>
            </p:spPr>
            <p:txBody>
              <a:bodyPr/>
              <a:lstStyle/>
              <a:p>
                <a:pPr algn="ctr"/>
                <a:endParaRPr lang="en-US"/>
              </a:p>
            </p:txBody>
          </p:sp>
          <p:sp>
            <p:nvSpPr>
              <p:cNvPr id="22011" name="Freeform 11"/>
              <p:cNvSpPr>
                <a:spLocks/>
              </p:cNvSpPr>
              <p:nvPr/>
            </p:nvSpPr>
            <p:spPr bwMode="auto">
              <a:xfrm>
                <a:off x="851" y="1207"/>
                <a:ext cx="595" cy="330"/>
              </a:xfrm>
              <a:custGeom>
                <a:avLst/>
                <a:gdLst>
                  <a:gd name="T0" fmla="*/ 491 w 610"/>
                  <a:gd name="T1" fmla="*/ 257 h 293"/>
                  <a:gd name="T2" fmla="*/ 461 w 610"/>
                  <a:gd name="T3" fmla="*/ 215 h 293"/>
                  <a:gd name="T4" fmla="*/ 455 w 610"/>
                  <a:gd name="T5" fmla="*/ 191 h 293"/>
                  <a:gd name="T6" fmla="*/ 491 w 610"/>
                  <a:gd name="T7" fmla="*/ 131 h 293"/>
                  <a:gd name="T8" fmla="*/ 586 w 610"/>
                  <a:gd name="T9" fmla="*/ 48 h 293"/>
                  <a:gd name="T10" fmla="*/ 527 w 610"/>
                  <a:gd name="T11" fmla="*/ 18 h 293"/>
                  <a:gd name="T12" fmla="*/ 467 w 610"/>
                  <a:gd name="T13" fmla="*/ 6 h 293"/>
                  <a:gd name="T14" fmla="*/ 449 w 610"/>
                  <a:gd name="T15" fmla="*/ 0 h 293"/>
                  <a:gd name="T16" fmla="*/ 395 w 610"/>
                  <a:gd name="T17" fmla="*/ 12 h 293"/>
                  <a:gd name="T18" fmla="*/ 329 w 610"/>
                  <a:gd name="T19" fmla="*/ 30 h 293"/>
                  <a:gd name="T20" fmla="*/ 269 w 610"/>
                  <a:gd name="T21" fmla="*/ 66 h 293"/>
                  <a:gd name="T22" fmla="*/ 293 w 610"/>
                  <a:gd name="T23" fmla="*/ 84 h 293"/>
                  <a:gd name="T24" fmla="*/ 275 w 610"/>
                  <a:gd name="T25" fmla="*/ 90 h 293"/>
                  <a:gd name="T26" fmla="*/ 216 w 610"/>
                  <a:gd name="T27" fmla="*/ 90 h 293"/>
                  <a:gd name="T28" fmla="*/ 168 w 610"/>
                  <a:gd name="T29" fmla="*/ 113 h 293"/>
                  <a:gd name="T30" fmla="*/ 240 w 610"/>
                  <a:gd name="T31" fmla="*/ 113 h 293"/>
                  <a:gd name="T32" fmla="*/ 168 w 610"/>
                  <a:gd name="T33" fmla="*/ 143 h 293"/>
                  <a:gd name="T34" fmla="*/ 150 w 610"/>
                  <a:gd name="T35" fmla="*/ 149 h 293"/>
                  <a:gd name="T36" fmla="*/ 108 w 610"/>
                  <a:gd name="T37" fmla="*/ 167 h 293"/>
                  <a:gd name="T38" fmla="*/ 108 w 610"/>
                  <a:gd name="T39" fmla="*/ 179 h 293"/>
                  <a:gd name="T40" fmla="*/ 120 w 610"/>
                  <a:gd name="T41" fmla="*/ 185 h 293"/>
                  <a:gd name="T42" fmla="*/ 96 w 610"/>
                  <a:gd name="T43" fmla="*/ 203 h 293"/>
                  <a:gd name="T44" fmla="*/ 114 w 610"/>
                  <a:gd name="T45" fmla="*/ 209 h 293"/>
                  <a:gd name="T46" fmla="*/ 126 w 610"/>
                  <a:gd name="T47" fmla="*/ 215 h 293"/>
                  <a:gd name="T48" fmla="*/ 156 w 610"/>
                  <a:gd name="T49" fmla="*/ 215 h 293"/>
                  <a:gd name="T50" fmla="*/ 150 w 610"/>
                  <a:gd name="T51" fmla="*/ 233 h 293"/>
                  <a:gd name="T52" fmla="*/ 132 w 610"/>
                  <a:gd name="T53" fmla="*/ 245 h 293"/>
                  <a:gd name="T54" fmla="*/ 60 w 610"/>
                  <a:gd name="T55" fmla="*/ 275 h 293"/>
                  <a:gd name="T56" fmla="*/ 0 w 610"/>
                  <a:gd name="T57" fmla="*/ 293 h 293"/>
                  <a:gd name="T58" fmla="*/ 18 w 610"/>
                  <a:gd name="T59" fmla="*/ 287 h 293"/>
                  <a:gd name="T60" fmla="*/ 60 w 610"/>
                  <a:gd name="T61" fmla="*/ 275 h 293"/>
                  <a:gd name="T62" fmla="*/ 96 w 610"/>
                  <a:gd name="T63" fmla="*/ 269 h 293"/>
                  <a:gd name="T64" fmla="*/ 222 w 610"/>
                  <a:gd name="T65" fmla="*/ 221 h 293"/>
                  <a:gd name="T66" fmla="*/ 257 w 610"/>
                  <a:gd name="T67" fmla="*/ 191 h 293"/>
                  <a:gd name="T68" fmla="*/ 317 w 610"/>
                  <a:gd name="T69" fmla="*/ 173 h 293"/>
                  <a:gd name="T70" fmla="*/ 263 w 610"/>
                  <a:gd name="T71" fmla="*/ 203 h 293"/>
                  <a:gd name="T72" fmla="*/ 287 w 610"/>
                  <a:gd name="T73" fmla="*/ 203 h 293"/>
                  <a:gd name="T74" fmla="*/ 293 w 610"/>
                  <a:gd name="T75" fmla="*/ 197 h 293"/>
                  <a:gd name="T76" fmla="*/ 329 w 610"/>
                  <a:gd name="T77" fmla="*/ 191 h 293"/>
                  <a:gd name="T78" fmla="*/ 335 w 610"/>
                  <a:gd name="T79" fmla="*/ 179 h 293"/>
                  <a:gd name="T80" fmla="*/ 347 w 610"/>
                  <a:gd name="T81" fmla="*/ 179 h 293"/>
                  <a:gd name="T82" fmla="*/ 359 w 610"/>
                  <a:gd name="T83" fmla="*/ 185 h 293"/>
                  <a:gd name="T84" fmla="*/ 365 w 610"/>
                  <a:gd name="T85" fmla="*/ 191 h 293"/>
                  <a:gd name="T86" fmla="*/ 395 w 610"/>
                  <a:gd name="T87" fmla="*/ 197 h 293"/>
                  <a:gd name="T88" fmla="*/ 443 w 610"/>
                  <a:gd name="T89" fmla="*/ 203 h 293"/>
                  <a:gd name="T90" fmla="*/ 443 w 610"/>
                  <a:gd name="T91" fmla="*/ 215 h 293"/>
                  <a:gd name="T92" fmla="*/ 461 w 610"/>
                  <a:gd name="T93" fmla="*/ 221 h 293"/>
                  <a:gd name="T94" fmla="*/ 467 w 610"/>
                  <a:gd name="T95" fmla="*/ 227 h 293"/>
                  <a:gd name="T96" fmla="*/ 485 w 610"/>
                  <a:gd name="T97" fmla="*/ 233 h 293"/>
                  <a:gd name="T98" fmla="*/ 497 w 610"/>
                  <a:gd name="T99" fmla="*/ 239 h 293"/>
                  <a:gd name="T100" fmla="*/ 485 w 610"/>
                  <a:gd name="T101" fmla="*/ 245 h 293"/>
                  <a:gd name="T102" fmla="*/ 491 w 610"/>
                  <a:gd name="T103" fmla="*/ 269 h 293"/>
                  <a:gd name="T104" fmla="*/ 497 w 610"/>
                  <a:gd name="T105" fmla="*/ 269 h 293"/>
                  <a:gd name="T106" fmla="*/ 485 w 610"/>
                  <a:gd name="T107" fmla="*/ 287 h 29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10"/>
                  <a:gd name="T163" fmla="*/ 0 h 293"/>
                  <a:gd name="T164" fmla="*/ 610 w 610"/>
                  <a:gd name="T165" fmla="*/ 293 h 29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10" h="293">
                    <a:moveTo>
                      <a:pt x="497" y="287"/>
                    </a:moveTo>
                    <a:lnTo>
                      <a:pt x="509" y="275"/>
                    </a:lnTo>
                    <a:lnTo>
                      <a:pt x="497" y="263"/>
                    </a:lnTo>
                    <a:lnTo>
                      <a:pt x="491" y="257"/>
                    </a:lnTo>
                    <a:lnTo>
                      <a:pt x="497" y="221"/>
                    </a:lnTo>
                    <a:lnTo>
                      <a:pt x="497" y="203"/>
                    </a:lnTo>
                    <a:lnTo>
                      <a:pt x="473" y="209"/>
                    </a:lnTo>
                    <a:lnTo>
                      <a:pt x="461" y="215"/>
                    </a:lnTo>
                    <a:lnTo>
                      <a:pt x="449" y="215"/>
                    </a:lnTo>
                    <a:lnTo>
                      <a:pt x="449" y="197"/>
                    </a:lnTo>
                    <a:lnTo>
                      <a:pt x="455" y="191"/>
                    </a:lnTo>
                    <a:lnTo>
                      <a:pt x="425" y="191"/>
                    </a:lnTo>
                    <a:lnTo>
                      <a:pt x="449" y="173"/>
                    </a:lnTo>
                    <a:lnTo>
                      <a:pt x="473" y="149"/>
                    </a:lnTo>
                    <a:lnTo>
                      <a:pt x="491" y="131"/>
                    </a:lnTo>
                    <a:lnTo>
                      <a:pt x="515" y="108"/>
                    </a:lnTo>
                    <a:lnTo>
                      <a:pt x="539" y="90"/>
                    </a:lnTo>
                    <a:lnTo>
                      <a:pt x="563" y="66"/>
                    </a:lnTo>
                    <a:lnTo>
                      <a:pt x="586" y="48"/>
                    </a:lnTo>
                    <a:lnTo>
                      <a:pt x="610" y="30"/>
                    </a:lnTo>
                    <a:lnTo>
                      <a:pt x="580" y="18"/>
                    </a:lnTo>
                    <a:lnTo>
                      <a:pt x="557" y="18"/>
                    </a:lnTo>
                    <a:lnTo>
                      <a:pt x="527" y="18"/>
                    </a:lnTo>
                    <a:lnTo>
                      <a:pt x="491" y="12"/>
                    </a:lnTo>
                    <a:lnTo>
                      <a:pt x="479" y="6"/>
                    </a:lnTo>
                    <a:lnTo>
                      <a:pt x="467" y="6"/>
                    </a:lnTo>
                    <a:lnTo>
                      <a:pt x="449" y="6"/>
                    </a:lnTo>
                    <a:lnTo>
                      <a:pt x="461" y="0"/>
                    </a:lnTo>
                    <a:lnTo>
                      <a:pt x="449" y="0"/>
                    </a:lnTo>
                    <a:lnTo>
                      <a:pt x="413" y="12"/>
                    </a:lnTo>
                    <a:lnTo>
                      <a:pt x="407" y="6"/>
                    </a:lnTo>
                    <a:lnTo>
                      <a:pt x="395" y="12"/>
                    </a:lnTo>
                    <a:lnTo>
                      <a:pt x="389" y="18"/>
                    </a:lnTo>
                    <a:lnTo>
                      <a:pt x="389" y="12"/>
                    </a:lnTo>
                    <a:lnTo>
                      <a:pt x="359" y="18"/>
                    </a:lnTo>
                    <a:lnTo>
                      <a:pt x="329" y="30"/>
                    </a:lnTo>
                    <a:lnTo>
                      <a:pt x="299" y="42"/>
                    </a:lnTo>
                    <a:lnTo>
                      <a:pt x="269" y="42"/>
                    </a:lnTo>
                    <a:lnTo>
                      <a:pt x="257" y="48"/>
                    </a:lnTo>
                    <a:lnTo>
                      <a:pt x="269" y="66"/>
                    </a:lnTo>
                    <a:lnTo>
                      <a:pt x="263" y="72"/>
                    </a:lnTo>
                    <a:lnTo>
                      <a:pt x="281" y="78"/>
                    </a:lnTo>
                    <a:lnTo>
                      <a:pt x="275" y="84"/>
                    </a:lnTo>
                    <a:lnTo>
                      <a:pt x="293" y="84"/>
                    </a:lnTo>
                    <a:lnTo>
                      <a:pt x="275" y="84"/>
                    </a:lnTo>
                    <a:lnTo>
                      <a:pt x="269" y="78"/>
                    </a:lnTo>
                    <a:lnTo>
                      <a:pt x="269" y="84"/>
                    </a:lnTo>
                    <a:lnTo>
                      <a:pt x="275" y="90"/>
                    </a:lnTo>
                    <a:lnTo>
                      <a:pt x="263" y="90"/>
                    </a:lnTo>
                    <a:lnTo>
                      <a:pt x="234" y="90"/>
                    </a:lnTo>
                    <a:lnTo>
                      <a:pt x="245" y="78"/>
                    </a:lnTo>
                    <a:lnTo>
                      <a:pt x="216" y="90"/>
                    </a:lnTo>
                    <a:lnTo>
                      <a:pt x="168" y="96"/>
                    </a:lnTo>
                    <a:lnTo>
                      <a:pt x="186" y="102"/>
                    </a:lnTo>
                    <a:lnTo>
                      <a:pt x="174" y="102"/>
                    </a:lnTo>
                    <a:lnTo>
                      <a:pt x="168" y="113"/>
                    </a:lnTo>
                    <a:lnTo>
                      <a:pt x="210" y="113"/>
                    </a:lnTo>
                    <a:lnTo>
                      <a:pt x="216" y="119"/>
                    </a:lnTo>
                    <a:lnTo>
                      <a:pt x="245" y="108"/>
                    </a:lnTo>
                    <a:lnTo>
                      <a:pt x="240" y="113"/>
                    </a:lnTo>
                    <a:lnTo>
                      <a:pt x="234" y="119"/>
                    </a:lnTo>
                    <a:lnTo>
                      <a:pt x="228" y="131"/>
                    </a:lnTo>
                    <a:lnTo>
                      <a:pt x="204" y="137"/>
                    </a:lnTo>
                    <a:lnTo>
                      <a:pt x="168" y="143"/>
                    </a:lnTo>
                    <a:lnTo>
                      <a:pt x="174" y="137"/>
                    </a:lnTo>
                    <a:lnTo>
                      <a:pt x="162" y="143"/>
                    </a:lnTo>
                    <a:lnTo>
                      <a:pt x="144" y="149"/>
                    </a:lnTo>
                    <a:lnTo>
                      <a:pt x="150" y="149"/>
                    </a:lnTo>
                    <a:lnTo>
                      <a:pt x="138" y="155"/>
                    </a:lnTo>
                    <a:lnTo>
                      <a:pt x="114" y="161"/>
                    </a:lnTo>
                    <a:lnTo>
                      <a:pt x="108" y="167"/>
                    </a:lnTo>
                    <a:lnTo>
                      <a:pt x="102" y="167"/>
                    </a:lnTo>
                    <a:lnTo>
                      <a:pt x="102" y="173"/>
                    </a:lnTo>
                    <a:lnTo>
                      <a:pt x="120" y="167"/>
                    </a:lnTo>
                    <a:lnTo>
                      <a:pt x="108" y="179"/>
                    </a:lnTo>
                    <a:lnTo>
                      <a:pt x="120" y="179"/>
                    </a:lnTo>
                    <a:lnTo>
                      <a:pt x="114" y="179"/>
                    </a:lnTo>
                    <a:lnTo>
                      <a:pt x="120" y="185"/>
                    </a:lnTo>
                    <a:lnTo>
                      <a:pt x="108" y="185"/>
                    </a:lnTo>
                    <a:lnTo>
                      <a:pt x="102" y="179"/>
                    </a:lnTo>
                    <a:lnTo>
                      <a:pt x="90" y="191"/>
                    </a:lnTo>
                    <a:lnTo>
                      <a:pt x="96" y="203"/>
                    </a:lnTo>
                    <a:lnTo>
                      <a:pt x="120" y="191"/>
                    </a:lnTo>
                    <a:lnTo>
                      <a:pt x="138" y="185"/>
                    </a:lnTo>
                    <a:lnTo>
                      <a:pt x="120" y="197"/>
                    </a:lnTo>
                    <a:lnTo>
                      <a:pt x="114" y="209"/>
                    </a:lnTo>
                    <a:lnTo>
                      <a:pt x="108" y="215"/>
                    </a:lnTo>
                    <a:lnTo>
                      <a:pt x="96" y="221"/>
                    </a:lnTo>
                    <a:lnTo>
                      <a:pt x="126" y="215"/>
                    </a:lnTo>
                    <a:lnTo>
                      <a:pt x="138" y="221"/>
                    </a:lnTo>
                    <a:lnTo>
                      <a:pt x="138" y="227"/>
                    </a:lnTo>
                    <a:lnTo>
                      <a:pt x="156" y="215"/>
                    </a:lnTo>
                    <a:lnTo>
                      <a:pt x="150" y="221"/>
                    </a:lnTo>
                    <a:lnTo>
                      <a:pt x="180" y="215"/>
                    </a:lnTo>
                    <a:lnTo>
                      <a:pt x="150" y="233"/>
                    </a:lnTo>
                    <a:lnTo>
                      <a:pt x="156" y="233"/>
                    </a:lnTo>
                    <a:lnTo>
                      <a:pt x="138" y="239"/>
                    </a:lnTo>
                    <a:lnTo>
                      <a:pt x="132" y="245"/>
                    </a:lnTo>
                    <a:lnTo>
                      <a:pt x="108" y="257"/>
                    </a:lnTo>
                    <a:lnTo>
                      <a:pt x="66" y="269"/>
                    </a:lnTo>
                    <a:lnTo>
                      <a:pt x="66" y="275"/>
                    </a:lnTo>
                    <a:lnTo>
                      <a:pt x="60" y="275"/>
                    </a:lnTo>
                    <a:lnTo>
                      <a:pt x="54" y="275"/>
                    </a:lnTo>
                    <a:lnTo>
                      <a:pt x="42" y="275"/>
                    </a:lnTo>
                    <a:lnTo>
                      <a:pt x="0" y="293"/>
                    </a:lnTo>
                    <a:lnTo>
                      <a:pt x="6" y="287"/>
                    </a:lnTo>
                    <a:lnTo>
                      <a:pt x="6" y="293"/>
                    </a:lnTo>
                    <a:lnTo>
                      <a:pt x="18" y="287"/>
                    </a:lnTo>
                    <a:lnTo>
                      <a:pt x="36" y="281"/>
                    </a:lnTo>
                    <a:lnTo>
                      <a:pt x="42" y="281"/>
                    </a:lnTo>
                    <a:lnTo>
                      <a:pt x="36" y="281"/>
                    </a:lnTo>
                    <a:lnTo>
                      <a:pt x="60" y="275"/>
                    </a:lnTo>
                    <a:lnTo>
                      <a:pt x="72" y="275"/>
                    </a:lnTo>
                    <a:lnTo>
                      <a:pt x="90" y="269"/>
                    </a:lnTo>
                    <a:lnTo>
                      <a:pt x="96" y="269"/>
                    </a:lnTo>
                    <a:lnTo>
                      <a:pt x="102" y="263"/>
                    </a:lnTo>
                    <a:lnTo>
                      <a:pt x="150" y="251"/>
                    </a:lnTo>
                    <a:lnTo>
                      <a:pt x="186" y="233"/>
                    </a:lnTo>
                    <a:lnTo>
                      <a:pt x="222" y="221"/>
                    </a:lnTo>
                    <a:lnTo>
                      <a:pt x="216" y="215"/>
                    </a:lnTo>
                    <a:lnTo>
                      <a:pt x="245" y="203"/>
                    </a:lnTo>
                    <a:lnTo>
                      <a:pt x="251" y="197"/>
                    </a:lnTo>
                    <a:lnTo>
                      <a:pt x="257" y="191"/>
                    </a:lnTo>
                    <a:lnTo>
                      <a:pt x="287" y="179"/>
                    </a:lnTo>
                    <a:lnTo>
                      <a:pt x="311" y="173"/>
                    </a:lnTo>
                    <a:lnTo>
                      <a:pt x="329" y="167"/>
                    </a:lnTo>
                    <a:lnTo>
                      <a:pt x="317" y="173"/>
                    </a:lnTo>
                    <a:lnTo>
                      <a:pt x="323" y="179"/>
                    </a:lnTo>
                    <a:lnTo>
                      <a:pt x="317" y="179"/>
                    </a:lnTo>
                    <a:lnTo>
                      <a:pt x="287" y="185"/>
                    </a:lnTo>
                    <a:lnTo>
                      <a:pt x="263" y="203"/>
                    </a:lnTo>
                    <a:lnTo>
                      <a:pt x="275" y="203"/>
                    </a:lnTo>
                    <a:lnTo>
                      <a:pt x="257" y="209"/>
                    </a:lnTo>
                    <a:lnTo>
                      <a:pt x="263" y="209"/>
                    </a:lnTo>
                    <a:lnTo>
                      <a:pt x="287" y="203"/>
                    </a:lnTo>
                    <a:lnTo>
                      <a:pt x="281" y="209"/>
                    </a:lnTo>
                    <a:lnTo>
                      <a:pt x="287" y="203"/>
                    </a:lnTo>
                    <a:lnTo>
                      <a:pt x="293" y="197"/>
                    </a:lnTo>
                    <a:lnTo>
                      <a:pt x="293" y="203"/>
                    </a:lnTo>
                    <a:lnTo>
                      <a:pt x="305" y="197"/>
                    </a:lnTo>
                    <a:lnTo>
                      <a:pt x="311" y="197"/>
                    </a:lnTo>
                    <a:lnTo>
                      <a:pt x="329" y="191"/>
                    </a:lnTo>
                    <a:lnTo>
                      <a:pt x="323" y="191"/>
                    </a:lnTo>
                    <a:lnTo>
                      <a:pt x="329" y="185"/>
                    </a:lnTo>
                    <a:lnTo>
                      <a:pt x="335" y="179"/>
                    </a:lnTo>
                    <a:lnTo>
                      <a:pt x="353" y="173"/>
                    </a:lnTo>
                    <a:lnTo>
                      <a:pt x="341" y="179"/>
                    </a:lnTo>
                    <a:lnTo>
                      <a:pt x="347" y="179"/>
                    </a:lnTo>
                    <a:lnTo>
                      <a:pt x="365" y="179"/>
                    </a:lnTo>
                    <a:lnTo>
                      <a:pt x="359" y="179"/>
                    </a:lnTo>
                    <a:lnTo>
                      <a:pt x="359" y="185"/>
                    </a:lnTo>
                    <a:lnTo>
                      <a:pt x="365" y="185"/>
                    </a:lnTo>
                    <a:lnTo>
                      <a:pt x="359" y="191"/>
                    </a:lnTo>
                    <a:lnTo>
                      <a:pt x="365" y="191"/>
                    </a:lnTo>
                    <a:lnTo>
                      <a:pt x="377" y="185"/>
                    </a:lnTo>
                    <a:lnTo>
                      <a:pt x="371" y="191"/>
                    </a:lnTo>
                    <a:lnTo>
                      <a:pt x="377" y="197"/>
                    </a:lnTo>
                    <a:lnTo>
                      <a:pt x="395" y="197"/>
                    </a:lnTo>
                    <a:lnTo>
                      <a:pt x="419" y="197"/>
                    </a:lnTo>
                    <a:lnTo>
                      <a:pt x="419" y="203"/>
                    </a:lnTo>
                    <a:lnTo>
                      <a:pt x="437" y="197"/>
                    </a:lnTo>
                    <a:lnTo>
                      <a:pt x="443" y="203"/>
                    </a:lnTo>
                    <a:lnTo>
                      <a:pt x="437" y="203"/>
                    </a:lnTo>
                    <a:lnTo>
                      <a:pt x="443" y="197"/>
                    </a:lnTo>
                    <a:lnTo>
                      <a:pt x="431" y="203"/>
                    </a:lnTo>
                    <a:lnTo>
                      <a:pt x="443" y="215"/>
                    </a:lnTo>
                    <a:lnTo>
                      <a:pt x="455" y="227"/>
                    </a:lnTo>
                    <a:lnTo>
                      <a:pt x="461" y="227"/>
                    </a:lnTo>
                    <a:lnTo>
                      <a:pt x="455" y="215"/>
                    </a:lnTo>
                    <a:lnTo>
                      <a:pt x="461" y="221"/>
                    </a:lnTo>
                    <a:lnTo>
                      <a:pt x="473" y="215"/>
                    </a:lnTo>
                    <a:lnTo>
                      <a:pt x="467" y="221"/>
                    </a:lnTo>
                    <a:lnTo>
                      <a:pt x="467" y="227"/>
                    </a:lnTo>
                    <a:lnTo>
                      <a:pt x="485" y="209"/>
                    </a:lnTo>
                    <a:lnTo>
                      <a:pt x="485" y="221"/>
                    </a:lnTo>
                    <a:lnTo>
                      <a:pt x="485" y="233"/>
                    </a:lnTo>
                    <a:lnTo>
                      <a:pt x="491" y="227"/>
                    </a:lnTo>
                    <a:lnTo>
                      <a:pt x="491" y="233"/>
                    </a:lnTo>
                    <a:lnTo>
                      <a:pt x="485" y="233"/>
                    </a:lnTo>
                    <a:lnTo>
                      <a:pt x="497" y="239"/>
                    </a:lnTo>
                    <a:lnTo>
                      <a:pt x="491" y="239"/>
                    </a:lnTo>
                    <a:lnTo>
                      <a:pt x="485" y="239"/>
                    </a:lnTo>
                    <a:lnTo>
                      <a:pt x="485" y="245"/>
                    </a:lnTo>
                    <a:lnTo>
                      <a:pt x="479" y="245"/>
                    </a:lnTo>
                    <a:lnTo>
                      <a:pt x="479" y="251"/>
                    </a:lnTo>
                    <a:lnTo>
                      <a:pt x="485" y="257"/>
                    </a:lnTo>
                    <a:lnTo>
                      <a:pt x="491" y="269"/>
                    </a:lnTo>
                    <a:lnTo>
                      <a:pt x="485" y="269"/>
                    </a:lnTo>
                    <a:lnTo>
                      <a:pt x="467" y="281"/>
                    </a:lnTo>
                    <a:lnTo>
                      <a:pt x="473" y="275"/>
                    </a:lnTo>
                    <a:lnTo>
                      <a:pt x="497" y="269"/>
                    </a:lnTo>
                    <a:lnTo>
                      <a:pt x="485" y="287"/>
                    </a:lnTo>
                    <a:lnTo>
                      <a:pt x="479" y="287"/>
                    </a:lnTo>
                    <a:lnTo>
                      <a:pt x="491" y="281"/>
                    </a:lnTo>
                    <a:lnTo>
                      <a:pt x="485" y="287"/>
                    </a:lnTo>
                    <a:lnTo>
                      <a:pt x="479" y="293"/>
                    </a:lnTo>
                    <a:lnTo>
                      <a:pt x="497" y="287"/>
                    </a:lnTo>
                    <a:close/>
                  </a:path>
                </a:pathLst>
              </a:custGeom>
              <a:solidFill>
                <a:srgbClr val="21ACBF"/>
              </a:solidFill>
              <a:ln w="9525">
                <a:solidFill>
                  <a:srgbClr val="000000"/>
                </a:solidFill>
                <a:round/>
                <a:headEnd/>
                <a:tailEnd/>
              </a:ln>
            </p:spPr>
            <p:txBody>
              <a:bodyPr/>
              <a:lstStyle/>
              <a:p>
                <a:pPr algn="ctr"/>
                <a:endParaRPr lang="en-US"/>
              </a:p>
            </p:txBody>
          </p:sp>
        </p:grpSp>
        <p:grpSp>
          <p:nvGrpSpPr>
            <p:cNvPr id="21513" name="Group 12"/>
            <p:cNvGrpSpPr>
              <a:grpSpLocks/>
            </p:cNvGrpSpPr>
            <p:nvPr/>
          </p:nvGrpSpPr>
          <p:grpSpPr bwMode="auto">
            <a:xfrm>
              <a:off x="717" y="1203"/>
              <a:ext cx="1212" cy="983"/>
              <a:chOff x="851" y="1207"/>
              <a:chExt cx="1313" cy="983"/>
            </a:xfrm>
          </p:grpSpPr>
          <p:sp>
            <p:nvSpPr>
              <p:cNvPr id="22008" name="Freeform 13"/>
              <p:cNvSpPr>
                <a:spLocks/>
              </p:cNvSpPr>
              <p:nvPr/>
            </p:nvSpPr>
            <p:spPr bwMode="auto">
              <a:xfrm>
                <a:off x="1230" y="1652"/>
                <a:ext cx="934" cy="538"/>
              </a:xfrm>
              <a:custGeom>
                <a:avLst/>
                <a:gdLst>
                  <a:gd name="T0" fmla="*/ 945 w 957"/>
                  <a:gd name="T1" fmla="*/ 42 h 478"/>
                  <a:gd name="T2" fmla="*/ 897 w 957"/>
                  <a:gd name="T3" fmla="*/ 83 h 478"/>
                  <a:gd name="T4" fmla="*/ 790 w 957"/>
                  <a:gd name="T5" fmla="*/ 113 h 478"/>
                  <a:gd name="T6" fmla="*/ 718 w 957"/>
                  <a:gd name="T7" fmla="*/ 143 h 478"/>
                  <a:gd name="T8" fmla="*/ 706 w 957"/>
                  <a:gd name="T9" fmla="*/ 113 h 478"/>
                  <a:gd name="T10" fmla="*/ 700 w 957"/>
                  <a:gd name="T11" fmla="*/ 66 h 478"/>
                  <a:gd name="T12" fmla="*/ 622 w 957"/>
                  <a:gd name="T13" fmla="*/ 30 h 478"/>
                  <a:gd name="T14" fmla="*/ 556 w 957"/>
                  <a:gd name="T15" fmla="*/ 0 h 478"/>
                  <a:gd name="T16" fmla="*/ 120 w 957"/>
                  <a:gd name="T17" fmla="*/ 24 h 478"/>
                  <a:gd name="T18" fmla="*/ 114 w 957"/>
                  <a:gd name="T19" fmla="*/ 30 h 478"/>
                  <a:gd name="T20" fmla="*/ 90 w 957"/>
                  <a:gd name="T21" fmla="*/ 24 h 478"/>
                  <a:gd name="T22" fmla="*/ 78 w 957"/>
                  <a:gd name="T23" fmla="*/ 54 h 478"/>
                  <a:gd name="T24" fmla="*/ 48 w 957"/>
                  <a:gd name="T25" fmla="*/ 101 h 478"/>
                  <a:gd name="T26" fmla="*/ 0 w 957"/>
                  <a:gd name="T27" fmla="*/ 185 h 478"/>
                  <a:gd name="T28" fmla="*/ 0 w 957"/>
                  <a:gd name="T29" fmla="*/ 227 h 478"/>
                  <a:gd name="T30" fmla="*/ 6 w 957"/>
                  <a:gd name="T31" fmla="*/ 233 h 478"/>
                  <a:gd name="T32" fmla="*/ 6 w 957"/>
                  <a:gd name="T33" fmla="*/ 293 h 478"/>
                  <a:gd name="T34" fmla="*/ 90 w 957"/>
                  <a:gd name="T35" fmla="*/ 335 h 478"/>
                  <a:gd name="T36" fmla="*/ 197 w 957"/>
                  <a:gd name="T37" fmla="*/ 347 h 478"/>
                  <a:gd name="T38" fmla="*/ 263 w 957"/>
                  <a:gd name="T39" fmla="*/ 407 h 478"/>
                  <a:gd name="T40" fmla="*/ 323 w 957"/>
                  <a:gd name="T41" fmla="*/ 454 h 478"/>
                  <a:gd name="T42" fmla="*/ 347 w 957"/>
                  <a:gd name="T43" fmla="*/ 436 h 478"/>
                  <a:gd name="T44" fmla="*/ 377 w 957"/>
                  <a:gd name="T45" fmla="*/ 413 h 478"/>
                  <a:gd name="T46" fmla="*/ 389 w 957"/>
                  <a:gd name="T47" fmla="*/ 413 h 478"/>
                  <a:gd name="T48" fmla="*/ 425 w 957"/>
                  <a:gd name="T49" fmla="*/ 389 h 478"/>
                  <a:gd name="T50" fmla="*/ 467 w 957"/>
                  <a:gd name="T51" fmla="*/ 395 h 478"/>
                  <a:gd name="T52" fmla="*/ 497 w 957"/>
                  <a:gd name="T53" fmla="*/ 407 h 478"/>
                  <a:gd name="T54" fmla="*/ 497 w 957"/>
                  <a:gd name="T55" fmla="*/ 383 h 478"/>
                  <a:gd name="T56" fmla="*/ 526 w 957"/>
                  <a:gd name="T57" fmla="*/ 377 h 478"/>
                  <a:gd name="T58" fmla="*/ 550 w 957"/>
                  <a:gd name="T59" fmla="*/ 377 h 478"/>
                  <a:gd name="T60" fmla="*/ 568 w 957"/>
                  <a:gd name="T61" fmla="*/ 389 h 478"/>
                  <a:gd name="T62" fmla="*/ 604 w 957"/>
                  <a:gd name="T63" fmla="*/ 430 h 478"/>
                  <a:gd name="T64" fmla="*/ 616 w 957"/>
                  <a:gd name="T65" fmla="*/ 448 h 478"/>
                  <a:gd name="T66" fmla="*/ 628 w 957"/>
                  <a:gd name="T67" fmla="*/ 478 h 478"/>
                  <a:gd name="T68" fmla="*/ 646 w 957"/>
                  <a:gd name="T69" fmla="*/ 425 h 478"/>
                  <a:gd name="T70" fmla="*/ 646 w 957"/>
                  <a:gd name="T71" fmla="*/ 359 h 478"/>
                  <a:gd name="T72" fmla="*/ 664 w 957"/>
                  <a:gd name="T73" fmla="*/ 335 h 478"/>
                  <a:gd name="T74" fmla="*/ 724 w 957"/>
                  <a:gd name="T75" fmla="*/ 293 h 478"/>
                  <a:gd name="T76" fmla="*/ 736 w 957"/>
                  <a:gd name="T77" fmla="*/ 275 h 478"/>
                  <a:gd name="T78" fmla="*/ 748 w 957"/>
                  <a:gd name="T79" fmla="*/ 263 h 478"/>
                  <a:gd name="T80" fmla="*/ 760 w 957"/>
                  <a:gd name="T81" fmla="*/ 251 h 478"/>
                  <a:gd name="T82" fmla="*/ 760 w 957"/>
                  <a:gd name="T83" fmla="*/ 245 h 478"/>
                  <a:gd name="T84" fmla="*/ 754 w 957"/>
                  <a:gd name="T85" fmla="*/ 215 h 478"/>
                  <a:gd name="T86" fmla="*/ 760 w 957"/>
                  <a:gd name="T87" fmla="*/ 209 h 478"/>
                  <a:gd name="T88" fmla="*/ 772 w 957"/>
                  <a:gd name="T89" fmla="*/ 215 h 478"/>
                  <a:gd name="T90" fmla="*/ 766 w 957"/>
                  <a:gd name="T91" fmla="*/ 233 h 478"/>
                  <a:gd name="T92" fmla="*/ 784 w 957"/>
                  <a:gd name="T93" fmla="*/ 191 h 478"/>
                  <a:gd name="T94" fmla="*/ 814 w 957"/>
                  <a:gd name="T95" fmla="*/ 179 h 478"/>
                  <a:gd name="T96" fmla="*/ 861 w 957"/>
                  <a:gd name="T97" fmla="*/ 161 h 478"/>
                  <a:gd name="T98" fmla="*/ 879 w 957"/>
                  <a:gd name="T99" fmla="*/ 155 h 478"/>
                  <a:gd name="T100" fmla="*/ 879 w 957"/>
                  <a:gd name="T101" fmla="*/ 137 h 478"/>
                  <a:gd name="T102" fmla="*/ 921 w 957"/>
                  <a:gd name="T103" fmla="*/ 95 h 4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957"/>
                  <a:gd name="T157" fmla="*/ 0 h 478"/>
                  <a:gd name="T158" fmla="*/ 957 w 957"/>
                  <a:gd name="T159" fmla="*/ 478 h 4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957" h="478">
                    <a:moveTo>
                      <a:pt x="957" y="89"/>
                    </a:moveTo>
                    <a:lnTo>
                      <a:pt x="951" y="83"/>
                    </a:lnTo>
                    <a:lnTo>
                      <a:pt x="951" y="71"/>
                    </a:lnTo>
                    <a:lnTo>
                      <a:pt x="957" y="48"/>
                    </a:lnTo>
                    <a:lnTo>
                      <a:pt x="945" y="42"/>
                    </a:lnTo>
                    <a:lnTo>
                      <a:pt x="939" y="42"/>
                    </a:lnTo>
                    <a:lnTo>
                      <a:pt x="921" y="54"/>
                    </a:lnTo>
                    <a:lnTo>
                      <a:pt x="909" y="66"/>
                    </a:lnTo>
                    <a:lnTo>
                      <a:pt x="897" y="83"/>
                    </a:lnTo>
                    <a:lnTo>
                      <a:pt x="885" y="89"/>
                    </a:lnTo>
                    <a:lnTo>
                      <a:pt x="855" y="89"/>
                    </a:lnTo>
                    <a:lnTo>
                      <a:pt x="825" y="89"/>
                    </a:lnTo>
                    <a:lnTo>
                      <a:pt x="808" y="101"/>
                    </a:lnTo>
                    <a:lnTo>
                      <a:pt x="790" y="113"/>
                    </a:lnTo>
                    <a:lnTo>
                      <a:pt x="772" y="113"/>
                    </a:lnTo>
                    <a:lnTo>
                      <a:pt x="754" y="119"/>
                    </a:lnTo>
                    <a:lnTo>
                      <a:pt x="754" y="131"/>
                    </a:lnTo>
                    <a:lnTo>
                      <a:pt x="736" y="137"/>
                    </a:lnTo>
                    <a:lnTo>
                      <a:pt x="718" y="143"/>
                    </a:lnTo>
                    <a:lnTo>
                      <a:pt x="700" y="149"/>
                    </a:lnTo>
                    <a:lnTo>
                      <a:pt x="682" y="155"/>
                    </a:lnTo>
                    <a:lnTo>
                      <a:pt x="682" y="143"/>
                    </a:lnTo>
                    <a:lnTo>
                      <a:pt x="700" y="125"/>
                    </a:lnTo>
                    <a:lnTo>
                      <a:pt x="706" y="113"/>
                    </a:lnTo>
                    <a:lnTo>
                      <a:pt x="712" y="95"/>
                    </a:lnTo>
                    <a:lnTo>
                      <a:pt x="712" y="83"/>
                    </a:lnTo>
                    <a:lnTo>
                      <a:pt x="700" y="71"/>
                    </a:lnTo>
                    <a:lnTo>
                      <a:pt x="700" y="66"/>
                    </a:lnTo>
                    <a:lnTo>
                      <a:pt x="694" y="60"/>
                    </a:lnTo>
                    <a:lnTo>
                      <a:pt x="682" y="48"/>
                    </a:lnTo>
                    <a:lnTo>
                      <a:pt x="670" y="42"/>
                    </a:lnTo>
                    <a:lnTo>
                      <a:pt x="640" y="24"/>
                    </a:lnTo>
                    <a:lnTo>
                      <a:pt x="622" y="30"/>
                    </a:lnTo>
                    <a:lnTo>
                      <a:pt x="610" y="24"/>
                    </a:lnTo>
                    <a:lnTo>
                      <a:pt x="592" y="30"/>
                    </a:lnTo>
                    <a:lnTo>
                      <a:pt x="574" y="18"/>
                    </a:lnTo>
                    <a:lnTo>
                      <a:pt x="556" y="12"/>
                    </a:lnTo>
                    <a:lnTo>
                      <a:pt x="556" y="0"/>
                    </a:lnTo>
                    <a:lnTo>
                      <a:pt x="550" y="12"/>
                    </a:lnTo>
                    <a:lnTo>
                      <a:pt x="365" y="12"/>
                    </a:lnTo>
                    <a:lnTo>
                      <a:pt x="335" y="12"/>
                    </a:lnTo>
                    <a:lnTo>
                      <a:pt x="126" y="12"/>
                    </a:lnTo>
                    <a:lnTo>
                      <a:pt x="120" y="24"/>
                    </a:lnTo>
                    <a:lnTo>
                      <a:pt x="114" y="42"/>
                    </a:lnTo>
                    <a:lnTo>
                      <a:pt x="102" y="48"/>
                    </a:lnTo>
                    <a:lnTo>
                      <a:pt x="102" y="42"/>
                    </a:lnTo>
                    <a:lnTo>
                      <a:pt x="102" y="48"/>
                    </a:lnTo>
                    <a:lnTo>
                      <a:pt x="114" y="30"/>
                    </a:lnTo>
                    <a:lnTo>
                      <a:pt x="102" y="42"/>
                    </a:lnTo>
                    <a:lnTo>
                      <a:pt x="108" y="36"/>
                    </a:lnTo>
                    <a:lnTo>
                      <a:pt x="114" y="30"/>
                    </a:lnTo>
                    <a:lnTo>
                      <a:pt x="90" y="24"/>
                    </a:lnTo>
                    <a:lnTo>
                      <a:pt x="84" y="48"/>
                    </a:lnTo>
                    <a:lnTo>
                      <a:pt x="78" y="54"/>
                    </a:lnTo>
                    <a:lnTo>
                      <a:pt x="78" y="60"/>
                    </a:lnTo>
                    <a:lnTo>
                      <a:pt x="78" y="54"/>
                    </a:lnTo>
                    <a:lnTo>
                      <a:pt x="72" y="60"/>
                    </a:lnTo>
                    <a:lnTo>
                      <a:pt x="84" y="66"/>
                    </a:lnTo>
                    <a:lnTo>
                      <a:pt x="72" y="66"/>
                    </a:lnTo>
                    <a:lnTo>
                      <a:pt x="66" y="71"/>
                    </a:lnTo>
                    <a:lnTo>
                      <a:pt x="48" y="101"/>
                    </a:lnTo>
                    <a:lnTo>
                      <a:pt x="30" y="125"/>
                    </a:lnTo>
                    <a:lnTo>
                      <a:pt x="24" y="143"/>
                    </a:lnTo>
                    <a:lnTo>
                      <a:pt x="18" y="155"/>
                    </a:lnTo>
                    <a:lnTo>
                      <a:pt x="0" y="179"/>
                    </a:lnTo>
                    <a:lnTo>
                      <a:pt x="0" y="185"/>
                    </a:lnTo>
                    <a:lnTo>
                      <a:pt x="0" y="197"/>
                    </a:lnTo>
                    <a:lnTo>
                      <a:pt x="0" y="209"/>
                    </a:lnTo>
                    <a:lnTo>
                      <a:pt x="6" y="227"/>
                    </a:lnTo>
                    <a:lnTo>
                      <a:pt x="0" y="221"/>
                    </a:lnTo>
                    <a:lnTo>
                      <a:pt x="0" y="227"/>
                    </a:lnTo>
                    <a:lnTo>
                      <a:pt x="6" y="227"/>
                    </a:lnTo>
                    <a:lnTo>
                      <a:pt x="12" y="227"/>
                    </a:lnTo>
                    <a:lnTo>
                      <a:pt x="12" y="233"/>
                    </a:lnTo>
                    <a:lnTo>
                      <a:pt x="6" y="233"/>
                    </a:lnTo>
                    <a:lnTo>
                      <a:pt x="6" y="245"/>
                    </a:lnTo>
                    <a:lnTo>
                      <a:pt x="6" y="251"/>
                    </a:lnTo>
                    <a:lnTo>
                      <a:pt x="6" y="263"/>
                    </a:lnTo>
                    <a:lnTo>
                      <a:pt x="12" y="275"/>
                    </a:lnTo>
                    <a:lnTo>
                      <a:pt x="6" y="293"/>
                    </a:lnTo>
                    <a:lnTo>
                      <a:pt x="18" y="293"/>
                    </a:lnTo>
                    <a:lnTo>
                      <a:pt x="36" y="305"/>
                    </a:lnTo>
                    <a:lnTo>
                      <a:pt x="54" y="317"/>
                    </a:lnTo>
                    <a:lnTo>
                      <a:pt x="54" y="335"/>
                    </a:lnTo>
                    <a:lnTo>
                      <a:pt x="90" y="335"/>
                    </a:lnTo>
                    <a:lnTo>
                      <a:pt x="108" y="341"/>
                    </a:lnTo>
                    <a:lnTo>
                      <a:pt x="120" y="347"/>
                    </a:lnTo>
                    <a:lnTo>
                      <a:pt x="144" y="359"/>
                    </a:lnTo>
                    <a:lnTo>
                      <a:pt x="191" y="359"/>
                    </a:lnTo>
                    <a:lnTo>
                      <a:pt x="197" y="347"/>
                    </a:lnTo>
                    <a:lnTo>
                      <a:pt x="227" y="347"/>
                    </a:lnTo>
                    <a:lnTo>
                      <a:pt x="239" y="371"/>
                    </a:lnTo>
                    <a:lnTo>
                      <a:pt x="245" y="389"/>
                    </a:lnTo>
                    <a:lnTo>
                      <a:pt x="257" y="395"/>
                    </a:lnTo>
                    <a:lnTo>
                      <a:pt x="263" y="407"/>
                    </a:lnTo>
                    <a:lnTo>
                      <a:pt x="275" y="389"/>
                    </a:lnTo>
                    <a:lnTo>
                      <a:pt x="299" y="395"/>
                    </a:lnTo>
                    <a:lnTo>
                      <a:pt x="305" y="413"/>
                    </a:lnTo>
                    <a:lnTo>
                      <a:pt x="317" y="430"/>
                    </a:lnTo>
                    <a:lnTo>
                      <a:pt x="323" y="454"/>
                    </a:lnTo>
                    <a:lnTo>
                      <a:pt x="335" y="460"/>
                    </a:lnTo>
                    <a:lnTo>
                      <a:pt x="353" y="466"/>
                    </a:lnTo>
                    <a:lnTo>
                      <a:pt x="353" y="442"/>
                    </a:lnTo>
                    <a:lnTo>
                      <a:pt x="347" y="436"/>
                    </a:lnTo>
                    <a:lnTo>
                      <a:pt x="353" y="436"/>
                    </a:lnTo>
                    <a:lnTo>
                      <a:pt x="359" y="430"/>
                    </a:lnTo>
                    <a:lnTo>
                      <a:pt x="365" y="425"/>
                    </a:lnTo>
                    <a:lnTo>
                      <a:pt x="371" y="419"/>
                    </a:lnTo>
                    <a:lnTo>
                      <a:pt x="377" y="413"/>
                    </a:lnTo>
                    <a:lnTo>
                      <a:pt x="383" y="413"/>
                    </a:lnTo>
                    <a:lnTo>
                      <a:pt x="389" y="413"/>
                    </a:lnTo>
                    <a:lnTo>
                      <a:pt x="407" y="395"/>
                    </a:lnTo>
                    <a:lnTo>
                      <a:pt x="407" y="389"/>
                    </a:lnTo>
                    <a:lnTo>
                      <a:pt x="413" y="395"/>
                    </a:lnTo>
                    <a:lnTo>
                      <a:pt x="425" y="389"/>
                    </a:lnTo>
                    <a:lnTo>
                      <a:pt x="443" y="389"/>
                    </a:lnTo>
                    <a:lnTo>
                      <a:pt x="455" y="389"/>
                    </a:lnTo>
                    <a:lnTo>
                      <a:pt x="461" y="389"/>
                    </a:lnTo>
                    <a:lnTo>
                      <a:pt x="467" y="395"/>
                    </a:lnTo>
                    <a:lnTo>
                      <a:pt x="479" y="401"/>
                    </a:lnTo>
                    <a:lnTo>
                      <a:pt x="491" y="401"/>
                    </a:lnTo>
                    <a:lnTo>
                      <a:pt x="485" y="395"/>
                    </a:lnTo>
                    <a:lnTo>
                      <a:pt x="502" y="401"/>
                    </a:lnTo>
                    <a:lnTo>
                      <a:pt x="497" y="407"/>
                    </a:lnTo>
                    <a:lnTo>
                      <a:pt x="502" y="401"/>
                    </a:lnTo>
                    <a:lnTo>
                      <a:pt x="497" y="389"/>
                    </a:lnTo>
                    <a:lnTo>
                      <a:pt x="502" y="389"/>
                    </a:lnTo>
                    <a:lnTo>
                      <a:pt x="497" y="383"/>
                    </a:lnTo>
                    <a:lnTo>
                      <a:pt x="485" y="383"/>
                    </a:lnTo>
                    <a:lnTo>
                      <a:pt x="497" y="383"/>
                    </a:lnTo>
                    <a:lnTo>
                      <a:pt x="526" y="377"/>
                    </a:lnTo>
                    <a:lnTo>
                      <a:pt x="532" y="371"/>
                    </a:lnTo>
                    <a:lnTo>
                      <a:pt x="526" y="377"/>
                    </a:lnTo>
                    <a:lnTo>
                      <a:pt x="538" y="377"/>
                    </a:lnTo>
                    <a:lnTo>
                      <a:pt x="544" y="377"/>
                    </a:lnTo>
                    <a:lnTo>
                      <a:pt x="556" y="377"/>
                    </a:lnTo>
                    <a:lnTo>
                      <a:pt x="550" y="377"/>
                    </a:lnTo>
                    <a:lnTo>
                      <a:pt x="562" y="377"/>
                    </a:lnTo>
                    <a:lnTo>
                      <a:pt x="568" y="377"/>
                    </a:lnTo>
                    <a:lnTo>
                      <a:pt x="568" y="383"/>
                    </a:lnTo>
                    <a:lnTo>
                      <a:pt x="568" y="389"/>
                    </a:lnTo>
                    <a:lnTo>
                      <a:pt x="592" y="383"/>
                    </a:lnTo>
                    <a:lnTo>
                      <a:pt x="610" y="407"/>
                    </a:lnTo>
                    <a:lnTo>
                      <a:pt x="604" y="430"/>
                    </a:lnTo>
                    <a:lnTo>
                      <a:pt x="610" y="430"/>
                    </a:lnTo>
                    <a:lnTo>
                      <a:pt x="610" y="425"/>
                    </a:lnTo>
                    <a:lnTo>
                      <a:pt x="610" y="436"/>
                    </a:lnTo>
                    <a:lnTo>
                      <a:pt x="610" y="448"/>
                    </a:lnTo>
                    <a:lnTo>
                      <a:pt x="616" y="448"/>
                    </a:lnTo>
                    <a:lnTo>
                      <a:pt x="616" y="454"/>
                    </a:lnTo>
                    <a:lnTo>
                      <a:pt x="616" y="448"/>
                    </a:lnTo>
                    <a:lnTo>
                      <a:pt x="616" y="454"/>
                    </a:lnTo>
                    <a:lnTo>
                      <a:pt x="616" y="466"/>
                    </a:lnTo>
                    <a:lnTo>
                      <a:pt x="628" y="478"/>
                    </a:lnTo>
                    <a:lnTo>
                      <a:pt x="640" y="478"/>
                    </a:lnTo>
                    <a:lnTo>
                      <a:pt x="646" y="460"/>
                    </a:lnTo>
                    <a:lnTo>
                      <a:pt x="646" y="448"/>
                    </a:lnTo>
                    <a:lnTo>
                      <a:pt x="640" y="413"/>
                    </a:lnTo>
                    <a:lnTo>
                      <a:pt x="646" y="425"/>
                    </a:lnTo>
                    <a:lnTo>
                      <a:pt x="646" y="413"/>
                    </a:lnTo>
                    <a:lnTo>
                      <a:pt x="640" y="395"/>
                    </a:lnTo>
                    <a:lnTo>
                      <a:pt x="640" y="377"/>
                    </a:lnTo>
                    <a:lnTo>
                      <a:pt x="640" y="365"/>
                    </a:lnTo>
                    <a:lnTo>
                      <a:pt x="646" y="359"/>
                    </a:lnTo>
                    <a:lnTo>
                      <a:pt x="652" y="347"/>
                    </a:lnTo>
                    <a:lnTo>
                      <a:pt x="658" y="341"/>
                    </a:lnTo>
                    <a:lnTo>
                      <a:pt x="658" y="335"/>
                    </a:lnTo>
                    <a:lnTo>
                      <a:pt x="664" y="335"/>
                    </a:lnTo>
                    <a:lnTo>
                      <a:pt x="688" y="317"/>
                    </a:lnTo>
                    <a:lnTo>
                      <a:pt x="706" y="305"/>
                    </a:lnTo>
                    <a:lnTo>
                      <a:pt x="712" y="305"/>
                    </a:lnTo>
                    <a:lnTo>
                      <a:pt x="724" y="293"/>
                    </a:lnTo>
                    <a:lnTo>
                      <a:pt x="748" y="287"/>
                    </a:lnTo>
                    <a:lnTo>
                      <a:pt x="736" y="281"/>
                    </a:lnTo>
                    <a:lnTo>
                      <a:pt x="742" y="281"/>
                    </a:lnTo>
                    <a:lnTo>
                      <a:pt x="748" y="281"/>
                    </a:lnTo>
                    <a:lnTo>
                      <a:pt x="736" y="275"/>
                    </a:lnTo>
                    <a:lnTo>
                      <a:pt x="754" y="275"/>
                    </a:lnTo>
                    <a:lnTo>
                      <a:pt x="760" y="269"/>
                    </a:lnTo>
                    <a:lnTo>
                      <a:pt x="754" y="269"/>
                    </a:lnTo>
                    <a:lnTo>
                      <a:pt x="754" y="263"/>
                    </a:lnTo>
                    <a:lnTo>
                      <a:pt x="748" y="263"/>
                    </a:lnTo>
                    <a:lnTo>
                      <a:pt x="754" y="263"/>
                    </a:lnTo>
                    <a:lnTo>
                      <a:pt x="760" y="263"/>
                    </a:lnTo>
                    <a:lnTo>
                      <a:pt x="760" y="251"/>
                    </a:lnTo>
                    <a:lnTo>
                      <a:pt x="766" y="269"/>
                    </a:lnTo>
                    <a:lnTo>
                      <a:pt x="760" y="245"/>
                    </a:lnTo>
                    <a:lnTo>
                      <a:pt x="754" y="245"/>
                    </a:lnTo>
                    <a:lnTo>
                      <a:pt x="748" y="239"/>
                    </a:lnTo>
                    <a:lnTo>
                      <a:pt x="760" y="245"/>
                    </a:lnTo>
                    <a:lnTo>
                      <a:pt x="754" y="233"/>
                    </a:lnTo>
                    <a:lnTo>
                      <a:pt x="760" y="239"/>
                    </a:lnTo>
                    <a:lnTo>
                      <a:pt x="754" y="221"/>
                    </a:lnTo>
                    <a:lnTo>
                      <a:pt x="760" y="233"/>
                    </a:lnTo>
                    <a:lnTo>
                      <a:pt x="754" y="215"/>
                    </a:lnTo>
                    <a:lnTo>
                      <a:pt x="748" y="215"/>
                    </a:lnTo>
                    <a:lnTo>
                      <a:pt x="754" y="209"/>
                    </a:lnTo>
                    <a:lnTo>
                      <a:pt x="754" y="215"/>
                    </a:lnTo>
                    <a:lnTo>
                      <a:pt x="766" y="221"/>
                    </a:lnTo>
                    <a:lnTo>
                      <a:pt x="760" y="209"/>
                    </a:lnTo>
                    <a:lnTo>
                      <a:pt x="766" y="221"/>
                    </a:lnTo>
                    <a:lnTo>
                      <a:pt x="766" y="203"/>
                    </a:lnTo>
                    <a:lnTo>
                      <a:pt x="778" y="197"/>
                    </a:lnTo>
                    <a:lnTo>
                      <a:pt x="772" y="209"/>
                    </a:lnTo>
                    <a:lnTo>
                      <a:pt x="772" y="215"/>
                    </a:lnTo>
                    <a:lnTo>
                      <a:pt x="766" y="215"/>
                    </a:lnTo>
                    <a:lnTo>
                      <a:pt x="772" y="221"/>
                    </a:lnTo>
                    <a:lnTo>
                      <a:pt x="772" y="227"/>
                    </a:lnTo>
                    <a:lnTo>
                      <a:pt x="766" y="233"/>
                    </a:lnTo>
                    <a:lnTo>
                      <a:pt x="766" y="239"/>
                    </a:lnTo>
                    <a:lnTo>
                      <a:pt x="784" y="215"/>
                    </a:lnTo>
                    <a:lnTo>
                      <a:pt x="784" y="197"/>
                    </a:lnTo>
                    <a:lnTo>
                      <a:pt x="796" y="185"/>
                    </a:lnTo>
                    <a:lnTo>
                      <a:pt x="784" y="191"/>
                    </a:lnTo>
                    <a:lnTo>
                      <a:pt x="790" y="203"/>
                    </a:lnTo>
                    <a:lnTo>
                      <a:pt x="790" y="209"/>
                    </a:lnTo>
                    <a:lnTo>
                      <a:pt x="808" y="185"/>
                    </a:lnTo>
                    <a:lnTo>
                      <a:pt x="808" y="191"/>
                    </a:lnTo>
                    <a:lnTo>
                      <a:pt x="814" y="179"/>
                    </a:lnTo>
                    <a:lnTo>
                      <a:pt x="820" y="161"/>
                    </a:lnTo>
                    <a:lnTo>
                      <a:pt x="820" y="167"/>
                    </a:lnTo>
                    <a:lnTo>
                      <a:pt x="825" y="167"/>
                    </a:lnTo>
                    <a:lnTo>
                      <a:pt x="843" y="161"/>
                    </a:lnTo>
                    <a:lnTo>
                      <a:pt x="861" y="161"/>
                    </a:lnTo>
                    <a:lnTo>
                      <a:pt x="867" y="155"/>
                    </a:lnTo>
                    <a:lnTo>
                      <a:pt x="873" y="155"/>
                    </a:lnTo>
                    <a:lnTo>
                      <a:pt x="879" y="155"/>
                    </a:lnTo>
                    <a:lnTo>
                      <a:pt x="891" y="155"/>
                    </a:lnTo>
                    <a:lnTo>
                      <a:pt x="885" y="143"/>
                    </a:lnTo>
                    <a:lnTo>
                      <a:pt x="891" y="149"/>
                    </a:lnTo>
                    <a:lnTo>
                      <a:pt x="879" y="149"/>
                    </a:lnTo>
                    <a:lnTo>
                      <a:pt x="879" y="137"/>
                    </a:lnTo>
                    <a:lnTo>
                      <a:pt x="879" y="131"/>
                    </a:lnTo>
                    <a:lnTo>
                      <a:pt x="903" y="113"/>
                    </a:lnTo>
                    <a:lnTo>
                      <a:pt x="903" y="107"/>
                    </a:lnTo>
                    <a:lnTo>
                      <a:pt x="909" y="107"/>
                    </a:lnTo>
                    <a:lnTo>
                      <a:pt x="921" y="95"/>
                    </a:lnTo>
                    <a:lnTo>
                      <a:pt x="921" y="101"/>
                    </a:lnTo>
                    <a:lnTo>
                      <a:pt x="927" y="95"/>
                    </a:lnTo>
                    <a:lnTo>
                      <a:pt x="933" y="101"/>
                    </a:lnTo>
                    <a:lnTo>
                      <a:pt x="957" y="89"/>
                    </a:lnTo>
                    <a:close/>
                  </a:path>
                </a:pathLst>
              </a:custGeom>
              <a:solidFill>
                <a:srgbClr val="21ACBF"/>
              </a:solidFill>
              <a:ln w="9525">
                <a:solidFill>
                  <a:srgbClr val="000000"/>
                </a:solidFill>
                <a:round/>
                <a:headEnd/>
                <a:tailEnd/>
              </a:ln>
            </p:spPr>
            <p:txBody>
              <a:bodyPr/>
              <a:lstStyle/>
              <a:p>
                <a:pPr algn="ctr"/>
                <a:endParaRPr lang="en-US"/>
              </a:p>
            </p:txBody>
          </p:sp>
          <p:sp>
            <p:nvSpPr>
              <p:cNvPr id="22009" name="Freeform 14"/>
              <p:cNvSpPr>
                <a:spLocks/>
              </p:cNvSpPr>
              <p:nvPr/>
            </p:nvSpPr>
            <p:spPr bwMode="auto">
              <a:xfrm>
                <a:off x="851" y="1207"/>
                <a:ext cx="595" cy="330"/>
              </a:xfrm>
              <a:custGeom>
                <a:avLst/>
                <a:gdLst>
                  <a:gd name="T0" fmla="*/ 491 w 610"/>
                  <a:gd name="T1" fmla="*/ 257 h 293"/>
                  <a:gd name="T2" fmla="*/ 461 w 610"/>
                  <a:gd name="T3" fmla="*/ 215 h 293"/>
                  <a:gd name="T4" fmla="*/ 455 w 610"/>
                  <a:gd name="T5" fmla="*/ 191 h 293"/>
                  <a:gd name="T6" fmla="*/ 491 w 610"/>
                  <a:gd name="T7" fmla="*/ 131 h 293"/>
                  <a:gd name="T8" fmla="*/ 586 w 610"/>
                  <a:gd name="T9" fmla="*/ 48 h 293"/>
                  <a:gd name="T10" fmla="*/ 527 w 610"/>
                  <a:gd name="T11" fmla="*/ 18 h 293"/>
                  <a:gd name="T12" fmla="*/ 467 w 610"/>
                  <a:gd name="T13" fmla="*/ 6 h 293"/>
                  <a:gd name="T14" fmla="*/ 449 w 610"/>
                  <a:gd name="T15" fmla="*/ 0 h 293"/>
                  <a:gd name="T16" fmla="*/ 395 w 610"/>
                  <a:gd name="T17" fmla="*/ 12 h 293"/>
                  <a:gd name="T18" fmla="*/ 329 w 610"/>
                  <a:gd name="T19" fmla="*/ 30 h 293"/>
                  <a:gd name="T20" fmla="*/ 269 w 610"/>
                  <a:gd name="T21" fmla="*/ 66 h 293"/>
                  <a:gd name="T22" fmla="*/ 293 w 610"/>
                  <a:gd name="T23" fmla="*/ 84 h 293"/>
                  <a:gd name="T24" fmla="*/ 275 w 610"/>
                  <a:gd name="T25" fmla="*/ 90 h 293"/>
                  <a:gd name="T26" fmla="*/ 216 w 610"/>
                  <a:gd name="T27" fmla="*/ 90 h 293"/>
                  <a:gd name="T28" fmla="*/ 168 w 610"/>
                  <a:gd name="T29" fmla="*/ 113 h 293"/>
                  <a:gd name="T30" fmla="*/ 240 w 610"/>
                  <a:gd name="T31" fmla="*/ 113 h 293"/>
                  <a:gd name="T32" fmla="*/ 168 w 610"/>
                  <a:gd name="T33" fmla="*/ 143 h 293"/>
                  <a:gd name="T34" fmla="*/ 150 w 610"/>
                  <a:gd name="T35" fmla="*/ 149 h 293"/>
                  <a:gd name="T36" fmla="*/ 108 w 610"/>
                  <a:gd name="T37" fmla="*/ 167 h 293"/>
                  <a:gd name="T38" fmla="*/ 108 w 610"/>
                  <a:gd name="T39" fmla="*/ 179 h 293"/>
                  <a:gd name="T40" fmla="*/ 120 w 610"/>
                  <a:gd name="T41" fmla="*/ 185 h 293"/>
                  <a:gd name="T42" fmla="*/ 96 w 610"/>
                  <a:gd name="T43" fmla="*/ 203 h 293"/>
                  <a:gd name="T44" fmla="*/ 114 w 610"/>
                  <a:gd name="T45" fmla="*/ 209 h 293"/>
                  <a:gd name="T46" fmla="*/ 126 w 610"/>
                  <a:gd name="T47" fmla="*/ 215 h 293"/>
                  <a:gd name="T48" fmla="*/ 156 w 610"/>
                  <a:gd name="T49" fmla="*/ 215 h 293"/>
                  <a:gd name="T50" fmla="*/ 150 w 610"/>
                  <a:gd name="T51" fmla="*/ 233 h 293"/>
                  <a:gd name="T52" fmla="*/ 132 w 610"/>
                  <a:gd name="T53" fmla="*/ 245 h 293"/>
                  <a:gd name="T54" fmla="*/ 60 w 610"/>
                  <a:gd name="T55" fmla="*/ 275 h 293"/>
                  <a:gd name="T56" fmla="*/ 0 w 610"/>
                  <a:gd name="T57" fmla="*/ 293 h 293"/>
                  <a:gd name="T58" fmla="*/ 18 w 610"/>
                  <a:gd name="T59" fmla="*/ 287 h 293"/>
                  <a:gd name="T60" fmla="*/ 60 w 610"/>
                  <a:gd name="T61" fmla="*/ 275 h 293"/>
                  <a:gd name="T62" fmla="*/ 96 w 610"/>
                  <a:gd name="T63" fmla="*/ 269 h 293"/>
                  <a:gd name="T64" fmla="*/ 222 w 610"/>
                  <a:gd name="T65" fmla="*/ 221 h 293"/>
                  <a:gd name="T66" fmla="*/ 257 w 610"/>
                  <a:gd name="T67" fmla="*/ 191 h 293"/>
                  <a:gd name="T68" fmla="*/ 317 w 610"/>
                  <a:gd name="T69" fmla="*/ 173 h 293"/>
                  <a:gd name="T70" fmla="*/ 263 w 610"/>
                  <a:gd name="T71" fmla="*/ 203 h 293"/>
                  <a:gd name="T72" fmla="*/ 287 w 610"/>
                  <a:gd name="T73" fmla="*/ 203 h 293"/>
                  <a:gd name="T74" fmla="*/ 293 w 610"/>
                  <a:gd name="T75" fmla="*/ 197 h 293"/>
                  <a:gd name="T76" fmla="*/ 329 w 610"/>
                  <a:gd name="T77" fmla="*/ 191 h 293"/>
                  <a:gd name="T78" fmla="*/ 335 w 610"/>
                  <a:gd name="T79" fmla="*/ 179 h 293"/>
                  <a:gd name="T80" fmla="*/ 347 w 610"/>
                  <a:gd name="T81" fmla="*/ 179 h 293"/>
                  <a:gd name="T82" fmla="*/ 359 w 610"/>
                  <a:gd name="T83" fmla="*/ 185 h 293"/>
                  <a:gd name="T84" fmla="*/ 365 w 610"/>
                  <a:gd name="T85" fmla="*/ 191 h 293"/>
                  <a:gd name="T86" fmla="*/ 395 w 610"/>
                  <a:gd name="T87" fmla="*/ 197 h 293"/>
                  <a:gd name="T88" fmla="*/ 443 w 610"/>
                  <a:gd name="T89" fmla="*/ 203 h 293"/>
                  <a:gd name="T90" fmla="*/ 443 w 610"/>
                  <a:gd name="T91" fmla="*/ 215 h 293"/>
                  <a:gd name="T92" fmla="*/ 461 w 610"/>
                  <a:gd name="T93" fmla="*/ 221 h 293"/>
                  <a:gd name="T94" fmla="*/ 467 w 610"/>
                  <a:gd name="T95" fmla="*/ 227 h 293"/>
                  <a:gd name="T96" fmla="*/ 485 w 610"/>
                  <a:gd name="T97" fmla="*/ 233 h 293"/>
                  <a:gd name="T98" fmla="*/ 497 w 610"/>
                  <a:gd name="T99" fmla="*/ 239 h 293"/>
                  <a:gd name="T100" fmla="*/ 485 w 610"/>
                  <a:gd name="T101" fmla="*/ 245 h 293"/>
                  <a:gd name="T102" fmla="*/ 491 w 610"/>
                  <a:gd name="T103" fmla="*/ 269 h 293"/>
                  <a:gd name="T104" fmla="*/ 497 w 610"/>
                  <a:gd name="T105" fmla="*/ 269 h 293"/>
                  <a:gd name="T106" fmla="*/ 485 w 610"/>
                  <a:gd name="T107" fmla="*/ 287 h 29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10"/>
                  <a:gd name="T163" fmla="*/ 0 h 293"/>
                  <a:gd name="T164" fmla="*/ 610 w 610"/>
                  <a:gd name="T165" fmla="*/ 293 h 29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10" h="293">
                    <a:moveTo>
                      <a:pt x="497" y="287"/>
                    </a:moveTo>
                    <a:lnTo>
                      <a:pt x="509" y="275"/>
                    </a:lnTo>
                    <a:lnTo>
                      <a:pt x="497" y="263"/>
                    </a:lnTo>
                    <a:lnTo>
                      <a:pt x="491" y="257"/>
                    </a:lnTo>
                    <a:lnTo>
                      <a:pt x="497" y="221"/>
                    </a:lnTo>
                    <a:lnTo>
                      <a:pt x="497" y="203"/>
                    </a:lnTo>
                    <a:lnTo>
                      <a:pt x="473" y="209"/>
                    </a:lnTo>
                    <a:lnTo>
                      <a:pt x="461" y="215"/>
                    </a:lnTo>
                    <a:lnTo>
                      <a:pt x="449" y="215"/>
                    </a:lnTo>
                    <a:lnTo>
                      <a:pt x="449" y="197"/>
                    </a:lnTo>
                    <a:lnTo>
                      <a:pt x="455" y="191"/>
                    </a:lnTo>
                    <a:lnTo>
                      <a:pt x="425" y="191"/>
                    </a:lnTo>
                    <a:lnTo>
                      <a:pt x="449" y="173"/>
                    </a:lnTo>
                    <a:lnTo>
                      <a:pt x="473" y="149"/>
                    </a:lnTo>
                    <a:lnTo>
                      <a:pt x="491" y="131"/>
                    </a:lnTo>
                    <a:lnTo>
                      <a:pt x="515" y="108"/>
                    </a:lnTo>
                    <a:lnTo>
                      <a:pt x="539" y="90"/>
                    </a:lnTo>
                    <a:lnTo>
                      <a:pt x="563" y="66"/>
                    </a:lnTo>
                    <a:lnTo>
                      <a:pt x="586" y="48"/>
                    </a:lnTo>
                    <a:lnTo>
                      <a:pt x="610" y="30"/>
                    </a:lnTo>
                    <a:lnTo>
                      <a:pt x="580" y="18"/>
                    </a:lnTo>
                    <a:lnTo>
                      <a:pt x="557" y="18"/>
                    </a:lnTo>
                    <a:lnTo>
                      <a:pt x="527" y="18"/>
                    </a:lnTo>
                    <a:lnTo>
                      <a:pt x="491" y="12"/>
                    </a:lnTo>
                    <a:lnTo>
                      <a:pt x="479" y="6"/>
                    </a:lnTo>
                    <a:lnTo>
                      <a:pt x="467" y="6"/>
                    </a:lnTo>
                    <a:lnTo>
                      <a:pt x="449" y="6"/>
                    </a:lnTo>
                    <a:lnTo>
                      <a:pt x="461" y="0"/>
                    </a:lnTo>
                    <a:lnTo>
                      <a:pt x="449" y="0"/>
                    </a:lnTo>
                    <a:lnTo>
                      <a:pt x="413" y="12"/>
                    </a:lnTo>
                    <a:lnTo>
                      <a:pt x="407" y="6"/>
                    </a:lnTo>
                    <a:lnTo>
                      <a:pt x="395" y="12"/>
                    </a:lnTo>
                    <a:lnTo>
                      <a:pt x="389" y="18"/>
                    </a:lnTo>
                    <a:lnTo>
                      <a:pt x="389" y="12"/>
                    </a:lnTo>
                    <a:lnTo>
                      <a:pt x="359" y="18"/>
                    </a:lnTo>
                    <a:lnTo>
                      <a:pt x="329" y="30"/>
                    </a:lnTo>
                    <a:lnTo>
                      <a:pt x="299" y="42"/>
                    </a:lnTo>
                    <a:lnTo>
                      <a:pt x="269" y="42"/>
                    </a:lnTo>
                    <a:lnTo>
                      <a:pt x="257" y="48"/>
                    </a:lnTo>
                    <a:lnTo>
                      <a:pt x="269" y="66"/>
                    </a:lnTo>
                    <a:lnTo>
                      <a:pt x="263" y="72"/>
                    </a:lnTo>
                    <a:lnTo>
                      <a:pt x="281" y="78"/>
                    </a:lnTo>
                    <a:lnTo>
                      <a:pt x="275" y="84"/>
                    </a:lnTo>
                    <a:lnTo>
                      <a:pt x="293" y="84"/>
                    </a:lnTo>
                    <a:lnTo>
                      <a:pt x="275" y="84"/>
                    </a:lnTo>
                    <a:lnTo>
                      <a:pt x="269" y="78"/>
                    </a:lnTo>
                    <a:lnTo>
                      <a:pt x="269" y="84"/>
                    </a:lnTo>
                    <a:lnTo>
                      <a:pt x="275" y="90"/>
                    </a:lnTo>
                    <a:lnTo>
                      <a:pt x="263" y="90"/>
                    </a:lnTo>
                    <a:lnTo>
                      <a:pt x="234" y="90"/>
                    </a:lnTo>
                    <a:lnTo>
                      <a:pt x="245" y="78"/>
                    </a:lnTo>
                    <a:lnTo>
                      <a:pt x="216" y="90"/>
                    </a:lnTo>
                    <a:lnTo>
                      <a:pt x="168" y="96"/>
                    </a:lnTo>
                    <a:lnTo>
                      <a:pt x="186" y="102"/>
                    </a:lnTo>
                    <a:lnTo>
                      <a:pt x="174" y="102"/>
                    </a:lnTo>
                    <a:lnTo>
                      <a:pt x="168" y="113"/>
                    </a:lnTo>
                    <a:lnTo>
                      <a:pt x="210" y="113"/>
                    </a:lnTo>
                    <a:lnTo>
                      <a:pt x="216" y="119"/>
                    </a:lnTo>
                    <a:lnTo>
                      <a:pt x="245" y="108"/>
                    </a:lnTo>
                    <a:lnTo>
                      <a:pt x="240" y="113"/>
                    </a:lnTo>
                    <a:lnTo>
                      <a:pt x="234" y="119"/>
                    </a:lnTo>
                    <a:lnTo>
                      <a:pt x="228" y="131"/>
                    </a:lnTo>
                    <a:lnTo>
                      <a:pt x="204" y="137"/>
                    </a:lnTo>
                    <a:lnTo>
                      <a:pt x="168" y="143"/>
                    </a:lnTo>
                    <a:lnTo>
                      <a:pt x="174" y="137"/>
                    </a:lnTo>
                    <a:lnTo>
                      <a:pt x="162" y="143"/>
                    </a:lnTo>
                    <a:lnTo>
                      <a:pt x="144" y="149"/>
                    </a:lnTo>
                    <a:lnTo>
                      <a:pt x="150" y="149"/>
                    </a:lnTo>
                    <a:lnTo>
                      <a:pt x="138" y="155"/>
                    </a:lnTo>
                    <a:lnTo>
                      <a:pt x="114" y="161"/>
                    </a:lnTo>
                    <a:lnTo>
                      <a:pt x="108" y="167"/>
                    </a:lnTo>
                    <a:lnTo>
                      <a:pt x="102" y="167"/>
                    </a:lnTo>
                    <a:lnTo>
                      <a:pt x="102" y="173"/>
                    </a:lnTo>
                    <a:lnTo>
                      <a:pt x="120" y="167"/>
                    </a:lnTo>
                    <a:lnTo>
                      <a:pt x="108" y="179"/>
                    </a:lnTo>
                    <a:lnTo>
                      <a:pt x="120" y="179"/>
                    </a:lnTo>
                    <a:lnTo>
                      <a:pt x="114" y="179"/>
                    </a:lnTo>
                    <a:lnTo>
                      <a:pt x="120" y="185"/>
                    </a:lnTo>
                    <a:lnTo>
                      <a:pt x="108" y="185"/>
                    </a:lnTo>
                    <a:lnTo>
                      <a:pt x="102" y="179"/>
                    </a:lnTo>
                    <a:lnTo>
                      <a:pt x="90" y="191"/>
                    </a:lnTo>
                    <a:lnTo>
                      <a:pt x="96" y="203"/>
                    </a:lnTo>
                    <a:lnTo>
                      <a:pt x="120" y="191"/>
                    </a:lnTo>
                    <a:lnTo>
                      <a:pt x="138" y="185"/>
                    </a:lnTo>
                    <a:lnTo>
                      <a:pt x="120" y="197"/>
                    </a:lnTo>
                    <a:lnTo>
                      <a:pt x="114" y="209"/>
                    </a:lnTo>
                    <a:lnTo>
                      <a:pt x="108" y="215"/>
                    </a:lnTo>
                    <a:lnTo>
                      <a:pt x="96" y="221"/>
                    </a:lnTo>
                    <a:lnTo>
                      <a:pt x="126" y="215"/>
                    </a:lnTo>
                    <a:lnTo>
                      <a:pt x="138" y="221"/>
                    </a:lnTo>
                    <a:lnTo>
                      <a:pt x="138" y="227"/>
                    </a:lnTo>
                    <a:lnTo>
                      <a:pt x="156" y="215"/>
                    </a:lnTo>
                    <a:lnTo>
                      <a:pt x="150" y="221"/>
                    </a:lnTo>
                    <a:lnTo>
                      <a:pt x="180" y="215"/>
                    </a:lnTo>
                    <a:lnTo>
                      <a:pt x="150" y="233"/>
                    </a:lnTo>
                    <a:lnTo>
                      <a:pt x="156" y="233"/>
                    </a:lnTo>
                    <a:lnTo>
                      <a:pt x="138" y="239"/>
                    </a:lnTo>
                    <a:lnTo>
                      <a:pt x="132" y="245"/>
                    </a:lnTo>
                    <a:lnTo>
                      <a:pt x="108" y="257"/>
                    </a:lnTo>
                    <a:lnTo>
                      <a:pt x="66" y="269"/>
                    </a:lnTo>
                    <a:lnTo>
                      <a:pt x="66" y="275"/>
                    </a:lnTo>
                    <a:lnTo>
                      <a:pt x="60" y="275"/>
                    </a:lnTo>
                    <a:lnTo>
                      <a:pt x="54" y="275"/>
                    </a:lnTo>
                    <a:lnTo>
                      <a:pt x="42" y="275"/>
                    </a:lnTo>
                    <a:lnTo>
                      <a:pt x="0" y="293"/>
                    </a:lnTo>
                    <a:lnTo>
                      <a:pt x="6" y="287"/>
                    </a:lnTo>
                    <a:lnTo>
                      <a:pt x="6" y="293"/>
                    </a:lnTo>
                    <a:lnTo>
                      <a:pt x="18" y="287"/>
                    </a:lnTo>
                    <a:lnTo>
                      <a:pt x="36" y="281"/>
                    </a:lnTo>
                    <a:lnTo>
                      <a:pt x="42" y="281"/>
                    </a:lnTo>
                    <a:lnTo>
                      <a:pt x="36" y="281"/>
                    </a:lnTo>
                    <a:lnTo>
                      <a:pt x="60" y="275"/>
                    </a:lnTo>
                    <a:lnTo>
                      <a:pt x="72" y="275"/>
                    </a:lnTo>
                    <a:lnTo>
                      <a:pt x="90" y="269"/>
                    </a:lnTo>
                    <a:lnTo>
                      <a:pt x="96" y="269"/>
                    </a:lnTo>
                    <a:lnTo>
                      <a:pt x="102" y="263"/>
                    </a:lnTo>
                    <a:lnTo>
                      <a:pt x="150" y="251"/>
                    </a:lnTo>
                    <a:lnTo>
                      <a:pt x="186" y="233"/>
                    </a:lnTo>
                    <a:lnTo>
                      <a:pt x="222" y="221"/>
                    </a:lnTo>
                    <a:lnTo>
                      <a:pt x="216" y="215"/>
                    </a:lnTo>
                    <a:lnTo>
                      <a:pt x="245" y="203"/>
                    </a:lnTo>
                    <a:lnTo>
                      <a:pt x="251" y="197"/>
                    </a:lnTo>
                    <a:lnTo>
                      <a:pt x="257" y="191"/>
                    </a:lnTo>
                    <a:lnTo>
                      <a:pt x="287" y="179"/>
                    </a:lnTo>
                    <a:lnTo>
                      <a:pt x="311" y="173"/>
                    </a:lnTo>
                    <a:lnTo>
                      <a:pt x="329" y="167"/>
                    </a:lnTo>
                    <a:lnTo>
                      <a:pt x="317" y="173"/>
                    </a:lnTo>
                    <a:lnTo>
                      <a:pt x="323" y="179"/>
                    </a:lnTo>
                    <a:lnTo>
                      <a:pt x="317" y="179"/>
                    </a:lnTo>
                    <a:lnTo>
                      <a:pt x="287" y="185"/>
                    </a:lnTo>
                    <a:lnTo>
                      <a:pt x="263" y="203"/>
                    </a:lnTo>
                    <a:lnTo>
                      <a:pt x="275" y="203"/>
                    </a:lnTo>
                    <a:lnTo>
                      <a:pt x="257" y="209"/>
                    </a:lnTo>
                    <a:lnTo>
                      <a:pt x="263" y="209"/>
                    </a:lnTo>
                    <a:lnTo>
                      <a:pt x="287" y="203"/>
                    </a:lnTo>
                    <a:lnTo>
                      <a:pt x="281" y="209"/>
                    </a:lnTo>
                    <a:lnTo>
                      <a:pt x="287" y="203"/>
                    </a:lnTo>
                    <a:lnTo>
                      <a:pt x="293" y="197"/>
                    </a:lnTo>
                    <a:lnTo>
                      <a:pt x="293" y="203"/>
                    </a:lnTo>
                    <a:lnTo>
                      <a:pt x="305" y="197"/>
                    </a:lnTo>
                    <a:lnTo>
                      <a:pt x="311" y="197"/>
                    </a:lnTo>
                    <a:lnTo>
                      <a:pt x="329" y="191"/>
                    </a:lnTo>
                    <a:lnTo>
                      <a:pt x="323" y="191"/>
                    </a:lnTo>
                    <a:lnTo>
                      <a:pt x="329" y="185"/>
                    </a:lnTo>
                    <a:lnTo>
                      <a:pt x="335" y="179"/>
                    </a:lnTo>
                    <a:lnTo>
                      <a:pt x="353" y="173"/>
                    </a:lnTo>
                    <a:lnTo>
                      <a:pt x="341" y="179"/>
                    </a:lnTo>
                    <a:lnTo>
                      <a:pt x="347" y="179"/>
                    </a:lnTo>
                    <a:lnTo>
                      <a:pt x="365" y="179"/>
                    </a:lnTo>
                    <a:lnTo>
                      <a:pt x="359" y="179"/>
                    </a:lnTo>
                    <a:lnTo>
                      <a:pt x="359" y="185"/>
                    </a:lnTo>
                    <a:lnTo>
                      <a:pt x="365" y="185"/>
                    </a:lnTo>
                    <a:lnTo>
                      <a:pt x="359" y="191"/>
                    </a:lnTo>
                    <a:lnTo>
                      <a:pt x="365" y="191"/>
                    </a:lnTo>
                    <a:lnTo>
                      <a:pt x="377" y="185"/>
                    </a:lnTo>
                    <a:lnTo>
                      <a:pt x="371" y="191"/>
                    </a:lnTo>
                    <a:lnTo>
                      <a:pt x="377" y="197"/>
                    </a:lnTo>
                    <a:lnTo>
                      <a:pt x="395" y="197"/>
                    </a:lnTo>
                    <a:lnTo>
                      <a:pt x="419" y="197"/>
                    </a:lnTo>
                    <a:lnTo>
                      <a:pt x="419" y="203"/>
                    </a:lnTo>
                    <a:lnTo>
                      <a:pt x="437" y="197"/>
                    </a:lnTo>
                    <a:lnTo>
                      <a:pt x="443" y="203"/>
                    </a:lnTo>
                    <a:lnTo>
                      <a:pt x="437" y="203"/>
                    </a:lnTo>
                    <a:lnTo>
                      <a:pt x="443" y="197"/>
                    </a:lnTo>
                    <a:lnTo>
                      <a:pt x="431" y="203"/>
                    </a:lnTo>
                    <a:lnTo>
                      <a:pt x="443" y="215"/>
                    </a:lnTo>
                    <a:lnTo>
                      <a:pt x="455" y="227"/>
                    </a:lnTo>
                    <a:lnTo>
                      <a:pt x="461" y="227"/>
                    </a:lnTo>
                    <a:lnTo>
                      <a:pt x="455" y="215"/>
                    </a:lnTo>
                    <a:lnTo>
                      <a:pt x="461" y="221"/>
                    </a:lnTo>
                    <a:lnTo>
                      <a:pt x="473" y="215"/>
                    </a:lnTo>
                    <a:lnTo>
                      <a:pt x="467" y="221"/>
                    </a:lnTo>
                    <a:lnTo>
                      <a:pt x="467" y="227"/>
                    </a:lnTo>
                    <a:lnTo>
                      <a:pt x="485" y="209"/>
                    </a:lnTo>
                    <a:lnTo>
                      <a:pt x="485" y="221"/>
                    </a:lnTo>
                    <a:lnTo>
                      <a:pt x="485" y="233"/>
                    </a:lnTo>
                    <a:lnTo>
                      <a:pt x="491" y="227"/>
                    </a:lnTo>
                    <a:lnTo>
                      <a:pt x="491" y="233"/>
                    </a:lnTo>
                    <a:lnTo>
                      <a:pt x="485" y="233"/>
                    </a:lnTo>
                    <a:lnTo>
                      <a:pt x="497" y="239"/>
                    </a:lnTo>
                    <a:lnTo>
                      <a:pt x="491" y="239"/>
                    </a:lnTo>
                    <a:lnTo>
                      <a:pt x="485" y="239"/>
                    </a:lnTo>
                    <a:lnTo>
                      <a:pt x="485" y="245"/>
                    </a:lnTo>
                    <a:lnTo>
                      <a:pt x="479" y="245"/>
                    </a:lnTo>
                    <a:lnTo>
                      <a:pt x="479" y="251"/>
                    </a:lnTo>
                    <a:lnTo>
                      <a:pt x="485" y="257"/>
                    </a:lnTo>
                    <a:lnTo>
                      <a:pt x="491" y="269"/>
                    </a:lnTo>
                    <a:lnTo>
                      <a:pt x="485" y="269"/>
                    </a:lnTo>
                    <a:lnTo>
                      <a:pt x="467" y="281"/>
                    </a:lnTo>
                    <a:lnTo>
                      <a:pt x="473" y="275"/>
                    </a:lnTo>
                    <a:lnTo>
                      <a:pt x="497" y="269"/>
                    </a:lnTo>
                    <a:lnTo>
                      <a:pt x="485" y="287"/>
                    </a:lnTo>
                    <a:lnTo>
                      <a:pt x="479" y="287"/>
                    </a:lnTo>
                    <a:lnTo>
                      <a:pt x="491" y="281"/>
                    </a:lnTo>
                    <a:lnTo>
                      <a:pt x="485" y="287"/>
                    </a:lnTo>
                    <a:lnTo>
                      <a:pt x="479" y="293"/>
                    </a:lnTo>
                    <a:lnTo>
                      <a:pt x="497" y="287"/>
                    </a:lnTo>
                    <a:close/>
                  </a:path>
                </a:pathLst>
              </a:custGeom>
              <a:solidFill>
                <a:srgbClr val="21ACBF"/>
              </a:solidFill>
              <a:ln w="9525">
                <a:solidFill>
                  <a:srgbClr val="000000"/>
                </a:solidFill>
                <a:round/>
                <a:headEnd/>
                <a:tailEnd/>
              </a:ln>
            </p:spPr>
            <p:txBody>
              <a:bodyPr/>
              <a:lstStyle/>
              <a:p>
                <a:pPr algn="ctr"/>
                <a:endParaRPr lang="en-US"/>
              </a:p>
            </p:txBody>
          </p:sp>
        </p:grpSp>
        <p:grpSp>
          <p:nvGrpSpPr>
            <p:cNvPr id="21514" name="Group 15"/>
            <p:cNvGrpSpPr>
              <a:grpSpLocks/>
            </p:cNvGrpSpPr>
            <p:nvPr/>
          </p:nvGrpSpPr>
          <p:grpSpPr bwMode="auto">
            <a:xfrm>
              <a:off x="717" y="1203"/>
              <a:ext cx="1212" cy="983"/>
              <a:chOff x="851" y="1207"/>
              <a:chExt cx="1313" cy="983"/>
            </a:xfrm>
          </p:grpSpPr>
          <p:sp>
            <p:nvSpPr>
              <p:cNvPr id="22006" name="Freeform 16"/>
              <p:cNvSpPr>
                <a:spLocks/>
              </p:cNvSpPr>
              <p:nvPr/>
            </p:nvSpPr>
            <p:spPr bwMode="auto">
              <a:xfrm>
                <a:off x="1230" y="1652"/>
                <a:ext cx="934" cy="538"/>
              </a:xfrm>
              <a:custGeom>
                <a:avLst/>
                <a:gdLst>
                  <a:gd name="T0" fmla="*/ 945 w 957"/>
                  <a:gd name="T1" fmla="*/ 42 h 478"/>
                  <a:gd name="T2" fmla="*/ 897 w 957"/>
                  <a:gd name="T3" fmla="*/ 83 h 478"/>
                  <a:gd name="T4" fmla="*/ 790 w 957"/>
                  <a:gd name="T5" fmla="*/ 113 h 478"/>
                  <a:gd name="T6" fmla="*/ 718 w 957"/>
                  <a:gd name="T7" fmla="*/ 143 h 478"/>
                  <a:gd name="T8" fmla="*/ 706 w 957"/>
                  <a:gd name="T9" fmla="*/ 113 h 478"/>
                  <a:gd name="T10" fmla="*/ 700 w 957"/>
                  <a:gd name="T11" fmla="*/ 66 h 478"/>
                  <a:gd name="T12" fmla="*/ 622 w 957"/>
                  <a:gd name="T13" fmla="*/ 30 h 478"/>
                  <a:gd name="T14" fmla="*/ 556 w 957"/>
                  <a:gd name="T15" fmla="*/ 0 h 478"/>
                  <a:gd name="T16" fmla="*/ 120 w 957"/>
                  <a:gd name="T17" fmla="*/ 24 h 478"/>
                  <a:gd name="T18" fmla="*/ 114 w 957"/>
                  <a:gd name="T19" fmla="*/ 30 h 478"/>
                  <a:gd name="T20" fmla="*/ 90 w 957"/>
                  <a:gd name="T21" fmla="*/ 24 h 478"/>
                  <a:gd name="T22" fmla="*/ 78 w 957"/>
                  <a:gd name="T23" fmla="*/ 54 h 478"/>
                  <a:gd name="T24" fmla="*/ 48 w 957"/>
                  <a:gd name="T25" fmla="*/ 101 h 478"/>
                  <a:gd name="T26" fmla="*/ 0 w 957"/>
                  <a:gd name="T27" fmla="*/ 185 h 478"/>
                  <a:gd name="T28" fmla="*/ 0 w 957"/>
                  <a:gd name="T29" fmla="*/ 227 h 478"/>
                  <a:gd name="T30" fmla="*/ 6 w 957"/>
                  <a:gd name="T31" fmla="*/ 233 h 478"/>
                  <a:gd name="T32" fmla="*/ 6 w 957"/>
                  <a:gd name="T33" fmla="*/ 293 h 478"/>
                  <a:gd name="T34" fmla="*/ 90 w 957"/>
                  <a:gd name="T35" fmla="*/ 335 h 478"/>
                  <a:gd name="T36" fmla="*/ 197 w 957"/>
                  <a:gd name="T37" fmla="*/ 347 h 478"/>
                  <a:gd name="T38" fmla="*/ 263 w 957"/>
                  <a:gd name="T39" fmla="*/ 407 h 478"/>
                  <a:gd name="T40" fmla="*/ 323 w 957"/>
                  <a:gd name="T41" fmla="*/ 454 h 478"/>
                  <a:gd name="T42" fmla="*/ 347 w 957"/>
                  <a:gd name="T43" fmla="*/ 436 h 478"/>
                  <a:gd name="T44" fmla="*/ 377 w 957"/>
                  <a:gd name="T45" fmla="*/ 413 h 478"/>
                  <a:gd name="T46" fmla="*/ 389 w 957"/>
                  <a:gd name="T47" fmla="*/ 413 h 478"/>
                  <a:gd name="T48" fmla="*/ 425 w 957"/>
                  <a:gd name="T49" fmla="*/ 389 h 478"/>
                  <a:gd name="T50" fmla="*/ 467 w 957"/>
                  <a:gd name="T51" fmla="*/ 395 h 478"/>
                  <a:gd name="T52" fmla="*/ 497 w 957"/>
                  <a:gd name="T53" fmla="*/ 407 h 478"/>
                  <a:gd name="T54" fmla="*/ 497 w 957"/>
                  <a:gd name="T55" fmla="*/ 383 h 478"/>
                  <a:gd name="T56" fmla="*/ 526 w 957"/>
                  <a:gd name="T57" fmla="*/ 377 h 478"/>
                  <a:gd name="T58" fmla="*/ 550 w 957"/>
                  <a:gd name="T59" fmla="*/ 377 h 478"/>
                  <a:gd name="T60" fmla="*/ 568 w 957"/>
                  <a:gd name="T61" fmla="*/ 389 h 478"/>
                  <a:gd name="T62" fmla="*/ 604 w 957"/>
                  <a:gd name="T63" fmla="*/ 430 h 478"/>
                  <a:gd name="T64" fmla="*/ 616 w 957"/>
                  <a:gd name="T65" fmla="*/ 448 h 478"/>
                  <a:gd name="T66" fmla="*/ 628 w 957"/>
                  <a:gd name="T67" fmla="*/ 478 h 478"/>
                  <a:gd name="T68" fmla="*/ 646 w 957"/>
                  <a:gd name="T69" fmla="*/ 425 h 478"/>
                  <a:gd name="T70" fmla="*/ 646 w 957"/>
                  <a:gd name="T71" fmla="*/ 359 h 478"/>
                  <a:gd name="T72" fmla="*/ 664 w 957"/>
                  <a:gd name="T73" fmla="*/ 335 h 478"/>
                  <a:gd name="T74" fmla="*/ 724 w 957"/>
                  <a:gd name="T75" fmla="*/ 293 h 478"/>
                  <a:gd name="T76" fmla="*/ 736 w 957"/>
                  <a:gd name="T77" fmla="*/ 275 h 478"/>
                  <a:gd name="T78" fmla="*/ 748 w 957"/>
                  <a:gd name="T79" fmla="*/ 263 h 478"/>
                  <a:gd name="T80" fmla="*/ 760 w 957"/>
                  <a:gd name="T81" fmla="*/ 251 h 478"/>
                  <a:gd name="T82" fmla="*/ 760 w 957"/>
                  <a:gd name="T83" fmla="*/ 245 h 478"/>
                  <a:gd name="T84" fmla="*/ 754 w 957"/>
                  <a:gd name="T85" fmla="*/ 215 h 478"/>
                  <a:gd name="T86" fmla="*/ 760 w 957"/>
                  <a:gd name="T87" fmla="*/ 209 h 478"/>
                  <a:gd name="T88" fmla="*/ 772 w 957"/>
                  <a:gd name="T89" fmla="*/ 215 h 478"/>
                  <a:gd name="T90" fmla="*/ 766 w 957"/>
                  <a:gd name="T91" fmla="*/ 233 h 478"/>
                  <a:gd name="T92" fmla="*/ 784 w 957"/>
                  <a:gd name="T93" fmla="*/ 191 h 478"/>
                  <a:gd name="T94" fmla="*/ 814 w 957"/>
                  <a:gd name="T95" fmla="*/ 179 h 478"/>
                  <a:gd name="T96" fmla="*/ 861 w 957"/>
                  <a:gd name="T97" fmla="*/ 161 h 478"/>
                  <a:gd name="T98" fmla="*/ 879 w 957"/>
                  <a:gd name="T99" fmla="*/ 155 h 478"/>
                  <a:gd name="T100" fmla="*/ 879 w 957"/>
                  <a:gd name="T101" fmla="*/ 137 h 478"/>
                  <a:gd name="T102" fmla="*/ 921 w 957"/>
                  <a:gd name="T103" fmla="*/ 95 h 4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957"/>
                  <a:gd name="T157" fmla="*/ 0 h 478"/>
                  <a:gd name="T158" fmla="*/ 957 w 957"/>
                  <a:gd name="T159" fmla="*/ 478 h 4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957" h="478">
                    <a:moveTo>
                      <a:pt x="957" y="89"/>
                    </a:moveTo>
                    <a:lnTo>
                      <a:pt x="951" y="83"/>
                    </a:lnTo>
                    <a:lnTo>
                      <a:pt x="951" y="71"/>
                    </a:lnTo>
                    <a:lnTo>
                      <a:pt x="957" y="48"/>
                    </a:lnTo>
                    <a:lnTo>
                      <a:pt x="945" y="42"/>
                    </a:lnTo>
                    <a:lnTo>
                      <a:pt x="939" y="42"/>
                    </a:lnTo>
                    <a:lnTo>
                      <a:pt x="921" y="54"/>
                    </a:lnTo>
                    <a:lnTo>
                      <a:pt x="909" y="66"/>
                    </a:lnTo>
                    <a:lnTo>
                      <a:pt x="897" y="83"/>
                    </a:lnTo>
                    <a:lnTo>
                      <a:pt x="885" y="89"/>
                    </a:lnTo>
                    <a:lnTo>
                      <a:pt x="855" y="89"/>
                    </a:lnTo>
                    <a:lnTo>
                      <a:pt x="825" y="89"/>
                    </a:lnTo>
                    <a:lnTo>
                      <a:pt x="808" y="101"/>
                    </a:lnTo>
                    <a:lnTo>
                      <a:pt x="790" y="113"/>
                    </a:lnTo>
                    <a:lnTo>
                      <a:pt x="772" y="113"/>
                    </a:lnTo>
                    <a:lnTo>
                      <a:pt x="754" y="119"/>
                    </a:lnTo>
                    <a:lnTo>
                      <a:pt x="754" y="131"/>
                    </a:lnTo>
                    <a:lnTo>
                      <a:pt x="736" y="137"/>
                    </a:lnTo>
                    <a:lnTo>
                      <a:pt x="718" y="143"/>
                    </a:lnTo>
                    <a:lnTo>
                      <a:pt x="700" y="149"/>
                    </a:lnTo>
                    <a:lnTo>
                      <a:pt x="682" y="155"/>
                    </a:lnTo>
                    <a:lnTo>
                      <a:pt x="682" y="143"/>
                    </a:lnTo>
                    <a:lnTo>
                      <a:pt x="700" y="125"/>
                    </a:lnTo>
                    <a:lnTo>
                      <a:pt x="706" y="113"/>
                    </a:lnTo>
                    <a:lnTo>
                      <a:pt x="712" y="95"/>
                    </a:lnTo>
                    <a:lnTo>
                      <a:pt x="712" y="83"/>
                    </a:lnTo>
                    <a:lnTo>
                      <a:pt x="700" y="71"/>
                    </a:lnTo>
                    <a:lnTo>
                      <a:pt x="700" y="66"/>
                    </a:lnTo>
                    <a:lnTo>
                      <a:pt x="694" y="60"/>
                    </a:lnTo>
                    <a:lnTo>
                      <a:pt x="682" y="48"/>
                    </a:lnTo>
                    <a:lnTo>
                      <a:pt x="670" y="42"/>
                    </a:lnTo>
                    <a:lnTo>
                      <a:pt x="640" y="24"/>
                    </a:lnTo>
                    <a:lnTo>
                      <a:pt x="622" y="30"/>
                    </a:lnTo>
                    <a:lnTo>
                      <a:pt x="610" y="24"/>
                    </a:lnTo>
                    <a:lnTo>
                      <a:pt x="592" y="30"/>
                    </a:lnTo>
                    <a:lnTo>
                      <a:pt x="574" y="18"/>
                    </a:lnTo>
                    <a:lnTo>
                      <a:pt x="556" y="12"/>
                    </a:lnTo>
                    <a:lnTo>
                      <a:pt x="556" y="0"/>
                    </a:lnTo>
                    <a:lnTo>
                      <a:pt x="550" y="12"/>
                    </a:lnTo>
                    <a:lnTo>
                      <a:pt x="365" y="12"/>
                    </a:lnTo>
                    <a:lnTo>
                      <a:pt x="335" y="12"/>
                    </a:lnTo>
                    <a:lnTo>
                      <a:pt x="126" y="12"/>
                    </a:lnTo>
                    <a:lnTo>
                      <a:pt x="120" y="24"/>
                    </a:lnTo>
                    <a:lnTo>
                      <a:pt x="114" y="42"/>
                    </a:lnTo>
                    <a:lnTo>
                      <a:pt x="102" y="48"/>
                    </a:lnTo>
                    <a:lnTo>
                      <a:pt x="102" y="42"/>
                    </a:lnTo>
                    <a:lnTo>
                      <a:pt x="102" y="48"/>
                    </a:lnTo>
                    <a:lnTo>
                      <a:pt x="114" y="30"/>
                    </a:lnTo>
                    <a:lnTo>
                      <a:pt x="102" y="42"/>
                    </a:lnTo>
                    <a:lnTo>
                      <a:pt x="108" y="36"/>
                    </a:lnTo>
                    <a:lnTo>
                      <a:pt x="114" y="30"/>
                    </a:lnTo>
                    <a:lnTo>
                      <a:pt x="90" y="24"/>
                    </a:lnTo>
                    <a:lnTo>
                      <a:pt x="84" y="48"/>
                    </a:lnTo>
                    <a:lnTo>
                      <a:pt x="78" y="54"/>
                    </a:lnTo>
                    <a:lnTo>
                      <a:pt x="78" y="60"/>
                    </a:lnTo>
                    <a:lnTo>
                      <a:pt x="78" y="54"/>
                    </a:lnTo>
                    <a:lnTo>
                      <a:pt x="72" y="60"/>
                    </a:lnTo>
                    <a:lnTo>
                      <a:pt x="84" y="66"/>
                    </a:lnTo>
                    <a:lnTo>
                      <a:pt x="72" y="66"/>
                    </a:lnTo>
                    <a:lnTo>
                      <a:pt x="66" y="71"/>
                    </a:lnTo>
                    <a:lnTo>
                      <a:pt x="48" y="101"/>
                    </a:lnTo>
                    <a:lnTo>
                      <a:pt x="30" y="125"/>
                    </a:lnTo>
                    <a:lnTo>
                      <a:pt x="24" y="143"/>
                    </a:lnTo>
                    <a:lnTo>
                      <a:pt x="18" y="155"/>
                    </a:lnTo>
                    <a:lnTo>
                      <a:pt x="0" y="179"/>
                    </a:lnTo>
                    <a:lnTo>
                      <a:pt x="0" y="185"/>
                    </a:lnTo>
                    <a:lnTo>
                      <a:pt x="0" y="197"/>
                    </a:lnTo>
                    <a:lnTo>
                      <a:pt x="0" y="209"/>
                    </a:lnTo>
                    <a:lnTo>
                      <a:pt x="6" y="227"/>
                    </a:lnTo>
                    <a:lnTo>
                      <a:pt x="0" y="221"/>
                    </a:lnTo>
                    <a:lnTo>
                      <a:pt x="0" y="227"/>
                    </a:lnTo>
                    <a:lnTo>
                      <a:pt x="6" y="227"/>
                    </a:lnTo>
                    <a:lnTo>
                      <a:pt x="12" y="227"/>
                    </a:lnTo>
                    <a:lnTo>
                      <a:pt x="12" y="233"/>
                    </a:lnTo>
                    <a:lnTo>
                      <a:pt x="6" y="233"/>
                    </a:lnTo>
                    <a:lnTo>
                      <a:pt x="6" y="245"/>
                    </a:lnTo>
                    <a:lnTo>
                      <a:pt x="6" y="251"/>
                    </a:lnTo>
                    <a:lnTo>
                      <a:pt x="6" y="263"/>
                    </a:lnTo>
                    <a:lnTo>
                      <a:pt x="12" y="275"/>
                    </a:lnTo>
                    <a:lnTo>
                      <a:pt x="6" y="293"/>
                    </a:lnTo>
                    <a:lnTo>
                      <a:pt x="18" y="293"/>
                    </a:lnTo>
                    <a:lnTo>
                      <a:pt x="36" y="305"/>
                    </a:lnTo>
                    <a:lnTo>
                      <a:pt x="54" y="317"/>
                    </a:lnTo>
                    <a:lnTo>
                      <a:pt x="54" y="335"/>
                    </a:lnTo>
                    <a:lnTo>
                      <a:pt x="90" y="335"/>
                    </a:lnTo>
                    <a:lnTo>
                      <a:pt x="108" y="341"/>
                    </a:lnTo>
                    <a:lnTo>
                      <a:pt x="120" y="347"/>
                    </a:lnTo>
                    <a:lnTo>
                      <a:pt x="144" y="359"/>
                    </a:lnTo>
                    <a:lnTo>
                      <a:pt x="191" y="359"/>
                    </a:lnTo>
                    <a:lnTo>
                      <a:pt x="197" y="347"/>
                    </a:lnTo>
                    <a:lnTo>
                      <a:pt x="227" y="347"/>
                    </a:lnTo>
                    <a:lnTo>
                      <a:pt x="239" y="371"/>
                    </a:lnTo>
                    <a:lnTo>
                      <a:pt x="245" y="389"/>
                    </a:lnTo>
                    <a:lnTo>
                      <a:pt x="257" y="395"/>
                    </a:lnTo>
                    <a:lnTo>
                      <a:pt x="263" y="407"/>
                    </a:lnTo>
                    <a:lnTo>
                      <a:pt x="275" y="389"/>
                    </a:lnTo>
                    <a:lnTo>
                      <a:pt x="299" y="395"/>
                    </a:lnTo>
                    <a:lnTo>
                      <a:pt x="305" y="413"/>
                    </a:lnTo>
                    <a:lnTo>
                      <a:pt x="317" y="430"/>
                    </a:lnTo>
                    <a:lnTo>
                      <a:pt x="323" y="454"/>
                    </a:lnTo>
                    <a:lnTo>
                      <a:pt x="335" y="460"/>
                    </a:lnTo>
                    <a:lnTo>
                      <a:pt x="353" y="466"/>
                    </a:lnTo>
                    <a:lnTo>
                      <a:pt x="353" y="442"/>
                    </a:lnTo>
                    <a:lnTo>
                      <a:pt x="347" y="436"/>
                    </a:lnTo>
                    <a:lnTo>
                      <a:pt x="353" y="436"/>
                    </a:lnTo>
                    <a:lnTo>
                      <a:pt x="359" y="430"/>
                    </a:lnTo>
                    <a:lnTo>
                      <a:pt x="365" y="425"/>
                    </a:lnTo>
                    <a:lnTo>
                      <a:pt x="371" y="419"/>
                    </a:lnTo>
                    <a:lnTo>
                      <a:pt x="377" y="413"/>
                    </a:lnTo>
                    <a:lnTo>
                      <a:pt x="383" y="413"/>
                    </a:lnTo>
                    <a:lnTo>
                      <a:pt x="389" y="413"/>
                    </a:lnTo>
                    <a:lnTo>
                      <a:pt x="407" y="395"/>
                    </a:lnTo>
                    <a:lnTo>
                      <a:pt x="407" y="389"/>
                    </a:lnTo>
                    <a:lnTo>
                      <a:pt x="413" y="395"/>
                    </a:lnTo>
                    <a:lnTo>
                      <a:pt x="425" y="389"/>
                    </a:lnTo>
                    <a:lnTo>
                      <a:pt x="443" y="389"/>
                    </a:lnTo>
                    <a:lnTo>
                      <a:pt x="455" y="389"/>
                    </a:lnTo>
                    <a:lnTo>
                      <a:pt x="461" y="389"/>
                    </a:lnTo>
                    <a:lnTo>
                      <a:pt x="467" y="395"/>
                    </a:lnTo>
                    <a:lnTo>
                      <a:pt x="479" y="401"/>
                    </a:lnTo>
                    <a:lnTo>
                      <a:pt x="491" y="401"/>
                    </a:lnTo>
                    <a:lnTo>
                      <a:pt x="485" y="395"/>
                    </a:lnTo>
                    <a:lnTo>
                      <a:pt x="502" y="401"/>
                    </a:lnTo>
                    <a:lnTo>
                      <a:pt x="497" y="407"/>
                    </a:lnTo>
                    <a:lnTo>
                      <a:pt x="502" y="401"/>
                    </a:lnTo>
                    <a:lnTo>
                      <a:pt x="497" y="389"/>
                    </a:lnTo>
                    <a:lnTo>
                      <a:pt x="502" y="389"/>
                    </a:lnTo>
                    <a:lnTo>
                      <a:pt x="497" y="383"/>
                    </a:lnTo>
                    <a:lnTo>
                      <a:pt x="485" y="383"/>
                    </a:lnTo>
                    <a:lnTo>
                      <a:pt x="497" y="383"/>
                    </a:lnTo>
                    <a:lnTo>
                      <a:pt x="526" y="377"/>
                    </a:lnTo>
                    <a:lnTo>
                      <a:pt x="532" y="371"/>
                    </a:lnTo>
                    <a:lnTo>
                      <a:pt x="526" y="377"/>
                    </a:lnTo>
                    <a:lnTo>
                      <a:pt x="538" y="377"/>
                    </a:lnTo>
                    <a:lnTo>
                      <a:pt x="544" y="377"/>
                    </a:lnTo>
                    <a:lnTo>
                      <a:pt x="556" y="377"/>
                    </a:lnTo>
                    <a:lnTo>
                      <a:pt x="550" y="377"/>
                    </a:lnTo>
                    <a:lnTo>
                      <a:pt x="562" y="377"/>
                    </a:lnTo>
                    <a:lnTo>
                      <a:pt x="568" y="377"/>
                    </a:lnTo>
                    <a:lnTo>
                      <a:pt x="568" y="383"/>
                    </a:lnTo>
                    <a:lnTo>
                      <a:pt x="568" y="389"/>
                    </a:lnTo>
                    <a:lnTo>
                      <a:pt x="592" y="383"/>
                    </a:lnTo>
                    <a:lnTo>
                      <a:pt x="610" y="407"/>
                    </a:lnTo>
                    <a:lnTo>
                      <a:pt x="604" y="430"/>
                    </a:lnTo>
                    <a:lnTo>
                      <a:pt x="610" y="430"/>
                    </a:lnTo>
                    <a:lnTo>
                      <a:pt x="610" y="425"/>
                    </a:lnTo>
                    <a:lnTo>
                      <a:pt x="610" y="436"/>
                    </a:lnTo>
                    <a:lnTo>
                      <a:pt x="610" y="448"/>
                    </a:lnTo>
                    <a:lnTo>
                      <a:pt x="616" y="448"/>
                    </a:lnTo>
                    <a:lnTo>
                      <a:pt x="616" y="454"/>
                    </a:lnTo>
                    <a:lnTo>
                      <a:pt x="616" y="448"/>
                    </a:lnTo>
                    <a:lnTo>
                      <a:pt x="616" y="454"/>
                    </a:lnTo>
                    <a:lnTo>
                      <a:pt x="616" y="466"/>
                    </a:lnTo>
                    <a:lnTo>
                      <a:pt x="628" y="478"/>
                    </a:lnTo>
                    <a:lnTo>
                      <a:pt x="640" y="478"/>
                    </a:lnTo>
                    <a:lnTo>
                      <a:pt x="646" y="460"/>
                    </a:lnTo>
                    <a:lnTo>
                      <a:pt x="646" y="448"/>
                    </a:lnTo>
                    <a:lnTo>
                      <a:pt x="640" y="413"/>
                    </a:lnTo>
                    <a:lnTo>
                      <a:pt x="646" y="425"/>
                    </a:lnTo>
                    <a:lnTo>
                      <a:pt x="646" y="413"/>
                    </a:lnTo>
                    <a:lnTo>
                      <a:pt x="640" y="395"/>
                    </a:lnTo>
                    <a:lnTo>
                      <a:pt x="640" y="377"/>
                    </a:lnTo>
                    <a:lnTo>
                      <a:pt x="640" y="365"/>
                    </a:lnTo>
                    <a:lnTo>
                      <a:pt x="646" y="359"/>
                    </a:lnTo>
                    <a:lnTo>
                      <a:pt x="652" y="347"/>
                    </a:lnTo>
                    <a:lnTo>
                      <a:pt x="658" y="341"/>
                    </a:lnTo>
                    <a:lnTo>
                      <a:pt x="658" y="335"/>
                    </a:lnTo>
                    <a:lnTo>
                      <a:pt x="664" y="335"/>
                    </a:lnTo>
                    <a:lnTo>
                      <a:pt x="688" y="317"/>
                    </a:lnTo>
                    <a:lnTo>
                      <a:pt x="706" y="305"/>
                    </a:lnTo>
                    <a:lnTo>
                      <a:pt x="712" y="305"/>
                    </a:lnTo>
                    <a:lnTo>
                      <a:pt x="724" y="293"/>
                    </a:lnTo>
                    <a:lnTo>
                      <a:pt x="748" y="287"/>
                    </a:lnTo>
                    <a:lnTo>
                      <a:pt x="736" y="281"/>
                    </a:lnTo>
                    <a:lnTo>
                      <a:pt x="742" y="281"/>
                    </a:lnTo>
                    <a:lnTo>
                      <a:pt x="748" y="281"/>
                    </a:lnTo>
                    <a:lnTo>
                      <a:pt x="736" y="275"/>
                    </a:lnTo>
                    <a:lnTo>
                      <a:pt x="754" y="275"/>
                    </a:lnTo>
                    <a:lnTo>
                      <a:pt x="760" y="269"/>
                    </a:lnTo>
                    <a:lnTo>
                      <a:pt x="754" y="269"/>
                    </a:lnTo>
                    <a:lnTo>
                      <a:pt x="754" y="263"/>
                    </a:lnTo>
                    <a:lnTo>
                      <a:pt x="748" y="263"/>
                    </a:lnTo>
                    <a:lnTo>
                      <a:pt x="754" y="263"/>
                    </a:lnTo>
                    <a:lnTo>
                      <a:pt x="760" y="263"/>
                    </a:lnTo>
                    <a:lnTo>
                      <a:pt x="760" y="251"/>
                    </a:lnTo>
                    <a:lnTo>
                      <a:pt x="766" y="269"/>
                    </a:lnTo>
                    <a:lnTo>
                      <a:pt x="760" y="245"/>
                    </a:lnTo>
                    <a:lnTo>
                      <a:pt x="754" y="245"/>
                    </a:lnTo>
                    <a:lnTo>
                      <a:pt x="748" y="239"/>
                    </a:lnTo>
                    <a:lnTo>
                      <a:pt x="760" y="245"/>
                    </a:lnTo>
                    <a:lnTo>
                      <a:pt x="754" y="233"/>
                    </a:lnTo>
                    <a:lnTo>
                      <a:pt x="760" y="239"/>
                    </a:lnTo>
                    <a:lnTo>
                      <a:pt x="754" y="221"/>
                    </a:lnTo>
                    <a:lnTo>
                      <a:pt x="760" y="233"/>
                    </a:lnTo>
                    <a:lnTo>
                      <a:pt x="754" y="215"/>
                    </a:lnTo>
                    <a:lnTo>
                      <a:pt x="748" y="215"/>
                    </a:lnTo>
                    <a:lnTo>
                      <a:pt x="754" y="209"/>
                    </a:lnTo>
                    <a:lnTo>
                      <a:pt x="754" y="215"/>
                    </a:lnTo>
                    <a:lnTo>
                      <a:pt x="766" y="221"/>
                    </a:lnTo>
                    <a:lnTo>
                      <a:pt x="760" y="209"/>
                    </a:lnTo>
                    <a:lnTo>
                      <a:pt x="766" y="221"/>
                    </a:lnTo>
                    <a:lnTo>
                      <a:pt x="766" y="203"/>
                    </a:lnTo>
                    <a:lnTo>
                      <a:pt x="778" y="197"/>
                    </a:lnTo>
                    <a:lnTo>
                      <a:pt x="772" y="209"/>
                    </a:lnTo>
                    <a:lnTo>
                      <a:pt x="772" y="215"/>
                    </a:lnTo>
                    <a:lnTo>
                      <a:pt x="766" y="215"/>
                    </a:lnTo>
                    <a:lnTo>
                      <a:pt x="772" y="221"/>
                    </a:lnTo>
                    <a:lnTo>
                      <a:pt x="772" y="227"/>
                    </a:lnTo>
                    <a:lnTo>
                      <a:pt x="766" y="233"/>
                    </a:lnTo>
                    <a:lnTo>
                      <a:pt x="766" y="239"/>
                    </a:lnTo>
                    <a:lnTo>
                      <a:pt x="784" y="215"/>
                    </a:lnTo>
                    <a:lnTo>
                      <a:pt x="784" y="197"/>
                    </a:lnTo>
                    <a:lnTo>
                      <a:pt x="796" y="185"/>
                    </a:lnTo>
                    <a:lnTo>
                      <a:pt x="784" y="191"/>
                    </a:lnTo>
                    <a:lnTo>
                      <a:pt x="790" y="203"/>
                    </a:lnTo>
                    <a:lnTo>
                      <a:pt x="790" y="209"/>
                    </a:lnTo>
                    <a:lnTo>
                      <a:pt x="808" y="185"/>
                    </a:lnTo>
                    <a:lnTo>
                      <a:pt x="808" y="191"/>
                    </a:lnTo>
                    <a:lnTo>
                      <a:pt x="814" y="179"/>
                    </a:lnTo>
                    <a:lnTo>
                      <a:pt x="820" y="161"/>
                    </a:lnTo>
                    <a:lnTo>
                      <a:pt x="820" y="167"/>
                    </a:lnTo>
                    <a:lnTo>
                      <a:pt x="825" y="167"/>
                    </a:lnTo>
                    <a:lnTo>
                      <a:pt x="843" y="161"/>
                    </a:lnTo>
                    <a:lnTo>
                      <a:pt x="861" y="161"/>
                    </a:lnTo>
                    <a:lnTo>
                      <a:pt x="867" y="155"/>
                    </a:lnTo>
                    <a:lnTo>
                      <a:pt x="873" y="155"/>
                    </a:lnTo>
                    <a:lnTo>
                      <a:pt x="879" y="155"/>
                    </a:lnTo>
                    <a:lnTo>
                      <a:pt x="891" y="155"/>
                    </a:lnTo>
                    <a:lnTo>
                      <a:pt x="885" y="143"/>
                    </a:lnTo>
                    <a:lnTo>
                      <a:pt x="891" y="149"/>
                    </a:lnTo>
                    <a:lnTo>
                      <a:pt x="879" y="149"/>
                    </a:lnTo>
                    <a:lnTo>
                      <a:pt x="879" y="137"/>
                    </a:lnTo>
                    <a:lnTo>
                      <a:pt x="879" y="131"/>
                    </a:lnTo>
                    <a:lnTo>
                      <a:pt x="903" y="113"/>
                    </a:lnTo>
                    <a:lnTo>
                      <a:pt x="903" y="107"/>
                    </a:lnTo>
                    <a:lnTo>
                      <a:pt x="909" y="107"/>
                    </a:lnTo>
                    <a:lnTo>
                      <a:pt x="921" y="95"/>
                    </a:lnTo>
                    <a:lnTo>
                      <a:pt x="921" y="101"/>
                    </a:lnTo>
                    <a:lnTo>
                      <a:pt x="927" y="95"/>
                    </a:lnTo>
                    <a:lnTo>
                      <a:pt x="933" y="101"/>
                    </a:lnTo>
                    <a:lnTo>
                      <a:pt x="957" y="89"/>
                    </a:lnTo>
                    <a:close/>
                  </a:path>
                </a:pathLst>
              </a:custGeom>
              <a:solidFill>
                <a:srgbClr val="21ACBF"/>
              </a:solidFill>
              <a:ln w="9525">
                <a:solidFill>
                  <a:srgbClr val="000000"/>
                </a:solidFill>
                <a:round/>
                <a:headEnd/>
                <a:tailEnd/>
              </a:ln>
            </p:spPr>
            <p:txBody>
              <a:bodyPr/>
              <a:lstStyle/>
              <a:p>
                <a:pPr algn="ctr"/>
                <a:endParaRPr lang="en-US"/>
              </a:p>
            </p:txBody>
          </p:sp>
          <p:sp>
            <p:nvSpPr>
              <p:cNvPr id="22007" name="Freeform 17"/>
              <p:cNvSpPr>
                <a:spLocks/>
              </p:cNvSpPr>
              <p:nvPr/>
            </p:nvSpPr>
            <p:spPr bwMode="auto">
              <a:xfrm>
                <a:off x="851" y="1207"/>
                <a:ext cx="595" cy="330"/>
              </a:xfrm>
              <a:custGeom>
                <a:avLst/>
                <a:gdLst>
                  <a:gd name="T0" fmla="*/ 491 w 610"/>
                  <a:gd name="T1" fmla="*/ 257 h 293"/>
                  <a:gd name="T2" fmla="*/ 461 w 610"/>
                  <a:gd name="T3" fmla="*/ 215 h 293"/>
                  <a:gd name="T4" fmla="*/ 455 w 610"/>
                  <a:gd name="T5" fmla="*/ 191 h 293"/>
                  <a:gd name="T6" fmla="*/ 491 w 610"/>
                  <a:gd name="T7" fmla="*/ 131 h 293"/>
                  <a:gd name="T8" fmla="*/ 586 w 610"/>
                  <a:gd name="T9" fmla="*/ 48 h 293"/>
                  <a:gd name="T10" fmla="*/ 527 w 610"/>
                  <a:gd name="T11" fmla="*/ 18 h 293"/>
                  <a:gd name="T12" fmla="*/ 467 w 610"/>
                  <a:gd name="T13" fmla="*/ 6 h 293"/>
                  <a:gd name="T14" fmla="*/ 449 w 610"/>
                  <a:gd name="T15" fmla="*/ 0 h 293"/>
                  <a:gd name="T16" fmla="*/ 395 w 610"/>
                  <a:gd name="T17" fmla="*/ 12 h 293"/>
                  <a:gd name="T18" fmla="*/ 329 w 610"/>
                  <a:gd name="T19" fmla="*/ 30 h 293"/>
                  <a:gd name="T20" fmla="*/ 269 w 610"/>
                  <a:gd name="T21" fmla="*/ 66 h 293"/>
                  <a:gd name="T22" fmla="*/ 293 w 610"/>
                  <a:gd name="T23" fmla="*/ 84 h 293"/>
                  <a:gd name="T24" fmla="*/ 275 w 610"/>
                  <a:gd name="T25" fmla="*/ 90 h 293"/>
                  <a:gd name="T26" fmla="*/ 216 w 610"/>
                  <a:gd name="T27" fmla="*/ 90 h 293"/>
                  <a:gd name="T28" fmla="*/ 168 w 610"/>
                  <a:gd name="T29" fmla="*/ 113 h 293"/>
                  <a:gd name="T30" fmla="*/ 240 w 610"/>
                  <a:gd name="T31" fmla="*/ 113 h 293"/>
                  <a:gd name="T32" fmla="*/ 168 w 610"/>
                  <a:gd name="T33" fmla="*/ 143 h 293"/>
                  <a:gd name="T34" fmla="*/ 150 w 610"/>
                  <a:gd name="T35" fmla="*/ 149 h 293"/>
                  <a:gd name="T36" fmla="*/ 108 w 610"/>
                  <a:gd name="T37" fmla="*/ 167 h 293"/>
                  <a:gd name="T38" fmla="*/ 108 w 610"/>
                  <a:gd name="T39" fmla="*/ 179 h 293"/>
                  <a:gd name="T40" fmla="*/ 120 w 610"/>
                  <a:gd name="T41" fmla="*/ 185 h 293"/>
                  <a:gd name="T42" fmla="*/ 96 w 610"/>
                  <a:gd name="T43" fmla="*/ 203 h 293"/>
                  <a:gd name="T44" fmla="*/ 114 w 610"/>
                  <a:gd name="T45" fmla="*/ 209 h 293"/>
                  <a:gd name="T46" fmla="*/ 126 w 610"/>
                  <a:gd name="T47" fmla="*/ 215 h 293"/>
                  <a:gd name="T48" fmla="*/ 156 w 610"/>
                  <a:gd name="T49" fmla="*/ 215 h 293"/>
                  <a:gd name="T50" fmla="*/ 150 w 610"/>
                  <a:gd name="T51" fmla="*/ 233 h 293"/>
                  <a:gd name="T52" fmla="*/ 132 w 610"/>
                  <a:gd name="T53" fmla="*/ 245 h 293"/>
                  <a:gd name="T54" fmla="*/ 60 w 610"/>
                  <a:gd name="T55" fmla="*/ 275 h 293"/>
                  <a:gd name="T56" fmla="*/ 0 w 610"/>
                  <a:gd name="T57" fmla="*/ 293 h 293"/>
                  <a:gd name="T58" fmla="*/ 18 w 610"/>
                  <a:gd name="T59" fmla="*/ 287 h 293"/>
                  <a:gd name="T60" fmla="*/ 60 w 610"/>
                  <a:gd name="T61" fmla="*/ 275 h 293"/>
                  <a:gd name="T62" fmla="*/ 96 w 610"/>
                  <a:gd name="T63" fmla="*/ 269 h 293"/>
                  <a:gd name="T64" fmla="*/ 222 w 610"/>
                  <a:gd name="T65" fmla="*/ 221 h 293"/>
                  <a:gd name="T66" fmla="*/ 257 w 610"/>
                  <a:gd name="T67" fmla="*/ 191 h 293"/>
                  <a:gd name="T68" fmla="*/ 317 w 610"/>
                  <a:gd name="T69" fmla="*/ 173 h 293"/>
                  <a:gd name="T70" fmla="*/ 263 w 610"/>
                  <a:gd name="T71" fmla="*/ 203 h 293"/>
                  <a:gd name="T72" fmla="*/ 287 w 610"/>
                  <a:gd name="T73" fmla="*/ 203 h 293"/>
                  <a:gd name="T74" fmla="*/ 293 w 610"/>
                  <a:gd name="T75" fmla="*/ 197 h 293"/>
                  <a:gd name="T76" fmla="*/ 329 w 610"/>
                  <a:gd name="T77" fmla="*/ 191 h 293"/>
                  <a:gd name="T78" fmla="*/ 335 w 610"/>
                  <a:gd name="T79" fmla="*/ 179 h 293"/>
                  <a:gd name="T80" fmla="*/ 347 w 610"/>
                  <a:gd name="T81" fmla="*/ 179 h 293"/>
                  <a:gd name="T82" fmla="*/ 359 w 610"/>
                  <a:gd name="T83" fmla="*/ 185 h 293"/>
                  <a:gd name="T84" fmla="*/ 365 w 610"/>
                  <a:gd name="T85" fmla="*/ 191 h 293"/>
                  <a:gd name="T86" fmla="*/ 395 w 610"/>
                  <a:gd name="T87" fmla="*/ 197 h 293"/>
                  <a:gd name="T88" fmla="*/ 443 w 610"/>
                  <a:gd name="T89" fmla="*/ 203 h 293"/>
                  <a:gd name="T90" fmla="*/ 443 w 610"/>
                  <a:gd name="T91" fmla="*/ 215 h 293"/>
                  <a:gd name="T92" fmla="*/ 461 w 610"/>
                  <a:gd name="T93" fmla="*/ 221 h 293"/>
                  <a:gd name="T94" fmla="*/ 467 w 610"/>
                  <a:gd name="T95" fmla="*/ 227 h 293"/>
                  <a:gd name="T96" fmla="*/ 485 w 610"/>
                  <a:gd name="T97" fmla="*/ 233 h 293"/>
                  <a:gd name="T98" fmla="*/ 497 w 610"/>
                  <a:gd name="T99" fmla="*/ 239 h 293"/>
                  <a:gd name="T100" fmla="*/ 485 w 610"/>
                  <a:gd name="T101" fmla="*/ 245 h 293"/>
                  <a:gd name="T102" fmla="*/ 491 w 610"/>
                  <a:gd name="T103" fmla="*/ 269 h 293"/>
                  <a:gd name="T104" fmla="*/ 497 w 610"/>
                  <a:gd name="T105" fmla="*/ 269 h 293"/>
                  <a:gd name="T106" fmla="*/ 485 w 610"/>
                  <a:gd name="T107" fmla="*/ 287 h 29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10"/>
                  <a:gd name="T163" fmla="*/ 0 h 293"/>
                  <a:gd name="T164" fmla="*/ 610 w 610"/>
                  <a:gd name="T165" fmla="*/ 293 h 29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10" h="293">
                    <a:moveTo>
                      <a:pt x="497" y="287"/>
                    </a:moveTo>
                    <a:lnTo>
                      <a:pt x="509" y="275"/>
                    </a:lnTo>
                    <a:lnTo>
                      <a:pt x="497" y="263"/>
                    </a:lnTo>
                    <a:lnTo>
                      <a:pt x="491" y="257"/>
                    </a:lnTo>
                    <a:lnTo>
                      <a:pt x="497" y="221"/>
                    </a:lnTo>
                    <a:lnTo>
                      <a:pt x="497" y="203"/>
                    </a:lnTo>
                    <a:lnTo>
                      <a:pt x="473" y="209"/>
                    </a:lnTo>
                    <a:lnTo>
                      <a:pt x="461" y="215"/>
                    </a:lnTo>
                    <a:lnTo>
                      <a:pt x="449" y="215"/>
                    </a:lnTo>
                    <a:lnTo>
                      <a:pt x="449" y="197"/>
                    </a:lnTo>
                    <a:lnTo>
                      <a:pt x="455" y="191"/>
                    </a:lnTo>
                    <a:lnTo>
                      <a:pt x="425" y="191"/>
                    </a:lnTo>
                    <a:lnTo>
                      <a:pt x="449" y="173"/>
                    </a:lnTo>
                    <a:lnTo>
                      <a:pt x="473" y="149"/>
                    </a:lnTo>
                    <a:lnTo>
                      <a:pt x="491" y="131"/>
                    </a:lnTo>
                    <a:lnTo>
                      <a:pt x="515" y="108"/>
                    </a:lnTo>
                    <a:lnTo>
                      <a:pt x="539" y="90"/>
                    </a:lnTo>
                    <a:lnTo>
                      <a:pt x="563" y="66"/>
                    </a:lnTo>
                    <a:lnTo>
                      <a:pt x="586" y="48"/>
                    </a:lnTo>
                    <a:lnTo>
                      <a:pt x="610" y="30"/>
                    </a:lnTo>
                    <a:lnTo>
                      <a:pt x="580" y="18"/>
                    </a:lnTo>
                    <a:lnTo>
                      <a:pt x="557" y="18"/>
                    </a:lnTo>
                    <a:lnTo>
                      <a:pt x="527" y="18"/>
                    </a:lnTo>
                    <a:lnTo>
                      <a:pt x="491" y="12"/>
                    </a:lnTo>
                    <a:lnTo>
                      <a:pt x="479" y="6"/>
                    </a:lnTo>
                    <a:lnTo>
                      <a:pt x="467" y="6"/>
                    </a:lnTo>
                    <a:lnTo>
                      <a:pt x="449" y="6"/>
                    </a:lnTo>
                    <a:lnTo>
                      <a:pt x="461" y="0"/>
                    </a:lnTo>
                    <a:lnTo>
                      <a:pt x="449" y="0"/>
                    </a:lnTo>
                    <a:lnTo>
                      <a:pt x="413" y="12"/>
                    </a:lnTo>
                    <a:lnTo>
                      <a:pt x="407" y="6"/>
                    </a:lnTo>
                    <a:lnTo>
                      <a:pt x="395" y="12"/>
                    </a:lnTo>
                    <a:lnTo>
                      <a:pt x="389" y="18"/>
                    </a:lnTo>
                    <a:lnTo>
                      <a:pt x="389" y="12"/>
                    </a:lnTo>
                    <a:lnTo>
                      <a:pt x="359" y="18"/>
                    </a:lnTo>
                    <a:lnTo>
                      <a:pt x="329" y="30"/>
                    </a:lnTo>
                    <a:lnTo>
                      <a:pt x="299" y="42"/>
                    </a:lnTo>
                    <a:lnTo>
                      <a:pt x="269" y="42"/>
                    </a:lnTo>
                    <a:lnTo>
                      <a:pt x="257" y="48"/>
                    </a:lnTo>
                    <a:lnTo>
                      <a:pt x="269" y="66"/>
                    </a:lnTo>
                    <a:lnTo>
                      <a:pt x="263" y="72"/>
                    </a:lnTo>
                    <a:lnTo>
                      <a:pt x="281" y="78"/>
                    </a:lnTo>
                    <a:lnTo>
                      <a:pt x="275" y="84"/>
                    </a:lnTo>
                    <a:lnTo>
                      <a:pt x="293" y="84"/>
                    </a:lnTo>
                    <a:lnTo>
                      <a:pt x="275" y="84"/>
                    </a:lnTo>
                    <a:lnTo>
                      <a:pt x="269" y="78"/>
                    </a:lnTo>
                    <a:lnTo>
                      <a:pt x="269" y="84"/>
                    </a:lnTo>
                    <a:lnTo>
                      <a:pt x="275" y="90"/>
                    </a:lnTo>
                    <a:lnTo>
                      <a:pt x="263" y="90"/>
                    </a:lnTo>
                    <a:lnTo>
                      <a:pt x="234" y="90"/>
                    </a:lnTo>
                    <a:lnTo>
                      <a:pt x="245" y="78"/>
                    </a:lnTo>
                    <a:lnTo>
                      <a:pt x="216" y="90"/>
                    </a:lnTo>
                    <a:lnTo>
                      <a:pt x="168" y="96"/>
                    </a:lnTo>
                    <a:lnTo>
                      <a:pt x="186" y="102"/>
                    </a:lnTo>
                    <a:lnTo>
                      <a:pt x="174" y="102"/>
                    </a:lnTo>
                    <a:lnTo>
                      <a:pt x="168" y="113"/>
                    </a:lnTo>
                    <a:lnTo>
                      <a:pt x="210" y="113"/>
                    </a:lnTo>
                    <a:lnTo>
                      <a:pt x="216" y="119"/>
                    </a:lnTo>
                    <a:lnTo>
                      <a:pt x="245" y="108"/>
                    </a:lnTo>
                    <a:lnTo>
                      <a:pt x="240" y="113"/>
                    </a:lnTo>
                    <a:lnTo>
                      <a:pt x="234" y="119"/>
                    </a:lnTo>
                    <a:lnTo>
                      <a:pt x="228" y="131"/>
                    </a:lnTo>
                    <a:lnTo>
                      <a:pt x="204" y="137"/>
                    </a:lnTo>
                    <a:lnTo>
                      <a:pt x="168" y="143"/>
                    </a:lnTo>
                    <a:lnTo>
                      <a:pt x="174" y="137"/>
                    </a:lnTo>
                    <a:lnTo>
                      <a:pt x="162" y="143"/>
                    </a:lnTo>
                    <a:lnTo>
                      <a:pt x="144" y="149"/>
                    </a:lnTo>
                    <a:lnTo>
                      <a:pt x="150" y="149"/>
                    </a:lnTo>
                    <a:lnTo>
                      <a:pt x="138" y="155"/>
                    </a:lnTo>
                    <a:lnTo>
                      <a:pt x="114" y="161"/>
                    </a:lnTo>
                    <a:lnTo>
                      <a:pt x="108" y="167"/>
                    </a:lnTo>
                    <a:lnTo>
                      <a:pt x="102" y="167"/>
                    </a:lnTo>
                    <a:lnTo>
                      <a:pt x="102" y="173"/>
                    </a:lnTo>
                    <a:lnTo>
                      <a:pt x="120" y="167"/>
                    </a:lnTo>
                    <a:lnTo>
                      <a:pt x="108" y="179"/>
                    </a:lnTo>
                    <a:lnTo>
                      <a:pt x="120" y="179"/>
                    </a:lnTo>
                    <a:lnTo>
                      <a:pt x="114" y="179"/>
                    </a:lnTo>
                    <a:lnTo>
                      <a:pt x="120" y="185"/>
                    </a:lnTo>
                    <a:lnTo>
                      <a:pt x="108" y="185"/>
                    </a:lnTo>
                    <a:lnTo>
                      <a:pt x="102" y="179"/>
                    </a:lnTo>
                    <a:lnTo>
                      <a:pt x="90" y="191"/>
                    </a:lnTo>
                    <a:lnTo>
                      <a:pt x="96" y="203"/>
                    </a:lnTo>
                    <a:lnTo>
                      <a:pt x="120" y="191"/>
                    </a:lnTo>
                    <a:lnTo>
                      <a:pt x="138" y="185"/>
                    </a:lnTo>
                    <a:lnTo>
                      <a:pt x="120" y="197"/>
                    </a:lnTo>
                    <a:lnTo>
                      <a:pt x="114" y="209"/>
                    </a:lnTo>
                    <a:lnTo>
                      <a:pt x="108" y="215"/>
                    </a:lnTo>
                    <a:lnTo>
                      <a:pt x="96" y="221"/>
                    </a:lnTo>
                    <a:lnTo>
                      <a:pt x="126" y="215"/>
                    </a:lnTo>
                    <a:lnTo>
                      <a:pt x="138" y="221"/>
                    </a:lnTo>
                    <a:lnTo>
                      <a:pt x="138" y="227"/>
                    </a:lnTo>
                    <a:lnTo>
                      <a:pt x="156" y="215"/>
                    </a:lnTo>
                    <a:lnTo>
                      <a:pt x="150" y="221"/>
                    </a:lnTo>
                    <a:lnTo>
                      <a:pt x="180" y="215"/>
                    </a:lnTo>
                    <a:lnTo>
                      <a:pt x="150" y="233"/>
                    </a:lnTo>
                    <a:lnTo>
                      <a:pt x="156" y="233"/>
                    </a:lnTo>
                    <a:lnTo>
                      <a:pt x="138" y="239"/>
                    </a:lnTo>
                    <a:lnTo>
                      <a:pt x="132" y="245"/>
                    </a:lnTo>
                    <a:lnTo>
                      <a:pt x="108" y="257"/>
                    </a:lnTo>
                    <a:lnTo>
                      <a:pt x="66" y="269"/>
                    </a:lnTo>
                    <a:lnTo>
                      <a:pt x="66" y="275"/>
                    </a:lnTo>
                    <a:lnTo>
                      <a:pt x="60" y="275"/>
                    </a:lnTo>
                    <a:lnTo>
                      <a:pt x="54" y="275"/>
                    </a:lnTo>
                    <a:lnTo>
                      <a:pt x="42" y="275"/>
                    </a:lnTo>
                    <a:lnTo>
                      <a:pt x="0" y="293"/>
                    </a:lnTo>
                    <a:lnTo>
                      <a:pt x="6" y="287"/>
                    </a:lnTo>
                    <a:lnTo>
                      <a:pt x="6" y="293"/>
                    </a:lnTo>
                    <a:lnTo>
                      <a:pt x="18" y="287"/>
                    </a:lnTo>
                    <a:lnTo>
                      <a:pt x="36" y="281"/>
                    </a:lnTo>
                    <a:lnTo>
                      <a:pt x="42" y="281"/>
                    </a:lnTo>
                    <a:lnTo>
                      <a:pt x="36" y="281"/>
                    </a:lnTo>
                    <a:lnTo>
                      <a:pt x="60" y="275"/>
                    </a:lnTo>
                    <a:lnTo>
                      <a:pt x="72" y="275"/>
                    </a:lnTo>
                    <a:lnTo>
                      <a:pt x="90" y="269"/>
                    </a:lnTo>
                    <a:lnTo>
                      <a:pt x="96" y="269"/>
                    </a:lnTo>
                    <a:lnTo>
                      <a:pt x="102" y="263"/>
                    </a:lnTo>
                    <a:lnTo>
                      <a:pt x="150" y="251"/>
                    </a:lnTo>
                    <a:lnTo>
                      <a:pt x="186" y="233"/>
                    </a:lnTo>
                    <a:lnTo>
                      <a:pt x="222" y="221"/>
                    </a:lnTo>
                    <a:lnTo>
                      <a:pt x="216" y="215"/>
                    </a:lnTo>
                    <a:lnTo>
                      <a:pt x="245" y="203"/>
                    </a:lnTo>
                    <a:lnTo>
                      <a:pt x="251" y="197"/>
                    </a:lnTo>
                    <a:lnTo>
                      <a:pt x="257" y="191"/>
                    </a:lnTo>
                    <a:lnTo>
                      <a:pt x="287" y="179"/>
                    </a:lnTo>
                    <a:lnTo>
                      <a:pt x="311" y="173"/>
                    </a:lnTo>
                    <a:lnTo>
                      <a:pt x="329" y="167"/>
                    </a:lnTo>
                    <a:lnTo>
                      <a:pt x="317" y="173"/>
                    </a:lnTo>
                    <a:lnTo>
                      <a:pt x="323" y="179"/>
                    </a:lnTo>
                    <a:lnTo>
                      <a:pt x="317" y="179"/>
                    </a:lnTo>
                    <a:lnTo>
                      <a:pt x="287" y="185"/>
                    </a:lnTo>
                    <a:lnTo>
                      <a:pt x="263" y="203"/>
                    </a:lnTo>
                    <a:lnTo>
                      <a:pt x="275" y="203"/>
                    </a:lnTo>
                    <a:lnTo>
                      <a:pt x="257" y="209"/>
                    </a:lnTo>
                    <a:lnTo>
                      <a:pt x="263" y="209"/>
                    </a:lnTo>
                    <a:lnTo>
                      <a:pt x="287" y="203"/>
                    </a:lnTo>
                    <a:lnTo>
                      <a:pt x="281" y="209"/>
                    </a:lnTo>
                    <a:lnTo>
                      <a:pt x="287" y="203"/>
                    </a:lnTo>
                    <a:lnTo>
                      <a:pt x="293" y="197"/>
                    </a:lnTo>
                    <a:lnTo>
                      <a:pt x="293" y="203"/>
                    </a:lnTo>
                    <a:lnTo>
                      <a:pt x="305" y="197"/>
                    </a:lnTo>
                    <a:lnTo>
                      <a:pt x="311" y="197"/>
                    </a:lnTo>
                    <a:lnTo>
                      <a:pt x="329" y="191"/>
                    </a:lnTo>
                    <a:lnTo>
                      <a:pt x="323" y="191"/>
                    </a:lnTo>
                    <a:lnTo>
                      <a:pt x="329" y="185"/>
                    </a:lnTo>
                    <a:lnTo>
                      <a:pt x="335" y="179"/>
                    </a:lnTo>
                    <a:lnTo>
                      <a:pt x="353" y="173"/>
                    </a:lnTo>
                    <a:lnTo>
                      <a:pt x="341" y="179"/>
                    </a:lnTo>
                    <a:lnTo>
                      <a:pt x="347" y="179"/>
                    </a:lnTo>
                    <a:lnTo>
                      <a:pt x="365" y="179"/>
                    </a:lnTo>
                    <a:lnTo>
                      <a:pt x="359" y="179"/>
                    </a:lnTo>
                    <a:lnTo>
                      <a:pt x="359" y="185"/>
                    </a:lnTo>
                    <a:lnTo>
                      <a:pt x="365" y="185"/>
                    </a:lnTo>
                    <a:lnTo>
                      <a:pt x="359" y="191"/>
                    </a:lnTo>
                    <a:lnTo>
                      <a:pt x="365" y="191"/>
                    </a:lnTo>
                    <a:lnTo>
                      <a:pt x="377" y="185"/>
                    </a:lnTo>
                    <a:lnTo>
                      <a:pt x="371" y="191"/>
                    </a:lnTo>
                    <a:lnTo>
                      <a:pt x="377" y="197"/>
                    </a:lnTo>
                    <a:lnTo>
                      <a:pt x="395" y="197"/>
                    </a:lnTo>
                    <a:lnTo>
                      <a:pt x="419" y="197"/>
                    </a:lnTo>
                    <a:lnTo>
                      <a:pt x="419" y="203"/>
                    </a:lnTo>
                    <a:lnTo>
                      <a:pt x="437" y="197"/>
                    </a:lnTo>
                    <a:lnTo>
                      <a:pt x="443" y="203"/>
                    </a:lnTo>
                    <a:lnTo>
                      <a:pt x="437" y="203"/>
                    </a:lnTo>
                    <a:lnTo>
                      <a:pt x="443" y="197"/>
                    </a:lnTo>
                    <a:lnTo>
                      <a:pt x="431" y="203"/>
                    </a:lnTo>
                    <a:lnTo>
                      <a:pt x="443" y="215"/>
                    </a:lnTo>
                    <a:lnTo>
                      <a:pt x="455" y="227"/>
                    </a:lnTo>
                    <a:lnTo>
                      <a:pt x="461" y="227"/>
                    </a:lnTo>
                    <a:lnTo>
                      <a:pt x="455" y="215"/>
                    </a:lnTo>
                    <a:lnTo>
                      <a:pt x="461" y="221"/>
                    </a:lnTo>
                    <a:lnTo>
                      <a:pt x="473" y="215"/>
                    </a:lnTo>
                    <a:lnTo>
                      <a:pt x="467" y="221"/>
                    </a:lnTo>
                    <a:lnTo>
                      <a:pt x="467" y="227"/>
                    </a:lnTo>
                    <a:lnTo>
                      <a:pt x="485" y="209"/>
                    </a:lnTo>
                    <a:lnTo>
                      <a:pt x="485" y="221"/>
                    </a:lnTo>
                    <a:lnTo>
                      <a:pt x="485" y="233"/>
                    </a:lnTo>
                    <a:lnTo>
                      <a:pt x="491" y="227"/>
                    </a:lnTo>
                    <a:lnTo>
                      <a:pt x="491" y="233"/>
                    </a:lnTo>
                    <a:lnTo>
                      <a:pt x="485" y="233"/>
                    </a:lnTo>
                    <a:lnTo>
                      <a:pt x="497" y="239"/>
                    </a:lnTo>
                    <a:lnTo>
                      <a:pt x="491" y="239"/>
                    </a:lnTo>
                    <a:lnTo>
                      <a:pt x="485" y="239"/>
                    </a:lnTo>
                    <a:lnTo>
                      <a:pt x="485" y="245"/>
                    </a:lnTo>
                    <a:lnTo>
                      <a:pt x="479" y="245"/>
                    </a:lnTo>
                    <a:lnTo>
                      <a:pt x="479" y="251"/>
                    </a:lnTo>
                    <a:lnTo>
                      <a:pt x="485" y="257"/>
                    </a:lnTo>
                    <a:lnTo>
                      <a:pt x="491" y="269"/>
                    </a:lnTo>
                    <a:lnTo>
                      <a:pt x="485" y="269"/>
                    </a:lnTo>
                    <a:lnTo>
                      <a:pt x="467" y="281"/>
                    </a:lnTo>
                    <a:lnTo>
                      <a:pt x="473" y="275"/>
                    </a:lnTo>
                    <a:lnTo>
                      <a:pt x="497" y="269"/>
                    </a:lnTo>
                    <a:lnTo>
                      <a:pt x="485" y="287"/>
                    </a:lnTo>
                    <a:lnTo>
                      <a:pt x="479" y="287"/>
                    </a:lnTo>
                    <a:lnTo>
                      <a:pt x="491" y="281"/>
                    </a:lnTo>
                    <a:lnTo>
                      <a:pt x="485" y="287"/>
                    </a:lnTo>
                    <a:lnTo>
                      <a:pt x="479" y="293"/>
                    </a:lnTo>
                    <a:lnTo>
                      <a:pt x="497" y="287"/>
                    </a:lnTo>
                    <a:close/>
                  </a:path>
                </a:pathLst>
              </a:custGeom>
              <a:solidFill>
                <a:srgbClr val="21ACBF"/>
              </a:solidFill>
              <a:ln w="9525">
                <a:solidFill>
                  <a:srgbClr val="000000"/>
                </a:solidFill>
                <a:round/>
                <a:headEnd/>
                <a:tailEnd/>
              </a:ln>
            </p:spPr>
            <p:txBody>
              <a:bodyPr/>
              <a:lstStyle/>
              <a:p>
                <a:pPr algn="ctr"/>
                <a:endParaRPr lang="en-US"/>
              </a:p>
            </p:txBody>
          </p:sp>
        </p:grpSp>
        <p:grpSp>
          <p:nvGrpSpPr>
            <p:cNvPr id="21515" name="Group 18"/>
            <p:cNvGrpSpPr>
              <a:grpSpLocks/>
            </p:cNvGrpSpPr>
            <p:nvPr/>
          </p:nvGrpSpPr>
          <p:grpSpPr bwMode="auto">
            <a:xfrm>
              <a:off x="717" y="1203"/>
              <a:ext cx="1212" cy="983"/>
              <a:chOff x="851" y="1207"/>
              <a:chExt cx="1313" cy="983"/>
            </a:xfrm>
          </p:grpSpPr>
          <p:sp>
            <p:nvSpPr>
              <p:cNvPr id="22004" name="Freeform 19"/>
              <p:cNvSpPr>
                <a:spLocks/>
              </p:cNvSpPr>
              <p:nvPr/>
            </p:nvSpPr>
            <p:spPr bwMode="auto">
              <a:xfrm>
                <a:off x="1230" y="1652"/>
                <a:ext cx="934" cy="538"/>
              </a:xfrm>
              <a:custGeom>
                <a:avLst/>
                <a:gdLst>
                  <a:gd name="T0" fmla="*/ 945 w 957"/>
                  <a:gd name="T1" fmla="*/ 42 h 478"/>
                  <a:gd name="T2" fmla="*/ 897 w 957"/>
                  <a:gd name="T3" fmla="*/ 83 h 478"/>
                  <a:gd name="T4" fmla="*/ 790 w 957"/>
                  <a:gd name="T5" fmla="*/ 113 h 478"/>
                  <a:gd name="T6" fmla="*/ 718 w 957"/>
                  <a:gd name="T7" fmla="*/ 143 h 478"/>
                  <a:gd name="T8" fmla="*/ 706 w 957"/>
                  <a:gd name="T9" fmla="*/ 113 h 478"/>
                  <a:gd name="T10" fmla="*/ 700 w 957"/>
                  <a:gd name="T11" fmla="*/ 66 h 478"/>
                  <a:gd name="T12" fmla="*/ 622 w 957"/>
                  <a:gd name="T13" fmla="*/ 30 h 478"/>
                  <a:gd name="T14" fmla="*/ 556 w 957"/>
                  <a:gd name="T15" fmla="*/ 0 h 478"/>
                  <a:gd name="T16" fmla="*/ 120 w 957"/>
                  <a:gd name="T17" fmla="*/ 24 h 478"/>
                  <a:gd name="T18" fmla="*/ 114 w 957"/>
                  <a:gd name="T19" fmla="*/ 30 h 478"/>
                  <a:gd name="T20" fmla="*/ 90 w 957"/>
                  <a:gd name="T21" fmla="*/ 24 h 478"/>
                  <a:gd name="T22" fmla="*/ 78 w 957"/>
                  <a:gd name="T23" fmla="*/ 54 h 478"/>
                  <a:gd name="T24" fmla="*/ 48 w 957"/>
                  <a:gd name="T25" fmla="*/ 101 h 478"/>
                  <a:gd name="T26" fmla="*/ 0 w 957"/>
                  <a:gd name="T27" fmla="*/ 185 h 478"/>
                  <a:gd name="T28" fmla="*/ 0 w 957"/>
                  <a:gd name="T29" fmla="*/ 227 h 478"/>
                  <a:gd name="T30" fmla="*/ 6 w 957"/>
                  <a:gd name="T31" fmla="*/ 233 h 478"/>
                  <a:gd name="T32" fmla="*/ 6 w 957"/>
                  <a:gd name="T33" fmla="*/ 293 h 478"/>
                  <a:gd name="T34" fmla="*/ 90 w 957"/>
                  <a:gd name="T35" fmla="*/ 335 h 478"/>
                  <a:gd name="T36" fmla="*/ 197 w 957"/>
                  <a:gd name="T37" fmla="*/ 347 h 478"/>
                  <a:gd name="T38" fmla="*/ 263 w 957"/>
                  <a:gd name="T39" fmla="*/ 407 h 478"/>
                  <a:gd name="T40" fmla="*/ 323 w 957"/>
                  <a:gd name="T41" fmla="*/ 454 h 478"/>
                  <a:gd name="T42" fmla="*/ 347 w 957"/>
                  <a:gd name="T43" fmla="*/ 436 h 478"/>
                  <a:gd name="T44" fmla="*/ 377 w 957"/>
                  <a:gd name="T45" fmla="*/ 413 h 478"/>
                  <a:gd name="T46" fmla="*/ 389 w 957"/>
                  <a:gd name="T47" fmla="*/ 413 h 478"/>
                  <a:gd name="T48" fmla="*/ 425 w 957"/>
                  <a:gd name="T49" fmla="*/ 389 h 478"/>
                  <a:gd name="T50" fmla="*/ 467 w 957"/>
                  <a:gd name="T51" fmla="*/ 395 h 478"/>
                  <a:gd name="T52" fmla="*/ 497 w 957"/>
                  <a:gd name="T53" fmla="*/ 407 h 478"/>
                  <a:gd name="T54" fmla="*/ 497 w 957"/>
                  <a:gd name="T55" fmla="*/ 383 h 478"/>
                  <a:gd name="T56" fmla="*/ 526 w 957"/>
                  <a:gd name="T57" fmla="*/ 377 h 478"/>
                  <a:gd name="T58" fmla="*/ 550 w 957"/>
                  <a:gd name="T59" fmla="*/ 377 h 478"/>
                  <a:gd name="T60" fmla="*/ 568 w 957"/>
                  <a:gd name="T61" fmla="*/ 389 h 478"/>
                  <a:gd name="T62" fmla="*/ 604 w 957"/>
                  <a:gd name="T63" fmla="*/ 430 h 478"/>
                  <a:gd name="T64" fmla="*/ 616 w 957"/>
                  <a:gd name="T65" fmla="*/ 448 h 478"/>
                  <a:gd name="T66" fmla="*/ 628 w 957"/>
                  <a:gd name="T67" fmla="*/ 478 h 478"/>
                  <a:gd name="T68" fmla="*/ 646 w 957"/>
                  <a:gd name="T69" fmla="*/ 425 h 478"/>
                  <a:gd name="T70" fmla="*/ 646 w 957"/>
                  <a:gd name="T71" fmla="*/ 359 h 478"/>
                  <a:gd name="T72" fmla="*/ 664 w 957"/>
                  <a:gd name="T73" fmla="*/ 335 h 478"/>
                  <a:gd name="T74" fmla="*/ 724 w 957"/>
                  <a:gd name="T75" fmla="*/ 293 h 478"/>
                  <a:gd name="T76" fmla="*/ 736 w 957"/>
                  <a:gd name="T77" fmla="*/ 275 h 478"/>
                  <a:gd name="T78" fmla="*/ 748 w 957"/>
                  <a:gd name="T79" fmla="*/ 263 h 478"/>
                  <a:gd name="T80" fmla="*/ 760 w 957"/>
                  <a:gd name="T81" fmla="*/ 251 h 478"/>
                  <a:gd name="T82" fmla="*/ 760 w 957"/>
                  <a:gd name="T83" fmla="*/ 245 h 478"/>
                  <a:gd name="T84" fmla="*/ 754 w 957"/>
                  <a:gd name="T85" fmla="*/ 215 h 478"/>
                  <a:gd name="T86" fmla="*/ 760 w 957"/>
                  <a:gd name="T87" fmla="*/ 209 h 478"/>
                  <a:gd name="T88" fmla="*/ 772 w 957"/>
                  <a:gd name="T89" fmla="*/ 215 h 478"/>
                  <a:gd name="T90" fmla="*/ 766 w 957"/>
                  <a:gd name="T91" fmla="*/ 233 h 478"/>
                  <a:gd name="T92" fmla="*/ 784 w 957"/>
                  <a:gd name="T93" fmla="*/ 191 h 478"/>
                  <a:gd name="T94" fmla="*/ 814 w 957"/>
                  <a:gd name="T95" fmla="*/ 179 h 478"/>
                  <a:gd name="T96" fmla="*/ 861 w 957"/>
                  <a:gd name="T97" fmla="*/ 161 h 478"/>
                  <a:gd name="T98" fmla="*/ 879 w 957"/>
                  <a:gd name="T99" fmla="*/ 155 h 478"/>
                  <a:gd name="T100" fmla="*/ 879 w 957"/>
                  <a:gd name="T101" fmla="*/ 137 h 478"/>
                  <a:gd name="T102" fmla="*/ 921 w 957"/>
                  <a:gd name="T103" fmla="*/ 95 h 4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957"/>
                  <a:gd name="T157" fmla="*/ 0 h 478"/>
                  <a:gd name="T158" fmla="*/ 957 w 957"/>
                  <a:gd name="T159" fmla="*/ 478 h 4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957" h="478">
                    <a:moveTo>
                      <a:pt x="957" y="89"/>
                    </a:moveTo>
                    <a:lnTo>
                      <a:pt x="951" y="83"/>
                    </a:lnTo>
                    <a:lnTo>
                      <a:pt x="951" y="71"/>
                    </a:lnTo>
                    <a:lnTo>
                      <a:pt x="957" y="48"/>
                    </a:lnTo>
                    <a:lnTo>
                      <a:pt x="945" y="42"/>
                    </a:lnTo>
                    <a:lnTo>
                      <a:pt x="939" y="42"/>
                    </a:lnTo>
                    <a:lnTo>
                      <a:pt x="921" y="54"/>
                    </a:lnTo>
                    <a:lnTo>
                      <a:pt x="909" y="66"/>
                    </a:lnTo>
                    <a:lnTo>
                      <a:pt x="897" y="83"/>
                    </a:lnTo>
                    <a:lnTo>
                      <a:pt x="885" y="89"/>
                    </a:lnTo>
                    <a:lnTo>
                      <a:pt x="855" y="89"/>
                    </a:lnTo>
                    <a:lnTo>
                      <a:pt x="825" y="89"/>
                    </a:lnTo>
                    <a:lnTo>
                      <a:pt x="808" y="101"/>
                    </a:lnTo>
                    <a:lnTo>
                      <a:pt x="790" y="113"/>
                    </a:lnTo>
                    <a:lnTo>
                      <a:pt x="772" y="113"/>
                    </a:lnTo>
                    <a:lnTo>
                      <a:pt x="754" y="119"/>
                    </a:lnTo>
                    <a:lnTo>
                      <a:pt x="754" y="131"/>
                    </a:lnTo>
                    <a:lnTo>
                      <a:pt x="736" y="137"/>
                    </a:lnTo>
                    <a:lnTo>
                      <a:pt x="718" y="143"/>
                    </a:lnTo>
                    <a:lnTo>
                      <a:pt x="700" y="149"/>
                    </a:lnTo>
                    <a:lnTo>
                      <a:pt x="682" y="155"/>
                    </a:lnTo>
                    <a:lnTo>
                      <a:pt x="682" y="143"/>
                    </a:lnTo>
                    <a:lnTo>
                      <a:pt x="700" y="125"/>
                    </a:lnTo>
                    <a:lnTo>
                      <a:pt x="706" y="113"/>
                    </a:lnTo>
                    <a:lnTo>
                      <a:pt x="712" y="95"/>
                    </a:lnTo>
                    <a:lnTo>
                      <a:pt x="712" y="83"/>
                    </a:lnTo>
                    <a:lnTo>
                      <a:pt x="700" y="71"/>
                    </a:lnTo>
                    <a:lnTo>
                      <a:pt x="700" y="66"/>
                    </a:lnTo>
                    <a:lnTo>
                      <a:pt x="694" y="60"/>
                    </a:lnTo>
                    <a:lnTo>
                      <a:pt x="682" y="48"/>
                    </a:lnTo>
                    <a:lnTo>
                      <a:pt x="670" y="42"/>
                    </a:lnTo>
                    <a:lnTo>
                      <a:pt x="640" y="24"/>
                    </a:lnTo>
                    <a:lnTo>
                      <a:pt x="622" y="30"/>
                    </a:lnTo>
                    <a:lnTo>
                      <a:pt x="610" y="24"/>
                    </a:lnTo>
                    <a:lnTo>
                      <a:pt x="592" y="30"/>
                    </a:lnTo>
                    <a:lnTo>
                      <a:pt x="574" y="18"/>
                    </a:lnTo>
                    <a:lnTo>
                      <a:pt x="556" y="12"/>
                    </a:lnTo>
                    <a:lnTo>
                      <a:pt x="556" y="0"/>
                    </a:lnTo>
                    <a:lnTo>
                      <a:pt x="550" y="12"/>
                    </a:lnTo>
                    <a:lnTo>
                      <a:pt x="365" y="12"/>
                    </a:lnTo>
                    <a:lnTo>
                      <a:pt x="335" y="12"/>
                    </a:lnTo>
                    <a:lnTo>
                      <a:pt x="126" y="12"/>
                    </a:lnTo>
                    <a:lnTo>
                      <a:pt x="120" y="24"/>
                    </a:lnTo>
                    <a:lnTo>
                      <a:pt x="114" y="42"/>
                    </a:lnTo>
                    <a:lnTo>
                      <a:pt x="102" y="48"/>
                    </a:lnTo>
                    <a:lnTo>
                      <a:pt x="102" y="42"/>
                    </a:lnTo>
                    <a:lnTo>
                      <a:pt x="102" y="48"/>
                    </a:lnTo>
                    <a:lnTo>
                      <a:pt x="114" y="30"/>
                    </a:lnTo>
                    <a:lnTo>
                      <a:pt x="102" y="42"/>
                    </a:lnTo>
                    <a:lnTo>
                      <a:pt x="108" y="36"/>
                    </a:lnTo>
                    <a:lnTo>
                      <a:pt x="114" y="30"/>
                    </a:lnTo>
                    <a:lnTo>
                      <a:pt x="90" y="24"/>
                    </a:lnTo>
                    <a:lnTo>
                      <a:pt x="84" y="48"/>
                    </a:lnTo>
                    <a:lnTo>
                      <a:pt x="78" y="54"/>
                    </a:lnTo>
                    <a:lnTo>
                      <a:pt x="78" y="60"/>
                    </a:lnTo>
                    <a:lnTo>
                      <a:pt x="78" y="54"/>
                    </a:lnTo>
                    <a:lnTo>
                      <a:pt x="72" y="60"/>
                    </a:lnTo>
                    <a:lnTo>
                      <a:pt x="84" y="66"/>
                    </a:lnTo>
                    <a:lnTo>
                      <a:pt x="72" y="66"/>
                    </a:lnTo>
                    <a:lnTo>
                      <a:pt x="66" y="71"/>
                    </a:lnTo>
                    <a:lnTo>
                      <a:pt x="48" y="101"/>
                    </a:lnTo>
                    <a:lnTo>
                      <a:pt x="30" y="125"/>
                    </a:lnTo>
                    <a:lnTo>
                      <a:pt x="24" y="143"/>
                    </a:lnTo>
                    <a:lnTo>
                      <a:pt x="18" y="155"/>
                    </a:lnTo>
                    <a:lnTo>
                      <a:pt x="0" y="179"/>
                    </a:lnTo>
                    <a:lnTo>
                      <a:pt x="0" y="185"/>
                    </a:lnTo>
                    <a:lnTo>
                      <a:pt x="0" y="197"/>
                    </a:lnTo>
                    <a:lnTo>
                      <a:pt x="0" y="209"/>
                    </a:lnTo>
                    <a:lnTo>
                      <a:pt x="6" y="227"/>
                    </a:lnTo>
                    <a:lnTo>
                      <a:pt x="0" y="221"/>
                    </a:lnTo>
                    <a:lnTo>
                      <a:pt x="0" y="227"/>
                    </a:lnTo>
                    <a:lnTo>
                      <a:pt x="6" y="227"/>
                    </a:lnTo>
                    <a:lnTo>
                      <a:pt x="12" y="227"/>
                    </a:lnTo>
                    <a:lnTo>
                      <a:pt x="12" y="233"/>
                    </a:lnTo>
                    <a:lnTo>
                      <a:pt x="6" y="233"/>
                    </a:lnTo>
                    <a:lnTo>
                      <a:pt x="6" y="245"/>
                    </a:lnTo>
                    <a:lnTo>
                      <a:pt x="6" y="251"/>
                    </a:lnTo>
                    <a:lnTo>
                      <a:pt x="6" y="263"/>
                    </a:lnTo>
                    <a:lnTo>
                      <a:pt x="12" y="275"/>
                    </a:lnTo>
                    <a:lnTo>
                      <a:pt x="6" y="293"/>
                    </a:lnTo>
                    <a:lnTo>
                      <a:pt x="18" y="293"/>
                    </a:lnTo>
                    <a:lnTo>
                      <a:pt x="36" y="305"/>
                    </a:lnTo>
                    <a:lnTo>
                      <a:pt x="54" y="317"/>
                    </a:lnTo>
                    <a:lnTo>
                      <a:pt x="54" y="335"/>
                    </a:lnTo>
                    <a:lnTo>
                      <a:pt x="90" y="335"/>
                    </a:lnTo>
                    <a:lnTo>
                      <a:pt x="108" y="341"/>
                    </a:lnTo>
                    <a:lnTo>
                      <a:pt x="120" y="347"/>
                    </a:lnTo>
                    <a:lnTo>
                      <a:pt x="144" y="359"/>
                    </a:lnTo>
                    <a:lnTo>
                      <a:pt x="191" y="359"/>
                    </a:lnTo>
                    <a:lnTo>
                      <a:pt x="197" y="347"/>
                    </a:lnTo>
                    <a:lnTo>
                      <a:pt x="227" y="347"/>
                    </a:lnTo>
                    <a:lnTo>
                      <a:pt x="239" y="371"/>
                    </a:lnTo>
                    <a:lnTo>
                      <a:pt x="245" y="389"/>
                    </a:lnTo>
                    <a:lnTo>
                      <a:pt x="257" y="395"/>
                    </a:lnTo>
                    <a:lnTo>
                      <a:pt x="263" y="407"/>
                    </a:lnTo>
                    <a:lnTo>
                      <a:pt x="275" y="389"/>
                    </a:lnTo>
                    <a:lnTo>
                      <a:pt x="299" y="395"/>
                    </a:lnTo>
                    <a:lnTo>
                      <a:pt x="305" y="413"/>
                    </a:lnTo>
                    <a:lnTo>
                      <a:pt x="317" y="430"/>
                    </a:lnTo>
                    <a:lnTo>
                      <a:pt x="323" y="454"/>
                    </a:lnTo>
                    <a:lnTo>
                      <a:pt x="335" y="460"/>
                    </a:lnTo>
                    <a:lnTo>
                      <a:pt x="353" y="466"/>
                    </a:lnTo>
                    <a:lnTo>
                      <a:pt x="353" y="442"/>
                    </a:lnTo>
                    <a:lnTo>
                      <a:pt x="347" y="436"/>
                    </a:lnTo>
                    <a:lnTo>
                      <a:pt x="353" y="436"/>
                    </a:lnTo>
                    <a:lnTo>
                      <a:pt x="359" y="430"/>
                    </a:lnTo>
                    <a:lnTo>
                      <a:pt x="365" y="425"/>
                    </a:lnTo>
                    <a:lnTo>
                      <a:pt x="371" y="419"/>
                    </a:lnTo>
                    <a:lnTo>
                      <a:pt x="377" y="413"/>
                    </a:lnTo>
                    <a:lnTo>
                      <a:pt x="383" y="413"/>
                    </a:lnTo>
                    <a:lnTo>
                      <a:pt x="389" y="413"/>
                    </a:lnTo>
                    <a:lnTo>
                      <a:pt x="407" y="395"/>
                    </a:lnTo>
                    <a:lnTo>
                      <a:pt x="407" y="389"/>
                    </a:lnTo>
                    <a:lnTo>
                      <a:pt x="413" y="395"/>
                    </a:lnTo>
                    <a:lnTo>
                      <a:pt x="425" y="389"/>
                    </a:lnTo>
                    <a:lnTo>
                      <a:pt x="443" y="389"/>
                    </a:lnTo>
                    <a:lnTo>
                      <a:pt x="455" y="389"/>
                    </a:lnTo>
                    <a:lnTo>
                      <a:pt x="461" y="389"/>
                    </a:lnTo>
                    <a:lnTo>
                      <a:pt x="467" y="395"/>
                    </a:lnTo>
                    <a:lnTo>
                      <a:pt x="479" y="401"/>
                    </a:lnTo>
                    <a:lnTo>
                      <a:pt x="491" y="401"/>
                    </a:lnTo>
                    <a:lnTo>
                      <a:pt x="485" y="395"/>
                    </a:lnTo>
                    <a:lnTo>
                      <a:pt x="502" y="401"/>
                    </a:lnTo>
                    <a:lnTo>
                      <a:pt x="497" y="407"/>
                    </a:lnTo>
                    <a:lnTo>
                      <a:pt x="502" y="401"/>
                    </a:lnTo>
                    <a:lnTo>
                      <a:pt x="497" y="389"/>
                    </a:lnTo>
                    <a:lnTo>
                      <a:pt x="502" y="389"/>
                    </a:lnTo>
                    <a:lnTo>
                      <a:pt x="497" y="383"/>
                    </a:lnTo>
                    <a:lnTo>
                      <a:pt x="485" y="383"/>
                    </a:lnTo>
                    <a:lnTo>
                      <a:pt x="497" y="383"/>
                    </a:lnTo>
                    <a:lnTo>
                      <a:pt x="526" y="377"/>
                    </a:lnTo>
                    <a:lnTo>
                      <a:pt x="532" y="371"/>
                    </a:lnTo>
                    <a:lnTo>
                      <a:pt x="526" y="377"/>
                    </a:lnTo>
                    <a:lnTo>
                      <a:pt x="538" y="377"/>
                    </a:lnTo>
                    <a:lnTo>
                      <a:pt x="544" y="377"/>
                    </a:lnTo>
                    <a:lnTo>
                      <a:pt x="556" y="377"/>
                    </a:lnTo>
                    <a:lnTo>
                      <a:pt x="550" y="377"/>
                    </a:lnTo>
                    <a:lnTo>
                      <a:pt x="562" y="377"/>
                    </a:lnTo>
                    <a:lnTo>
                      <a:pt x="568" y="377"/>
                    </a:lnTo>
                    <a:lnTo>
                      <a:pt x="568" y="383"/>
                    </a:lnTo>
                    <a:lnTo>
                      <a:pt x="568" y="389"/>
                    </a:lnTo>
                    <a:lnTo>
                      <a:pt x="592" y="383"/>
                    </a:lnTo>
                    <a:lnTo>
                      <a:pt x="610" y="407"/>
                    </a:lnTo>
                    <a:lnTo>
                      <a:pt x="604" y="430"/>
                    </a:lnTo>
                    <a:lnTo>
                      <a:pt x="610" y="430"/>
                    </a:lnTo>
                    <a:lnTo>
                      <a:pt x="610" y="425"/>
                    </a:lnTo>
                    <a:lnTo>
                      <a:pt x="610" y="436"/>
                    </a:lnTo>
                    <a:lnTo>
                      <a:pt x="610" y="448"/>
                    </a:lnTo>
                    <a:lnTo>
                      <a:pt x="616" y="448"/>
                    </a:lnTo>
                    <a:lnTo>
                      <a:pt x="616" y="454"/>
                    </a:lnTo>
                    <a:lnTo>
                      <a:pt x="616" y="448"/>
                    </a:lnTo>
                    <a:lnTo>
                      <a:pt x="616" y="454"/>
                    </a:lnTo>
                    <a:lnTo>
                      <a:pt x="616" y="466"/>
                    </a:lnTo>
                    <a:lnTo>
                      <a:pt x="628" y="478"/>
                    </a:lnTo>
                    <a:lnTo>
                      <a:pt x="640" y="478"/>
                    </a:lnTo>
                    <a:lnTo>
                      <a:pt x="646" y="460"/>
                    </a:lnTo>
                    <a:lnTo>
                      <a:pt x="646" y="448"/>
                    </a:lnTo>
                    <a:lnTo>
                      <a:pt x="640" y="413"/>
                    </a:lnTo>
                    <a:lnTo>
                      <a:pt x="646" y="425"/>
                    </a:lnTo>
                    <a:lnTo>
                      <a:pt x="646" y="413"/>
                    </a:lnTo>
                    <a:lnTo>
                      <a:pt x="640" y="395"/>
                    </a:lnTo>
                    <a:lnTo>
                      <a:pt x="640" y="377"/>
                    </a:lnTo>
                    <a:lnTo>
                      <a:pt x="640" y="365"/>
                    </a:lnTo>
                    <a:lnTo>
                      <a:pt x="646" y="359"/>
                    </a:lnTo>
                    <a:lnTo>
                      <a:pt x="652" y="347"/>
                    </a:lnTo>
                    <a:lnTo>
                      <a:pt x="658" y="341"/>
                    </a:lnTo>
                    <a:lnTo>
                      <a:pt x="658" y="335"/>
                    </a:lnTo>
                    <a:lnTo>
                      <a:pt x="664" y="335"/>
                    </a:lnTo>
                    <a:lnTo>
                      <a:pt x="688" y="317"/>
                    </a:lnTo>
                    <a:lnTo>
                      <a:pt x="706" y="305"/>
                    </a:lnTo>
                    <a:lnTo>
                      <a:pt x="712" y="305"/>
                    </a:lnTo>
                    <a:lnTo>
                      <a:pt x="724" y="293"/>
                    </a:lnTo>
                    <a:lnTo>
                      <a:pt x="748" y="287"/>
                    </a:lnTo>
                    <a:lnTo>
                      <a:pt x="736" y="281"/>
                    </a:lnTo>
                    <a:lnTo>
                      <a:pt x="742" y="281"/>
                    </a:lnTo>
                    <a:lnTo>
                      <a:pt x="748" y="281"/>
                    </a:lnTo>
                    <a:lnTo>
                      <a:pt x="736" y="275"/>
                    </a:lnTo>
                    <a:lnTo>
                      <a:pt x="754" y="275"/>
                    </a:lnTo>
                    <a:lnTo>
                      <a:pt x="760" y="269"/>
                    </a:lnTo>
                    <a:lnTo>
                      <a:pt x="754" y="269"/>
                    </a:lnTo>
                    <a:lnTo>
                      <a:pt x="754" y="263"/>
                    </a:lnTo>
                    <a:lnTo>
                      <a:pt x="748" y="263"/>
                    </a:lnTo>
                    <a:lnTo>
                      <a:pt x="754" y="263"/>
                    </a:lnTo>
                    <a:lnTo>
                      <a:pt x="760" y="263"/>
                    </a:lnTo>
                    <a:lnTo>
                      <a:pt x="760" y="251"/>
                    </a:lnTo>
                    <a:lnTo>
                      <a:pt x="766" y="269"/>
                    </a:lnTo>
                    <a:lnTo>
                      <a:pt x="760" y="245"/>
                    </a:lnTo>
                    <a:lnTo>
                      <a:pt x="754" y="245"/>
                    </a:lnTo>
                    <a:lnTo>
                      <a:pt x="748" y="239"/>
                    </a:lnTo>
                    <a:lnTo>
                      <a:pt x="760" y="245"/>
                    </a:lnTo>
                    <a:lnTo>
                      <a:pt x="754" y="233"/>
                    </a:lnTo>
                    <a:lnTo>
                      <a:pt x="760" y="239"/>
                    </a:lnTo>
                    <a:lnTo>
                      <a:pt x="754" y="221"/>
                    </a:lnTo>
                    <a:lnTo>
                      <a:pt x="760" y="233"/>
                    </a:lnTo>
                    <a:lnTo>
                      <a:pt x="754" y="215"/>
                    </a:lnTo>
                    <a:lnTo>
                      <a:pt x="748" y="215"/>
                    </a:lnTo>
                    <a:lnTo>
                      <a:pt x="754" y="209"/>
                    </a:lnTo>
                    <a:lnTo>
                      <a:pt x="754" y="215"/>
                    </a:lnTo>
                    <a:lnTo>
                      <a:pt x="766" y="221"/>
                    </a:lnTo>
                    <a:lnTo>
                      <a:pt x="760" y="209"/>
                    </a:lnTo>
                    <a:lnTo>
                      <a:pt x="766" y="221"/>
                    </a:lnTo>
                    <a:lnTo>
                      <a:pt x="766" y="203"/>
                    </a:lnTo>
                    <a:lnTo>
                      <a:pt x="778" y="197"/>
                    </a:lnTo>
                    <a:lnTo>
                      <a:pt x="772" y="209"/>
                    </a:lnTo>
                    <a:lnTo>
                      <a:pt x="772" y="215"/>
                    </a:lnTo>
                    <a:lnTo>
                      <a:pt x="766" y="215"/>
                    </a:lnTo>
                    <a:lnTo>
                      <a:pt x="772" y="221"/>
                    </a:lnTo>
                    <a:lnTo>
                      <a:pt x="772" y="227"/>
                    </a:lnTo>
                    <a:lnTo>
                      <a:pt x="766" y="233"/>
                    </a:lnTo>
                    <a:lnTo>
                      <a:pt x="766" y="239"/>
                    </a:lnTo>
                    <a:lnTo>
                      <a:pt x="784" y="215"/>
                    </a:lnTo>
                    <a:lnTo>
                      <a:pt x="784" y="197"/>
                    </a:lnTo>
                    <a:lnTo>
                      <a:pt x="796" y="185"/>
                    </a:lnTo>
                    <a:lnTo>
                      <a:pt x="784" y="191"/>
                    </a:lnTo>
                    <a:lnTo>
                      <a:pt x="790" y="203"/>
                    </a:lnTo>
                    <a:lnTo>
                      <a:pt x="790" y="209"/>
                    </a:lnTo>
                    <a:lnTo>
                      <a:pt x="808" y="185"/>
                    </a:lnTo>
                    <a:lnTo>
                      <a:pt x="808" y="191"/>
                    </a:lnTo>
                    <a:lnTo>
                      <a:pt x="814" y="179"/>
                    </a:lnTo>
                    <a:lnTo>
                      <a:pt x="820" y="161"/>
                    </a:lnTo>
                    <a:lnTo>
                      <a:pt x="820" y="167"/>
                    </a:lnTo>
                    <a:lnTo>
                      <a:pt x="825" y="167"/>
                    </a:lnTo>
                    <a:lnTo>
                      <a:pt x="843" y="161"/>
                    </a:lnTo>
                    <a:lnTo>
                      <a:pt x="861" y="161"/>
                    </a:lnTo>
                    <a:lnTo>
                      <a:pt x="867" y="155"/>
                    </a:lnTo>
                    <a:lnTo>
                      <a:pt x="873" y="155"/>
                    </a:lnTo>
                    <a:lnTo>
                      <a:pt x="879" y="155"/>
                    </a:lnTo>
                    <a:lnTo>
                      <a:pt x="891" y="155"/>
                    </a:lnTo>
                    <a:lnTo>
                      <a:pt x="885" y="143"/>
                    </a:lnTo>
                    <a:lnTo>
                      <a:pt x="891" y="149"/>
                    </a:lnTo>
                    <a:lnTo>
                      <a:pt x="879" y="149"/>
                    </a:lnTo>
                    <a:lnTo>
                      <a:pt x="879" y="137"/>
                    </a:lnTo>
                    <a:lnTo>
                      <a:pt x="879" y="131"/>
                    </a:lnTo>
                    <a:lnTo>
                      <a:pt x="903" y="113"/>
                    </a:lnTo>
                    <a:lnTo>
                      <a:pt x="903" y="107"/>
                    </a:lnTo>
                    <a:lnTo>
                      <a:pt x="909" y="107"/>
                    </a:lnTo>
                    <a:lnTo>
                      <a:pt x="921" y="95"/>
                    </a:lnTo>
                    <a:lnTo>
                      <a:pt x="921" y="101"/>
                    </a:lnTo>
                    <a:lnTo>
                      <a:pt x="927" y="95"/>
                    </a:lnTo>
                    <a:lnTo>
                      <a:pt x="933" y="101"/>
                    </a:lnTo>
                    <a:lnTo>
                      <a:pt x="957" y="89"/>
                    </a:lnTo>
                    <a:close/>
                  </a:path>
                </a:pathLst>
              </a:custGeom>
              <a:solidFill>
                <a:srgbClr val="21ACBF"/>
              </a:solidFill>
              <a:ln w="9525">
                <a:solidFill>
                  <a:srgbClr val="000000"/>
                </a:solidFill>
                <a:round/>
                <a:headEnd/>
                <a:tailEnd/>
              </a:ln>
            </p:spPr>
            <p:txBody>
              <a:bodyPr/>
              <a:lstStyle/>
              <a:p>
                <a:pPr algn="ctr"/>
                <a:endParaRPr lang="en-US"/>
              </a:p>
            </p:txBody>
          </p:sp>
          <p:sp>
            <p:nvSpPr>
              <p:cNvPr id="22005" name="Freeform 20"/>
              <p:cNvSpPr>
                <a:spLocks/>
              </p:cNvSpPr>
              <p:nvPr/>
            </p:nvSpPr>
            <p:spPr bwMode="auto">
              <a:xfrm>
                <a:off x="851" y="1207"/>
                <a:ext cx="595" cy="330"/>
              </a:xfrm>
              <a:custGeom>
                <a:avLst/>
                <a:gdLst>
                  <a:gd name="T0" fmla="*/ 491 w 610"/>
                  <a:gd name="T1" fmla="*/ 257 h 293"/>
                  <a:gd name="T2" fmla="*/ 461 w 610"/>
                  <a:gd name="T3" fmla="*/ 215 h 293"/>
                  <a:gd name="T4" fmla="*/ 455 w 610"/>
                  <a:gd name="T5" fmla="*/ 191 h 293"/>
                  <a:gd name="T6" fmla="*/ 491 w 610"/>
                  <a:gd name="T7" fmla="*/ 131 h 293"/>
                  <a:gd name="T8" fmla="*/ 586 w 610"/>
                  <a:gd name="T9" fmla="*/ 48 h 293"/>
                  <a:gd name="T10" fmla="*/ 527 w 610"/>
                  <a:gd name="T11" fmla="*/ 18 h 293"/>
                  <a:gd name="T12" fmla="*/ 467 w 610"/>
                  <a:gd name="T13" fmla="*/ 6 h 293"/>
                  <a:gd name="T14" fmla="*/ 449 w 610"/>
                  <a:gd name="T15" fmla="*/ 0 h 293"/>
                  <a:gd name="T16" fmla="*/ 395 w 610"/>
                  <a:gd name="T17" fmla="*/ 12 h 293"/>
                  <a:gd name="T18" fmla="*/ 329 w 610"/>
                  <a:gd name="T19" fmla="*/ 30 h 293"/>
                  <a:gd name="T20" fmla="*/ 269 w 610"/>
                  <a:gd name="T21" fmla="*/ 66 h 293"/>
                  <a:gd name="T22" fmla="*/ 293 w 610"/>
                  <a:gd name="T23" fmla="*/ 84 h 293"/>
                  <a:gd name="T24" fmla="*/ 275 w 610"/>
                  <a:gd name="T25" fmla="*/ 90 h 293"/>
                  <a:gd name="T26" fmla="*/ 216 w 610"/>
                  <a:gd name="T27" fmla="*/ 90 h 293"/>
                  <a:gd name="T28" fmla="*/ 168 w 610"/>
                  <a:gd name="T29" fmla="*/ 113 h 293"/>
                  <a:gd name="T30" fmla="*/ 240 w 610"/>
                  <a:gd name="T31" fmla="*/ 113 h 293"/>
                  <a:gd name="T32" fmla="*/ 168 w 610"/>
                  <a:gd name="T33" fmla="*/ 143 h 293"/>
                  <a:gd name="T34" fmla="*/ 150 w 610"/>
                  <a:gd name="T35" fmla="*/ 149 h 293"/>
                  <a:gd name="T36" fmla="*/ 108 w 610"/>
                  <a:gd name="T37" fmla="*/ 167 h 293"/>
                  <a:gd name="T38" fmla="*/ 108 w 610"/>
                  <a:gd name="T39" fmla="*/ 179 h 293"/>
                  <a:gd name="T40" fmla="*/ 120 w 610"/>
                  <a:gd name="T41" fmla="*/ 185 h 293"/>
                  <a:gd name="T42" fmla="*/ 96 w 610"/>
                  <a:gd name="T43" fmla="*/ 203 h 293"/>
                  <a:gd name="T44" fmla="*/ 114 w 610"/>
                  <a:gd name="T45" fmla="*/ 209 h 293"/>
                  <a:gd name="T46" fmla="*/ 126 w 610"/>
                  <a:gd name="T47" fmla="*/ 215 h 293"/>
                  <a:gd name="T48" fmla="*/ 156 w 610"/>
                  <a:gd name="T49" fmla="*/ 215 h 293"/>
                  <a:gd name="T50" fmla="*/ 150 w 610"/>
                  <a:gd name="T51" fmla="*/ 233 h 293"/>
                  <a:gd name="T52" fmla="*/ 132 w 610"/>
                  <a:gd name="T53" fmla="*/ 245 h 293"/>
                  <a:gd name="T54" fmla="*/ 60 w 610"/>
                  <a:gd name="T55" fmla="*/ 275 h 293"/>
                  <a:gd name="T56" fmla="*/ 0 w 610"/>
                  <a:gd name="T57" fmla="*/ 293 h 293"/>
                  <a:gd name="T58" fmla="*/ 18 w 610"/>
                  <a:gd name="T59" fmla="*/ 287 h 293"/>
                  <a:gd name="T60" fmla="*/ 60 w 610"/>
                  <a:gd name="T61" fmla="*/ 275 h 293"/>
                  <a:gd name="T62" fmla="*/ 96 w 610"/>
                  <a:gd name="T63" fmla="*/ 269 h 293"/>
                  <a:gd name="T64" fmla="*/ 222 w 610"/>
                  <a:gd name="T65" fmla="*/ 221 h 293"/>
                  <a:gd name="T66" fmla="*/ 257 w 610"/>
                  <a:gd name="T67" fmla="*/ 191 h 293"/>
                  <a:gd name="T68" fmla="*/ 317 w 610"/>
                  <a:gd name="T69" fmla="*/ 173 h 293"/>
                  <a:gd name="T70" fmla="*/ 263 w 610"/>
                  <a:gd name="T71" fmla="*/ 203 h 293"/>
                  <a:gd name="T72" fmla="*/ 287 w 610"/>
                  <a:gd name="T73" fmla="*/ 203 h 293"/>
                  <a:gd name="T74" fmla="*/ 293 w 610"/>
                  <a:gd name="T75" fmla="*/ 197 h 293"/>
                  <a:gd name="T76" fmla="*/ 329 w 610"/>
                  <a:gd name="T77" fmla="*/ 191 h 293"/>
                  <a:gd name="T78" fmla="*/ 335 w 610"/>
                  <a:gd name="T79" fmla="*/ 179 h 293"/>
                  <a:gd name="T80" fmla="*/ 347 w 610"/>
                  <a:gd name="T81" fmla="*/ 179 h 293"/>
                  <a:gd name="T82" fmla="*/ 359 w 610"/>
                  <a:gd name="T83" fmla="*/ 185 h 293"/>
                  <a:gd name="T84" fmla="*/ 365 w 610"/>
                  <a:gd name="T85" fmla="*/ 191 h 293"/>
                  <a:gd name="T86" fmla="*/ 395 w 610"/>
                  <a:gd name="T87" fmla="*/ 197 h 293"/>
                  <a:gd name="T88" fmla="*/ 443 w 610"/>
                  <a:gd name="T89" fmla="*/ 203 h 293"/>
                  <a:gd name="T90" fmla="*/ 443 w 610"/>
                  <a:gd name="T91" fmla="*/ 215 h 293"/>
                  <a:gd name="T92" fmla="*/ 461 w 610"/>
                  <a:gd name="T93" fmla="*/ 221 h 293"/>
                  <a:gd name="T94" fmla="*/ 467 w 610"/>
                  <a:gd name="T95" fmla="*/ 227 h 293"/>
                  <a:gd name="T96" fmla="*/ 485 w 610"/>
                  <a:gd name="T97" fmla="*/ 233 h 293"/>
                  <a:gd name="T98" fmla="*/ 497 w 610"/>
                  <a:gd name="T99" fmla="*/ 239 h 293"/>
                  <a:gd name="T100" fmla="*/ 485 w 610"/>
                  <a:gd name="T101" fmla="*/ 245 h 293"/>
                  <a:gd name="T102" fmla="*/ 491 w 610"/>
                  <a:gd name="T103" fmla="*/ 269 h 293"/>
                  <a:gd name="T104" fmla="*/ 497 w 610"/>
                  <a:gd name="T105" fmla="*/ 269 h 293"/>
                  <a:gd name="T106" fmla="*/ 485 w 610"/>
                  <a:gd name="T107" fmla="*/ 287 h 29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10"/>
                  <a:gd name="T163" fmla="*/ 0 h 293"/>
                  <a:gd name="T164" fmla="*/ 610 w 610"/>
                  <a:gd name="T165" fmla="*/ 293 h 29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10" h="293">
                    <a:moveTo>
                      <a:pt x="497" y="287"/>
                    </a:moveTo>
                    <a:lnTo>
                      <a:pt x="509" y="275"/>
                    </a:lnTo>
                    <a:lnTo>
                      <a:pt x="497" y="263"/>
                    </a:lnTo>
                    <a:lnTo>
                      <a:pt x="491" y="257"/>
                    </a:lnTo>
                    <a:lnTo>
                      <a:pt x="497" y="221"/>
                    </a:lnTo>
                    <a:lnTo>
                      <a:pt x="497" y="203"/>
                    </a:lnTo>
                    <a:lnTo>
                      <a:pt x="473" y="209"/>
                    </a:lnTo>
                    <a:lnTo>
                      <a:pt x="461" y="215"/>
                    </a:lnTo>
                    <a:lnTo>
                      <a:pt x="449" y="215"/>
                    </a:lnTo>
                    <a:lnTo>
                      <a:pt x="449" y="197"/>
                    </a:lnTo>
                    <a:lnTo>
                      <a:pt x="455" y="191"/>
                    </a:lnTo>
                    <a:lnTo>
                      <a:pt x="425" y="191"/>
                    </a:lnTo>
                    <a:lnTo>
                      <a:pt x="449" y="173"/>
                    </a:lnTo>
                    <a:lnTo>
                      <a:pt x="473" y="149"/>
                    </a:lnTo>
                    <a:lnTo>
                      <a:pt x="491" y="131"/>
                    </a:lnTo>
                    <a:lnTo>
                      <a:pt x="515" y="108"/>
                    </a:lnTo>
                    <a:lnTo>
                      <a:pt x="539" y="90"/>
                    </a:lnTo>
                    <a:lnTo>
                      <a:pt x="563" y="66"/>
                    </a:lnTo>
                    <a:lnTo>
                      <a:pt x="586" y="48"/>
                    </a:lnTo>
                    <a:lnTo>
                      <a:pt x="610" y="30"/>
                    </a:lnTo>
                    <a:lnTo>
                      <a:pt x="580" y="18"/>
                    </a:lnTo>
                    <a:lnTo>
                      <a:pt x="557" y="18"/>
                    </a:lnTo>
                    <a:lnTo>
                      <a:pt x="527" y="18"/>
                    </a:lnTo>
                    <a:lnTo>
                      <a:pt x="491" y="12"/>
                    </a:lnTo>
                    <a:lnTo>
                      <a:pt x="479" y="6"/>
                    </a:lnTo>
                    <a:lnTo>
                      <a:pt x="467" y="6"/>
                    </a:lnTo>
                    <a:lnTo>
                      <a:pt x="449" y="6"/>
                    </a:lnTo>
                    <a:lnTo>
                      <a:pt x="461" y="0"/>
                    </a:lnTo>
                    <a:lnTo>
                      <a:pt x="449" y="0"/>
                    </a:lnTo>
                    <a:lnTo>
                      <a:pt x="413" y="12"/>
                    </a:lnTo>
                    <a:lnTo>
                      <a:pt x="407" y="6"/>
                    </a:lnTo>
                    <a:lnTo>
                      <a:pt x="395" y="12"/>
                    </a:lnTo>
                    <a:lnTo>
                      <a:pt x="389" y="18"/>
                    </a:lnTo>
                    <a:lnTo>
                      <a:pt x="389" y="12"/>
                    </a:lnTo>
                    <a:lnTo>
                      <a:pt x="359" y="18"/>
                    </a:lnTo>
                    <a:lnTo>
                      <a:pt x="329" y="30"/>
                    </a:lnTo>
                    <a:lnTo>
                      <a:pt x="299" y="42"/>
                    </a:lnTo>
                    <a:lnTo>
                      <a:pt x="269" y="42"/>
                    </a:lnTo>
                    <a:lnTo>
                      <a:pt x="257" y="48"/>
                    </a:lnTo>
                    <a:lnTo>
                      <a:pt x="269" y="66"/>
                    </a:lnTo>
                    <a:lnTo>
                      <a:pt x="263" y="72"/>
                    </a:lnTo>
                    <a:lnTo>
                      <a:pt x="281" y="78"/>
                    </a:lnTo>
                    <a:lnTo>
                      <a:pt x="275" y="84"/>
                    </a:lnTo>
                    <a:lnTo>
                      <a:pt x="293" y="84"/>
                    </a:lnTo>
                    <a:lnTo>
                      <a:pt x="275" y="84"/>
                    </a:lnTo>
                    <a:lnTo>
                      <a:pt x="269" y="78"/>
                    </a:lnTo>
                    <a:lnTo>
                      <a:pt x="269" y="84"/>
                    </a:lnTo>
                    <a:lnTo>
                      <a:pt x="275" y="90"/>
                    </a:lnTo>
                    <a:lnTo>
                      <a:pt x="263" y="90"/>
                    </a:lnTo>
                    <a:lnTo>
                      <a:pt x="234" y="90"/>
                    </a:lnTo>
                    <a:lnTo>
                      <a:pt x="245" y="78"/>
                    </a:lnTo>
                    <a:lnTo>
                      <a:pt x="216" y="90"/>
                    </a:lnTo>
                    <a:lnTo>
                      <a:pt x="168" y="96"/>
                    </a:lnTo>
                    <a:lnTo>
                      <a:pt x="186" y="102"/>
                    </a:lnTo>
                    <a:lnTo>
                      <a:pt x="174" y="102"/>
                    </a:lnTo>
                    <a:lnTo>
                      <a:pt x="168" y="113"/>
                    </a:lnTo>
                    <a:lnTo>
                      <a:pt x="210" y="113"/>
                    </a:lnTo>
                    <a:lnTo>
                      <a:pt x="216" y="119"/>
                    </a:lnTo>
                    <a:lnTo>
                      <a:pt x="245" y="108"/>
                    </a:lnTo>
                    <a:lnTo>
                      <a:pt x="240" y="113"/>
                    </a:lnTo>
                    <a:lnTo>
                      <a:pt x="234" y="119"/>
                    </a:lnTo>
                    <a:lnTo>
                      <a:pt x="228" y="131"/>
                    </a:lnTo>
                    <a:lnTo>
                      <a:pt x="204" y="137"/>
                    </a:lnTo>
                    <a:lnTo>
                      <a:pt x="168" y="143"/>
                    </a:lnTo>
                    <a:lnTo>
                      <a:pt x="174" y="137"/>
                    </a:lnTo>
                    <a:lnTo>
                      <a:pt x="162" y="143"/>
                    </a:lnTo>
                    <a:lnTo>
                      <a:pt x="144" y="149"/>
                    </a:lnTo>
                    <a:lnTo>
                      <a:pt x="150" y="149"/>
                    </a:lnTo>
                    <a:lnTo>
                      <a:pt x="138" y="155"/>
                    </a:lnTo>
                    <a:lnTo>
                      <a:pt x="114" y="161"/>
                    </a:lnTo>
                    <a:lnTo>
                      <a:pt x="108" y="167"/>
                    </a:lnTo>
                    <a:lnTo>
                      <a:pt x="102" y="167"/>
                    </a:lnTo>
                    <a:lnTo>
                      <a:pt x="102" y="173"/>
                    </a:lnTo>
                    <a:lnTo>
                      <a:pt x="120" y="167"/>
                    </a:lnTo>
                    <a:lnTo>
                      <a:pt x="108" y="179"/>
                    </a:lnTo>
                    <a:lnTo>
                      <a:pt x="120" y="179"/>
                    </a:lnTo>
                    <a:lnTo>
                      <a:pt x="114" y="179"/>
                    </a:lnTo>
                    <a:lnTo>
                      <a:pt x="120" y="185"/>
                    </a:lnTo>
                    <a:lnTo>
                      <a:pt x="108" y="185"/>
                    </a:lnTo>
                    <a:lnTo>
                      <a:pt x="102" y="179"/>
                    </a:lnTo>
                    <a:lnTo>
                      <a:pt x="90" y="191"/>
                    </a:lnTo>
                    <a:lnTo>
                      <a:pt x="96" y="203"/>
                    </a:lnTo>
                    <a:lnTo>
                      <a:pt x="120" y="191"/>
                    </a:lnTo>
                    <a:lnTo>
                      <a:pt x="138" y="185"/>
                    </a:lnTo>
                    <a:lnTo>
                      <a:pt x="120" y="197"/>
                    </a:lnTo>
                    <a:lnTo>
                      <a:pt x="114" y="209"/>
                    </a:lnTo>
                    <a:lnTo>
                      <a:pt x="108" y="215"/>
                    </a:lnTo>
                    <a:lnTo>
                      <a:pt x="96" y="221"/>
                    </a:lnTo>
                    <a:lnTo>
                      <a:pt x="126" y="215"/>
                    </a:lnTo>
                    <a:lnTo>
                      <a:pt x="138" y="221"/>
                    </a:lnTo>
                    <a:lnTo>
                      <a:pt x="138" y="227"/>
                    </a:lnTo>
                    <a:lnTo>
                      <a:pt x="156" y="215"/>
                    </a:lnTo>
                    <a:lnTo>
                      <a:pt x="150" y="221"/>
                    </a:lnTo>
                    <a:lnTo>
                      <a:pt x="180" y="215"/>
                    </a:lnTo>
                    <a:lnTo>
                      <a:pt x="150" y="233"/>
                    </a:lnTo>
                    <a:lnTo>
                      <a:pt x="156" y="233"/>
                    </a:lnTo>
                    <a:lnTo>
                      <a:pt x="138" y="239"/>
                    </a:lnTo>
                    <a:lnTo>
                      <a:pt x="132" y="245"/>
                    </a:lnTo>
                    <a:lnTo>
                      <a:pt x="108" y="257"/>
                    </a:lnTo>
                    <a:lnTo>
                      <a:pt x="66" y="269"/>
                    </a:lnTo>
                    <a:lnTo>
                      <a:pt x="66" y="275"/>
                    </a:lnTo>
                    <a:lnTo>
                      <a:pt x="60" y="275"/>
                    </a:lnTo>
                    <a:lnTo>
                      <a:pt x="54" y="275"/>
                    </a:lnTo>
                    <a:lnTo>
                      <a:pt x="42" y="275"/>
                    </a:lnTo>
                    <a:lnTo>
                      <a:pt x="0" y="293"/>
                    </a:lnTo>
                    <a:lnTo>
                      <a:pt x="6" y="287"/>
                    </a:lnTo>
                    <a:lnTo>
                      <a:pt x="6" y="293"/>
                    </a:lnTo>
                    <a:lnTo>
                      <a:pt x="18" y="287"/>
                    </a:lnTo>
                    <a:lnTo>
                      <a:pt x="36" y="281"/>
                    </a:lnTo>
                    <a:lnTo>
                      <a:pt x="42" y="281"/>
                    </a:lnTo>
                    <a:lnTo>
                      <a:pt x="36" y="281"/>
                    </a:lnTo>
                    <a:lnTo>
                      <a:pt x="60" y="275"/>
                    </a:lnTo>
                    <a:lnTo>
                      <a:pt x="72" y="275"/>
                    </a:lnTo>
                    <a:lnTo>
                      <a:pt x="90" y="269"/>
                    </a:lnTo>
                    <a:lnTo>
                      <a:pt x="96" y="269"/>
                    </a:lnTo>
                    <a:lnTo>
                      <a:pt x="102" y="263"/>
                    </a:lnTo>
                    <a:lnTo>
                      <a:pt x="150" y="251"/>
                    </a:lnTo>
                    <a:lnTo>
                      <a:pt x="186" y="233"/>
                    </a:lnTo>
                    <a:lnTo>
                      <a:pt x="222" y="221"/>
                    </a:lnTo>
                    <a:lnTo>
                      <a:pt x="216" y="215"/>
                    </a:lnTo>
                    <a:lnTo>
                      <a:pt x="245" y="203"/>
                    </a:lnTo>
                    <a:lnTo>
                      <a:pt x="251" y="197"/>
                    </a:lnTo>
                    <a:lnTo>
                      <a:pt x="257" y="191"/>
                    </a:lnTo>
                    <a:lnTo>
                      <a:pt x="287" y="179"/>
                    </a:lnTo>
                    <a:lnTo>
                      <a:pt x="311" y="173"/>
                    </a:lnTo>
                    <a:lnTo>
                      <a:pt x="329" y="167"/>
                    </a:lnTo>
                    <a:lnTo>
                      <a:pt x="317" y="173"/>
                    </a:lnTo>
                    <a:lnTo>
                      <a:pt x="323" y="179"/>
                    </a:lnTo>
                    <a:lnTo>
                      <a:pt x="317" y="179"/>
                    </a:lnTo>
                    <a:lnTo>
                      <a:pt x="287" y="185"/>
                    </a:lnTo>
                    <a:lnTo>
                      <a:pt x="263" y="203"/>
                    </a:lnTo>
                    <a:lnTo>
                      <a:pt x="275" y="203"/>
                    </a:lnTo>
                    <a:lnTo>
                      <a:pt x="257" y="209"/>
                    </a:lnTo>
                    <a:lnTo>
                      <a:pt x="263" y="209"/>
                    </a:lnTo>
                    <a:lnTo>
                      <a:pt x="287" y="203"/>
                    </a:lnTo>
                    <a:lnTo>
                      <a:pt x="281" y="209"/>
                    </a:lnTo>
                    <a:lnTo>
                      <a:pt x="287" y="203"/>
                    </a:lnTo>
                    <a:lnTo>
                      <a:pt x="293" y="197"/>
                    </a:lnTo>
                    <a:lnTo>
                      <a:pt x="293" y="203"/>
                    </a:lnTo>
                    <a:lnTo>
                      <a:pt x="305" y="197"/>
                    </a:lnTo>
                    <a:lnTo>
                      <a:pt x="311" y="197"/>
                    </a:lnTo>
                    <a:lnTo>
                      <a:pt x="329" y="191"/>
                    </a:lnTo>
                    <a:lnTo>
                      <a:pt x="323" y="191"/>
                    </a:lnTo>
                    <a:lnTo>
                      <a:pt x="329" y="185"/>
                    </a:lnTo>
                    <a:lnTo>
                      <a:pt x="335" y="179"/>
                    </a:lnTo>
                    <a:lnTo>
                      <a:pt x="353" y="173"/>
                    </a:lnTo>
                    <a:lnTo>
                      <a:pt x="341" y="179"/>
                    </a:lnTo>
                    <a:lnTo>
                      <a:pt x="347" y="179"/>
                    </a:lnTo>
                    <a:lnTo>
                      <a:pt x="365" y="179"/>
                    </a:lnTo>
                    <a:lnTo>
                      <a:pt x="359" y="179"/>
                    </a:lnTo>
                    <a:lnTo>
                      <a:pt x="359" y="185"/>
                    </a:lnTo>
                    <a:lnTo>
                      <a:pt x="365" y="185"/>
                    </a:lnTo>
                    <a:lnTo>
                      <a:pt x="359" y="191"/>
                    </a:lnTo>
                    <a:lnTo>
                      <a:pt x="365" y="191"/>
                    </a:lnTo>
                    <a:lnTo>
                      <a:pt x="377" y="185"/>
                    </a:lnTo>
                    <a:lnTo>
                      <a:pt x="371" y="191"/>
                    </a:lnTo>
                    <a:lnTo>
                      <a:pt x="377" y="197"/>
                    </a:lnTo>
                    <a:lnTo>
                      <a:pt x="395" y="197"/>
                    </a:lnTo>
                    <a:lnTo>
                      <a:pt x="419" y="197"/>
                    </a:lnTo>
                    <a:lnTo>
                      <a:pt x="419" y="203"/>
                    </a:lnTo>
                    <a:lnTo>
                      <a:pt x="437" y="197"/>
                    </a:lnTo>
                    <a:lnTo>
                      <a:pt x="443" y="203"/>
                    </a:lnTo>
                    <a:lnTo>
                      <a:pt x="437" y="203"/>
                    </a:lnTo>
                    <a:lnTo>
                      <a:pt x="443" y="197"/>
                    </a:lnTo>
                    <a:lnTo>
                      <a:pt x="431" y="203"/>
                    </a:lnTo>
                    <a:lnTo>
                      <a:pt x="443" y="215"/>
                    </a:lnTo>
                    <a:lnTo>
                      <a:pt x="455" y="227"/>
                    </a:lnTo>
                    <a:lnTo>
                      <a:pt x="461" y="227"/>
                    </a:lnTo>
                    <a:lnTo>
                      <a:pt x="455" y="215"/>
                    </a:lnTo>
                    <a:lnTo>
                      <a:pt x="461" y="221"/>
                    </a:lnTo>
                    <a:lnTo>
                      <a:pt x="473" y="215"/>
                    </a:lnTo>
                    <a:lnTo>
                      <a:pt x="467" y="221"/>
                    </a:lnTo>
                    <a:lnTo>
                      <a:pt x="467" y="227"/>
                    </a:lnTo>
                    <a:lnTo>
                      <a:pt x="485" y="209"/>
                    </a:lnTo>
                    <a:lnTo>
                      <a:pt x="485" y="221"/>
                    </a:lnTo>
                    <a:lnTo>
                      <a:pt x="485" y="233"/>
                    </a:lnTo>
                    <a:lnTo>
                      <a:pt x="491" y="227"/>
                    </a:lnTo>
                    <a:lnTo>
                      <a:pt x="491" y="233"/>
                    </a:lnTo>
                    <a:lnTo>
                      <a:pt x="485" y="233"/>
                    </a:lnTo>
                    <a:lnTo>
                      <a:pt x="497" y="239"/>
                    </a:lnTo>
                    <a:lnTo>
                      <a:pt x="491" y="239"/>
                    </a:lnTo>
                    <a:lnTo>
                      <a:pt x="485" y="239"/>
                    </a:lnTo>
                    <a:lnTo>
                      <a:pt x="485" y="245"/>
                    </a:lnTo>
                    <a:lnTo>
                      <a:pt x="479" y="245"/>
                    </a:lnTo>
                    <a:lnTo>
                      <a:pt x="479" y="251"/>
                    </a:lnTo>
                    <a:lnTo>
                      <a:pt x="485" y="257"/>
                    </a:lnTo>
                    <a:lnTo>
                      <a:pt x="491" y="269"/>
                    </a:lnTo>
                    <a:lnTo>
                      <a:pt x="485" y="269"/>
                    </a:lnTo>
                    <a:lnTo>
                      <a:pt x="467" y="281"/>
                    </a:lnTo>
                    <a:lnTo>
                      <a:pt x="473" y="275"/>
                    </a:lnTo>
                    <a:lnTo>
                      <a:pt x="497" y="269"/>
                    </a:lnTo>
                    <a:lnTo>
                      <a:pt x="485" y="287"/>
                    </a:lnTo>
                    <a:lnTo>
                      <a:pt x="479" y="287"/>
                    </a:lnTo>
                    <a:lnTo>
                      <a:pt x="491" y="281"/>
                    </a:lnTo>
                    <a:lnTo>
                      <a:pt x="485" y="287"/>
                    </a:lnTo>
                    <a:lnTo>
                      <a:pt x="479" y="293"/>
                    </a:lnTo>
                    <a:lnTo>
                      <a:pt x="497" y="287"/>
                    </a:lnTo>
                    <a:close/>
                  </a:path>
                </a:pathLst>
              </a:custGeom>
              <a:solidFill>
                <a:srgbClr val="21ACBF"/>
              </a:solidFill>
              <a:ln w="9525">
                <a:solidFill>
                  <a:srgbClr val="000000"/>
                </a:solidFill>
                <a:round/>
                <a:headEnd/>
                <a:tailEnd/>
              </a:ln>
            </p:spPr>
            <p:txBody>
              <a:bodyPr/>
              <a:lstStyle/>
              <a:p>
                <a:pPr algn="ctr"/>
                <a:endParaRPr lang="en-US"/>
              </a:p>
            </p:txBody>
          </p:sp>
        </p:grpSp>
        <p:grpSp>
          <p:nvGrpSpPr>
            <p:cNvPr id="21516" name="Group 21"/>
            <p:cNvGrpSpPr>
              <a:grpSpLocks/>
            </p:cNvGrpSpPr>
            <p:nvPr/>
          </p:nvGrpSpPr>
          <p:grpSpPr bwMode="auto">
            <a:xfrm>
              <a:off x="717" y="1203"/>
              <a:ext cx="1212" cy="983"/>
              <a:chOff x="851" y="1207"/>
              <a:chExt cx="1313" cy="983"/>
            </a:xfrm>
          </p:grpSpPr>
          <p:sp>
            <p:nvSpPr>
              <p:cNvPr id="22002" name="Freeform 22"/>
              <p:cNvSpPr>
                <a:spLocks/>
              </p:cNvSpPr>
              <p:nvPr/>
            </p:nvSpPr>
            <p:spPr bwMode="auto">
              <a:xfrm>
                <a:off x="1230" y="1652"/>
                <a:ext cx="934" cy="538"/>
              </a:xfrm>
              <a:custGeom>
                <a:avLst/>
                <a:gdLst>
                  <a:gd name="T0" fmla="*/ 945 w 957"/>
                  <a:gd name="T1" fmla="*/ 42 h 478"/>
                  <a:gd name="T2" fmla="*/ 897 w 957"/>
                  <a:gd name="T3" fmla="*/ 83 h 478"/>
                  <a:gd name="T4" fmla="*/ 790 w 957"/>
                  <a:gd name="T5" fmla="*/ 113 h 478"/>
                  <a:gd name="T6" fmla="*/ 718 w 957"/>
                  <a:gd name="T7" fmla="*/ 143 h 478"/>
                  <a:gd name="T8" fmla="*/ 706 w 957"/>
                  <a:gd name="T9" fmla="*/ 113 h 478"/>
                  <a:gd name="T10" fmla="*/ 700 w 957"/>
                  <a:gd name="T11" fmla="*/ 66 h 478"/>
                  <a:gd name="T12" fmla="*/ 622 w 957"/>
                  <a:gd name="T13" fmla="*/ 30 h 478"/>
                  <a:gd name="T14" fmla="*/ 556 w 957"/>
                  <a:gd name="T15" fmla="*/ 0 h 478"/>
                  <a:gd name="T16" fmla="*/ 120 w 957"/>
                  <a:gd name="T17" fmla="*/ 24 h 478"/>
                  <a:gd name="T18" fmla="*/ 114 w 957"/>
                  <a:gd name="T19" fmla="*/ 30 h 478"/>
                  <a:gd name="T20" fmla="*/ 90 w 957"/>
                  <a:gd name="T21" fmla="*/ 24 h 478"/>
                  <a:gd name="T22" fmla="*/ 78 w 957"/>
                  <a:gd name="T23" fmla="*/ 54 h 478"/>
                  <a:gd name="T24" fmla="*/ 48 w 957"/>
                  <a:gd name="T25" fmla="*/ 101 h 478"/>
                  <a:gd name="T26" fmla="*/ 0 w 957"/>
                  <a:gd name="T27" fmla="*/ 185 h 478"/>
                  <a:gd name="T28" fmla="*/ 0 w 957"/>
                  <a:gd name="T29" fmla="*/ 227 h 478"/>
                  <a:gd name="T30" fmla="*/ 6 w 957"/>
                  <a:gd name="T31" fmla="*/ 233 h 478"/>
                  <a:gd name="T32" fmla="*/ 6 w 957"/>
                  <a:gd name="T33" fmla="*/ 293 h 478"/>
                  <a:gd name="T34" fmla="*/ 90 w 957"/>
                  <a:gd name="T35" fmla="*/ 335 h 478"/>
                  <a:gd name="T36" fmla="*/ 197 w 957"/>
                  <a:gd name="T37" fmla="*/ 347 h 478"/>
                  <a:gd name="T38" fmla="*/ 263 w 957"/>
                  <a:gd name="T39" fmla="*/ 407 h 478"/>
                  <a:gd name="T40" fmla="*/ 323 w 957"/>
                  <a:gd name="T41" fmla="*/ 454 h 478"/>
                  <a:gd name="T42" fmla="*/ 347 w 957"/>
                  <a:gd name="T43" fmla="*/ 436 h 478"/>
                  <a:gd name="T44" fmla="*/ 377 w 957"/>
                  <a:gd name="T45" fmla="*/ 413 h 478"/>
                  <a:gd name="T46" fmla="*/ 389 w 957"/>
                  <a:gd name="T47" fmla="*/ 413 h 478"/>
                  <a:gd name="T48" fmla="*/ 425 w 957"/>
                  <a:gd name="T49" fmla="*/ 389 h 478"/>
                  <a:gd name="T50" fmla="*/ 467 w 957"/>
                  <a:gd name="T51" fmla="*/ 395 h 478"/>
                  <a:gd name="T52" fmla="*/ 497 w 957"/>
                  <a:gd name="T53" fmla="*/ 407 h 478"/>
                  <a:gd name="T54" fmla="*/ 497 w 957"/>
                  <a:gd name="T55" fmla="*/ 383 h 478"/>
                  <a:gd name="T56" fmla="*/ 526 w 957"/>
                  <a:gd name="T57" fmla="*/ 377 h 478"/>
                  <a:gd name="T58" fmla="*/ 550 w 957"/>
                  <a:gd name="T59" fmla="*/ 377 h 478"/>
                  <a:gd name="T60" fmla="*/ 568 w 957"/>
                  <a:gd name="T61" fmla="*/ 389 h 478"/>
                  <a:gd name="T62" fmla="*/ 604 w 957"/>
                  <a:gd name="T63" fmla="*/ 430 h 478"/>
                  <a:gd name="T64" fmla="*/ 616 w 957"/>
                  <a:gd name="T65" fmla="*/ 448 h 478"/>
                  <a:gd name="T66" fmla="*/ 628 w 957"/>
                  <a:gd name="T67" fmla="*/ 478 h 478"/>
                  <a:gd name="T68" fmla="*/ 646 w 957"/>
                  <a:gd name="T69" fmla="*/ 425 h 478"/>
                  <a:gd name="T70" fmla="*/ 646 w 957"/>
                  <a:gd name="T71" fmla="*/ 359 h 478"/>
                  <a:gd name="T72" fmla="*/ 664 w 957"/>
                  <a:gd name="T73" fmla="*/ 335 h 478"/>
                  <a:gd name="T74" fmla="*/ 724 w 957"/>
                  <a:gd name="T75" fmla="*/ 293 h 478"/>
                  <a:gd name="T76" fmla="*/ 736 w 957"/>
                  <a:gd name="T77" fmla="*/ 275 h 478"/>
                  <a:gd name="T78" fmla="*/ 748 w 957"/>
                  <a:gd name="T79" fmla="*/ 263 h 478"/>
                  <a:gd name="T80" fmla="*/ 760 w 957"/>
                  <a:gd name="T81" fmla="*/ 251 h 478"/>
                  <a:gd name="T82" fmla="*/ 760 w 957"/>
                  <a:gd name="T83" fmla="*/ 245 h 478"/>
                  <a:gd name="T84" fmla="*/ 754 w 957"/>
                  <a:gd name="T85" fmla="*/ 215 h 478"/>
                  <a:gd name="T86" fmla="*/ 760 w 957"/>
                  <a:gd name="T87" fmla="*/ 209 h 478"/>
                  <a:gd name="T88" fmla="*/ 772 w 957"/>
                  <a:gd name="T89" fmla="*/ 215 h 478"/>
                  <a:gd name="T90" fmla="*/ 766 w 957"/>
                  <a:gd name="T91" fmla="*/ 233 h 478"/>
                  <a:gd name="T92" fmla="*/ 784 w 957"/>
                  <a:gd name="T93" fmla="*/ 191 h 478"/>
                  <a:gd name="T94" fmla="*/ 814 w 957"/>
                  <a:gd name="T95" fmla="*/ 179 h 478"/>
                  <a:gd name="T96" fmla="*/ 861 w 957"/>
                  <a:gd name="T97" fmla="*/ 161 h 478"/>
                  <a:gd name="T98" fmla="*/ 879 w 957"/>
                  <a:gd name="T99" fmla="*/ 155 h 478"/>
                  <a:gd name="T100" fmla="*/ 879 w 957"/>
                  <a:gd name="T101" fmla="*/ 137 h 478"/>
                  <a:gd name="T102" fmla="*/ 921 w 957"/>
                  <a:gd name="T103" fmla="*/ 95 h 4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957"/>
                  <a:gd name="T157" fmla="*/ 0 h 478"/>
                  <a:gd name="T158" fmla="*/ 957 w 957"/>
                  <a:gd name="T159" fmla="*/ 478 h 4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957" h="478">
                    <a:moveTo>
                      <a:pt x="957" y="89"/>
                    </a:moveTo>
                    <a:lnTo>
                      <a:pt x="951" y="83"/>
                    </a:lnTo>
                    <a:lnTo>
                      <a:pt x="951" y="71"/>
                    </a:lnTo>
                    <a:lnTo>
                      <a:pt x="957" y="48"/>
                    </a:lnTo>
                    <a:lnTo>
                      <a:pt x="945" y="42"/>
                    </a:lnTo>
                    <a:lnTo>
                      <a:pt x="939" y="42"/>
                    </a:lnTo>
                    <a:lnTo>
                      <a:pt x="921" y="54"/>
                    </a:lnTo>
                    <a:lnTo>
                      <a:pt x="909" y="66"/>
                    </a:lnTo>
                    <a:lnTo>
                      <a:pt x="897" y="83"/>
                    </a:lnTo>
                    <a:lnTo>
                      <a:pt x="885" y="89"/>
                    </a:lnTo>
                    <a:lnTo>
                      <a:pt x="855" y="89"/>
                    </a:lnTo>
                    <a:lnTo>
                      <a:pt x="825" y="89"/>
                    </a:lnTo>
                    <a:lnTo>
                      <a:pt x="808" y="101"/>
                    </a:lnTo>
                    <a:lnTo>
                      <a:pt x="790" y="113"/>
                    </a:lnTo>
                    <a:lnTo>
                      <a:pt x="772" y="113"/>
                    </a:lnTo>
                    <a:lnTo>
                      <a:pt x="754" y="119"/>
                    </a:lnTo>
                    <a:lnTo>
                      <a:pt x="754" y="131"/>
                    </a:lnTo>
                    <a:lnTo>
                      <a:pt x="736" y="137"/>
                    </a:lnTo>
                    <a:lnTo>
                      <a:pt x="718" y="143"/>
                    </a:lnTo>
                    <a:lnTo>
                      <a:pt x="700" y="149"/>
                    </a:lnTo>
                    <a:lnTo>
                      <a:pt x="682" y="155"/>
                    </a:lnTo>
                    <a:lnTo>
                      <a:pt x="682" y="143"/>
                    </a:lnTo>
                    <a:lnTo>
                      <a:pt x="700" y="125"/>
                    </a:lnTo>
                    <a:lnTo>
                      <a:pt x="706" y="113"/>
                    </a:lnTo>
                    <a:lnTo>
                      <a:pt x="712" y="95"/>
                    </a:lnTo>
                    <a:lnTo>
                      <a:pt x="712" y="83"/>
                    </a:lnTo>
                    <a:lnTo>
                      <a:pt x="700" y="71"/>
                    </a:lnTo>
                    <a:lnTo>
                      <a:pt x="700" y="66"/>
                    </a:lnTo>
                    <a:lnTo>
                      <a:pt x="694" y="60"/>
                    </a:lnTo>
                    <a:lnTo>
                      <a:pt x="682" y="48"/>
                    </a:lnTo>
                    <a:lnTo>
                      <a:pt x="670" y="42"/>
                    </a:lnTo>
                    <a:lnTo>
                      <a:pt x="640" y="24"/>
                    </a:lnTo>
                    <a:lnTo>
                      <a:pt x="622" y="30"/>
                    </a:lnTo>
                    <a:lnTo>
                      <a:pt x="610" y="24"/>
                    </a:lnTo>
                    <a:lnTo>
                      <a:pt x="592" y="30"/>
                    </a:lnTo>
                    <a:lnTo>
                      <a:pt x="574" y="18"/>
                    </a:lnTo>
                    <a:lnTo>
                      <a:pt x="556" y="12"/>
                    </a:lnTo>
                    <a:lnTo>
                      <a:pt x="556" y="0"/>
                    </a:lnTo>
                    <a:lnTo>
                      <a:pt x="550" y="12"/>
                    </a:lnTo>
                    <a:lnTo>
                      <a:pt x="365" y="12"/>
                    </a:lnTo>
                    <a:lnTo>
                      <a:pt x="335" y="12"/>
                    </a:lnTo>
                    <a:lnTo>
                      <a:pt x="126" y="12"/>
                    </a:lnTo>
                    <a:lnTo>
                      <a:pt x="120" y="24"/>
                    </a:lnTo>
                    <a:lnTo>
                      <a:pt x="114" y="42"/>
                    </a:lnTo>
                    <a:lnTo>
                      <a:pt x="102" y="48"/>
                    </a:lnTo>
                    <a:lnTo>
                      <a:pt x="102" y="42"/>
                    </a:lnTo>
                    <a:lnTo>
                      <a:pt x="102" y="48"/>
                    </a:lnTo>
                    <a:lnTo>
                      <a:pt x="114" y="30"/>
                    </a:lnTo>
                    <a:lnTo>
                      <a:pt x="102" y="42"/>
                    </a:lnTo>
                    <a:lnTo>
                      <a:pt x="108" y="36"/>
                    </a:lnTo>
                    <a:lnTo>
                      <a:pt x="114" y="30"/>
                    </a:lnTo>
                    <a:lnTo>
                      <a:pt x="90" y="24"/>
                    </a:lnTo>
                    <a:lnTo>
                      <a:pt x="84" y="48"/>
                    </a:lnTo>
                    <a:lnTo>
                      <a:pt x="78" y="54"/>
                    </a:lnTo>
                    <a:lnTo>
                      <a:pt x="78" y="60"/>
                    </a:lnTo>
                    <a:lnTo>
                      <a:pt x="78" y="54"/>
                    </a:lnTo>
                    <a:lnTo>
                      <a:pt x="72" y="60"/>
                    </a:lnTo>
                    <a:lnTo>
                      <a:pt x="84" y="66"/>
                    </a:lnTo>
                    <a:lnTo>
                      <a:pt x="72" y="66"/>
                    </a:lnTo>
                    <a:lnTo>
                      <a:pt x="66" y="71"/>
                    </a:lnTo>
                    <a:lnTo>
                      <a:pt x="48" y="101"/>
                    </a:lnTo>
                    <a:lnTo>
                      <a:pt x="30" y="125"/>
                    </a:lnTo>
                    <a:lnTo>
                      <a:pt x="24" y="143"/>
                    </a:lnTo>
                    <a:lnTo>
                      <a:pt x="18" y="155"/>
                    </a:lnTo>
                    <a:lnTo>
                      <a:pt x="0" y="179"/>
                    </a:lnTo>
                    <a:lnTo>
                      <a:pt x="0" y="185"/>
                    </a:lnTo>
                    <a:lnTo>
                      <a:pt x="0" y="197"/>
                    </a:lnTo>
                    <a:lnTo>
                      <a:pt x="0" y="209"/>
                    </a:lnTo>
                    <a:lnTo>
                      <a:pt x="6" y="227"/>
                    </a:lnTo>
                    <a:lnTo>
                      <a:pt x="0" y="221"/>
                    </a:lnTo>
                    <a:lnTo>
                      <a:pt x="0" y="227"/>
                    </a:lnTo>
                    <a:lnTo>
                      <a:pt x="6" y="227"/>
                    </a:lnTo>
                    <a:lnTo>
                      <a:pt x="12" y="227"/>
                    </a:lnTo>
                    <a:lnTo>
                      <a:pt x="12" y="233"/>
                    </a:lnTo>
                    <a:lnTo>
                      <a:pt x="6" y="233"/>
                    </a:lnTo>
                    <a:lnTo>
                      <a:pt x="6" y="245"/>
                    </a:lnTo>
                    <a:lnTo>
                      <a:pt x="6" y="251"/>
                    </a:lnTo>
                    <a:lnTo>
                      <a:pt x="6" y="263"/>
                    </a:lnTo>
                    <a:lnTo>
                      <a:pt x="12" y="275"/>
                    </a:lnTo>
                    <a:lnTo>
                      <a:pt x="6" y="293"/>
                    </a:lnTo>
                    <a:lnTo>
                      <a:pt x="18" y="293"/>
                    </a:lnTo>
                    <a:lnTo>
                      <a:pt x="36" y="305"/>
                    </a:lnTo>
                    <a:lnTo>
                      <a:pt x="54" y="317"/>
                    </a:lnTo>
                    <a:lnTo>
                      <a:pt x="54" y="335"/>
                    </a:lnTo>
                    <a:lnTo>
                      <a:pt x="90" y="335"/>
                    </a:lnTo>
                    <a:lnTo>
                      <a:pt x="108" y="341"/>
                    </a:lnTo>
                    <a:lnTo>
                      <a:pt x="120" y="347"/>
                    </a:lnTo>
                    <a:lnTo>
                      <a:pt x="144" y="359"/>
                    </a:lnTo>
                    <a:lnTo>
                      <a:pt x="191" y="359"/>
                    </a:lnTo>
                    <a:lnTo>
                      <a:pt x="197" y="347"/>
                    </a:lnTo>
                    <a:lnTo>
                      <a:pt x="227" y="347"/>
                    </a:lnTo>
                    <a:lnTo>
                      <a:pt x="239" y="371"/>
                    </a:lnTo>
                    <a:lnTo>
                      <a:pt x="245" y="389"/>
                    </a:lnTo>
                    <a:lnTo>
                      <a:pt x="257" y="395"/>
                    </a:lnTo>
                    <a:lnTo>
                      <a:pt x="263" y="407"/>
                    </a:lnTo>
                    <a:lnTo>
                      <a:pt x="275" y="389"/>
                    </a:lnTo>
                    <a:lnTo>
                      <a:pt x="299" y="395"/>
                    </a:lnTo>
                    <a:lnTo>
                      <a:pt x="305" y="413"/>
                    </a:lnTo>
                    <a:lnTo>
                      <a:pt x="317" y="430"/>
                    </a:lnTo>
                    <a:lnTo>
                      <a:pt x="323" y="454"/>
                    </a:lnTo>
                    <a:lnTo>
                      <a:pt x="335" y="460"/>
                    </a:lnTo>
                    <a:lnTo>
                      <a:pt x="353" y="466"/>
                    </a:lnTo>
                    <a:lnTo>
                      <a:pt x="353" y="442"/>
                    </a:lnTo>
                    <a:lnTo>
                      <a:pt x="347" y="436"/>
                    </a:lnTo>
                    <a:lnTo>
                      <a:pt x="353" y="436"/>
                    </a:lnTo>
                    <a:lnTo>
                      <a:pt x="359" y="430"/>
                    </a:lnTo>
                    <a:lnTo>
                      <a:pt x="365" y="425"/>
                    </a:lnTo>
                    <a:lnTo>
                      <a:pt x="371" y="419"/>
                    </a:lnTo>
                    <a:lnTo>
                      <a:pt x="377" y="413"/>
                    </a:lnTo>
                    <a:lnTo>
                      <a:pt x="383" y="413"/>
                    </a:lnTo>
                    <a:lnTo>
                      <a:pt x="389" y="413"/>
                    </a:lnTo>
                    <a:lnTo>
                      <a:pt x="407" y="395"/>
                    </a:lnTo>
                    <a:lnTo>
                      <a:pt x="407" y="389"/>
                    </a:lnTo>
                    <a:lnTo>
                      <a:pt x="413" y="395"/>
                    </a:lnTo>
                    <a:lnTo>
                      <a:pt x="425" y="389"/>
                    </a:lnTo>
                    <a:lnTo>
                      <a:pt x="443" y="389"/>
                    </a:lnTo>
                    <a:lnTo>
                      <a:pt x="455" y="389"/>
                    </a:lnTo>
                    <a:lnTo>
                      <a:pt x="461" y="389"/>
                    </a:lnTo>
                    <a:lnTo>
                      <a:pt x="467" y="395"/>
                    </a:lnTo>
                    <a:lnTo>
                      <a:pt x="479" y="401"/>
                    </a:lnTo>
                    <a:lnTo>
                      <a:pt x="491" y="401"/>
                    </a:lnTo>
                    <a:lnTo>
                      <a:pt x="485" y="395"/>
                    </a:lnTo>
                    <a:lnTo>
                      <a:pt x="502" y="401"/>
                    </a:lnTo>
                    <a:lnTo>
                      <a:pt x="497" y="407"/>
                    </a:lnTo>
                    <a:lnTo>
                      <a:pt x="502" y="401"/>
                    </a:lnTo>
                    <a:lnTo>
                      <a:pt x="497" y="389"/>
                    </a:lnTo>
                    <a:lnTo>
                      <a:pt x="502" y="389"/>
                    </a:lnTo>
                    <a:lnTo>
                      <a:pt x="497" y="383"/>
                    </a:lnTo>
                    <a:lnTo>
                      <a:pt x="485" y="383"/>
                    </a:lnTo>
                    <a:lnTo>
                      <a:pt x="497" y="383"/>
                    </a:lnTo>
                    <a:lnTo>
                      <a:pt x="526" y="377"/>
                    </a:lnTo>
                    <a:lnTo>
                      <a:pt x="532" y="371"/>
                    </a:lnTo>
                    <a:lnTo>
                      <a:pt x="526" y="377"/>
                    </a:lnTo>
                    <a:lnTo>
                      <a:pt x="538" y="377"/>
                    </a:lnTo>
                    <a:lnTo>
                      <a:pt x="544" y="377"/>
                    </a:lnTo>
                    <a:lnTo>
                      <a:pt x="556" y="377"/>
                    </a:lnTo>
                    <a:lnTo>
                      <a:pt x="550" y="377"/>
                    </a:lnTo>
                    <a:lnTo>
                      <a:pt x="562" y="377"/>
                    </a:lnTo>
                    <a:lnTo>
                      <a:pt x="568" y="377"/>
                    </a:lnTo>
                    <a:lnTo>
                      <a:pt x="568" y="383"/>
                    </a:lnTo>
                    <a:lnTo>
                      <a:pt x="568" y="389"/>
                    </a:lnTo>
                    <a:lnTo>
                      <a:pt x="592" y="383"/>
                    </a:lnTo>
                    <a:lnTo>
                      <a:pt x="610" y="407"/>
                    </a:lnTo>
                    <a:lnTo>
                      <a:pt x="604" y="430"/>
                    </a:lnTo>
                    <a:lnTo>
                      <a:pt x="610" y="430"/>
                    </a:lnTo>
                    <a:lnTo>
                      <a:pt x="610" y="425"/>
                    </a:lnTo>
                    <a:lnTo>
                      <a:pt x="610" y="436"/>
                    </a:lnTo>
                    <a:lnTo>
                      <a:pt x="610" y="448"/>
                    </a:lnTo>
                    <a:lnTo>
                      <a:pt x="616" y="448"/>
                    </a:lnTo>
                    <a:lnTo>
                      <a:pt x="616" y="454"/>
                    </a:lnTo>
                    <a:lnTo>
                      <a:pt x="616" y="448"/>
                    </a:lnTo>
                    <a:lnTo>
                      <a:pt x="616" y="454"/>
                    </a:lnTo>
                    <a:lnTo>
                      <a:pt x="616" y="466"/>
                    </a:lnTo>
                    <a:lnTo>
                      <a:pt x="628" y="478"/>
                    </a:lnTo>
                    <a:lnTo>
                      <a:pt x="640" y="478"/>
                    </a:lnTo>
                    <a:lnTo>
                      <a:pt x="646" y="460"/>
                    </a:lnTo>
                    <a:lnTo>
                      <a:pt x="646" y="448"/>
                    </a:lnTo>
                    <a:lnTo>
                      <a:pt x="640" y="413"/>
                    </a:lnTo>
                    <a:lnTo>
                      <a:pt x="646" y="425"/>
                    </a:lnTo>
                    <a:lnTo>
                      <a:pt x="646" y="413"/>
                    </a:lnTo>
                    <a:lnTo>
                      <a:pt x="640" y="395"/>
                    </a:lnTo>
                    <a:lnTo>
                      <a:pt x="640" y="377"/>
                    </a:lnTo>
                    <a:lnTo>
                      <a:pt x="640" y="365"/>
                    </a:lnTo>
                    <a:lnTo>
                      <a:pt x="646" y="359"/>
                    </a:lnTo>
                    <a:lnTo>
                      <a:pt x="652" y="347"/>
                    </a:lnTo>
                    <a:lnTo>
                      <a:pt x="658" y="341"/>
                    </a:lnTo>
                    <a:lnTo>
                      <a:pt x="658" y="335"/>
                    </a:lnTo>
                    <a:lnTo>
                      <a:pt x="664" y="335"/>
                    </a:lnTo>
                    <a:lnTo>
                      <a:pt x="688" y="317"/>
                    </a:lnTo>
                    <a:lnTo>
                      <a:pt x="706" y="305"/>
                    </a:lnTo>
                    <a:lnTo>
                      <a:pt x="712" y="305"/>
                    </a:lnTo>
                    <a:lnTo>
                      <a:pt x="724" y="293"/>
                    </a:lnTo>
                    <a:lnTo>
                      <a:pt x="748" y="287"/>
                    </a:lnTo>
                    <a:lnTo>
                      <a:pt x="736" y="281"/>
                    </a:lnTo>
                    <a:lnTo>
                      <a:pt x="742" y="281"/>
                    </a:lnTo>
                    <a:lnTo>
                      <a:pt x="748" y="281"/>
                    </a:lnTo>
                    <a:lnTo>
                      <a:pt x="736" y="275"/>
                    </a:lnTo>
                    <a:lnTo>
                      <a:pt x="754" y="275"/>
                    </a:lnTo>
                    <a:lnTo>
                      <a:pt x="760" y="269"/>
                    </a:lnTo>
                    <a:lnTo>
                      <a:pt x="754" y="269"/>
                    </a:lnTo>
                    <a:lnTo>
                      <a:pt x="754" y="263"/>
                    </a:lnTo>
                    <a:lnTo>
                      <a:pt x="748" y="263"/>
                    </a:lnTo>
                    <a:lnTo>
                      <a:pt x="754" y="263"/>
                    </a:lnTo>
                    <a:lnTo>
                      <a:pt x="760" y="263"/>
                    </a:lnTo>
                    <a:lnTo>
                      <a:pt x="760" y="251"/>
                    </a:lnTo>
                    <a:lnTo>
                      <a:pt x="766" y="269"/>
                    </a:lnTo>
                    <a:lnTo>
                      <a:pt x="760" y="245"/>
                    </a:lnTo>
                    <a:lnTo>
                      <a:pt x="754" y="245"/>
                    </a:lnTo>
                    <a:lnTo>
                      <a:pt x="748" y="239"/>
                    </a:lnTo>
                    <a:lnTo>
                      <a:pt x="760" y="245"/>
                    </a:lnTo>
                    <a:lnTo>
                      <a:pt x="754" y="233"/>
                    </a:lnTo>
                    <a:lnTo>
                      <a:pt x="760" y="239"/>
                    </a:lnTo>
                    <a:lnTo>
                      <a:pt x="754" y="221"/>
                    </a:lnTo>
                    <a:lnTo>
                      <a:pt x="760" y="233"/>
                    </a:lnTo>
                    <a:lnTo>
                      <a:pt x="754" y="215"/>
                    </a:lnTo>
                    <a:lnTo>
                      <a:pt x="748" y="215"/>
                    </a:lnTo>
                    <a:lnTo>
                      <a:pt x="754" y="209"/>
                    </a:lnTo>
                    <a:lnTo>
                      <a:pt x="754" y="215"/>
                    </a:lnTo>
                    <a:lnTo>
                      <a:pt x="766" y="221"/>
                    </a:lnTo>
                    <a:lnTo>
                      <a:pt x="760" y="209"/>
                    </a:lnTo>
                    <a:lnTo>
                      <a:pt x="766" y="221"/>
                    </a:lnTo>
                    <a:lnTo>
                      <a:pt x="766" y="203"/>
                    </a:lnTo>
                    <a:lnTo>
                      <a:pt x="778" y="197"/>
                    </a:lnTo>
                    <a:lnTo>
                      <a:pt x="772" y="209"/>
                    </a:lnTo>
                    <a:lnTo>
                      <a:pt x="772" y="215"/>
                    </a:lnTo>
                    <a:lnTo>
                      <a:pt x="766" y="215"/>
                    </a:lnTo>
                    <a:lnTo>
                      <a:pt x="772" y="221"/>
                    </a:lnTo>
                    <a:lnTo>
                      <a:pt x="772" y="227"/>
                    </a:lnTo>
                    <a:lnTo>
                      <a:pt x="766" y="233"/>
                    </a:lnTo>
                    <a:lnTo>
                      <a:pt x="766" y="239"/>
                    </a:lnTo>
                    <a:lnTo>
                      <a:pt x="784" y="215"/>
                    </a:lnTo>
                    <a:lnTo>
                      <a:pt x="784" y="197"/>
                    </a:lnTo>
                    <a:lnTo>
                      <a:pt x="796" y="185"/>
                    </a:lnTo>
                    <a:lnTo>
                      <a:pt x="784" y="191"/>
                    </a:lnTo>
                    <a:lnTo>
                      <a:pt x="790" y="203"/>
                    </a:lnTo>
                    <a:lnTo>
                      <a:pt x="790" y="209"/>
                    </a:lnTo>
                    <a:lnTo>
                      <a:pt x="808" y="185"/>
                    </a:lnTo>
                    <a:lnTo>
                      <a:pt x="808" y="191"/>
                    </a:lnTo>
                    <a:lnTo>
                      <a:pt x="814" y="179"/>
                    </a:lnTo>
                    <a:lnTo>
                      <a:pt x="820" y="161"/>
                    </a:lnTo>
                    <a:lnTo>
                      <a:pt x="820" y="167"/>
                    </a:lnTo>
                    <a:lnTo>
                      <a:pt x="825" y="167"/>
                    </a:lnTo>
                    <a:lnTo>
                      <a:pt x="843" y="161"/>
                    </a:lnTo>
                    <a:lnTo>
                      <a:pt x="861" y="161"/>
                    </a:lnTo>
                    <a:lnTo>
                      <a:pt x="867" y="155"/>
                    </a:lnTo>
                    <a:lnTo>
                      <a:pt x="873" y="155"/>
                    </a:lnTo>
                    <a:lnTo>
                      <a:pt x="879" y="155"/>
                    </a:lnTo>
                    <a:lnTo>
                      <a:pt x="891" y="155"/>
                    </a:lnTo>
                    <a:lnTo>
                      <a:pt x="885" y="143"/>
                    </a:lnTo>
                    <a:lnTo>
                      <a:pt x="891" y="149"/>
                    </a:lnTo>
                    <a:lnTo>
                      <a:pt x="879" y="149"/>
                    </a:lnTo>
                    <a:lnTo>
                      <a:pt x="879" y="137"/>
                    </a:lnTo>
                    <a:lnTo>
                      <a:pt x="879" y="131"/>
                    </a:lnTo>
                    <a:lnTo>
                      <a:pt x="903" y="113"/>
                    </a:lnTo>
                    <a:lnTo>
                      <a:pt x="903" y="107"/>
                    </a:lnTo>
                    <a:lnTo>
                      <a:pt x="909" y="107"/>
                    </a:lnTo>
                    <a:lnTo>
                      <a:pt x="921" y="95"/>
                    </a:lnTo>
                    <a:lnTo>
                      <a:pt x="921" y="101"/>
                    </a:lnTo>
                    <a:lnTo>
                      <a:pt x="927" y="95"/>
                    </a:lnTo>
                    <a:lnTo>
                      <a:pt x="933" y="101"/>
                    </a:lnTo>
                    <a:lnTo>
                      <a:pt x="957" y="89"/>
                    </a:lnTo>
                    <a:close/>
                  </a:path>
                </a:pathLst>
              </a:custGeom>
              <a:solidFill>
                <a:srgbClr val="21ACBF"/>
              </a:solidFill>
              <a:ln w="9525">
                <a:solidFill>
                  <a:srgbClr val="000000"/>
                </a:solidFill>
                <a:round/>
                <a:headEnd/>
                <a:tailEnd/>
              </a:ln>
            </p:spPr>
            <p:txBody>
              <a:bodyPr/>
              <a:lstStyle/>
              <a:p>
                <a:pPr algn="ctr"/>
                <a:endParaRPr lang="en-US"/>
              </a:p>
            </p:txBody>
          </p:sp>
          <p:sp>
            <p:nvSpPr>
              <p:cNvPr id="22003" name="Freeform 23"/>
              <p:cNvSpPr>
                <a:spLocks/>
              </p:cNvSpPr>
              <p:nvPr/>
            </p:nvSpPr>
            <p:spPr bwMode="auto">
              <a:xfrm>
                <a:off x="851" y="1207"/>
                <a:ext cx="595" cy="330"/>
              </a:xfrm>
              <a:custGeom>
                <a:avLst/>
                <a:gdLst>
                  <a:gd name="T0" fmla="*/ 491 w 610"/>
                  <a:gd name="T1" fmla="*/ 257 h 293"/>
                  <a:gd name="T2" fmla="*/ 461 w 610"/>
                  <a:gd name="T3" fmla="*/ 215 h 293"/>
                  <a:gd name="T4" fmla="*/ 455 w 610"/>
                  <a:gd name="T5" fmla="*/ 191 h 293"/>
                  <a:gd name="T6" fmla="*/ 491 w 610"/>
                  <a:gd name="T7" fmla="*/ 131 h 293"/>
                  <a:gd name="T8" fmla="*/ 586 w 610"/>
                  <a:gd name="T9" fmla="*/ 48 h 293"/>
                  <a:gd name="T10" fmla="*/ 527 w 610"/>
                  <a:gd name="T11" fmla="*/ 18 h 293"/>
                  <a:gd name="T12" fmla="*/ 467 w 610"/>
                  <a:gd name="T13" fmla="*/ 6 h 293"/>
                  <a:gd name="T14" fmla="*/ 449 w 610"/>
                  <a:gd name="T15" fmla="*/ 0 h 293"/>
                  <a:gd name="T16" fmla="*/ 395 w 610"/>
                  <a:gd name="T17" fmla="*/ 12 h 293"/>
                  <a:gd name="T18" fmla="*/ 329 w 610"/>
                  <a:gd name="T19" fmla="*/ 30 h 293"/>
                  <a:gd name="T20" fmla="*/ 269 w 610"/>
                  <a:gd name="T21" fmla="*/ 66 h 293"/>
                  <a:gd name="T22" fmla="*/ 293 w 610"/>
                  <a:gd name="T23" fmla="*/ 84 h 293"/>
                  <a:gd name="T24" fmla="*/ 275 w 610"/>
                  <a:gd name="T25" fmla="*/ 90 h 293"/>
                  <a:gd name="T26" fmla="*/ 216 w 610"/>
                  <a:gd name="T27" fmla="*/ 90 h 293"/>
                  <a:gd name="T28" fmla="*/ 168 w 610"/>
                  <a:gd name="T29" fmla="*/ 113 h 293"/>
                  <a:gd name="T30" fmla="*/ 240 w 610"/>
                  <a:gd name="T31" fmla="*/ 113 h 293"/>
                  <a:gd name="T32" fmla="*/ 168 w 610"/>
                  <a:gd name="T33" fmla="*/ 143 h 293"/>
                  <a:gd name="T34" fmla="*/ 150 w 610"/>
                  <a:gd name="T35" fmla="*/ 149 h 293"/>
                  <a:gd name="T36" fmla="*/ 108 w 610"/>
                  <a:gd name="T37" fmla="*/ 167 h 293"/>
                  <a:gd name="T38" fmla="*/ 108 w 610"/>
                  <a:gd name="T39" fmla="*/ 179 h 293"/>
                  <a:gd name="T40" fmla="*/ 120 w 610"/>
                  <a:gd name="T41" fmla="*/ 185 h 293"/>
                  <a:gd name="T42" fmla="*/ 96 w 610"/>
                  <a:gd name="T43" fmla="*/ 203 h 293"/>
                  <a:gd name="T44" fmla="*/ 114 w 610"/>
                  <a:gd name="T45" fmla="*/ 209 h 293"/>
                  <a:gd name="T46" fmla="*/ 126 w 610"/>
                  <a:gd name="T47" fmla="*/ 215 h 293"/>
                  <a:gd name="T48" fmla="*/ 156 w 610"/>
                  <a:gd name="T49" fmla="*/ 215 h 293"/>
                  <a:gd name="T50" fmla="*/ 150 w 610"/>
                  <a:gd name="T51" fmla="*/ 233 h 293"/>
                  <a:gd name="T52" fmla="*/ 132 w 610"/>
                  <a:gd name="T53" fmla="*/ 245 h 293"/>
                  <a:gd name="T54" fmla="*/ 60 w 610"/>
                  <a:gd name="T55" fmla="*/ 275 h 293"/>
                  <a:gd name="T56" fmla="*/ 0 w 610"/>
                  <a:gd name="T57" fmla="*/ 293 h 293"/>
                  <a:gd name="T58" fmla="*/ 18 w 610"/>
                  <a:gd name="T59" fmla="*/ 287 h 293"/>
                  <a:gd name="T60" fmla="*/ 60 w 610"/>
                  <a:gd name="T61" fmla="*/ 275 h 293"/>
                  <a:gd name="T62" fmla="*/ 96 w 610"/>
                  <a:gd name="T63" fmla="*/ 269 h 293"/>
                  <a:gd name="T64" fmla="*/ 222 w 610"/>
                  <a:gd name="T65" fmla="*/ 221 h 293"/>
                  <a:gd name="T66" fmla="*/ 257 w 610"/>
                  <a:gd name="T67" fmla="*/ 191 h 293"/>
                  <a:gd name="T68" fmla="*/ 317 w 610"/>
                  <a:gd name="T69" fmla="*/ 173 h 293"/>
                  <a:gd name="T70" fmla="*/ 263 w 610"/>
                  <a:gd name="T71" fmla="*/ 203 h 293"/>
                  <a:gd name="T72" fmla="*/ 287 w 610"/>
                  <a:gd name="T73" fmla="*/ 203 h 293"/>
                  <a:gd name="T74" fmla="*/ 293 w 610"/>
                  <a:gd name="T75" fmla="*/ 197 h 293"/>
                  <a:gd name="T76" fmla="*/ 329 w 610"/>
                  <a:gd name="T77" fmla="*/ 191 h 293"/>
                  <a:gd name="T78" fmla="*/ 335 w 610"/>
                  <a:gd name="T79" fmla="*/ 179 h 293"/>
                  <a:gd name="T80" fmla="*/ 347 w 610"/>
                  <a:gd name="T81" fmla="*/ 179 h 293"/>
                  <a:gd name="T82" fmla="*/ 359 w 610"/>
                  <a:gd name="T83" fmla="*/ 185 h 293"/>
                  <a:gd name="T84" fmla="*/ 365 w 610"/>
                  <a:gd name="T85" fmla="*/ 191 h 293"/>
                  <a:gd name="T86" fmla="*/ 395 w 610"/>
                  <a:gd name="T87" fmla="*/ 197 h 293"/>
                  <a:gd name="T88" fmla="*/ 443 w 610"/>
                  <a:gd name="T89" fmla="*/ 203 h 293"/>
                  <a:gd name="T90" fmla="*/ 443 w 610"/>
                  <a:gd name="T91" fmla="*/ 215 h 293"/>
                  <a:gd name="T92" fmla="*/ 461 w 610"/>
                  <a:gd name="T93" fmla="*/ 221 h 293"/>
                  <a:gd name="T94" fmla="*/ 467 w 610"/>
                  <a:gd name="T95" fmla="*/ 227 h 293"/>
                  <a:gd name="T96" fmla="*/ 485 w 610"/>
                  <a:gd name="T97" fmla="*/ 233 h 293"/>
                  <a:gd name="T98" fmla="*/ 497 w 610"/>
                  <a:gd name="T99" fmla="*/ 239 h 293"/>
                  <a:gd name="T100" fmla="*/ 485 w 610"/>
                  <a:gd name="T101" fmla="*/ 245 h 293"/>
                  <a:gd name="T102" fmla="*/ 491 w 610"/>
                  <a:gd name="T103" fmla="*/ 269 h 293"/>
                  <a:gd name="T104" fmla="*/ 497 w 610"/>
                  <a:gd name="T105" fmla="*/ 269 h 293"/>
                  <a:gd name="T106" fmla="*/ 485 w 610"/>
                  <a:gd name="T107" fmla="*/ 287 h 29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10"/>
                  <a:gd name="T163" fmla="*/ 0 h 293"/>
                  <a:gd name="T164" fmla="*/ 610 w 610"/>
                  <a:gd name="T165" fmla="*/ 293 h 29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10" h="293">
                    <a:moveTo>
                      <a:pt x="497" y="287"/>
                    </a:moveTo>
                    <a:lnTo>
                      <a:pt x="509" y="275"/>
                    </a:lnTo>
                    <a:lnTo>
                      <a:pt x="497" y="263"/>
                    </a:lnTo>
                    <a:lnTo>
                      <a:pt x="491" y="257"/>
                    </a:lnTo>
                    <a:lnTo>
                      <a:pt x="497" y="221"/>
                    </a:lnTo>
                    <a:lnTo>
                      <a:pt x="497" y="203"/>
                    </a:lnTo>
                    <a:lnTo>
                      <a:pt x="473" y="209"/>
                    </a:lnTo>
                    <a:lnTo>
                      <a:pt x="461" y="215"/>
                    </a:lnTo>
                    <a:lnTo>
                      <a:pt x="449" y="215"/>
                    </a:lnTo>
                    <a:lnTo>
                      <a:pt x="449" y="197"/>
                    </a:lnTo>
                    <a:lnTo>
                      <a:pt x="455" y="191"/>
                    </a:lnTo>
                    <a:lnTo>
                      <a:pt x="425" y="191"/>
                    </a:lnTo>
                    <a:lnTo>
                      <a:pt x="449" y="173"/>
                    </a:lnTo>
                    <a:lnTo>
                      <a:pt x="473" y="149"/>
                    </a:lnTo>
                    <a:lnTo>
                      <a:pt x="491" y="131"/>
                    </a:lnTo>
                    <a:lnTo>
                      <a:pt x="515" y="108"/>
                    </a:lnTo>
                    <a:lnTo>
                      <a:pt x="539" y="90"/>
                    </a:lnTo>
                    <a:lnTo>
                      <a:pt x="563" y="66"/>
                    </a:lnTo>
                    <a:lnTo>
                      <a:pt x="586" y="48"/>
                    </a:lnTo>
                    <a:lnTo>
                      <a:pt x="610" y="30"/>
                    </a:lnTo>
                    <a:lnTo>
                      <a:pt x="580" y="18"/>
                    </a:lnTo>
                    <a:lnTo>
                      <a:pt x="557" y="18"/>
                    </a:lnTo>
                    <a:lnTo>
                      <a:pt x="527" y="18"/>
                    </a:lnTo>
                    <a:lnTo>
                      <a:pt x="491" y="12"/>
                    </a:lnTo>
                    <a:lnTo>
                      <a:pt x="479" y="6"/>
                    </a:lnTo>
                    <a:lnTo>
                      <a:pt x="467" y="6"/>
                    </a:lnTo>
                    <a:lnTo>
                      <a:pt x="449" y="6"/>
                    </a:lnTo>
                    <a:lnTo>
                      <a:pt x="461" y="0"/>
                    </a:lnTo>
                    <a:lnTo>
                      <a:pt x="449" y="0"/>
                    </a:lnTo>
                    <a:lnTo>
                      <a:pt x="413" y="12"/>
                    </a:lnTo>
                    <a:lnTo>
                      <a:pt x="407" y="6"/>
                    </a:lnTo>
                    <a:lnTo>
                      <a:pt x="395" y="12"/>
                    </a:lnTo>
                    <a:lnTo>
                      <a:pt x="389" y="18"/>
                    </a:lnTo>
                    <a:lnTo>
                      <a:pt x="389" y="12"/>
                    </a:lnTo>
                    <a:lnTo>
                      <a:pt x="359" y="18"/>
                    </a:lnTo>
                    <a:lnTo>
                      <a:pt x="329" y="30"/>
                    </a:lnTo>
                    <a:lnTo>
                      <a:pt x="299" y="42"/>
                    </a:lnTo>
                    <a:lnTo>
                      <a:pt x="269" y="42"/>
                    </a:lnTo>
                    <a:lnTo>
                      <a:pt x="257" y="48"/>
                    </a:lnTo>
                    <a:lnTo>
                      <a:pt x="269" y="66"/>
                    </a:lnTo>
                    <a:lnTo>
                      <a:pt x="263" y="72"/>
                    </a:lnTo>
                    <a:lnTo>
                      <a:pt x="281" y="78"/>
                    </a:lnTo>
                    <a:lnTo>
                      <a:pt x="275" y="84"/>
                    </a:lnTo>
                    <a:lnTo>
                      <a:pt x="293" y="84"/>
                    </a:lnTo>
                    <a:lnTo>
                      <a:pt x="275" y="84"/>
                    </a:lnTo>
                    <a:lnTo>
                      <a:pt x="269" y="78"/>
                    </a:lnTo>
                    <a:lnTo>
                      <a:pt x="269" y="84"/>
                    </a:lnTo>
                    <a:lnTo>
                      <a:pt x="275" y="90"/>
                    </a:lnTo>
                    <a:lnTo>
                      <a:pt x="263" y="90"/>
                    </a:lnTo>
                    <a:lnTo>
                      <a:pt x="234" y="90"/>
                    </a:lnTo>
                    <a:lnTo>
                      <a:pt x="245" y="78"/>
                    </a:lnTo>
                    <a:lnTo>
                      <a:pt x="216" y="90"/>
                    </a:lnTo>
                    <a:lnTo>
                      <a:pt x="168" y="96"/>
                    </a:lnTo>
                    <a:lnTo>
                      <a:pt x="186" y="102"/>
                    </a:lnTo>
                    <a:lnTo>
                      <a:pt x="174" y="102"/>
                    </a:lnTo>
                    <a:lnTo>
                      <a:pt x="168" y="113"/>
                    </a:lnTo>
                    <a:lnTo>
                      <a:pt x="210" y="113"/>
                    </a:lnTo>
                    <a:lnTo>
                      <a:pt x="216" y="119"/>
                    </a:lnTo>
                    <a:lnTo>
                      <a:pt x="245" y="108"/>
                    </a:lnTo>
                    <a:lnTo>
                      <a:pt x="240" y="113"/>
                    </a:lnTo>
                    <a:lnTo>
                      <a:pt x="234" y="119"/>
                    </a:lnTo>
                    <a:lnTo>
                      <a:pt x="228" y="131"/>
                    </a:lnTo>
                    <a:lnTo>
                      <a:pt x="204" y="137"/>
                    </a:lnTo>
                    <a:lnTo>
                      <a:pt x="168" y="143"/>
                    </a:lnTo>
                    <a:lnTo>
                      <a:pt x="174" y="137"/>
                    </a:lnTo>
                    <a:lnTo>
                      <a:pt x="162" y="143"/>
                    </a:lnTo>
                    <a:lnTo>
                      <a:pt x="144" y="149"/>
                    </a:lnTo>
                    <a:lnTo>
                      <a:pt x="150" y="149"/>
                    </a:lnTo>
                    <a:lnTo>
                      <a:pt x="138" y="155"/>
                    </a:lnTo>
                    <a:lnTo>
                      <a:pt x="114" y="161"/>
                    </a:lnTo>
                    <a:lnTo>
                      <a:pt x="108" y="167"/>
                    </a:lnTo>
                    <a:lnTo>
                      <a:pt x="102" y="167"/>
                    </a:lnTo>
                    <a:lnTo>
                      <a:pt x="102" y="173"/>
                    </a:lnTo>
                    <a:lnTo>
                      <a:pt x="120" y="167"/>
                    </a:lnTo>
                    <a:lnTo>
                      <a:pt x="108" y="179"/>
                    </a:lnTo>
                    <a:lnTo>
                      <a:pt x="120" y="179"/>
                    </a:lnTo>
                    <a:lnTo>
                      <a:pt x="114" y="179"/>
                    </a:lnTo>
                    <a:lnTo>
                      <a:pt x="120" y="185"/>
                    </a:lnTo>
                    <a:lnTo>
                      <a:pt x="108" y="185"/>
                    </a:lnTo>
                    <a:lnTo>
                      <a:pt x="102" y="179"/>
                    </a:lnTo>
                    <a:lnTo>
                      <a:pt x="90" y="191"/>
                    </a:lnTo>
                    <a:lnTo>
                      <a:pt x="96" y="203"/>
                    </a:lnTo>
                    <a:lnTo>
                      <a:pt x="120" y="191"/>
                    </a:lnTo>
                    <a:lnTo>
                      <a:pt x="138" y="185"/>
                    </a:lnTo>
                    <a:lnTo>
                      <a:pt x="120" y="197"/>
                    </a:lnTo>
                    <a:lnTo>
                      <a:pt x="114" y="209"/>
                    </a:lnTo>
                    <a:lnTo>
                      <a:pt x="108" y="215"/>
                    </a:lnTo>
                    <a:lnTo>
                      <a:pt x="96" y="221"/>
                    </a:lnTo>
                    <a:lnTo>
                      <a:pt x="126" y="215"/>
                    </a:lnTo>
                    <a:lnTo>
                      <a:pt x="138" y="221"/>
                    </a:lnTo>
                    <a:lnTo>
                      <a:pt x="138" y="227"/>
                    </a:lnTo>
                    <a:lnTo>
                      <a:pt x="156" y="215"/>
                    </a:lnTo>
                    <a:lnTo>
                      <a:pt x="150" y="221"/>
                    </a:lnTo>
                    <a:lnTo>
                      <a:pt x="180" y="215"/>
                    </a:lnTo>
                    <a:lnTo>
                      <a:pt x="150" y="233"/>
                    </a:lnTo>
                    <a:lnTo>
                      <a:pt x="156" y="233"/>
                    </a:lnTo>
                    <a:lnTo>
                      <a:pt x="138" y="239"/>
                    </a:lnTo>
                    <a:lnTo>
                      <a:pt x="132" y="245"/>
                    </a:lnTo>
                    <a:lnTo>
                      <a:pt x="108" y="257"/>
                    </a:lnTo>
                    <a:lnTo>
                      <a:pt x="66" y="269"/>
                    </a:lnTo>
                    <a:lnTo>
                      <a:pt x="66" y="275"/>
                    </a:lnTo>
                    <a:lnTo>
                      <a:pt x="60" y="275"/>
                    </a:lnTo>
                    <a:lnTo>
                      <a:pt x="54" y="275"/>
                    </a:lnTo>
                    <a:lnTo>
                      <a:pt x="42" y="275"/>
                    </a:lnTo>
                    <a:lnTo>
                      <a:pt x="0" y="293"/>
                    </a:lnTo>
                    <a:lnTo>
                      <a:pt x="6" y="287"/>
                    </a:lnTo>
                    <a:lnTo>
                      <a:pt x="6" y="293"/>
                    </a:lnTo>
                    <a:lnTo>
                      <a:pt x="18" y="287"/>
                    </a:lnTo>
                    <a:lnTo>
                      <a:pt x="36" y="281"/>
                    </a:lnTo>
                    <a:lnTo>
                      <a:pt x="42" y="281"/>
                    </a:lnTo>
                    <a:lnTo>
                      <a:pt x="36" y="281"/>
                    </a:lnTo>
                    <a:lnTo>
                      <a:pt x="60" y="275"/>
                    </a:lnTo>
                    <a:lnTo>
                      <a:pt x="72" y="275"/>
                    </a:lnTo>
                    <a:lnTo>
                      <a:pt x="90" y="269"/>
                    </a:lnTo>
                    <a:lnTo>
                      <a:pt x="96" y="269"/>
                    </a:lnTo>
                    <a:lnTo>
                      <a:pt x="102" y="263"/>
                    </a:lnTo>
                    <a:lnTo>
                      <a:pt x="150" y="251"/>
                    </a:lnTo>
                    <a:lnTo>
                      <a:pt x="186" y="233"/>
                    </a:lnTo>
                    <a:lnTo>
                      <a:pt x="222" y="221"/>
                    </a:lnTo>
                    <a:lnTo>
                      <a:pt x="216" y="215"/>
                    </a:lnTo>
                    <a:lnTo>
                      <a:pt x="245" y="203"/>
                    </a:lnTo>
                    <a:lnTo>
                      <a:pt x="251" y="197"/>
                    </a:lnTo>
                    <a:lnTo>
                      <a:pt x="257" y="191"/>
                    </a:lnTo>
                    <a:lnTo>
                      <a:pt x="287" y="179"/>
                    </a:lnTo>
                    <a:lnTo>
                      <a:pt x="311" y="173"/>
                    </a:lnTo>
                    <a:lnTo>
                      <a:pt x="329" y="167"/>
                    </a:lnTo>
                    <a:lnTo>
                      <a:pt x="317" y="173"/>
                    </a:lnTo>
                    <a:lnTo>
                      <a:pt x="323" y="179"/>
                    </a:lnTo>
                    <a:lnTo>
                      <a:pt x="317" y="179"/>
                    </a:lnTo>
                    <a:lnTo>
                      <a:pt x="287" y="185"/>
                    </a:lnTo>
                    <a:lnTo>
                      <a:pt x="263" y="203"/>
                    </a:lnTo>
                    <a:lnTo>
                      <a:pt x="275" y="203"/>
                    </a:lnTo>
                    <a:lnTo>
                      <a:pt x="257" y="209"/>
                    </a:lnTo>
                    <a:lnTo>
                      <a:pt x="263" y="209"/>
                    </a:lnTo>
                    <a:lnTo>
                      <a:pt x="287" y="203"/>
                    </a:lnTo>
                    <a:lnTo>
                      <a:pt x="281" y="209"/>
                    </a:lnTo>
                    <a:lnTo>
                      <a:pt x="287" y="203"/>
                    </a:lnTo>
                    <a:lnTo>
                      <a:pt x="293" y="197"/>
                    </a:lnTo>
                    <a:lnTo>
                      <a:pt x="293" y="203"/>
                    </a:lnTo>
                    <a:lnTo>
                      <a:pt x="305" y="197"/>
                    </a:lnTo>
                    <a:lnTo>
                      <a:pt x="311" y="197"/>
                    </a:lnTo>
                    <a:lnTo>
                      <a:pt x="329" y="191"/>
                    </a:lnTo>
                    <a:lnTo>
                      <a:pt x="323" y="191"/>
                    </a:lnTo>
                    <a:lnTo>
                      <a:pt x="329" y="185"/>
                    </a:lnTo>
                    <a:lnTo>
                      <a:pt x="335" y="179"/>
                    </a:lnTo>
                    <a:lnTo>
                      <a:pt x="353" y="173"/>
                    </a:lnTo>
                    <a:lnTo>
                      <a:pt x="341" y="179"/>
                    </a:lnTo>
                    <a:lnTo>
                      <a:pt x="347" y="179"/>
                    </a:lnTo>
                    <a:lnTo>
                      <a:pt x="365" y="179"/>
                    </a:lnTo>
                    <a:lnTo>
                      <a:pt x="359" y="179"/>
                    </a:lnTo>
                    <a:lnTo>
                      <a:pt x="359" y="185"/>
                    </a:lnTo>
                    <a:lnTo>
                      <a:pt x="365" y="185"/>
                    </a:lnTo>
                    <a:lnTo>
                      <a:pt x="359" y="191"/>
                    </a:lnTo>
                    <a:lnTo>
                      <a:pt x="365" y="191"/>
                    </a:lnTo>
                    <a:lnTo>
                      <a:pt x="377" y="185"/>
                    </a:lnTo>
                    <a:lnTo>
                      <a:pt x="371" y="191"/>
                    </a:lnTo>
                    <a:lnTo>
                      <a:pt x="377" y="197"/>
                    </a:lnTo>
                    <a:lnTo>
                      <a:pt x="395" y="197"/>
                    </a:lnTo>
                    <a:lnTo>
                      <a:pt x="419" y="197"/>
                    </a:lnTo>
                    <a:lnTo>
                      <a:pt x="419" y="203"/>
                    </a:lnTo>
                    <a:lnTo>
                      <a:pt x="437" y="197"/>
                    </a:lnTo>
                    <a:lnTo>
                      <a:pt x="443" y="203"/>
                    </a:lnTo>
                    <a:lnTo>
                      <a:pt x="437" y="203"/>
                    </a:lnTo>
                    <a:lnTo>
                      <a:pt x="443" y="197"/>
                    </a:lnTo>
                    <a:lnTo>
                      <a:pt x="431" y="203"/>
                    </a:lnTo>
                    <a:lnTo>
                      <a:pt x="443" y="215"/>
                    </a:lnTo>
                    <a:lnTo>
                      <a:pt x="455" y="227"/>
                    </a:lnTo>
                    <a:lnTo>
                      <a:pt x="461" y="227"/>
                    </a:lnTo>
                    <a:lnTo>
                      <a:pt x="455" y="215"/>
                    </a:lnTo>
                    <a:lnTo>
                      <a:pt x="461" y="221"/>
                    </a:lnTo>
                    <a:lnTo>
                      <a:pt x="473" y="215"/>
                    </a:lnTo>
                    <a:lnTo>
                      <a:pt x="467" y="221"/>
                    </a:lnTo>
                    <a:lnTo>
                      <a:pt x="467" y="227"/>
                    </a:lnTo>
                    <a:lnTo>
                      <a:pt x="485" y="209"/>
                    </a:lnTo>
                    <a:lnTo>
                      <a:pt x="485" y="221"/>
                    </a:lnTo>
                    <a:lnTo>
                      <a:pt x="485" y="233"/>
                    </a:lnTo>
                    <a:lnTo>
                      <a:pt x="491" y="227"/>
                    </a:lnTo>
                    <a:lnTo>
                      <a:pt x="491" y="233"/>
                    </a:lnTo>
                    <a:lnTo>
                      <a:pt x="485" y="233"/>
                    </a:lnTo>
                    <a:lnTo>
                      <a:pt x="497" y="239"/>
                    </a:lnTo>
                    <a:lnTo>
                      <a:pt x="491" y="239"/>
                    </a:lnTo>
                    <a:lnTo>
                      <a:pt x="485" y="239"/>
                    </a:lnTo>
                    <a:lnTo>
                      <a:pt x="485" y="245"/>
                    </a:lnTo>
                    <a:lnTo>
                      <a:pt x="479" y="245"/>
                    </a:lnTo>
                    <a:lnTo>
                      <a:pt x="479" y="251"/>
                    </a:lnTo>
                    <a:lnTo>
                      <a:pt x="485" y="257"/>
                    </a:lnTo>
                    <a:lnTo>
                      <a:pt x="491" y="269"/>
                    </a:lnTo>
                    <a:lnTo>
                      <a:pt x="485" y="269"/>
                    </a:lnTo>
                    <a:lnTo>
                      <a:pt x="467" y="281"/>
                    </a:lnTo>
                    <a:lnTo>
                      <a:pt x="473" y="275"/>
                    </a:lnTo>
                    <a:lnTo>
                      <a:pt x="497" y="269"/>
                    </a:lnTo>
                    <a:lnTo>
                      <a:pt x="485" y="287"/>
                    </a:lnTo>
                    <a:lnTo>
                      <a:pt x="479" y="287"/>
                    </a:lnTo>
                    <a:lnTo>
                      <a:pt x="491" y="281"/>
                    </a:lnTo>
                    <a:lnTo>
                      <a:pt x="485" y="287"/>
                    </a:lnTo>
                    <a:lnTo>
                      <a:pt x="479" y="293"/>
                    </a:lnTo>
                    <a:lnTo>
                      <a:pt x="497" y="287"/>
                    </a:lnTo>
                    <a:close/>
                  </a:path>
                </a:pathLst>
              </a:custGeom>
              <a:solidFill>
                <a:srgbClr val="21ACBF"/>
              </a:solidFill>
              <a:ln w="9525">
                <a:solidFill>
                  <a:srgbClr val="000000"/>
                </a:solidFill>
                <a:round/>
                <a:headEnd/>
                <a:tailEnd/>
              </a:ln>
            </p:spPr>
            <p:txBody>
              <a:bodyPr/>
              <a:lstStyle/>
              <a:p>
                <a:pPr algn="ctr"/>
                <a:endParaRPr lang="en-US"/>
              </a:p>
            </p:txBody>
          </p:sp>
        </p:grpSp>
        <p:grpSp>
          <p:nvGrpSpPr>
            <p:cNvPr id="21517" name="Group 24"/>
            <p:cNvGrpSpPr>
              <a:grpSpLocks/>
            </p:cNvGrpSpPr>
            <p:nvPr/>
          </p:nvGrpSpPr>
          <p:grpSpPr bwMode="auto">
            <a:xfrm>
              <a:off x="717" y="1203"/>
              <a:ext cx="1212" cy="983"/>
              <a:chOff x="851" y="1207"/>
              <a:chExt cx="1313" cy="983"/>
            </a:xfrm>
          </p:grpSpPr>
          <p:sp>
            <p:nvSpPr>
              <p:cNvPr id="22000" name="Freeform 25"/>
              <p:cNvSpPr>
                <a:spLocks/>
              </p:cNvSpPr>
              <p:nvPr/>
            </p:nvSpPr>
            <p:spPr bwMode="auto">
              <a:xfrm>
                <a:off x="1230" y="1652"/>
                <a:ext cx="934" cy="538"/>
              </a:xfrm>
              <a:custGeom>
                <a:avLst/>
                <a:gdLst>
                  <a:gd name="T0" fmla="*/ 945 w 957"/>
                  <a:gd name="T1" fmla="*/ 42 h 478"/>
                  <a:gd name="T2" fmla="*/ 897 w 957"/>
                  <a:gd name="T3" fmla="*/ 83 h 478"/>
                  <a:gd name="T4" fmla="*/ 790 w 957"/>
                  <a:gd name="T5" fmla="*/ 113 h 478"/>
                  <a:gd name="T6" fmla="*/ 718 w 957"/>
                  <a:gd name="T7" fmla="*/ 143 h 478"/>
                  <a:gd name="T8" fmla="*/ 706 w 957"/>
                  <a:gd name="T9" fmla="*/ 113 h 478"/>
                  <a:gd name="T10" fmla="*/ 700 w 957"/>
                  <a:gd name="T11" fmla="*/ 66 h 478"/>
                  <a:gd name="T12" fmla="*/ 622 w 957"/>
                  <a:gd name="T13" fmla="*/ 30 h 478"/>
                  <a:gd name="T14" fmla="*/ 556 w 957"/>
                  <a:gd name="T15" fmla="*/ 0 h 478"/>
                  <a:gd name="T16" fmla="*/ 120 w 957"/>
                  <a:gd name="T17" fmla="*/ 24 h 478"/>
                  <a:gd name="T18" fmla="*/ 114 w 957"/>
                  <a:gd name="T19" fmla="*/ 30 h 478"/>
                  <a:gd name="T20" fmla="*/ 90 w 957"/>
                  <a:gd name="T21" fmla="*/ 24 h 478"/>
                  <a:gd name="T22" fmla="*/ 78 w 957"/>
                  <a:gd name="T23" fmla="*/ 54 h 478"/>
                  <a:gd name="T24" fmla="*/ 48 w 957"/>
                  <a:gd name="T25" fmla="*/ 101 h 478"/>
                  <a:gd name="T26" fmla="*/ 0 w 957"/>
                  <a:gd name="T27" fmla="*/ 185 h 478"/>
                  <a:gd name="T28" fmla="*/ 0 w 957"/>
                  <a:gd name="T29" fmla="*/ 227 h 478"/>
                  <a:gd name="T30" fmla="*/ 6 w 957"/>
                  <a:gd name="T31" fmla="*/ 233 h 478"/>
                  <a:gd name="T32" fmla="*/ 6 w 957"/>
                  <a:gd name="T33" fmla="*/ 293 h 478"/>
                  <a:gd name="T34" fmla="*/ 90 w 957"/>
                  <a:gd name="T35" fmla="*/ 335 h 478"/>
                  <a:gd name="T36" fmla="*/ 197 w 957"/>
                  <a:gd name="T37" fmla="*/ 347 h 478"/>
                  <a:gd name="T38" fmla="*/ 263 w 957"/>
                  <a:gd name="T39" fmla="*/ 407 h 478"/>
                  <a:gd name="T40" fmla="*/ 323 w 957"/>
                  <a:gd name="T41" fmla="*/ 454 h 478"/>
                  <a:gd name="T42" fmla="*/ 347 w 957"/>
                  <a:gd name="T43" fmla="*/ 436 h 478"/>
                  <a:gd name="T44" fmla="*/ 377 w 957"/>
                  <a:gd name="T45" fmla="*/ 413 h 478"/>
                  <a:gd name="T46" fmla="*/ 389 w 957"/>
                  <a:gd name="T47" fmla="*/ 413 h 478"/>
                  <a:gd name="T48" fmla="*/ 425 w 957"/>
                  <a:gd name="T49" fmla="*/ 389 h 478"/>
                  <a:gd name="T50" fmla="*/ 467 w 957"/>
                  <a:gd name="T51" fmla="*/ 395 h 478"/>
                  <a:gd name="T52" fmla="*/ 497 w 957"/>
                  <a:gd name="T53" fmla="*/ 407 h 478"/>
                  <a:gd name="T54" fmla="*/ 497 w 957"/>
                  <a:gd name="T55" fmla="*/ 383 h 478"/>
                  <a:gd name="T56" fmla="*/ 526 w 957"/>
                  <a:gd name="T57" fmla="*/ 377 h 478"/>
                  <a:gd name="T58" fmla="*/ 550 w 957"/>
                  <a:gd name="T59" fmla="*/ 377 h 478"/>
                  <a:gd name="T60" fmla="*/ 568 w 957"/>
                  <a:gd name="T61" fmla="*/ 389 h 478"/>
                  <a:gd name="T62" fmla="*/ 604 w 957"/>
                  <a:gd name="T63" fmla="*/ 430 h 478"/>
                  <a:gd name="T64" fmla="*/ 616 w 957"/>
                  <a:gd name="T65" fmla="*/ 448 h 478"/>
                  <a:gd name="T66" fmla="*/ 628 w 957"/>
                  <a:gd name="T67" fmla="*/ 478 h 478"/>
                  <a:gd name="T68" fmla="*/ 646 w 957"/>
                  <a:gd name="T69" fmla="*/ 425 h 478"/>
                  <a:gd name="T70" fmla="*/ 646 w 957"/>
                  <a:gd name="T71" fmla="*/ 359 h 478"/>
                  <a:gd name="T72" fmla="*/ 664 w 957"/>
                  <a:gd name="T73" fmla="*/ 335 h 478"/>
                  <a:gd name="T74" fmla="*/ 724 w 957"/>
                  <a:gd name="T75" fmla="*/ 293 h 478"/>
                  <a:gd name="T76" fmla="*/ 736 w 957"/>
                  <a:gd name="T77" fmla="*/ 275 h 478"/>
                  <a:gd name="T78" fmla="*/ 748 w 957"/>
                  <a:gd name="T79" fmla="*/ 263 h 478"/>
                  <a:gd name="T80" fmla="*/ 760 w 957"/>
                  <a:gd name="T81" fmla="*/ 251 h 478"/>
                  <a:gd name="T82" fmla="*/ 760 w 957"/>
                  <a:gd name="T83" fmla="*/ 245 h 478"/>
                  <a:gd name="T84" fmla="*/ 754 w 957"/>
                  <a:gd name="T85" fmla="*/ 215 h 478"/>
                  <a:gd name="T86" fmla="*/ 760 w 957"/>
                  <a:gd name="T87" fmla="*/ 209 h 478"/>
                  <a:gd name="T88" fmla="*/ 772 w 957"/>
                  <a:gd name="T89" fmla="*/ 215 h 478"/>
                  <a:gd name="T90" fmla="*/ 766 w 957"/>
                  <a:gd name="T91" fmla="*/ 233 h 478"/>
                  <a:gd name="T92" fmla="*/ 784 w 957"/>
                  <a:gd name="T93" fmla="*/ 191 h 478"/>
                  <a:gd name="T94" fmla="*/ 814 w 957"/>
                  <a:gd name="T95" fmla="*/ 179 h 478"/>
                  <a:gd name="T96" fmla="*/ 861 w 957"/>
                  <a:gd name="T97" fmla="*/ 161 h 478"/>
                  <a:gd name="T98" fmla="*/ 879 w 957"/>
                  <a:gd name="T99" fmla="*/ 155 h 478"/>
                  <a:gd name="T100" fmla="*/ 879 w 957"/>
                  <a:gd name="T101" fmla="*/ 137 h 478"/>
                  <a:gd name="T102" fmla="*/ 921 w 957"/>
                  <a:gd name="T103" fmla="*/ 95 h 4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957"/>
                  <a:gd name="T157" fmla="*/ 0 h 478"/>
                  <a:gd name="T158" fmla="*/ 957 w 957"/>
                  <a:gd name="T159" fmla="*/ 478 h 4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957" h="478">
                    <a:moveTo>
                      <a:pt x="957" y="89"/>
                    </a:moveTo>
                    <a:lnTo>
                      <a:pt x="951" y="83"/>
                    </a:lnTo>
                    <a:lnTo>
                      <a:pt x="951" y="71"/>
                    </a:lnTo>
                    <a:lnTo>
                      <a:pt x="957" y="48"/>
                    </a:lnTo>
                    <a:lnTo>
                      <a:pt x="945" y="42"/>
                    </a:lnTo>
                    <a:lnTo>
                      <a:pt x="939" y="42"/>
                    </a:lnTo>
                    <a:lnTo>
                      <a:pt x="921" y="54"/>
                    </a:lnTo>
                    <a:lnTo>
                      <a:pt x="909" y="66"/>
                    </a:lnTo>
                    <a:lnTo>
                      <a:pt x="897" y="83"/>
                    </a:lnTo>
                    <a:lnTo>
                      <a:pt x="885" y="89"/>
                    </a:lnTo>
                    <a:lnTo>
                      <a:pt x="855" y="89"/>
                    </a:lnTo>
                    <a:lnTo>
                      <a:pt x="825" y="89"/>
                    </a:lnTo>
                    <a:lnTo>
                      <a:pt x="808" y="101"/>
                    </a:lnTo>
                    <a:lnTo>
                      <a:pt x="790" y="113"/>
                    </a:lnTo>
                    <a:lnTo>
                      <a:pt x="772" y="113"/>
                    </a:lnTo>
                    <a:lnTo>
                      <a:pt x="754" y="119"/>
                    </a:lnTo>
                    <a:lnTo>
                      <a:pt x="754" y="131"/>
                    </a:lnTo>
                    <a:lnTo>
                      <a:pt x="736" y="137"/>
                    </a:lnTo>
                    <a:lnTo>
                      <a:pt x="718" y="143"/>
                    </a:lnTo>
                    <a:lnTo>
                      <a:pt x="700" y="149"/>
                    </a:lnTo>
                    <a:lnTo>
                      <a:pt x="682" y="155"/>
                    </a:lnTo>
                    <a:lnTo>
                      <a:pt x="682" y="143"/>
                    </a:lnTo>
                    <a:lnTo>
                      <a:pt x="700" y="125"/>
                    </a:lnTo>
                    <a:lnTo>
                      <a:pt x="706" y="113"/>
                    </a:lnTo>
                    <a:lnTo>
                      <a:pt x="712" y="95"/>
                    </a:lnTo>
                    <a:lnTo>
                      <a:pt x="712" y="83"/>
                    </a:lnTo>
                    <a:lnTo>
                      <a:pt x="700" y="71"/>
                    </a:lnTo>
                    <a:lnTo>
                      <a:pt x="700" y="66"/>
                    </a:lnTo>
                    <a:lnTo>
                      <a:pt x="694" y="60"/>
                    </a:lnTo>
                    <a:lnTo>
                      <a:pt x="682" y="48"/>
                    </a:lnTo>
                    <a:lnTo>
                      <a:pt x="670" y="42"/>
                    </a:lnTo>
                    <a:lnTo>
                      <a:pt x="640" y="24"/>
                    </a:lnTo>
                    <a:lnTo>
                      <a:pt x="622" y="30"/>
                    </a:lnTo>
                    <a:lnTo>
                      <a:pt x="610" y="24"/>
                    </a:lnTo>
                    <a:lnTo>
                      <a:pt x="592" y="30"/>
                    </a:lnTo>
                    <a:lnTo>
                      <a:pt x="574" y="18"/>
                    </a:lnTo>
                    <a:lnTo>
                      <a:pt x="556" y="12"/>
                    </a:lnTo>
                    <a:lnTo>
                      <a:pt x="556" y="0"/>
                    </a:lnTo>
                    <a:lnTo>
                      <a:pt x="550" y="12"/>
                    </a:lnTo>
                    <a:lnTo>
                      <a:pt x="365" y="12"/>
                    </a:lnTo>
                    <a:lnTo>
                      <a:pt x="335" y="12"/>
                    </a:lnTo>
                    <a:lnTo>
                      <a:pt x="126" y="12"/>
                    </a:lnTo>
                    <a:lnTo>
                      <a:pt x="120" y="24"/>
                    </a:lnTo>
                    <a:lnTo>
                      <a:pt x="114" y="42"/>
                    </a:lnTo>
                    <a:lnTo>
                      <a:pt x="102" y="48"/>
                    </a:lnTo>
                    <a:lnTo>
                      <a:pt x="102" y="42"/>
                    </a:lnTo>
                    <a:lnTo>
                      <a:pt x="102" y="48"/>
                    </a:lnTo>
                    <a:lnTo>
                      <a:pt x="114" y="30"/>
                    </a:lnTo>
                    <a:lnTo>
                      <a:pt x="102" y="42"/>
                    </a:lnTo>
                    <a:lnTo>
                      <a:pt x="108" y="36"/>
                    </a:lnTo>
                    <a:lnTo>
                      <a:pt x="114" y="30"/>
                    </a:lnTo>
                    <a:lnTo>
                      <a:pt x="90" y="24"/>
                    </a:lnTo>
                    <a:lnTo>
                      <a:pt x="84" y="48"/>
                    </a:lnTo>
                    <a:lnTo>
                      <a:pt x="78" y="54"/>
                    </a:lnTo>
                    <a:lnTo>
                      <a:pt x="78" y="60"/>
                    </a:lnTo>
                    <a:lnTo>
                      <a:pt x="78" y="54"/>
                    </a:lnTo>
                    <a:lnTo>
                      <a:pt x="72" y="60"/>
                    </a:lnTo>
                    <a:lnTo>
                      <a:pt x="84" y="66"/>
                    </a:lnTo>
                    <a:lnTo>
                      <a:pt x="72" y="66"/>
                    </a:lnTo>
                    <a:lnTo>
                      <a:pt x="66" y="71"/>
                    </a:lnTo>
                    <a:lnTo>
                      <a:pt x="48" y="101"/>
                    </a:lnTo>
                    <a:lnTo>
                      <a:pt x="30" y="125"/>
                    </a:lnTo>
                    <a:lnTo>
                      <a:pt x="24" y="143"/>
                    </a:lnTo>
                    <a:lnTo>
                      <a:pt x="18" y="155"/>
                    </a:lnTo>
                    <a:lnTo>
                      <a:pt x="0" y="179"/>
                    </a:lnTo>
                    <a:lnTo>
                      <a:pt x="0" y="185"/>
                    </a:lnTo>
                    <a:lnTo>
                      <a:pt x="0" y="197"/>
                    </a:lnTo>
                    <a:lnTo>
                      <a:pt x="0" y="209"/>
                    </a:lnTo>
                    <a:lnTo>
                      <a:pt x="6" y="227"/>
                    </a:lnTo>
                    <a:lnTo>
                      <a:pt x="0" y="221"/>
                    </a:lnTo>
                    <a:lnTo>
                      <a:pt x="0" y="227"/>
                    </a:lnTo>
                    <a:lnTo>
                      <a:pt x="6" y="227"/>
                    </a:lnTo>
                    <a:lnTo>
                      <a:pt x="12" y="227"/>
                    </a:lnTo>
                    <a:lnTo>
                      <a:pt x="12" y="233"/>
                    </a:lnTo>
                    <a:lnTo>
                      <a:pt x="6" y="233"/>
                    </a:lnTo>
                    <a:lnTo>
                      <a:pt x="6" y="245"/>
                    </a:lnTo>
                    <a:lnTo>
                      <a:pt x="6" y="251"/>
                    </a:lnTo>
                    <a:lnTo>
                      <a:pt x="6" y="263"/>
                    </a:lnTo>
                    <a:lnTo>
                      <a:pt x="12" y="275"/>
                    </a:lnTo>
                    <a:lnTo>
                      <a:pt x="6" y="293"/>
                    </a:lnTo>
                    <a:lnTo>
                      <a:pt x="18" y="293"/>
                    </a:lnTo>
                    <a:lnTo>
                      <a:pt x="36" y="305"/>
                    </a:lnTo>
                    <a:lnTo>
                      <a:pt x="54" y="317"/>
                    </a:lnTo>
                    <a:lnTo>
                      <a:pt x="54" y="335"/>
                    </a:lnTo>
                    <a:lnTo>
                      <a:pt x="90" y="335"/>
                    </a:lnTo>
                    <a:lnTo>
                      <a:pt x="108" y="341"/>
                    </a:lnTo>
                    <a:lnTo>
                      <a:pt x="120" y="347"/>
                    </a:lnTo>
                    <a:lnTo>
                      <a:pt x="144" y="359"/>
                    </a:lnTo>
                    <a:lnTo>
                      <a:pt x="191" y="359"/>
                    </a:lnTo>
                    <a:lnTo>
                      <a:pt x="197" y="347"/>
                    </a:lnTo>
                    <a:lnTo>
                      <a:pt x="227" y="347"/>
                    </a:lnTo>
                    <a:lnTo>
                      <a:pt x="239" y="371"/>
                    </a:lnTo>
                    <a:lnTo>
                      <a:pt x="245" y="389"/>
                    </a:lnTo>
                    <a:lnTo>
                      <a:pt x="257" y="395"/>
                    </a:lnTo>
                    <a:lnTo>
                      <a:pt x="263" y="407"/>
                    </a:lnTo>
                    <a:lnTo>
                      <a:pt x="275" y="389"/>
                    </a:lnTo>
                    <a:lnTo>
                      <a:pt x="299" y="395"/>
                    </a:lnTo>
                    <a:lnTo>
                      <a:pt x="305" y="413"/>
                    </a:lnTo>
                    <a:lnTo>
                      <a:pt x="317" y="430"/>
                    </a:lnTo>
                    <a:lnTo>
                      <a:pt x="323" y="454"/>
                    </a:lnTo>
                    <a:lnTo>
                      <a:pt x="335" y="460"/>
                    </a:lnTo>
                    <a:lnTo>
                      <a:pt x="353" y="466"/>
                    </a:lnTo>
                    <a:lnTo>
                      <a:pt x="353" y="442"/>
                    </a:lnTo>
                    <a:lnTo>
                      <a:pt x="347" y="436"/>
                    </a:lnTo>
                    <a:lnTo>
                      <a:pt x="353" y="436"/>
                    </a:lnTo>
                    <a:lnTo>
                      <a:pt x="359" y="430"/>
                    </a:lnTo>
                    <a:lnTo>
                      <a:pt x="365" y="425"/>
                    </a:lnTo>
                    <a:lnTo>
                      <a:pt x="371" y="419"/>
                    </a:lnTo>
                    <a:lnTo>
                      <a:pt x="377" y="413"/>
                    </a:lnTo>
                    <a:lnTo>
                      <a:pt x="383" y="413"/>
                    </a:lnTo>
                    <a:lnTo>
                      <a:pt x="389" y="413"/>
                    </a:lnTo>
                    <a:lnTo>
                      <a:pt x="407" y="395"/>
                    </a:lnTo>
                    <a:lnTo>
                      <a:pt x="407" y="389"/>
                    </a:lnTo>
                    <a:lnTo>
                      <a:pt x="413" y="395"/>
                    </a:lnTo>
                    <a:lnTo>
                      <a:pt x="425" y="389"/>
                    </a:lnTo>
                    <a:lnTo>
                      <a:pt x="443" y="389"/>
                    </a:lnTo>
                    <a:lnTo>
                      <a:pt x="455" y="389"/>
                    </a:lnTo>
                    <a:lnTo>
                      <a:pt x="461" y="389"/>
                    </a:lnTo>
                    <a:lnTo>
                      <a:pt x="467" y="395"/>
                    </a:lnTo>
                    <a:lnTo>
                      <a:pt x="479" y="401"/>
                    </a:lnTo>
                    <a:lnTo>
                      <a:pt x="491" y="401"/>
                    </a:lnTo>
                    <a:lnTo>
                      <a:pt x="485" y="395"/>
                    </a:lnTo>
                    <a:lnTo>
                      <a:pt x="502" y="401"/>
                    </a:lnTo>
                    <a:lnTo>
                      <a:pt x="497" y="407"/>
                    </a:lnTo>
                    <a:lnTo>
                      <a:pt x="502" y="401"/>
                    </a:lnTo>
                    <a:lnTo>
                      <a:pt x="497" y="389"/>
                    </a:lnTo>
                    <a:lnTo>
                      <a:pt x="502" y="389"/>
                    </a:lnTo>
                    <a:lnTo>
                      <a:pt x="497" y="383"/>
                    </a:lnTo>
                    <a:lnTo>
                      <a:pt x="485" y="383"/>
                    </a:lnTo>
                    <a:lnTo>
                      <a:pt x="497" y="383"/>
                    </a:lnTo>
                    <a:lnTo>
                      <a:pt x="526" y="377"/>
                    </a:lnTo>
                    <a:lnTo>
                      <a:pt x="532" y="371"/>
                    </a:lnTo>
                    <a:lnTo>
                      <a:pt x="526" y="377"/>
                    </a:lnTo>
                    <a:lnTo>
                      <a:pt x="538" y="377"/>
                    </a:lnTo>
                    <a:lnTo>
                      <a:pt x="544" y="377"/>
                    </a:lnTo>
                    <a:lnTo>
                      <a:pt x="556" y="377"/>
                    </a:lnTo>
                    <a:lnTo>
                      <a:pt x="550" y="377"/>
                    </a:lnTo>
                    <a:lnTo>
                      <a:pt x="562" y="377"/>
                    </a:lnTo>
                    <a:lnTo>
                      <a:pt x="568" y="377"/>
                    </a:lnTo>
                    <a:lnTo>
                      <a:pt x="568" y="383"/>
                    </a:lnTo>
                    <a:lnTo>
                      <a:pt x="568" y="389"/>
                    </a:lnTo>
                    <a:lnTo>
                      <a:pt x="592" y="383"/>
                    </a:lnTo>
                    <a:lnTo>
                      <a:pt x="610" y="407"/>
                    </a:lnTo>
                    <a:lnTo>
                      <a:pt x="604" y="430"/>
                    </a:lnTo>
                    <a:lnTo>
                      <a:pt x="610" y="430"/>
                    </a:lnTo>
                    <a:lnTo>
                      <a:pt x="610" y="425"/>
                    </a:lnTo>
                    <a:lnTo>
                      <a:pt x="610" y="436"/>
                    </a:lnTo>
                    <a:lnTo>
                      <a:pt x="610" y="448"/>
                    </a:lnTo>
                    <a:lnTo>
                      <a:pt x="616" y="448"/>
                    </a:lnTo>
                    <a:lnTo>
                      <a:pt x="616" y="454"/>
                    </a:lnTo>
                    <a:lnTo>
                      <a:pt x="616" y="448"/>
                    </a:lnTo>
                    <a:lnTo>
                      <a:pt x="616" y="454"/>
                    </a:lnTo>
                    <a:lnTo>
                      <a:pt x="616" y="466"/>
                    </a:lnTo>
                    <a:lnTo>
                      <a:pt x="628" y="478"/>
                    </a:lnTo>
                    <a:lnTo>
                      <a:pt x="640" y="478"/>
                    </a:lnTo>
                    <a:lnTo>
                      <a:pt x="646" y="460"/>
                    </a:lnTo>
                    <a:lnTo>
                      <a:pt x="646" y="448"/>
                    </a:lnTo>
                    <a:lnTo>
                      <a:pt x="640" y="413"/>
                    </a:lnTo>
                    <a:lnTo>
                      <a:pt x="646" y="425"/>
                    </a:lnTo>
                    <a:lnTo>
                      <a:pt x="646" y="413"/>
                    </a:lnTo>
                    <a:lnTo>
                      <a:pt x="640" y="395"/>
                    </a:lnTo>
                    <a:lnTo>
                      <a:pt x="640" y="377"/>
                    </a:lnTo>
                    <a:lnTo>
                      <a:pt x="640" y="365"/>
                    </a:lnTo>
                    <a:lnTo>
                      <a:pt x="646" y="359"/>
                    </a:lnTo>
                    <a:lnTo>
                      <a:pt x="652" y="347"/>
                    </a:lnTo>
                    <a:lnTo>
                      <a:pt x="658" y="341"/>
                    </a:lnTo>
                    <a:lnTo>
                      <a:pt x="658" y="335"/>
                    </a:lnTo>
                    <a:lnTo>
                      <a:pt x="664" y="335"/>
                    </a:lnTo>
                    <a:lnTo>
                      <a:pt x="688" y="317"/>
                    </a:lnTo>
                    <a:lnTo>
                      <a:pt x="706" y="305"/>
                    </a:lnTo>
                    <a:lnTo>
                      <a:pt x="712" y="305"/>
                    </a:lnTo>
                    <a:lnTo>
                      <a:pt x="724" y="293"/>
                    </a:lnTo>
                    <a:lnTo>
                      <a:pt x="748" y="287"/>
                    </a:lnTo>
                    <a:lnTo>
                      <a:pt x="736" y="281"/>
                    </a:lnTo>
                    <a:lnTo>
                      <a:pt x="742" y="281"/>
                    </a:lnTo>
                    <a:lnTo>
                      <a:pt x="748" y="281"/>
                    </a:lnTo>
                    <a:lnTo>
                      <a:pt x="736" y="275"/>
                    </a:lnTo>
                    <a:lnTo>
                      <a:pt x="754" y="275"/>
                    </a:lnTo>
                    <a:lnTo>
                      <a:pt x="760" y="269"/>
                    </a:lnTo>
                    <a:lnTo>
                      <a:pt x="754" y="269"/>
                    </a:lnTo>
                    <a:lnTo>
                      <a:pt x="754" y="263"/>
                    </a:lnTo>
                    <a:lnTo>
                      <a:pt x="748" y="263"/>
                    </a:lnTo>
                    <a:lnTo>
                      <a:pt x="754" y="263"/>
                    </a:lnTo>
                    <a:lnTo>
                      <a:pt x="760" y="263"/>
                    </a:lnTo>
                    <a:lnTo>
                      <a:pt x="760" y="251"/>
                    </a:lnTo>
                    <a:lnTo>
                      <a:pt x="766" y="269"/>
                    </a:lnTo>
                    <a:lnTo>
                      <a:pt x="760" y="245"/>
                    </a:lnTo>
                    <a:lnTo>
                      <a:pt x="754" y="245"/>
                    </a:lnTo>
                    <a:lnTo>
                      <a:pt x="748" y="239"/>
                    </a:lnTo>
                    <a:lnTo>
                      <a:pt x="760" y="245"/>
                    </a:lnTo>
                    <a:lnTo>
                      <a:pt x="754" y="233"/>
                    </a:lnTo>
                    <a:lnTo>
                      <a:pt x="760" y="239"/>
                    </a:lnTo>
                    <a:lnTo>
                      <a:pt x="754" y="221"/>
                    </a:lnTo>
                    <a:lnTo>
                      <a:pt x="760" y="233"/>
                    </a:lnTo>
                    <a:lnTo>
                      <a:pt x="754" y="215"/>
                    </a:lnTo>
                    <a:lnTo>
                      <a:pt x="748" y="215"/>
                    </a:lnTo>
                    <a:lnTo>
                      <a:pt x="754" y="209"/>
                    </a:lnTo>
                    <a:lnTo>
                      <a:pt x="754" y="215"/>
                    </a:lnTo>
                    <a:lnTo>
                      <a:pt x="766" y="221"/>
                    </a:lnTo>
                    <a:lnTo>
                      <a:pt x="760" y="209"/>
                    </a:lnTo>
                    <a:lnTo>
                      <a:pt x="766" y="221"/>
                    </a:lnTo>
                    <a:lnTo>
                      <a:pt x="766" y="203"/>
                    </a:lnTo>
                    <a:lnTo>
                      <a:pt x="778" y="197"/>
                    </a:lnTo>
                    <a:lnTo>
                      <a:pt x="772" y="209"/>
                    </a:lnTo>
                    <a:lnTo>
                      <a:pt x="772" y="215"/>
                    </a:lnTo>
                    <a:lnTo>
                      <a:pt x="766" y="215"/>
                    </a:lnTo>
                    <a:lnTo>
                      <a:pt x="772" y="221"/>
                    </a:lnTo>
                    <a:lnTo>
                      <a:pt x="772" y="227"/>
                    </a:lnTo>
                    <a:lnTo>
                      <a:pt x="766" y="233"/>
                    </a:lnTo>
                    <a:lnTo>
                      <a:pt x="766" y="239"/>
                    </a:lnTo>
                    <a:lnTo>
                      <a:pt x="784" y="215"/>
                    </a:lnTo>
                    <a:lnTo>
                      <a:pt x="784" y="197"/>
                    </a:lnTo>
                    <a:lnTo>
                      <a:pt x="796" y="185"/>
                    </a:lnTo>
                    <a:lnTo>
                      <a:pt x="784" y="191"/>
                    </a:lnTo>
                    <a:lnTo>
                      <a:pt x="790" y="203"/>
                    </a:lnTo>
                    <a:lnTo>
                      <a:pt x="790" y="209"/>
                    </a:lnTo>
                    <a:lnTo>
                      <a:pt x="808" y="185"/>
                    </a:lnTo>
                    <a:lnTo>
                      <a:pt x="808" y="191"/>
                    </a:lnTo>
                    <a:lnTo>
                      <a:pt x="814" y="179"/>
                    </a:lnTo>
                    <a:lnTo>
                      <a:pt x="820" y="161"/>
                    </a:lnTo>
                    <a:lnTo>
                      <a:pt x="820" y="167"/>
                    </a:lnTo>
                    <a:lnTo>
                      <a:pt x="825" y="167"/>
                    </a:lnTo>
                    <a:lnTo>
                      <a:pt x="843" y="161"/>
                    </a:lnTo>
                    <a:lnTo>
                      <a:pt x="861" y="161"/>
                    </a:lnTo>
                    <a:lnTo>
                      <a:pt x="867" y="155"/>
                    </a:lnTo>
                    <a:lnTo>
                      <a:pt x="873" y="155"/>
                    </a:lnTo>
                    <a:lnTo>
                      <a:pt x="879" y="155"/>
                    </a:lnTo>
                    <a:lnTo>
                      <a:pt x="891" y="155"/>
                    </a:lnTo>
                    <a:lnTo>
                      <a:pt x="885" y="143"/>
                    </a:lnTo>
                    <a:lnTo>
                      <a:pt x="891" y="149"/>
                    </a:lnTo>
                    <a:lnTo>
                      <a:pt x="879" y="149"/>
                    </a:lnTo>
                    <a:lnTo>
                      <a:pt x="879" y="137"/>
                    </a:lnTo>
                    <a:lnTo>
                      <a:pt x="879" y="131"/>
                    </a:lnTo>
                    <a:lnTo>
                      <a:pt x="903" y="113"/>
                    </a:lnTo>
                    <a:lnTo>
                      <a:pt x="903" y="107"/>
                    </a:lnTo>
                    <a:lnTo>
                      <a:pt x="909" y="107"/>
                    </a:lnTo>
                    <a:lnTo>
                      <a:pt x="921" y="95"/>
                    </a:lnTo>
                    <a:lnTo>
                      <a:pt x="921" y="101"/>
                    </a:lnTo>
                    <a:lnTo>
                      <a:pt x="927" y="95"/>
                    </a:lnTo>
                    <a:lnTo>
                      <a:pt x="933" y="101"/>
                    </a:lnTo>
                    <a:lnTo>
                      <a:pt x="957" y="89"/>
                    </a:lnTo>
                    <a:close/>
                  </a:path>
                </a:pathLst>
              </a:custGeom>
              <a:solidFill>
                <a:srgbClr val="21ACBF"/>
              </a:solidFill>
              <a:ln w="9525">
                <a:solidFill>
                  <a:srgbClr val="000000"/>
                </a:solidFill>
                <a:round/>
                <a:headEnd/>
                <a:tailEnd/>
              </a:ln>
            </p:spPr>
            <p:txBody>
              <a:bodyPr/>
              <a:lstStyle/>
              <a:p>
                <a:pPr algn="ctr"/>
                <a:endParaRPr lang="en-US"/>
              </a:p>
            </p:txBody>
          </p:sp>
          <p:sp>
            <p:nvSpPr>
              <p:cNvPr id="22001" name="Freeform 26"/>
              <p:cNvSpPr>
                <a:spLocks/>
              </p:cNvSpPr>
              <p:nvPr/>
            </p:nvSpPr>
            <p:spPr bwMode="auto">
              <a:xfrm>
                <a:off x="851" y="1207"/>
                <a:ext cx="595" cy="330"/>
              </a:xfrm>
              <a:custGeom>
                <a:avLst/>
                <a:gdLst>
                  <a:gd name="T0" fmla="*/ 491 w 610"/>
                  <a:gd name="T1" fmla="*/ 257 h 293"/>
                  <a:gd name="T2" fmla="*/ 461 w 610"/>
                  <a:gd name="T3" fmla="*/ 215 h 293"/>
                  <a:gd name="T4" fmla="*/ 455 w 610"/>
                  <a:gd name="T5" fmla="*/ 191 h 293"/>
                  <a:gd name="T6" fmla="*/ 491 w 610"/>
                  <a:gd name="T7" fmla="*/ 131 h 293"/>
                  <a:gd name="T8" fmla="*/ 586 w 610"/>
                  <a:gd name="T9" fmla="*/ 48 h 293"/>
                  <a:gd name="T10" fmla="*/ 527 w 610"/>
                  <a:gd name="T11" fmla="*/ 18 h 293"/>
                  <a:gd name="T12" fmla="*/ 467 w 610"/>
                  <a:gd name="T13" fmla="*/ 6 h 293"/>
                  <a:gd name="T14" fmla="*/ 449 w 610"/>
                  <a:gd name="T15" fmla="*/ 0 h 293"/>
                  <a:gd name="T16" fmla="*/ 395 w 610"/>
                  <a:gd name="T17" fmla="*/ 12 h 293"/>
                  <a:gd name="T18" fmla="*/ 329 w 610"/>
                  <a:gd name="T19" fmla="*/ 30 h 293"/>
                  <a:gd name="T20" fmla="*/ 269 w 610"/>
                  <a:gd name="T21" fmla="*/ 66 h 293"/>
                  <a:gd name="T22" fmla="*/ 293 w 610"/>
                  <a:gd name="T23" fmla="*/ 84 h 293"/>
                  <a:gd name="T24" fmla="*/ 275 w 610"/>
                  <a:gd name="T25" fmla="*/ 90 h 293"/>
                  <a:gd name="T26" fmla="*/ 216 w 610"/>
                  <a:gd name="T27" fmla="*/ 90 h 293"/>
                  <a:gd name="T28" fmla="*/ 168 w 610"/>
                  <a:gd name="T29" fmla="*/ 113 h 293"/>
                  <a:gd name="T30" fmla="*/ 240 w 610"/>
                  <a:gd name="T31" fmla="*/ 113 h 293"/>
                  <a:gd name="T32" fmla="*/ 168 w 610"/>
                  <a:gd name="T33" fmla="*/ 143 h 293"/>
                  <a:gd name="T34" fmla="*/ 150 w 610"/>
                  <a:gd name="T35" fmla="*/ 149 h 293"/>
                  <a:gd name="T36" fmla="*/ 108 w 610"/>
                  <a:gd name="T37" fmla="*/ 167 h 293"/>
                  <a:gd name="T38" fmla="*/ 108 w 610"/>
                  <a:gd name="T39" fmla="*/ 179 h 293"/>
                  <a:gd name="T40" fmla="*/ 120 w 610"/>
                  <a:gd name="T41" fmla="*/ 185 h 293"/>
                  <a:gd name="T42" fmla="*/ 96 w 610"/>
                  <a:gd name="T43" fmla="*/ 203 h 293"/>
                  <a:gd name="T44" fmla="*/ 114 w 610"/>
                  <a:gd name="T45" fmla="*/ 209 h 293"/>
                  <a:gd name="T46" fmla="*/ 126 w 610"/>
                  <a:gd name="T47" fmla="*/ 215 h 293"/>
                  <a:gd name="T48" fmla="*/ 156 w 610"/>
                  <a:gd name="T49" fmla="*/ 215 h 293"/>
                  <a:gd name="T50" fmla="*/ 150 w 610"/>
                  <a:gd name="T51" fmla="*/ 233 h 293"/>
                  <a:gd name="T52" fmla="*/ 132 w 610"/>
                  <a:gd name="T53" fmla="*/ 245 h 293"/>
                  <a:gd name="T54" fmla="*/ 60 w 610"/>
                  <a:gd name="T55" fmla="*/ 275 h 293"/>
                  <a:gd name="T56" fmla="*/ 0 w 610"/>
                  <a:gd name="T57" fmla="*/ 293 h 293"/>
                  <a:gd name="T58" fmla="*/ 18 w 610"/>
                  <a:gd name="T59" fmla="*/ 287 h 293"/>
                  <a:gd name="T60" fmla="*/ 60 w 610"/>
                  <a:gd name="T61" fmla="*/ 275 h 293"/>
                  <a:gd name="T62" fmla="*/ 96 w 610"/>
                  <a:gd name="T63" fmla="*/ 269 h 293"/>
                  <a:gd name="T64" fmla="*/ 222 w 610"/>
                  <a:gd name="T65" fmla="*/ 221 h 293"/>
                  <a:gd name="T66" fmla="*/ 257 w 610"/>
                  <a:gd name="T67" fmla="*/ 191 h 293"/>
                  <a:gd name="T68" fmla="*/ 317 w 610"/>
                  <a:gd name="T69" fmla="*/ 173 h 293"/>
                  <a:gd name="T70" fmla="*/ 263 w 610"/>
                  <a:gd name="T71" fmla="*/ 203 h 293"/>
                  <a:gd name="T72" fmla="*/ 287 w 610"/>
                  <a:gd name="T73" fmla="*/ 203 h 293"/>
                  <a:gd name="T74" fmla="*/ 293 w 610"/>
                  <a:gd name="T75" fmla="*/ 197 h 293"/>
                  <a:gd name="T76" fmla="*/ 329 w 610"/>
                  <a:gd name="T77" fmla="*/ 191 h 293"/>
                  <a:gd name="T78" fmla="*/ 335 w 610"/>
                  <a:gd name="T79" fmla="*/ 179 h 293"/>
                  <a:gd name="T80" fmla="*/ 347 w 610"/>
                  <a:gd name="T81" fmla="*/ 179 h 293"/>
                  <a:gd name="T82" fmla="*/ 359 w 610"/>
                  <a:gd name="T83" fmla="*/ 185 h 293"/>
                  <a:gd name="T84" fmla="*/ 365 w 610"/>
                  <a:gd name="T85" fmla="*/ 191 h 293"/>
                  <a:gd name="T86" fmla="*/ 395 w 610"/>
                  <a:gd name="T87" fmla="*/ 197 h 293"/>
                  <a:gd name="T88" fmla="*/ 443 w 610"/>
                  <a:gd name="T89" fmla="*/ 203 h 293"/>
                  <a:gd name="T90" fmla="*/ 443 w 610"/>
                  <a:gd name="T91" fmla="*/ 215 h 293"/>
                  <a:gd name="T92" fmla="*/ 461 w 610"/>
                  <a:gd name="T93" fmla="*/ 221 h 293"/>
                  <a:gd name="T94" fmla="*/ 467 w 610"/>
                  <a:gd name="T95" fmla="*/ 227 h 293"/>
                  <a:gd name="T96" fmla="*/ 485 w 610"/>
                  <a:gd name="T97" fmla="*/ 233 h 293"/>
                  <a:gd name="T98" fmla="*/ 497 w 610"/>
                  <a:gd name="T99" fmla="*/ 239 h 293"/>
                  <a:gd name="T100" fmla="*/ 485 w 610"/>
                  <a:gd name="T101" fmla="*/ 245 h 293"/>
                  <a:gd name="T102" fmla="*/ 491 w 610"/>
                  <a:gd name="T103" fmla="*/ 269 h 293"/>
                  <a:gd name="T104" fmla="*/ 497 w 610"/>
                  <a:gd name="T105" fmla="*/ 269 h 293"/>
                  <a:gd name="T106" fmla="*/ 485 w 610"/>
                  <a:gd name="T107" fmla="*/ 287 h 29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10"/>
                  <a:gd name="T163" fmla="*/ 0 h 293"/>
                  <a:gd name="T164" fmla="*/ 610 w 610"/>
                  <a:gd name="T165" fmla="*/ 293 h 29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10" h="293">
                    <a:moveTo>
                      <a:pt x="497" y="287"/>
                    </a:moveTo>
                    <a:lnTo>
                      <a:pt x="509" y="275"/>
                    </a:lnTo>
                    <a:lnTo>
                      <a:pt x="497" y="263"/>
                    </a:lnTo>
                    <a:lnTo>
                      <a:pt x="491" y="257"/>
                    </a:lnTo>
                    <a:lnTo>
                      <a:pt x="497" y="221"/>
                    </a:lnTo>
                    <a:lnTo>
                      <a:pt x="497" y="203"/>
                    </a:lnTo>
                    <a:lnTo>
                      <a:pt x="473" y="209"/>
                    </a:lnTo>
                    <a:lnTo>
                      <a:pt x="461" y="215"/>
                    </a:lnTo>
                    <a:lnTo>
                      <a:pt x="449" y="215"/>
                    </a:lnTo>
                    <a:lnTo>
                      <a:pt x="449" y="197"/>
                    </a:lnTo>
                    <a:lnTo>
                      <a:pt x="455" y="191"/>
                    </a:lnTo>
                    <a:lnTo>
                      <a:pt x="425" y="191"/>
                    </a:lnTo>
                    <a:lnTo>
                      <a:pt x="449" y="173"/>
                    </a:lnTo>
                    <a:lnTo>
                      <a:pt x="473" y="149"/>
                    </a:lnTo>
                    <a:lnTo>
                      <a:pt x="491" y="131"/>
                    </a:lnTo>
                    <a:lnTo>
                      <a:pt x="515" y="108"/>
                    </a:lnTo>
                    <a:lnTo>
                      <a:pt x="539" y="90"/>
                    </a:lnTo>
                    <a:lnTo>
                      <a:pt x="563" y="66"/>
                    </a:lnTo>
                    <a:lnTo>
                      <a:pt x="586" y="48"/>
                    </a:lnTo>
                    <a:lnTo>
                      <a:pt x="610" y="30"/>
                    </a:lnTo>
                    <a:lnTo>
                      <a:pt x="580" y="18"/>
                    </a:lnTo>
                    <a:lnTo>
                      <a:pt x="557" y="18"/>
                    </a:lnTo>
                    <a:lnTo>
                      <a:pt x="527" y="18"/>
                    </a:lnTo>
                    <a:lnTo>
                      <a:pt x="491" y="12"/>
                    </a:lnTo>
                    <a:lnTo>
                      <a:pt x="479" y="6"/>
                    </a:lnTo>
                    <a:lnTo>
                      <a:pt x="467" y="6"/>
                    </a:lnTo>
                    <a:lnTo>
                      <a:pt x="449" y="6"/>
                    </a:lnTo>
                    <a:lnTo>
                      <a:pt x="461" y="0"/>
                    </a:lnTo>
                    <a:lnTo>
                      <a:pt x="449" y="0"/>
                    </a:lnTo>
                    <a:lnTo>
                      <a:pt x="413" y="12"/>
                    </a:lnTo>
                    <a:lnTo>
                      <a:pt x="407" y="6"/>
                    </a:lnTo>
                    <a:lnTo>
                      <a:pt x="395" y="12"/>
                    </a:lnTo>
                    <a:lnTo>
                      <a:pt x="389" y="18"/>
                    </a:lnTo>
                    <a:lnTo>
                      <a:pt x="389" y="12"/>
                    </a:lnTo>
                    <a:lnTo>
                      <a:pt x="359" y="18"/>
                    </a:lnTo>
                    <a:lnTo>
                      <a:pt x="329" y="30"/>
                    </a:lnTo>
                    <a:lnTo>
                      <a:pt x="299" y="42"/>
                    </a:lnTo>
                    <a:lnTo>
                      <a:pt x="269" y="42"/>
                    </a:lnTo>
                    <a:lnTo>
                      <a:pt x="257" y="48"/>
                    </a:lnTo>
                    <a:lnTo>
                      <a:pt x="269" y="66"/>
                    </a:lnTo>
                    <a:lnTo>
                      <a:pt x="263" y="72"/>
                    </a:lnTo>
                    <a:lnTo>
                      <a:pt x="281" y="78"/>
                    </a:lnTo>
                    <a:lnTo>
                      <a:pt x="275" y="84"/>
                    </a:lnTo>
                    <a:lnTo>
                      <a:pt x="293" y="84"/>
                    </a:lnTo>
                    <a:lnTo>
                      <a:pt x="275" y="84"/>
                    </a:lnTo>
                    <a:lnTo>
                      <a:pt x="269" y="78"/>
                    </a:lnTo>
                    <a:lnTo>
                      <a:pt x="269" y="84"/>
                    </a:lnTo>
                    <a:lnTo>
                      <a:pt x="275" y="90"/>
                    </a:lnTo>
                    <a:lnTo>
                      <a:pt x="263" y="90"/>
                    </a:lnTo>
                    <a:lnTo>
                      <a:pt x="234" y="90"/>
                    </a:lnTo>
                    <a:lnTo>
                      <a:pt x="245" y="78"/>
                    </a:lnTo>
                    <a:lnTo>
                      <a:pt x="216" y="90"/>
                    </a:lnTo>
                    <a:lnTo>
                      <a:pt x="168" y="96"/>
                    </a:lnTo>
                    <a:lnTo>
                      <a:pt x="186" y="102"/>
                    </a:lnTo>
                    <a:lnTo>
                      <a:pt x="174" y="102"/>
                    </a:lnTo>
                    <a:lnTo>
                      <a:pt x="168" y="113"/>
                    </a:lnTo>
                    <a:lnTo>
                      <a:pt x="210" y="113"/>
                    </a:lnTo>
                    <a:lnTo>
                      <a:pt x="216" y="119"/>
                    </a:lnTo>
                    <a:lnTo>
                      <a:pt x="245" y="108"/>
                    </a:lnTo>
                    <a:lnTo>
                      <a:pt x="240" y="113"/>
                    </a:lnTo>
                    <a:lnTo>
                      <a:pt x="234" y="119"/>
                    </a:lnTo>
                    <a:lnTo>
                      <a:pt x="228" y="131"/>
                    </a:lnTo>
                    <a:lnTo>
                      <a:pt x="204" y="137"/>
                    </a:lnTo>
                    <a:lnTo>
                      <a:pt x="168" y="143"/>
                    </a:lnTo>
                    <a:lnTo>
                      <a:pt x="174" y="137"/>
                    </a:lnTo>
                    <a:lnTo>
                      <a:pt x="162" y="143"/>
                    </a:lnTo>
                    <a:lnTo>
                      <a:pt x="144" y="149"/>
                    </a:lnTo>
                    <a:lnTo>
                      <a:pt x="150" y="149"/>
                    </a:lnTo>
                    <a:lnTo>
                      <a:pt x="138" y="155"/>
                    </a:lnTo>
                    <a:lnTo>
                      <a:pt x="114" y="161"/>
                    </a:lnTo>
                    <a:lnTo>
                      <a:pt x="108" y="167"/>
                    </a:lnTo>
                    <a:lnTo>
                      <a:pt x="102" y="167"/>
                    </a:lnTo>
                    <a:lnTo>
                      <a:pt x="102" y="173"/>
                    </a:lnTo>
                    <a:lnTo>
                      <a:pt x="120" y="167"/>
                    </a:lnTo>
                    <a:lnTo>
                      <a:pt x="108" y="179"/>
                    </a:lnTo>
                    <a:lnTo>
                      <a:pt x="120" y="179"/>
                    </a:lnTo>
                    <a:lnTo>
                      <a:pt x="114" y="179"/>
                    </a:lnTo>
                    <a:lnTo>
                      <a:pt x="120" y="185"/>
                    </a:lnTo>
                    <a:lnTo>
                      <a:pt x="108" y="185"/>
                    </a:lnTo>
                    <a:lnTo>
                      <a:pt x="102" y="179"/>
                    </a:lnTo>
                    <a:lnTo>
                      <a:pt x="90" y="191"/>
                    </a:lnTo>
                    <a:lnTo>
                      <a:pt x="96" y="203"/>
                    </a:lnTo>
                    <a:lnTo>
                      <a:pt x="120" y="191"/>
                    </a:lnTo>
                    <a:lnTo>
                      <a:pt x="138" y="185"/>
                    </a:lnTo>
                    <a:lnTo>
                      <a:pt x="120" y="197"/>
                    </a:lnTo>
                    <a:lnTo>
                      <a:pt x="114" y="209"/>
                    </a:lnTo>
                    <a:lnTo>
                      <a:pt x="108" y="215"/>
                    </a:lnTo>
                    <a:lnTo>
                      <a:pt x="96" y="221"/>
                    </a:lnTo>
                    <a:lnTo>
                      <a:pt x="126" y="215"/>
                    </a:lnTo>
                    <a:lnTo>
                      <a:pt x="138" y="221"/>
                    </a:lnTo>
                    <a:lnTo>
                      <a:pt x="138" y="227"/>
                    </a:lnTo>
                    <a:lnTo>
                      <a:pt x="156" y="215"/>
                    </a:lnTo>
                    <a:lnTo>
                      <a:pt x="150" y="221"/>
                    </a:lnTo>
                    <a:lnTo>
                      <a:pt x="180" y="215"/>
                    </a:lnTo>
                    <a:lnTo>
                      <a:pt x="150" y="233"/>
                    </a:lnTo>
                    <a:lnTo>
                      <a:pt x="156" y="233"/>
                    </a:lnTo>
                    <a:lnTo>
                      <a:pt x="138" y="239"/>
                    </a:lnTo>
                    <a:lnTo>
                      <a:pt x="132" y="245"/>
                    </a:lnTo>
                    <a:lnTo>
                      <a:pt x="108" y="257"/>
                    </a:lnTo>
                    <a:lnTo>
                      <a:pt x="66" y="269"/>
                    </a:lnTo>
                    <a:lnTo>
                      <a:pt x="66" y="275"/>
                    </a:lnTo>
                    <a:lnTo>
                      <a:pt x="60" y="275"/>
                    </a:lnTo>
                    <a:lnTo>
                      <a:pt x="54" y="275"/>
                    </a:lnTo>
                    <a:lnTo>
                      <a:pt x="42" y="275"/>
                    </a:lnTo>
                    <a:lnTo>
                      <a:pt x="0" y="293"/>
                    </a:lnTo>
                    <a:lnTo>
                      <a:pt x="6" y="287"/>
                    </a:lnTo>
                    <a:lnTo>
                      <a:pt x="6" y="293"/>
                    </a:lnTo>
                    <a:lnTo>
                      <a:pt x="18" y="287"/>
                    </a:lnTo>
                    <a:lnTo>
                      <a:pt x="36" y="281"/>
                    </a:lnTo>
                    <a:lnTo>
                      <a:pt x="42" y="281"/>
                    </a:lnTo>
                    <a:lnTo>
                      <a:pt x="36" y="281"/>
                    </a:lnTo>
                    <a:lnTo>
                      <a:pt x="60" y="275"/>
                    </a:lnTo>
                    <a:lnTo>
                      <a:pt x="72" y="275"/>
                    </a:lnTo>
                    <a:lnTo>
                      <a:pt x="90" y="269"/>
                    </a:lnTo>
                    <a:lnTo>
                      <a:pt x="96" y="269"/>
                    </a:lnTo>
                    <a:lnTo>
                      <a:pt x="102" y="263"/>
                    </a:lnTo>
                    <a:lnTo>
                      <a:pt x="150" y="251"/>
                    </a:lnTo>
                    <a:lnTo>
                      <a:pt x="186" y="233"/>
                    </a:lnTo>
                    <a:lnTo>
                      <a:pt x="222" y="221"/>
                    </a:lnTo>
                    <a:lnTo>
                      <a:pt x="216" y="215"/>
                    </a:lnTo>
                    <a:lnTo>
                      <a:pt x="245" y="203"/>
                    </a:lnTo>
                    <a:lnTo>
                      <a:pt x="251" y="197"/>
                    </a:lnTo>
                    <a:lnTo>
                      <a:pt x="257" y="191"/>
                    </a:lnTo>
                    <a:lnTo>
                      <a:pt x="287" y="179"/>
                    </a:lnTo>
                    <a:lnTo>
                      <a:pt x="311" y="173"/>
                    </a:lnTo>
                    <a:lnTo>
                      <a:pt x="329" y="167"/>
                    </a:lnTo>
                    <a:lnTo>
                      <a:pt x="317" y="173"/>
                    </a:lnTo>
                    <a:lnTo>
                      <a:pt x="323" y="179"/>
                    </a:lnTo>
                    <a:lnTo>
                      <a:pt x="317" y="179"/>
                    </a:lnTo>
                    <a:lnTo>
                      <a:pt x="287" y="185"/>
                    </a:lnTo>
                    <a:lnTo>
                      <a:pt x="263" y="203"/>
                    </a:lnTo>
                    <a:lnTo>
                      <a:pt x="275" y="203"/>
                    </a:lnTo>
                    <a:lnTo>
                      <a:pt x="257" y="209"/>
                    </a:lnTo>
                    <a:lnTo>
                      <a:pt x="263" y="209"/>
                    </a:lnTo>
                    <a:lnTo>
                      <a:pt x="287" y="203"/>
                    </a:lnTo>
                    <a:lnTo>
                      <a:pt x="281" y="209"/>
                    </a:lnTo>
                    <a:lnTo>
                      <a:pt x="287" y="203"/>
                    </a:lnTo>
                    <a:lnTo>
                      <a:pt x="293" y="197"/>
                    </a:lnTo>
                    <a:lnTo>
                      <a:pt x="293" y="203"/>
                    </a:lnTo>
                    <a:lnTo>
                      <a:pt x="305" y="197"/>
                    </a:lnTo>
                    <a:lnTo>
                      <a:pt x="311" y="197"/>
                    </a:lnTo>
                    <a:lnTo>
                      <a:pt x="329" y="191"/>
                    </a:lnTo>
                    <a:lnTo>
                      <a:pt x="323" y="191"/>
                    </a:lnTo>
                    <a:lnTo>
                      <a:pt x="329" y="185"/>
                    </a:lnTo>
                    <a:lnTo>
                      <a:pt x="335" y="179"/>
                    </a:lnTo>
                    <a:lnTo>
                      <a:pt x="353" y="173"/>
                    </a:lnTo>
                    <a:lnTo>
                      <a:pt x="341" y="179"/>
                    </a:lnTo>
                    <a:lnTo>
                      <a:pt x="347" y="179"/>
                    </a:lnTo>
                    <a:lnTo>
                      <a:pt x="365" y="179"/>
                    </a:lnTo>
                    <a:lnTo>
                      <a:pt x="359" y="179"/>
                    </a:lnTo>
                    <a:lnTo>
                      <a:pt x="359" y="185"/>
                    </a:lnTo>
                    <a:lnTo>
                      <a:pt x="365" y="185"/>
                    </a:lnTo>
                    <a:lnTo>
                      <a:pt x="359" y="191"/>
                    </a:lnTo>
                    <a:lnTo>
                      <a:pt x="365" y="191"/>
                    </a:lnTo>
                    <a:lnTo>
                      <a:pt x="377" y="185"/>
                    </a:lnTo>
                    <a:lnTo>
                      <a:pt x="371" y="191"/>
                    </a:lnTo>
                    <a:lnTo>
                      <a:pt x="377" y="197"/>
                    </a:lnTo>
                    <a:lnTo>
                      <a:pt x="395" y="197"/>
                    </a:lnTo>
                    <a:lnTo>
                      <a:pt x="419" y="197"/>
                    </a:lnTo>
                    <a:lnTo>
                      <a:pt x="419" y="203"/>
                    </a:lnTo>
                    <a:lnTo>
                      <a:pt x="437" y="197"/>
                    </a:lnTo>
                    <a:lnTo>
                      <a:pt x="443" y="203"/>
                    </a:lnTo>
                    <a:lnTo>
                      <a:pt x="437" y="203"/>
                    </a:lnTo>
                    <a:lnTo>
                      <a:pt x="443" y="197"/>
                    </a:lnTo>
                    <a:lnTo>
                      <a:pt x="431" y="203"/>
                    </a:lnTo>
                    <a:lnTo>
                      <a:pt x="443" y="215"/>
                    </a:lnTo>
                    <a:lnTo>
                      <a:pt x="455" y="227"/>
                    </a:lnTo>
                    <a:lnTo>
                      <a:pt x="461" y="227"/>
                    </a:lnTo>
                    <a:lnTo>
                      <a:pt x="455" y="215"/>
                    </a:lnTo>
                    <a:lnTo>
                      <a:pt x="461" y="221"/>
                    </a:lnTo>
                    <a:lnTo>
                      <a:pt x="473" y="215"/>
                    </a:lnTo>
                    <a:lnTo>
                      <a:pt x="467" y="221"/>
                    </a:lnTo>
                    <a:lnTo>
                      <a:pt x="467" y="227"/>
                    </a:lnTo>
                    <a:lnTo>
                      <a:pt x="485" y="209"/>
                    </a:lnTo>
                    <a:lnTo>
                      <a:pt x="485" y="221"/>
                    </a:lnTo>
                    <a:lnTo>
                      <a:pt x="485" y="233"/>
                    </a:lnTo>
                    <a:lnTo>
                      <a:pt x="491" y="227"/>
                    </a:lnTo>
                    <a:lnTo>
                      <a:pt x="491" y="233"/>
                    </a:lnTo>
                    <a:lnTo>
                      <a:pt x="485" y="233"/>
                    </a:lnTo>
                    <a:lnTo>
                      <a:pt x="497" y="239"/>
                    </a:lnTo>
                    <a:lnTo>
                      <a:pt x="491" y="239"/>
                    </a:lnTo>
                    <a:lnTo>
                      <a:pt x="485" y="239"/>
                    </a:lnTo>
                    <a:lnTo>
                      <a:pt x="485" y="245"/>
                    </a:lnTo>
                    <a:lnTo>
                      <a:pt x="479" y="245"/>
                    </a:lnTo>
                    <a:lnTo>
                      <a:pt x="479" y="251"/>
                    </a:lnTo>
                    <a:lnTo>
                      <a:pt x="485" y="257"/>
                    </a:lnTo>
                    <a:lnTo>
                      <a:pt x="491" y="269"/>
                    </a:lnTo>
                    <a:lnTo>
                      <a:pt x="485" y="269"/>
                    </a:lnTo>
                    <a:lnTo>
                      <a:pt x="467" y="281"/>
                    </a:lnTo>
                    <a:lnTo>
                      <a:pt x="473" y="275"/>
                    </a:lnTo>
                    <a:lnTo>
                      <a:pt x="497" y="269"/>
                    </a:lnTo>
                    <a:lnTo>
                      <a:pt x="485" y="287"/>
                    </a:lnTo>
                    <a:lnTo>
                      <a:pt x="479" y="287"/>
                    </a:lnTo>
                    <a:lnTo>
                      <a:pt x="491" y="281"/>
                    </a:lnTo>
                    <a:lnTo>
                      <a:pt x="485" y="287"/>
                    </a:lnTo>
                    <a:lnTo>
                      <a:pt x="479" y="293"/>
                    </a:lnTo>
                    <a:lnTo>
                      <a:pt x="497" y="287"/>
                    </a:lnTo>
                    <a:close/>
                  </a:path>
                </a:pathLst>
              </a:custGeom>
              <a:solidFill>
                <a:srgbClr val="21ACBF"/>
              </a:solidFill>
              <a:ln w="9525">
                <a:solidFill>
                  <a:srgbClr val="000000"/>
                </a:solidFill>
                <a:round/>
                <a:headEnd/>
                <a:tailEnd/>
              </a:ln>
            </p:spPr>
            <p:txBody>
              <a:bodyPr/>
              <a:lstStyle/>
              <a:p>
                <a:pPr algn="ctr"/>
                <a:endParaRPr lang="en-US"/>
              </a:p>
            </p:txBody>
          </p:sp>
        </p:grpSp>
        <p:grpSp>
          <p:nvGrpSpPr>
            <p:cNvPr id="21518" name="Group 27"/>
            <p:cNvGrpSpPr>
              <a:grpSpLocks/>
            </p:cNvGrpSpPr>
            <p:nvPr/>
          </p:nvGrpSpPr>
          <p:grpSpPr bwMode="auto">
            <a:xfrm>
              <a:off x="717" y="1203"/>
              <a:ext cx="1212" cy="983"/>
              <a:chOff x="851" y="1207"/>
              <a:chExt cx="1313" cy="983"/>
            </a:xfrm>
          </p:grpSpPr>
          <p:sp>
            <p:nvSpPr>
              <p:cNvPr id="21998" name="Freeform 28"/>
              <p:cNvSpPr>
                <a:spLocks/>
              </p:cNvSpPr>
              <p:nvPr/>
            </p:nvSpPr>
            <p:spPr bwMode="auto">
              <a:xfrm>
                <a:off x="1230" y="1652"/>
                <a:ext cx="934" cy="538"/>
              </a:xfrm>
              <a:custGeom>
                <a:avLst/>
                <a:gdLst>
                  <a:gd name="T0" fmla="*/ 945 w 957"/>
                  <a:gd name="T1" fmla="*/ 42 h 478"/>
                  <a:gd name="T2" fmla="*/ 897 w 957"/>
                  <a:gd name="T3" fmla="*/ 83 h 478"/>
                  <a:gd name="T4" fmla="*/ 790 w 957"/>
                  <a:gd name="T5" fmla="*/ 113 h 478"/>
                  <a:gd name="T6" fmla="*/ 718 w 957"/>
                  <a:gd name="T7" fmla="*/ 143 h 478"/>
                  <a:gd name="T8" fmla="*/ 706 w 957"/>
                  <a:gd name="T9" fmla="*/ 113 h 478"/>
                  <a:gd name="T10" fmla="*/ 700 w 957"/>
                  <a:gd name="T11" fmla="*/ 66 h 478"/>
                  <a:gd name="T12" fmla="*/ 622 w 957"/>
                  <a:gd name="T13" fmla="*/ 30 h 478"/>
                  <a:gd name="T14" fmla="*/ 556 w 957"/>
                  <a:gd name="T15" fmla="*/ 0 h 478"/>
                  <a:gd name="T16" fmla="*/ 120 w 957"/>
                  <a:gd name="T17" fmla="*/ 24 h 478"/>
                  <a:gd name="T18" fmla="*/ 114 w 957"/>
                  <a:gd name="T19" fmla="*/ 30 h 478"/>
                  <a:gd name="T20" fmla="*/ 90 w 957"/>
                  <a:gd name="T21" fmla="*/ 24 h 478"/>
                  <a:gd name="T22" fmla="*/ 78 w 957"/>
                  <a:gd name="T23" fmla="*/ 54 h 478"/>
                  <a:gd name="T24" fmla="*/ 48 w 957"/>
                  <a:gd name="T25" fmla="*/ 101 h 478"/>
                  <a:gd name="T26" fmla="*/ 0 w 957"/>
                  <a:gd name="T27" fmla="*/ 185 h 478"/>
                  <a:gd name="T28" fmla="*/ 0 w 957"/>
                  <a:gd name="T29" fmla="*/ 227 h 478"/>
                  <a:gd name="T30" fmla="*/ 6 w 957"/>
                  <a:gd name="T31" fmla="*/ 233 h 478"/>
                  <a:gd name="T32" fmla="*/ 6 w 957"/>
                  <a:gd name="T33" fmla="*/ 293 h 478"/>
                  <a:gd name="T34" fmla="*/ 90 w 957"/>
                  <a:gd name="T35" fmla="*/ 335 h 478"/>
                  <a:gd name="T36" fmla="*/ 197 w 957"/>
                  <a:gd name="T37" fmla="*/ 347 h 478"/>
                  <a:gd name="T38" fmla="*/ 263 w 957"/>
                  <a:gd name="T39" fmla="*/ 407 h 478"/>
                  <a:gd name="T40" fmla="*/ 323 w 957"/>
                  <a:gd name="T41" fmla="*/ 454 h 478"/>
                  <a:gd name="T42" fmla="*/ 347 w 957"/>
                  <a:gd name="T43" fmla="*/ 436 h 478"/>
                  <a:gd name="T44" fmla="*/ 377 w 957"/>
                  <a:gd name="T45" fmla="*/ 413 h 478"/>
                  <a:gd name="T46" fmla="*/ 389 w 957"/>
                  <a:gd name="T47" fmla="*/ 413 h 478"/>
                  <a:gd name="T48" fmla="*/ 425 w 957"/>
                  <a:gd name="T49" fmla="*/ 389 h 478"/>
                  <a:gd name="T50" fmla="*/ 467 w 957"/>
                  <a:gd name="T51" fmla="*/ 395 h 478"/>
                  <a:gd name="T52" fmla="*/ 497 w 957"/>
                  <a:gd name="T53" fmla="*/ 407 h 478"/>
                  <a:gd name="T54" fmla="*/ 497 w 957"/>
                  <a:gd name="T55" fmla="*/ 383 h 478"/>
                  <a:gd name="T56" fmla="*/ 526 w 957"/>
                  <a:gd name="T57" fmla="*/ 377 h 478"/>
                  <a:gd name="T58" fmla="*/ 550 w 957"/>
                  <a:gd name="T59" fmla="*/ 377 h 478"/>
                  <a:gd name="T60" fmla="*/ 568 w 957"/>
                  <a:gd name="T61" fmla="*/ 389 h 478"/>
                  <a:gd name="T62" fmla="*/ 604 w 957"/>
                  <a:gd name="T63" fmla="*/ 430 h 478"/>
                  <a:gd name="T64" fmla="*/ 616 w 957"/>
                  <a:gd name="T65" fmla="*/ 448 h 478"/>
                  <a:gd name="T66" fmla="*/ 628 w 957"/>
                  <a:gd name="T67" fmla="*/ 478 h 478"/>
                  <a:gd name="T68" fmla="*/ 646 w 957"/>
                  <a:gd name="T69" fmla="*/ 425 h 478"/>
                  <a:gd name="T70" fmla="*/ 646 w 957"/>
                  <a:gd name="T71" fmla="*/ 359 h 478"/>
                  <a:gd name="T72" fmla="*/ 664 w 957"/>
                  <a:gd name="T73" fmla="*/ 335 h 478"/>
                  <a:gd name="T74" fmla="*/ 724 w 957"/>
                  <a:gd name="T75" fmla="*/ 293 h 478"/>
                  <a:gd name="T76" fmla="*/ 736 w 957"/>
                  <a:gd name="T77" fmla="*/ 275 h 478"/>
                  <a:gd name="T78" fmla="*/ 748 w 957"/>
                  <a:gd name="T79" fmla="*/ 263 h 478"/>
                  <a:gd name="T80" fmla="*/ 760 w 957"/>
                  <a:gd name="T81" fmla="*/ 251 h 478"/>
                  <a:gd name="T82" fmla="*/ 760 w 957"/>
                  <a:gd name="T83" fmla="*/ 245 h 478"/>
                  <a:gd name="T84" fmla="*/ 754 w 957"/>
                  <a:gd name="T85" fmla="*/ 215 h 478"/>
                  <a:gd name="T86" fmla="*/ 760 w 957"/>
                  <a:gd name="T87" fmla="*/ 209 h 478"/>
                  <a:gd name="T88" fmla="*/ 772 w 957"/>
                  <a:gd name="T89" fmla="*/ 215 h 478"/>
                  <a:gd name="T90" fmla="*/ 766 w 957"/>
                  <a:gd name="T91" fmla="*/ 233 h 478"/>
                  <a:gd name="T92" fmla="*/ 784 w 957"/>
                  <a:gd name="T93" fmla="*/ 191 h 478"/>
                  <a:gd name="T94" fmla="*/ 814 w 957"/>
                  <a:gd name="T95" fmla="*/ 179 h 478"/>
                  <a:gd name="T96" fmla="*/ 861 w 957"/>
                  <a:gd name="T97" fmla="*/ 161 h 478"/>
                  <a:gd name="T98" fmla="*/ 879 w 957"/>
                  <a:gd name="T99" fmla="*/ 155 h 478"/>
                  <a:gd name="T100" fmla="*/ 879 w 957"/>
                  <a:gd name="T101" fmla="*/ 137 h 478"/>
                  <a:gd name="T102" fmla="*/ 921 w 957"/>
                  <a:gd name="T103" fmla="*/ 95 h 4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957"/>
                  <a:gd name="T157" fmla="*/ 0 h 478"/>
                  <a:gd name="T158" fmla="*/ 957 w 957"/>
                  <a:gd name="T159" fmla="*/ 478 h 4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957" h="478">
                    <a:moveTo>
                      <a:pt x="957" y="89"/>
                    </a:moveTo>
                    <a:lnTo>
                      <a:pt x="951" y="83"/>
                    </a:lnTo>
                    <a:lnTo>
                      <a:pt x="951" y="71"/>
                    </a:lnTo>
                    <a:lnTo>
                      <a:pt x="957" y="48"/>
                    </a:lnTo>
                    <a:lnTo>
                      <a:pt x="945" y="42"/>
                    </a:lnTo>
                    <a:lnTo>
                      <a:pt x="939" y="42"/>
                    </a:lnTo>
                    <a:lnTo>
                      <a:pt x="921" y="54"/>
                    </a:lnTo>
                    <a:lnTo>
                      <a:pt x="909" y="66"/>
                    </a:lnTo>
                    <a:lnTo>
                      <a:pt x="897" y="83"/>
                    </a:lnTo>
                    <a:lnTo>
                      <a:pt x="885" y="89"/>
                    </a:lnTo>
                    <a:lnTo>
                      <a:pt x="855" y="89"/>
                    </a:lnTo>
                    <a:lnTo>
                      <a:pt x="825" y="89"/>
                    </a:lnTo>
                    <a:lnTo>
                      <a:pt x="808" y="101"/>
                    </a:lnTo>
                    <a:lnTo>
                      <a:pt x="790" y="113"/>
                    </a:lnTo>
                    <a:lnTo>
                      <a:pt x="772" y="113"/>
                    </a:lnTo>
                    <a:lnTo>
                      <a:pt x="754" y="119"/>
                    </a:lnTo>
                    <a:lnTo>
                      <a:pt x="754" y="131"/>
                    </a:lnTo>
                    <a:lnTo>
                      <a:pt x="736" y="137"/>
                    </a:lnTo>
                    <a:lnTo>
                      <a:pt x="718" y="143"/>
                    </a:lnTo>
                    <a:lnTo>
                      <a:pt x="700" y="149"/>
                    </a:lnTo>
                    <a:lnTo>
                      <a:pt x="682" y="155"/>
                    </a:lnTo>
                    <a:lnTo>
                      <a:pt x="682" y="143"/>
                    </a:lnTo>
                    <a:lnTo>
                      <a:pt x="700" y="125"/>
                    </a:lnTo>
                    <a:lnTo>
                      <a:pt x="706" y="113"/>
                    </a:lnTo>
                    <a:lnTo>
                      <a:pt x="712" y="95"/>
                    </a:lnTo>
                    <a:lnTo>
                      <a:pt x="712" y="83"/>
                    </a:lnTo>
                    <a:lnTo>
                      <a:pt x="700" y="71"/>
                    </a:lnTo>
                    <a:lnTo>
                      <a:pt x="700" y="66"/>
                    </a:lnTo>
                    <a:lnTo>
                      <a:pt x="694" y="60"/>
                    </a:lnTo>
                    <a:lnTo>
                      <a:pt x="682" y="48"/>
                    </a:lnTo>
                    <a:lnTo>
                      <a:pt x="670" y="42"/>
                    </a:lnTo>
                    <a:lnTo>
                      <a:pt x="640" y="24"/>
                    </a:lnTo>
                    <a:lnTo>
                      <a:pt x="622" y="30"/>
                    </a:lnTo>
                    <a:lnTo>
                      <a:pt x="610" y="24"/>
                    </a:lnTo>
                    <a:lnTo>
                      <a:pt x="592" y="30"/>
                    </a:lnTo>
                    <a:lnTo>
                      <a:pt x="574" y="18"/>
                    </a:lnTo>
                    <a:lnTo>
                      <a:pt x="556" y="12"/>
                    </a:lnTo>
                    <a:lnTo>
                      <a:pt x="556" y="0"/>
                    </a:lnTo>
                    <a:lnTo>
                      <a:pt x="550" y="12"/>
                    </a:lnTo>
                    <a:lnTo>
                      <a:pt x="365" y="12"/>
                    </a:lnTo>
                    <a:lnTo>
                      <a:pt x="335" y="12"/>
                    </a:lnTo>
                    <a:lnTo>
                      <a:pt x="126" y="12"/>
                    </a:lnTo>
                    <a:lnTo>
                      <a:pt x="120" y="24"/>
                    </a:lnTo>
                    <a:lnTo>
                      <a:pt x="114" y="42"/>
                    </a:lnTo>
                    <a:lnTo>
                      <a:pt x="102" y="48"/>
                    </a:lnTo>
                    <a:lnTo>
                      <a:pt x="102" y="42"/>
                    </a:lnTo>
                    <a:lnTo>
                      <a:pt x="102" y="48"/>
                    </a:lnTo>
                    <a:lnTo>
                      <a:pt x="114" y="30"/>
                    </a:lnTo>
                    <a:lnTo>
                      <a:pt x="102" y="42"/>
                    </a:lnTo>
                    <a:lnTo>
                      <a:pt x="108" y="36"/>
                    </a:lnTo>
                    <a:lnTo>
                      <a:pt x="114" y="30"/>
                    </a:lnTo>
                    <a:lnTo>
                      <a:pt x="90" y="24"/>
                    </a:lnTo>
                    <a:lnTo>
                      <a:pt x="84" y="48"/>
                    </a:lnTo>
                    <a:lnTo>
                      <a:pt x="78" y="54"/>
                    </a:lnTo>
                    <a:lnTo>
                      <a:pt x="78" y="60"/>
                    </a:lnTo>
                    <a:lnTo>
                      <a:pt x="78" y="54"/>
                    </a:lnTo>
                    <a:lnTo>
                      <a:pt x="72" y="60"/>
                    </a:lnTo>
                    <a:lnTo>
                      <a:pt x="84" y="66"/>
                    </a:lnTo>
                    <a:lnTo>
                      <a:pt x="72" y="66"/>
                    </a:lnTo>
                    <a:lnTo>
                      <a:pt x="66" y="71"/>
                    </a:lnTo>
                    <a:lnTo>
                      <a:pt x="48" y="101"/>
                    </a:lnTo>
                    <a:lnTo>
                      <a:pt x="30" y="125"/>
                    </a:lnTo>
                    <a:lnTo>
                      <a:pt x="24" y="143"/>
                    </a:lnTo>
                    <a:lnTo>
                      <a:pt x="18" y="155"/>
                    </a:lnTo>
                    <a:lnTo>
                      <a:pt x="0" y="179"/>
                    </a:lnTo>
                    <a:lnTo>
                      <a:pt x="0" y="185"/>
                    </a:lnTo>
                    <a:lnTo>
                      <a:pt x="0" y="197"/>
                    </a:lnTo>
                    <a:lnTo>
                      <a:pt x="0" y="209"/>
                    </a:lnTo>
                    <a:lnTo>
                      <a:pt x="6" y="227"/>
                    </a:lnTo>
                    <a:lnTo>
                      <a:pt x="0" y="221"/>
                    </a:lnTo>
                    <a:lnTo>
                      <a:pt x="0" y="227"/>
                    </a:lnTo>
                    <a:lnTo>
                      <a:pt x="6" y="227"/>
                    </a:lnTo>
                    <a:lnTo>
                      <a:pt x="12" y="227"/>
                    </a:lnTo>
                    <a:lnTo>
                      <a:pt x="12" y="233"/>
                    </a:lnTo>
                    <a:lnTo>
                      <a:pt x="6" y="233"/>
                    </a:lnTo>
                    <a:lnTo>
                      <a:pt x="6" y="245"/>
                    </a:lnTo>
                    <a:lnTo>
                      <a:pt x="6" y="251"/>
                    </a:lnTo>
                    <a:lnTo>
                      <a:pt x="6" y="263"/>
                    </a:lnTo>
                    <a:lnTo>
                      <a:pt x="12" y="275"/>
                    </a:lnTo>
                    <a:lnTo>
                      <a:pt x="6" y="293"/>
                    </a:lnTo>
                    <a:lnTo>
                      <a:pt x="18" y="293"/>
                    </a:lnTo>
                    <a:lnTo>
                      <a:pt x="36" y="305"/>
                    </a:lnTo>
                    <a:lnTo>
                      <a:pt x="54" y="317"/>
                    </a:lnTo>
                    <a:lnTo>
                      <a:pt x="54" y="335"/>
                    </a:lnTo>
                    <a:lnTo>
                      <a:pt x="90" y="335"/>
                    </a:lnTo>
                    <a:lnTo>
                      <a:pt x="108" y="341"/>
                    </a:lnTo>
                    <a:lnTo>
                      <a:pt x="120" y="347"/>
                    </a:lnTo>
                    <a:lnTo>
                      <a:pt x="144" y="359"/>
                    </a:lnTo>
                    <a:lnTo>
                      <a:pt x="191" y="359"/>
                    </a:lnTo>
                    <a:lnTo>
                      <a:pt x="197" y="347"/>
                    </a:lnTo>
                    <a:lnTo>
                      <a:pt x="227" y="347"/>
                    </a:lnTo>
                    <a:lnTo>
                      <a:pt x="239" y="371"/>
                    </a:lnTo>
                    <a:lnTo>
                      <a:pt x="245" y="389"/>
                    </a:lnTo>
                    <a:lnTo>
                      <a:pt x="257" y="395"/>
                    </a:lnTo>
                    <a:lnTo>
                      <a:pt x="263" y="407"/>
                    </a:lnTo>
                    <a:lnTo>
                      <a:pt x="275" y="389"/>
                    </a:lnTo>
                    <a:lnTo>
                      <a:pt x="299" y="395"/>
                    </a:lnTo>
                    <a:lnTo>
                      <a:pt x="305" y="413"/>
                    </a:lnTo>
                    <a:lnTo>
                      <a:pt x="317" y="430"/>
                    </a:lnTo>
                    <a:lnTo>
                      <a:pt x="323" y="454"/>
                    </a:lnTo>
                    <a:lnTo>
                      <a:pt x="335" y="460"/>
                    </a:lnTo>
                    <a:lnTo>
                      <a:pt x="353" y="466"/>
                    </a:lnTo>
                    <a:lnTo>
                      <a:pt x="353" y="442"/>
                    </a:lnTo>
                    <a:lnTo>
                      <a:pt x="347" y="436"/>
                    </a:lnTo>
                    <a:lnTo>
                      <a:pt x="353" y="436"/>
                    </a:lnTo>
                    <a:lnTo>
                      <a:pt x="359" y="430"/>
                    </a:lnTo>
                    <a:lnTo>
                      <a:pt x="365" y="425"/>
                    </a:lnTo>
                    <a:lnTo>
                      <a:pt x="371" y="419"/>
                    </a:lnTo>
                    <a:lnTo>
                      <a:pt x="377" y="413"/>
                    </a:lnTo>
                    <a:lnTo>
                      <a:pt x="383" y="413"/>
                    </a:lnTo>
                    <a:lnTo>
                      <a:pt x="389" y="413"/>
                    </a:lnTo>
                    <a:lnTo>
                      <a:pt x="407" y="395"/>
                    </a:lnTo>
                    <a:lnTo>
                      <a:pt x="407" y="389"/>
                    </a:lnTo>
                    <a:lnTo>
                      <a:pt x="413" y="395"/>
                    </a:lnTo>
                    <a:lnTo>
                      <a:pt x="425" y="389"/>
                    </a:lnTo>
                    <a:lnTo>
                      <a:pt x="443" y="389"/>
                    </a:lnTo>
                    <a:lnTo>
                      <a:pt x="455" y="389"/>
                    </a:lnTo>
                    <a:lnTo>
                      <a:pt x="461" y="389"/>
                    </a:lnTo>
                    <a:lnTo>
                      <a:pt x="467" y="395"/>
                    </a:lnTo>
                    <a:lnTo>
                      <a:pt x="479" y="401"/>
                    </a:lnTo>
                    <a:lnTo>
                      <a:pt x="491" y="401"/>
                    </a:lnTo>
                    <a:lnTo>
                      <a:pt x="485" y="395"/>
                    </a:lnTo>
                    <a:lnTo>
                      <a:pt x="502" y="401"/>
                    </a:lnTo>
                    <a:lnTo>
                      <a:pt x="497" y="407"/>
                    </a:lnTo>
                    <a:lnTo>
                      <a:pt x="502" y="401"/>
                    </a:lnTo>
                    <a:lnTo>
                      <a:pt x="497" y="389"/>
                    </a:lnTo>
                    <a:lnTo>
                      <a:pt x="502" y="389"/>
                    </a:lnTo>
                    <a:lnTo>
                      <a:pt x="497" y="383"/>
                    </a:lnTo>
                    <a:lnTo>
                      <a:pt x="485" y="383"/>
                    </a:lnTo>
                    <a:lnTo>
                      <a:pt x="497" y="383"/>
                    </a:lnTo>
                    <a:lnTo>
                      <a:pt x="526" y="377"/>
                    </a:lnTo>
                    <a:lnTo>
                      <a:pt x="532" y="371"/>
                    </a:lnTo>
                    <a:lnTo>
                      <a:pt x="526" y="377"/>
                    </a:lnTo>
                    <a:lnTo>
                      <a:pt x="538" y="377"/>
                    </a:lnTo>
                    <a:lnTo>
                      <a:pt x="544" y="377"/>
                    </a:lnTo>
                    <a:lnTo>
                      <a:pt x="556" y="377"/>
                    </a:lnTo>
                    <a:lnTo>
                      <a:pt x="550" y="377"/>
                    </a:lnTo>
                    <a:lnTo>
                      <a:pt x="562" y="377"/>
                    </a:lnTo>
                    <a:lnTo>
                      <a:pt x="568" y="377"/>
                    </a:lnTo>
                    <a:lnTo>
                      <a:pt x="568" y="383"/>
                    </a:lnTo>
                    <a:lnTo>
                      <a:pt x="568" y="389"/>
                    </a:lnTo>
                    <a:lnTo>
                      <a:pt x="592" y="383"/>
                    </a:lnTo>
                    <a:lnTo>
                      <a:pt x="610" y="407"/>
                    </a:lnTo>
                    <a:lnTo>
                      <a:pt x="604" y="430"/>
                    </a:lnTo>
                    <a:lnTo>
                      <a:pt x="610" y="430"/>
                    </a:lnTo>
                    <a:lnTo>
                      <a:pt x="610" y="425"/>
                    </a:lnTo>
                    <a:lnTo>
                      <a:pt x="610" y="436"/>
                    </a:lnTo>
                    <a:lnTo>
                      <a:pt x="610" y="448"/>
                    </a:lnTo>
                    <a:lnTo>
                      <a:pt x="616" y="448"/>
                    </a:lnTo>
                    <a:lnTo>
                      <a:pt x="616" y="454"/>
                    </a:lnTo>
                    <a:lnTo>
                      <a:pt x="616" y="448"/>
                    </a:lnTo>
                    <a:lnTo>
                      <a:pt x="616" y="454"/>
                    </a:lnTo>
                    <a:lnTo>
                      <a:pt x="616" y="466"/>
                    </a:lnTo>
                    <a:lnTo>
                      <a:pt x="628" y="478"/>
                    </a:lnTo>
                    <a:lnTo>
                      <a:pt x="640" y="478"/>
                    </a:lnTo>
                    <a:lnTo>
                      <a:pt x="646" y="460"/>
                    </a:lnTo>
                    <a:lnTo>
                      <a:pt x="646" y="448"/>
                    </a:lnTo>
                    <a:lnTo>
                      <a:pt x="640" y="413"/>
                    </a:lnTo>
                    <a:lnTo>
                      <a:pt x="646" y="425"/>
                    </a:lnTo>
                    <a:lnTo>
                      <a:pt x="646" y="413"/>
                    </a:lnTo>
                    <a:lnTo>
                      <a:pt x="640" y="395"/>
                    </a:lnTo>
                    <a:lnTo>
                      <a:pt x="640" y="377"/>
                    </a:lnTo>
                    <a:lnTo>
                      <a:pt x="640" y="365"/>
                    </a:lnTo>
                    <a:lnTo>
                      <a:pt x="646" y="359"/>
                    </a:lnTo>
                    <a:lnTo>
                      <a:pt x="652" y="347"/>
                    </a:lnTo>
                    <a:lnTo>
                      <a:pt x="658" y="341"/>
                    </a:lnTo>
                    <a:lnTo>
                      <a:pt x="658" y="335"/>
                    </a:lnTo>
                    <a:lnTo>
                      <a:pt x="664" y="335"/>
                    </a:lnTo>
                    <a:lnTo>
                      <a:pt x="688" y="317"/>
                    </a:lnTo>
                    <a:lnTo>
                      <a:pt x="706" y="305"/>
                    </a:lnTo>
                    <a:lnTo>
                      <a:pt x="712" y="305"/>
                    </a:lnTo>
                    <a:lnTo>
                      <a:pt x="724" y="293"/>
                    </a:lnTo>
                    <a:lnTo>
                      <a:pt x="748" y="287"/>
                    </a:lnTo>
                    <a:lnTo>
                      <a:pt x="736" y="281"/>
                    </a:lnTo>
                    <a:lnTo>
                      <a:pt x="742" y="281"/>
                    </a:lnTo>
                    <a:lnTo>
                      <a:pt x="748" y="281"/>
                    </a:lnTo>
                    <a:lnTo>
                      <a:pt x="736" y="275"/>
                    </a:lnTo>
                    <a:lnTo>
                      <a:pt x="754" y="275"/>
                    </a:lnTo>
                    <a:lnTo>
                      <a:pt x="760" y="269"/>
                    </a:lnTo>
                    <a:lnTo>
                      <a:pt x="754" y="269"/>
                    </a:lnTo>
                    <a:lnTo>
                      <a:pt x="754" y="263"/>
                    </a:lnTo>
                    <a:lnTo>
                      <a:pt x="748" y="263"/>
                    </a:lnTo>
                    <a:lnTo>
                      <a:pt x="754" y="263"/>
                    </a:lnTo>
                    <a:lnTo>
                      <a:pt x="760" y="263"/>
                    </a:lnTo>
                    <a:lnTo>
                      <a:pt x="760" y="251"/>
                    </a:lnTo>
                    <a:lnTo>
                      <a:pt x="766" y="269"/>
                    </a:lnTo>
                    <a:lnTo>
                      <a:pt x="760" y="245"/>
                    </a:lnTo>
                    <a:lnTo>
                      <a:pt x="754" y="245"/>
                    </a:lnTo>
                    <a:lnTo>
                      <a:pt x="748" y="239"/>
                    </a:lnTo>
                    <a:lnTo>
                      <a:pt x="760" y="245"/>
                    </a:lnTo>
                    <a:lnTo>
                      <a:pt x="754" y="233"/>
                    </a:lnTo>
                    <a:lnTo>
                      <a:pt x="760" y="239"/>
                    </a:lnTo>
                    <a:lnTo>
                      <a:pt x="754" y="221"/>
                    </a:lnTo>
                    <a:lnTo>
                      <a:pt x="760" y="233"/>
                    </a:lnTo>
                    <a:lnTo>
                      <a:pt x="754" y="215"/>
                    </a:lnTo>
                    <a:lnTo>
                      <a:pt x="748" y="215"/>
                    </a:lnTo>
                    <a:lnTo>
                      <a:pt x="754" y="209"/>
                    </a:lnTo>
                    <a:lnTo>
                      <a:pt x="754" y="215"/>
                    </a:lnTo>
                    <a:lnTo>
                      <a:pt x="766" y="221"/>
                    </a:lnTo>
                    <a:lnTo>
                      <a:pt x="760" y="209"/>
                    </a:lnTo>
                    <a:lnTo>
                      <a:pt x="766" y="221"/>
                    </a:lnTo>
                    <a:lnTo>
                      <a:pt x="766" y="203"/>
                    </a:lnTo>
                    <a:lnTo>
                      <a:pt x="778" y="197"/>
                    </a:lnTo>
                    <a:lnTo>
                      <a:pt x="772" y="209"/>
                    </a:lnTo>
                    <a:lnTo>
                      <a:pt x="772" y="215"/>
                    </a:lnTo>
                    <a:lnTo>
                      <a:pt x="766" y="215"/>
                    </a:lnTo>
                    <a:lnTo>
                      <a:pt x="772" y="221"/>
                    </a:lnTo>
                    <a:lnTo>
                      <a:pt x="772" y="227"/>
                    </a:lnTo>
                    <a:lnTo>
                      <a:pt x="766" y="233"/>
                    </a:lnTo>
                    <a:lnTo>
                      <a:pt x="766" y="239"/>
                    </a:lnTo>
                    <a:lnTo>
                      <a:pt x="784" y="215"/>
                    </a:lnTo>
                    <a:lnTo>
                      <a:pt x="784" y="197"/>
                    </a:lnTo>
                    <a:lnTo>
                      <a:pt x="796" y="185"/>
                    </a:lnTo>
                    <a:lnTo>
                      <a:pt x="784" y="191"/>
                    </a:lnTo>
                    <a:lnTo>
                      <a:pt x="790" y="203"/>
                    </a:lnTo>
                    <a:lnTo>
                      <a:pt x="790" y="209"/>
                    </a:lnTo>
                    <a:lnTo>
                      <a:pt x="808" y="185"/>
                    </a:lnTo>
                    <a:lnTo>
                      <a:pt x="808" y="191"/>
                    </a:lnTo>
                    <a:lnTo>
                      <a:pt x="814" y="179"/>
                    </a:lnTo>
                    <a:lnTo>
                      <a:pt x="820" y="161"/>
                    </a:lnTo>
                    <a:lnTo>
                      <a:pt x="820" y="167"/>
                    </a:lnTo>
                    <a:lnTo>
                      <a:pt x="825" y="167"/>
                    </a:lnTo>
                    <a:lnTo>
                      <a:pt x="843" y="161"/>
                    </a:lnTo>
                    <a:lnTo>
                      <a:pt x="861" y="161"/>
                    </a:lnTo>
                    <a:lnTo>
                      <a:pt x="867" y="155"/>
                    </a:lnTo>
                    <a:lnTo>
                      <a:pt x="873" y="155"/>
                    </a:lnTo>
                    <a:lnTo>
                      <a:pt x="879" y="155"/>
                    </a:lnTo>
                    <a:lnTo>
                      <a:pt x="891" y="155"/>
                    </a:lnTo>
                    <a:lnTo>
                      <a:pt x="885" y="143"/>
                    </a:lnTo>
                    <a:lnTo>
                      <a:pt x="891" y="149"/>
                    </a:lnTo>
                    <a:lnTo>
                      <a:pt x="879" y="149"/>
                    </a:lnTo>
                    <a:lnTo>
                      <a:pt x="879" y="137"/>
                    </a:lnTo>
                    <a:lnTo>
                      <a:pt x="879" y="131"/>
                    </a:lnTo>
                    <a:lnTo>
                      <a:pt x="903" y="113"/>
                    </a:lnTo>
                    <a:lnTo>
                      <a:pt x="903" y="107"/>
                    </a:lnTo>
                    <a:lnTo>
                      <a:pt x="909" y="107"/>
                    </a:lnTo>
                    <a:lnTo>
                      <a:pt x="921" y="95"/>
                    </a:lnTo>
                    <a:lnTo>
                      <a:pt x="921" y="101"/>
                    </a:lnTo>
                    <a:lnTo>
                      <a:pt x="927" y="95"/>
                    </a:lnTo>
                    <a:lnTo>
                      <a:pt x="933" y="101"/>
                    </a:lnTo>
                    <a:lnTo>
                      <a:pt x="957" y="89"/>
                    </a:lnTo>
                    <a:close/>
                  </a:path>
                </a:pathLst>
              </a:custGeom>
              <a:solidFill>
                <a:srgbClr val="21ACBF"/>
              </a:solidFill>
              <a:ln w="9525">
                <a:solidFill>
                  <a:srgbClr val="000000"/>
                </a:solidFill>
                <a:round/>
                <a:headEnd/>
                <a:tailEnd/>
              </a:ln>
            </p:spPr>
            <p:txBody>
              <a:bodyPr/>
              <a:lstStyle/>
              <a:p>
                <a:pPr algn="ctr"/>
                <a:endParaRPr lang="en-US"/>
              </a:p>
            </p:txBody>
          </p:sp>
          <p:sp>
            <p:nvSpPr>
              <p:cNvPr id="21999" name="Freeform 29"/>
              <p:cNvSpPr>
                <a:spLocks/>
              </p:cNvSpPr>
              <p:nvPr/>
            </p:nvSpPr>
            <p:spPr bwMode="auto">
              <a:xfrm>
                <a:off x="851" y="1207"/>
                <a:ext cx="595" cy="330"/>
              </a:xfrm>
              <a:custGeom>
                <a:avLst/>
                <a:gdLst>
                  <a:gd name="T0" fmla="*/ 491 w 610"/>
                  <a:gd name="T1" fmla="*/ 257 h 293"/>
                  <a:gd name="T2" fmla="*/ 461 w 610"/>
                  <a:gd name="T3" fmla="*/ 215 h 293"/>
                  <a:gd name="T4" fmla="*/ 455 w 610"/>
                  <a:gd name="T5" fmla="*/ 191 h 293"/>
                  <a:gd name="T6" fmla="*/ 491 w 610"/>
                  <a:gd name="T7" fmla="*/ 131 h 293"/>
                  <a:gd name="T8" fmla="*/ 586 w 610"/>
                  <a:gd name="T9" fmla="*/ 48 h 293"/>
                  <a:gd name="T10" fmla="*/ 527 w 610"/>
                  <a:gd name="T11" fmla="*/ 18 h 293"/>
                  <a:gd name="T12" fmla="*/ 467 w 610"/>
                  <a:gd name="T13" fmla="*/ 6 h 293"/>
                  <a:gd name="T14" fmla="*/ 449 w 610"/>
                  <a:gd name="T15" fmla="*/ 0 h 293"/>
                  <a:gd name="T16" fmla="*/ 395 w 610"/>
                  <a:gd name="T17" fmla="*/ 12 h 293"/>
                  <a:gd name="T18" fmla="*/ 329 w 610"/>
                  <a:gd name="T19" fmla="*/ 30 h 293"/>
                  <a:gd name="T20" fmla="*/ 269 w 610"/>
                  <a:gd name="T21" fmla="*/ 66 h 293"/>
                  <a:gd name="T22" fmla="*/ 293 w 610"/>
                  <a:gd name="T23" fmla="*/ 84 h 293"/>
                  <a:gd name="T24" fmla="*/ 275 w 610"/>
                  <a:gd name="T25" fmla="*/ 90 h 293"/>
                  <a:gd name="T26" fmla="*/ 216 w 610"/>
                  <a:gd name="T27" fmla="*/ 90 h 293"/>
                  <a:gd name="T28" fmla="*/ 168 w 610"/>
                  <a:gd name="T29" fmla="*/ 113 h 293"/>
                  <a:gd name="T30" fmla="*/ 240 w 610"/>
                  <a:gd name="T31" fmla="*/ 113 h 293"/>
                  <a:gd name="T32" fmla="*/ 168 w 610"/>
                  <a:gd name="T33" fmla="*/ 143 h 293"/>
                  <a:gd name="T34" fmla="*/ 150 w 610"/>
                  <a:gd name="T35" fmla="*/ 149 h 293"/>
                  <a:gd name="T36" fmla="*/ 108 w 610"/>
                  <a:gd name="T37" fmla="*/ 167 h 293"/>
                  <a:gd name="T38" fmla="*/ 108 w 610"/>
                  <a:gd name="T39" fmla="*/ 179 h 293"/>
                  <a:gd name="T40" fmla="*/ 120 w 610"/>
                  <a:gd name="T41" fmla="*/ 185 h 293"/>
                  <a:gd name="T42" fmla="*/ 96 w 610"/>
                  <a:gd name="T43" fmla="*/ 203 h 293"/>
                  <a:gd name="T44" fmla="*/ 114 w 610"/>
                  <a:gd name="T45" fmla="*/ 209 h 293"/>
                  <a:gd name="T46" fmla="*/ 126 w 610"/>
                  <a:gd name="T47" fmla="*/ 215 h 293"/>
                  <a:gd name="T48" fmla="*/ 156 w 610"/>
                  <a:gd name="T49" fmla="*/ 215 h 293"/>
                  <a:gd name="T50" fmla="*/ 150 w 610"/>
                  <a:gd name="T51" fmla="*/ 233 h 293"/>
                  <a:gd name="T52" fmla="*/ 132 w 610"/>
                  <a:gd name="T53" fmla="*/ 245 h 293"/>
                  <a:gd name="T54" fmla="*/ 60 w 610"/>
                  <a:gd name="T55" fmla="*/ 275 h 293"/>
                  <a:gd name="T56" fmla="*/ 0 w 610"/>
                  <a:gd name="T57" fmla="*/ 293 h 293"/>
                  <a:gd name="T58" fmla="*/ 18 w 610"/>
                  <a:gd name="T59" fmla="*/ 287 h 293"/>
                  <a:gd name="T60" fmla="*/ 60 w 610"/>
                  <a:gd name="T61" fmla="*/ 275 h 293"/>
                  <a:gd name="T62" fmla="*/ 96 w 610"/>
                  <a:gd name="T63" fmla="*/ 269 h 293"/>
                  <a:gd name="T64" fmla="*/ 222 w 610"/>
                  <a:gd name="T65" fmla="*/ 221 h 293"/>
                  <a:gd name="T66" fmla="*/ 257 w 610"/>
                  <a:gd name="T67" fmla="*/ 191 h 293"/>
                  <a:gd name="T68" fmla="*/ 317 w 610"/>
                  <a:gd name="T69" fmla="*/ 173 h 293"/>
                  <a:gd name="T70" fmla="*/ 263 w 610"/>
                  <a:gd name="T71" fmla="*/ 203 h 293"/>
                  <a:gd name="T72" fmla="*/ 287 w 610"/>
                  <a:gd name="T73" fmla="*/ 203 h 293"/>
                  <a:gd name="T74" fmla="*/ 293 w 610"/>
                  <a:gd name="T75" fmla="*/ 197 h 293"/>
                  <a:gd name="T76" fmla="*/ 329 w 610"/>
                  <a:gd name="T77" fmla="*/ 191 h 293"/>
                  <a:gd name="T78" fmla="*/ 335 w 610"/>
                  <a:gd name="T79" fmla="*/ 179 h 293"/>
                  <a:gd name="T80" fmla="*/ 347 w 610"/>
                  <a:gd name="T81" fmla="*/ 179 h 293"/>
                  <a:gd name="T82" fmla="*/ 359 w 610"/>
                  <a:gd name="T83" fmla="*/ 185 h 293"/>
                  <a:gd name="T84" fmla="*/ 365 w 610"/>
                  <a:gd name="T85" fmla="*/ 191 h 293"/>
                  <a:gd name="T86" fmla="*/ 395 w 610"/>
                  <a:gd name="T87" fmla="*/ 197 h 293"/>
                  <a:gd name="T88" fmla="*/ 443 w 610"/>
                  <a:gd name="T89" fmla="*/ 203 h 293"/>
                  <a:gd name="T90" fmla="*/ 443 w 610"/>
                  <a:gd name="T91" fmla="*/ 215 h 293"/>
                  <a:gd name="T92" fmla="*/ 461 w 610"/>
                  <a:gd name="T93" fmla="*/ 221 h 293"/>
                  <a:gd name="T94" fmla="*/ 467 w 610"/>
                  <a:gd name="T95" fmla="*/ 227 h 293"/>
                  <a:gd name="T96" fmla="*/ 485 w 610"/>
                  <a:gd name="T97" fmla="*/ 233 h 293"/>
                  <a:gd name="T98" fmla="*/ 497 w 610"/>
                  <a:gd name="T99" fmla="*/ 239 h 293"/>
                  <a:gd name="T100" fmla="*/ 485 w 610"/>
                  <a:gd name="T101" fmla="*/ 245 h 293"/>
                  <a:gd name="T102" fmla="*/ 491 w 610"/>
                  <a:gd name="T103" fmla="*/ 269 h 293"/>
                  <a:gd name="T104" fmla="*/ 497 w 610"/>
                  <a:gd name="T105" fmla="*/ 269 h 293"/>
                  <a:gd name="T106" fmla="*/ 485 w 610"/>
                  <a:gd name="T107" fmla="*/ 287 h 29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10"/>
                  <a:gd name="T163" fmla="*/ 0 h 293"/>
                  <a:gd name="T164" fmla="*/ 610 w 610"/>
                  <a:gd name="T165" fmla="*/ 293 h 29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10" h="293">
                    <a:moveTo>
                      <a:pt x="497" y="287"/>
                    </a:moveTo>
                    <a:lnTo>
                      <a:pt x="509" y="275"/>
                    </a:lnTo>
                    <a:lnTo>
                      <a:pt x="497" y="263"/>
                    </a:lnTo>
                    <a:lnTo>
                      <a:pt x="491" y="257"/>
                    </a:lnTo>
                    <a:lnTo>
                      <a:pt x="497" y="221"/>
                    </a:lnTo>
                    <a:lnTo>
                      <a:pt x="497" y="203"/>
                    </a:lnTo>
                    <a:lnTo>
                      <a:pt x="473" y="209"/>
                    </a:lnTo>
                    <a:lnTo>
                      <a:pt x="461" y="215"/>
                    </a:lnTo>
                    <a:lnTo>
                      <a:pt x="449" y="215"/>
                    </a:lnTo>
                    <a:lnTo>
                      <a:pt x="449" y="197"/>
                    </a:lnTo>
                    <a:lnTo>
                      <a:pt x="455" y="191"/>
                    </a:lnTo>
                    <a:lnTo>
                      <a:pt x="425" y="191"/>
                    </a:lnTo>
                    <a:lnTo>
                      <a:pt x="449" y="173"/>
                    </a:lnTo>
                    <a:lnTo>
                      <a:pt x="473" y="149"/>
                    </a:lnTo>
                    <a:lnTo>
                      <a:pt x="491" y="131"/>
                    </a:lnTo>
                    <a:lnTo>
                      <a:pt x="515" y="108"/>
                    </a:lnTo>
                    <a:lnTo>
                      <a:pt x="539" y="90"/>
                    </a:lnTo>
                    <a:lnTo>
                      <a:pt x="563" y="66"/>
                    </a:lnTo>
                    <a:lnTo>
                      <a:pt x="586" y="48"/>
                    </a:lnTo>
                    <a:lnTo>
                      <a:pt x="610" y="30"/>
                    </a:lnTo>
                    <a:lnTo>
                      <a:pt x="580" y="18"/>
                    </a:lnTo>
                    <a:lnTo>
                      <a:pt x="557" y="18"/>
                    </a:lnTo>
                    <a:lnTo>
                      <a:pt x="527" y="18"/>
                    </a:lnTo>
                    <a:lnTo>
                      <a:pt x="491" y="12"/>
                    </a:lnTo>
                    <a:lnTo>
                      <a:pt x="479" y="6"/>
                    </a:lnTo>
                    <a:lnTo>
                      <a:pt x="467" y="6"/>
                    </a:lnTo>
                    <a:lnTo>
                      <a:pt x="449" y="6"/>
                    </a:lnTo>
                    <a:lnTo>
                      <a:pt x="461" y="0"/>
                    </a:lnTo>
                    <a:lnTo>
                      <a:pt x="449" y="0"/>
                    </a:lnTo>
                    <a:lnTo>
                      <a:pt x="413" y="12"/>
                    </a:lnTo>
                    <a:lnTo>
                      <a:pt x="407" y="6"/>
                    </a:lnTo>
                    <a:lnTo>
                      <a:pt x="395" y="12"/>
                    </a:lnTo>
                    <a:lnTo>
                      <a:pt x="389" y="18"/>
                    </a:lnTo>
                    <a:lnTo>
                      <a:pt x="389" y="12"/>
                    </a:lnTo>
                    <a:lnTo>
                      <a:pt x="359" y="18"/>
                    </a:lnTo>
                    <a:lnTo>
                      <a:pt x="329" y="30"/>
                    </a:lnTo>
                    <a:lnTo>
                      <a:pt x="299" y="42"/>
                    </a:lnTo>
                    <a:lnTo>
                      <a:pt x="269" y="42"/>
                    </a:lnTo>
                    <a:lnTo>
                      <a:pt x="257" y="48"/>
                    </a:lnTo>
                    <a:lnTo>
                      <a:pt x="269" y="66"/>
                    </a:lnTo>
                    <a:lnTo>
                      <a:pt x="263" y="72"/>
                    </a:lnTo>
                    <a:lnTo>
                      <a:pt x="281" y="78"/>
                    </a:lnTo>
                    <a:lnTo>
                      <a:pt x="275" y="84"/>
                    </a:lnTo>
                    <a:lnTo>
                      <a:pt x="293" y="84"/>
                    </a:lnTo>
                    <a:lnTo>
                      <a:pt x="275" y="84"/>
                    </a:lnTo>
                    <a:lnTo>
                      <a:pt x="269" y="78"/>
                    </a:lnTo>
                    <a:lnTo>
                      <a:pt x="269" y="84"/>
                    </a:lnTo>
                    <a:lnTo>
                      <a:pt x="275" y="90"/>
                    </a:lnTo>
                    <a:lnTo>
                      <a:pt x="263" y="90"/>
                    </a:lnTo>
                    <a:lnTo>
                      <a:pt x="234" y="90"/>
                    </a:lnTo>
                    <a:lnTo>
                      <a:pt x="245" y="78"/>
                    </a:lnTo>
                    <a:lnTo>
                      <a:pt x="216" y="90"/>
                    </a:lnTo>
                    <a:lnTo>
                      <a:pt x="168" y="96"/>
                    </a:lnTo>
                    <a:lnTo>
                      <a:pt x="186" y="102"/>
                    </a:lnTo>
                    <a:lnTo>
                      <a:pt x="174" y="102"/>
                    </a:lnTo>
                    <a:lnTo>
                      <a:pt x="168" y="113"/>
                    </a:lnTo>
                    <a:lnTo>
                      <a:pt x="210" y="113"/>
                    </a:lnTo>
                    <a:lnTo>
                      <a:pt x="216" y="119"/>
                    </a:lnTo>
                    <a:lnTo>
                      <a:pt x="245" y="108"/>
                    </a:lnTo>
                    <a:lnTo>
                      <a:pt x="240" y="113"/>
                    </a:lnTo>
                    <a:lnTo>
                      <a:pt x="234" y="119"/>
                    </a:lnTo>
                    <a:lnTo>
                      <a:pt x="228" y="131"/>
                    </a:lnTo>
                    <a:lnTo>
                      <a:pt x="204" y="137"/>
                    </a:lnTo>
                    <a:lnTo>
                      <a:pt x="168" y="143"/>
                    </a:lnTo>
                    <a:lnTo>
                      <a:pt x="174" y="137"/>
                    </a:lnTo>
                    <a:lnTo>
                      <a:pt x="162" y="143"/>
                    </a:lnTo>
                    <a:lnTo>
                      <a:pt x="144" y="149"/>
                    </a:lnTo>
                    <a:lnTo>
                      <a:pt x="150" y="149"/>
                    </a:lnTo>
                    <a:lnTo>
                      <a:pt x="138" y="155"/>
                    </a:lnTo>
                    <a:lnTo>
                      <a:pt x="114" y="161"/>
                    </a:lnTo>
                    <a:lnTo>
                      <a:pt x="108" y="167"/>
                    </a:lnTo>
                    <a:lnTo>
                      <a:pt x="102" y="167"/>
                    </a:lnTo>
                    <a:lnTo>
                      <a:pt x="102" y="173"/>
                    </a:lnTo>
                    <a:lnTo>
                      <a:pt x="120" y="167"/>
                    </a:lnTo>
                    <a:lnTo>
                      <a:pt x="108" y="179"/>
                    </a:lnTo>
                    <a:lnTo>
                      <a:pt x="120" y="179"/>
                    </a:lnTo>
                    <a:lnTo>
                      <a:pt x="114" y="179"/>
                    </a:lnTo>
                    <a:lnTo>
                      <a:pt x="120" y="185"/>
                    </a:lnTo>
                    <a:lnTo>
                      <a:pt x="108" y="185"/>
                    </a:lnTo>
                    <a:lnTo>
                      <a:pt x="102" y="179"/>
                    </a:lnTo>
                    <a:lnTo>
                      <a:pt x="90" y="191"/>
                    </a:lnTo>
                    <a:lnTo>
                      <a:pt x="96" y="203"/>
                    </a:lnTo>
                    <a:lnTo>
                      <a:pt x="120" y="191"/>
                    </a:lnTo>
                    <a:lnTo>
                      <a:pt x="138" y="185"/>
                    </a:lnTo>
                    <a:lnTo>
                      <a:pt x="120" y="197"/>
                    </a:lnTo>
                    <a:lnTo>
                      <a:pt x="114" y="209"/>
                    </a:lnTo>
                    <a:lnTo>
                      <a:pt x="108" y="215"/>
                    </a:lnTo>
                    <a:lnTo>
                      <a:pt x="96" y="221"/>
                    </a:lnTo>
                    <a:lnTo>
                      <a:pt x="126" y="215"/>
                    </a:lnTo>
                    <a:lnTo>
                      <a:pt x="138" y="221"/>
                    </a:lnTo>
                    <a:lnTo>
                      <a:pt x="138" y="227"/>
                    </a:lnTo>
                    <a:lnTo>
                      <a:pt x="156" y="215"/>
                    </a:lnTo>
                    <a:lnTo>
                      <a:pt x="150" y="221"/>
                    </a:lnTo>
                    <a:lnTo>
                      <a:pt x="180" y="215"/>
                    </a:lnTo>
                    <a:lnTo>
                      <a:pt x="150" y="233"/>
                    </a:lnTo>
                    <a:lnTo>
                      <a:pt x="156" y="233"/>
                    </a:lnTo>
                    <a:lnTo>
                      <a:pt x="138" y="239"/>
                    </a:lnTo>
                    <a:lnTo>
                      <a:pt x="132" y="245"/>
                    </a:lnTo>
                    <a:lnTo>
                      <a:pt x="108" y="257"/>
                    </a:lnTo>
                    <a:lnTo>
                      <a:pt x="66" y="269"/>
                    </a:lnTo>
                    <a:lnTo>
                      <a:pt x="66" y="275"/>
                    </a:lnTo>
                    <a:lnTo>
                      <a:pt x="60" y="275"/>
                    </a:lnTo>
                    <a:lnTo>
                      <a:pt x="54" y="275"/>
                    </a:lnTo>
                    <a:lnTo>
                      <a:pt x="42" y="275"/>
                    </a:lnTo>
                    <a:lnTo>
                      <a:pt x="0" y="293"/>
                    </a:lnTo>
                    <a:lnTo>
                      <a:pt x="6" y="287"/>
                    </a:lnTo>
                    <a:lnTo>
                      <a:pt x="6" y="293"/>
                    </a:lnTo>
                    <a:lnTo>
                      <a:pt x="18" y="287"/>
                    </a:lnTo>
                    <a:lnTo>
                      <a:pt x="36" y="281"/>
                    </a:lnTo>
                    <a:lnTo>
                      <a:pt x="42" y="281"/>
                    </a:lnTo>
                    <a:lnTo>
                      <a:pt x="36" y="281"/>
                    </a:lnTo>
                    <a:lnTo>
                      <a:pt x="60" y="275"/>
                    </a:lnTo>
                    <a:lnTo>
                      <a:pt x="72" y="275"/>
                    </a:lnTo>
                    <a:lnTo>
                      <a:pt x="90" y="269"/>
                    </a:lnTo>
                    <a:lnTo>
                      <a:pt x="96" y="269"/>
                    </a:lnTo>
                    <a:lnTo>
                      <a:pt x="102" y="263"/>
                    </a:lnTo>
                    <a:lnTo>
                      <a:pt x="150" y="251"/>
                    </a:lnTo>
                    <a:lnTo>
                      <a:pt x="186" y="233"/>
                    </a:lnTo>
                    <a:lnTo>
                      <a:pt x="222" y="221"/>
                    </a:lnTo>
                    <a:lnTo>
                      <a:pt x="216" y="215"/>
                    </a:lnTo>
                    <a:lnTo>
                      <a:pt x="245" y="203"/>
                    </a:lnTo>
                    <a:lnTo>
                      <a:pt x="251" y="197"/>
                    </a:lnTo>
                    <a:lnTo>
                      <a:pt x="257" y="191"/>
                    </a:lnTo>
                    <a:lnTo>
                      <a:pt x="287" y="179"/>
                    </a:lnTo>
                    <a:lnTo>
                      <a:pt x="311" y="173"/>
                    </a:lnTo>
                    <a:lnTo>
                      <a:pt x="329" y="167"/>
                    </a:lnTo>
                    <a:lnTo>
                      <a:pt x="317" y="173"/>
                    </a:lnTo>
                    <a:lnTo>
                      <a:pt x="323" y="179"/>
                    </a:lnTo>
                    <a:lnTo>
                      <a:pt x="317" y="179"/>
                    </a:lnTo>
                    <a:lnTo>
                      <a:pt x="287" y="185"/>
                    </a:lnTo>
                    <a:lnTo>
                      <a:pt x="263" y="203"/>
                    </a:lnTo>
                    <a:lnTo>
                      <a:pt x="275" y="203"/>
                    </a:lnTo>
                    <a:lnTo>
                      <a:pt x="257" y="209"/>
                    </a:lnTo>
                    <a:lnTo>
                      <a:pt x="263" y="209"/>
                    </a:lnTo>
                    <a:lnTo>
                      <a:pt x="287" y="203"/>
                    </a:lnTo>
                    <a:lnTo>
                      <a:pt x="281" y="209"/>
                    </a:lnTo>
                    <a:lnTo>
                      <a:pt x="287" y="203"/>
                    </a:lnTo>
                    <a:lnTo>
                      <a:pt x="293" y="197"/>
                    </a:lnTo>
                    <a:lnTo>
                      <a:pt x="293" y="203"/>
                    </a:lnTo>
                    <a:lnTo>
                      <a:pt x="305" y="197"/>
                    </a:lnTo>
                    <a:lnTo>
                      <a:pt x="311" y="197"/>
                    </a:lnTo>
                    <a:lnTo>
                      <a:pt x="329" y="191"/>
                    </a:lnTo>
                    <a:lnTo>
                      <a:pt x="323" y="191"/>
                    </a:lnTo>
                    <a:lnTo>
                      <a:pt x="329" y="185"/>
                    </a:lnTo>
                    <a:lnTo>
                      <a:pt x="335" y="179"/>
                    </a:lnTo>
                    <a:lnTo>
                      <a:pt x="353" y="173"/>
                    </a:lnTo>
                    <a:lnTo>
                      <a:pt x="341" y="179"/>
                    </a:lnTo>
                    <a:lnTo>
                      <a:pt x="347" y="179"/>
                    </a:lnTo>
                    <a:lnTo>
                      <a:pt x="365" y="179"/>
                    </a:lnTo>
                    <a:lnTo>
                      <a:pt x="359" y="179"/>
                    </a:lnTo>
                    <a:lnTo>
                      <a:pt x="359" y="185"/>
                    </a:lnTo>
                    <a:lnTo>
                      <a:pt x="365" y="185"/>
                    </a:lnTo>
                    <a:lnTo>
                      <a:pt x="359" y="191"/>
                    </a:lnTo>
                    <a:lnTo>
                      <a:pt x="365" y="191"/>
                    </a:lnTo>
                    <a:lnTo>
                      <a:pt x="377" y="185"/>
                    </a:lnTo>
                    <a:lnTo>
                      <a:pt x="371" y="191"/>
                    </a:lnTo>
                    <a:lnTo>
                      <a:pt x="377" y="197"/>
                    </a:lnTo>
                    <a:lnTo>
                      <a:pt x="395" y="197"/>
                    </a:lnTo>
                    <a:lnTo>
                      <a:pt x="419" y="197"/>
                    </a:lnTo>
                    <a:lnTo>
                      <a:pt x="419" y="203"/>
                    </a:lnTo>
                    <a:lnTo>
                      <a:pt x="437" y="197"/>
                    </a:lnTo>
                    <a:lnTo>
                      <a:pt x="443" y="203"/>
                    </a:lnTo>
                    <a:lnTo>
                      <a:pt x="437" y="203"/>
                    </a:lnTo>
                    <a:lnTo>
                      <a:pt x="443" y="197"/>
                    </a:lnTo>
                    <a:lnTo>
                      <a:pt x="431" y="203"/>
                    </a:lnTo>
                    <a:lnTo>
                      <a:pt x="443" y="215"/>
                    </a:lnTo>
                    <a:lnTo>
                      <a:pt x="455" y="227"/>
                    </a:lnTo>
                    <a:lnTo>
                      <a:pt x="461" y="227"/>
                    </a:lnTo>
                    <a:lnTo>
                      <a:pt x="455" y="215"/>
                    </a:lnTo>
                    <a:lnTo>
                      <a:pt x="461" y="221"/>
                    </a:lnTo>
                    <a:lnTo>
                      <a:pt x="473" y="215"/>
                    </a:lnTo>
                    <a:lnTo>
                      <a:pt x="467" y="221"/>
                    </a:lnTo>
                    <a:lnTo>
                      <a:pt x="467" y="227"/>
                    </a:lnTo>
                    <a:lnTo>
                      <a:pt x="485" y="209"/>
                    </a:lnTo>
                    <a:lnTo>
                      <a:pt x="485" y="221"/>
                    </a:lnTo>
                    <a:lnTo>
                      <a:pt x="485" y="233"/>
                    </a:lnTo>
                    <a:lnTo>
                      <a:pt x="491" y="227"/>
                    </a:lnTo>
                    <a:lnTo>
                      <a:pt x="491" y="233"/>
                    </a:lnTo>
                    <a:lnTo>
                      <a:pt x="485" y="233"/>
                    </a:lnTo>
                    <a:lnTo>
                      <a:pt x="497" y="239"/>
                    </a:lnTo>
                    <a:lnTo>
                      <a:pt x="491" y="239"/>
                    </a:lnTo>
                    <a:lnTo>
                      <a:pt x="485" y="239"/>
                    </a:lnTo>
                    <a:lnTo>
                      <a:pt x="485" y="245"/>
                    </a:lnTo>
                    <a:lnTo>
                      <a:pt x="479" y="245"/>
                    </a:lnTo>
                    <a:lnTo>
                      <a:pt x="479" y="251"/>
                    </a:lnTo>
                    <a:lnTo>
                      <a:pt x="485" y="257"/>
                    </a:lnTo>
                    <a:lnTo>
                      <a:pt x="491" y="269"/>
                    </a:lnTo>
                    <a:lnTo>
                      <a:pt x="485" y="269"/>
                    </a:lnTo>
                    <a:lnTo>
                      <a:pt x="467" y="281"/>
                    </a:lnTo>
                    <a:lnTo>
                      <a:pt x="473" y="275"/>
                    </a:lnTo>
                    <a:lnTo>
                      <a:pt x="497" y="269"/>
                    </a:lnTo>
                    <a:lnTo>
                      <a:pt x="485" y="287"/>
                    </a:lnTo>
                    <a:lnTo>
                      <a:pt x="479" y="287"/>
                    </a:lnTo>
                    <a:lnTo>
                      <a:pt x="491" y="281"/>
                    </a:lnTo>
                    <a:lnTo>
                      <a:pt x="485" y="287"/>
                    </a:lnTo>
                    <a:lnTo>
                      <a:pt x="479" y="293"/>
                    </a:lnTo>
                    <a:lnTo>
                      <a:pt x="497" y="287"/>
                    </a:lnTo>
                    <a:close/>
                  </a:path>
                </a:pathLst>
              </a:custGeom>
              <a:solidFill>
                <a:srgbClr val="21ACBF"/>
              </a:solidFill>
              <a:ln w="9525">
                <a:solidFill>
                  <a:srgbClr val="000000"/>
                </a:solidFill>
                <a:round/>
                <a:headEnd/>
                <a:tailEnd/>
              </a:ln>
            </p:spPr>
            <p:txBody>
              <a:bodyPr/>
              <a:lstStyle/>
              <a:p>
                <a:pPr algn="ctr"/>
                <a:endParaRPr lang="en-US"/>
              </a:p>
            </p:txBody>
          </p:sp>
        </p:grpSp>
        <p:grpSp>
          <p:nvGrpSpPr>
            <p:cNvPr id="21519" name="Group 30"/>
            <p:cNvGrpSpPr>
              <a:grpSpLocks/>
            </p:cNvGrpSpPr>
            <p:nvPr/>
          </p:nvGrpSpPr>
          <p:grpSpPr bwMode="auto">
            <a:xfrm>
              <a:off x="717" y="1203"/>
              <a:ext cx="1212" cy="983"/>
              <a:chOff x="851" y="1207"/>
              <a:chExt cx="1313" cy="983"/>
            </a:xfrm>
          </p:grpSpPr>
          <p:sp>
            <p:nvSpPr>
              <p:cNvPr id="21996" name="Freeform 31"/>
              <p:cNvSpPr>
                <a:spLocks/>
              </p:cNvSpPr>
              <p:nvPr/>
            </p:nvSpPr>
            <p:spPr bwMode="auto">
              <a:xfrm>
                <a:off x="1230" y="1652"/>
                <a:ext cx="934" cy="538"/>
              </a:xfrm>
              <a:custGeom>
                <a:avLst/>
                <a:gdLst>
                  <a:gd name="T0" fmla="*/ 945 w 957"/>
                  <a:gd name="T1" fmla="*/ 42 h 478"/>
                  <a:gd name="T2" fmla="*/ 897 w 957"/>
                  <a:gd name="T3" fmla="*/ 83 h 478"/>
                  <a:gd name="T4" fmla="*/ 790 w 957"/>
                  <a:gd name="T5" fmla="*/ 113 h 478"/>
                  <a:gd name="T6" fmla="*/ 718 w 957"/>
                  <a:gd name="T7" fmla="*/ 143 h 478"/>
                  <a:gd name="T8" fmla="*/ 706 w 957"/>
                  <a:gd name="T9" fmla="*/ 113 h 478"/>
                  <a:gd name="T10" fmla="*/ 700 w 957"/>
                  <a:gd name="T11" fmla="*/ 66 h 478"/>
                  <a:gd name="T12" fmla="*/ 622 w 957"/>
                  <a:gd name="T13" fmla="*/ 30 h 478"/>
                  <a:gd name="T14" fmla="*/ 556 w 957"/>
                  <a:gd name="T15" fmla="*/ 0 h 478"/>
                  <a:gd name="T16" fmla="*/ 120 w 957"/>
                  <a:gd name="T17" fmla="*/ 24 h 478"/>
                  <a:gd name="T18" fmla="*/ 114 w 957"/>
                  <a:gd name="T19" fmla="*/ 30 h 478"/>
                  <a:gd name="T20" fmla="*/ 90 w 957"/>
                  <a:gd name="T21" fmla="*/ 24 h 478"/>
                  <a:gd name="T22" fmla="*/ 78 w 957"/>
                  <a:gd name="T23" fmla="*/ 54 h 478"/>
                  <a:gd name="T24" fmla="*/ 48 w 957"/>
                  <a:gd name="T25" fmla="*/ 101 h 478"/>
                  <a:gd name="T26" fmla="*/ 0 w 957"/>
                  <a:gd name="T27" fmla="*/ 185 h 478"/>
                  <a:gd name="T28" fmla="*/ 0 w 957"/>
                  <a:gd name="T29" fmla="*/ 227 h 478"/>
                  <a:gd name="T30" fmla="*/ 6 w 957"/>
                  <a:gd name="T31" fmla="*/ 233 h 478"/>
                  <a:gd name="T32" fmla="*/ 6 w 957"/>
                  <a:gd name="T33" fmla="*/ 293 h 478"/>
                  <a:gd name="T34" fmla="*/ 90 w 957"/>
                  <a:gd name="T35" fmla="*/ 335 h 478"/>
                  <a:gd name="T36" fmla="*/ 197 w 957"/>
                  <a:gd name="T37" fmla="*/ 347 h 478"/>
                  <a:gd name="T38" fmla="*/ 263 w 957"/>
                  <a:gd name="T39" fmla="*/ 407 h 478"/>
                  <a:gd name="T40" fmla="*/ 323 w 957"/>
                  <a:gd name="T41" fmla="*/ 454 h 478"/>
                  <a:gd name="T42" fmla="*/ 347 w 957"/>
                  <a:gd name="T43" fmla="*/ 436 h 478"/>
                  <a:gd name="T44" fmla="*/ 377 w 957"/>
                  <a:gd name="T45" fmla="*/ 413 h 478"/>
                  <a:gd name="T46" fmla="*/ 389 w 957"/>
                  <a:gd name="T47" fmla="*/ 413 h 478"/>
                  <a:gd name="T48" fmla="*/ 425 w 957"/>
                  <a:gd name="T49" fmla="*/ 389 h 478"/>
                  <a:gd name="T50" fmla="*/ 467 w 957"/>
                  <a:gd name="T51" fmla="*/ 395 h 478"/>
                  <a:gd name="T52" fmla="*/ 497 w 957"/>
                  <a:gd name="T53" fmla="*/ 407 h 478"/>
                  <a:gd name="T54" fmla="*/ 497 w 957"/>
                  <a:gd name="T55" fmla="*/ 383 h 478"/>
                  <a:gd name="T56" fmla="*/ 526 w 957"/>
                  <a:gd name="T57" fmla="*/ 377 h 478"/>
                  <a:gd name="T58" fmla="*/ 550 w 957"/>
                  <a:gd name="T59" fmla="*/ 377 h 478"/>
                  <a:gd name="T60" fmla="*/ 568 w 957"/>
                  <a:gd name="T61" fmla="*/ 389 h 478"/>
                  <a:gd name="T62" fmla="*/ 604 w 957"/>
                  <a:gd name="T63" fmla="*/ 430 h 478"/>
                  <a:gd name="T64" fmla="*/ 616 w 957"/>
                  <a:gd name="T65" fmla="*/ 448 h 478"/>
                  <a:gd name="T66" fmla="*/ 628 w 957"/>
                  <a:gd name="T67" fmla="*/ 478 h 478"/>
                  <a:gd name="T68" fmla="*/ 646 w 957"/>
                  <a:gd name="T69" fmla="*/ 425 h 478"/>
                  <a:gd name="T70" fmla="*/ 646 w 957"/>
                  <a:gd name="T71" fmla="*/ 359 h 478"/>
                  <a:gd name="T72" fmla="*/ 664 w 957"/>
                  <a:gd name="T73" fmla="*/ 335 h 478"/>
                  <a:gd name="T74" fmla="*/ 724 w 957"/>
                  <a:gd name="T75" fmla="*/ 293 h 478"/>
                  <a:gd name="T76" fmla="*/ 736 w 957"/>
                  <a:gd name="T77" fmla="*/ 275 h 478"/>
                  <a:gd name="T78" fmla="*/ 748 w 957"/>
                  <a:gd name="T79" fmla="*/ 263 h 478"/>
                  <a:gd name="T80" fmla="*/ 760 w 957"/>
                  <a:gd name="T81" fmla="*/ 251 h 478"/>
                  <a:gd name="T82" fmla="*/ 760 w 957"/>
                  <a:gd name="T83" fmla="*/ 245 h 478"/>
                  <a:gd name="T84" fmla="*/ 754 w 957"/>
                  <a:gd name="T85" fmla="*/ 215 h 478"/>
                  <a:gd name="T86" fmla="*/ 760 w 957"/>
                  <a:gd name="T87" fmla="*/ 209 h 478"/>
                  <a:gd name="T88" fmla="*/ 772 w 957"/>
                  <a:gd name="T89" fmla="*/ 215 h 478"/>
                  <a:gd name="T90" fmla="*/ 766 w 957"/>
                  <a:gd name="T91" fmla="*/ 233 h 478"/>
                  <a:gd name="T92" fmla="*/ 784 w 957"/>
                  <a:gd name="T93" fmla="*/ 191 h 478"/>
                  <a:gd name="T94" fmla="*/ 814 w 957"/>
                  <a:gd name="T95" fmla="*/ 179 h 478"/>
                  <a:gd name="T96" fmla="*/ 861 w 957"/>
                  <a:gd name="T97" fmla="*/ 161 h 478"/>
                  <a:gd name="T98" fmla="*/ 879 w 957"/>
                  <a:gd name="T99" fmla="*/ 155 h 478"/>
                  <a:gd name="T100" fmla="*/ 879 w 957"/>
                  <a:gd name="T101" fmla="*/ 137 h 478"/>
                  <a:gd name="T102" fmla="*/ 921 w 957"/>
                  <a:gd name="T103" fmla="*/ 95 h 4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957"/>
                  <a:gd name="T157" fmla="*/ 0 h 478"/>
                  <a:gd name="T158" fmla="*/ 957 w 957"/>
                  <a:gd name="T159" fmla="*/ 478 h 4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957" h="478">
                    <a:moveTo>
                      <a:pt x="957" y="89"/>
                    </a:moveTo>
                    <a:lnTo>
                      <a:pt x="951" y="83"/>
                    </a:lnTo>
                    <a:lnTo>
                      <a:pt x="951" y="71"/>
                    </a:lnTo>
                    <a:lnTo>
                      <a:pt x="957" y="48"/>
                    </a:lnTo>
                    <a:lnTo>
                      <a:pt x="945" y="42"/>
                    </a:lnTo>
                    <a:lnTo>
                      <a:pt x="939" y="42"/>
                    </a:lnTo>
                    <a:lnTo>
                      <a:pt x="921" y="54"/>
                    </a:lnTo>
                    <a:lnTo>
                      <a:pt x="909" y="66"/>
                    </a:lnTo>
                    <a:lnTo>
                      <a:pt x="897" y="83"/>
                    </a:lnTo>
                    <a:lnTo>
                      <a:pt x="885" y="89"/>
                    </a:lnTo>
                    <a:lnTo>
                      <a:pt x="855" y="89"/>
                    </a:lnTo>
                    <a:lnTo>
                      <a:pt x="825" y="89"/>
                    </a:lnTo>
                    <a:lnTo>
                      <a:pt x="808" y="101"/>
                    </a:lnTo>
                    <a:lnTo>
                      <a:pt x="790" y="113"/>
                    </a:lnTo>
                    <a:lnTo>
                      <a:pt x="772" y="113"/>
                    </a:lnTo>
                    <a:lnTo>
                      <a:pt x="754" y="119"/>
                    </a:lnTo>
                    <a:lnTo>
                      <a:pt x="754" y="131"/>
                    </a:lnTo>
                    <a:lnTo>
                      <a:pt x="736" y="137"/>
                    </a:lnTo>
                    <a:lnTo>
                      <a:pt x="718" y="143"/>
                    </a:lnTo>
                    <a:lnTo>
                      <a:pt x="700" y="149"/>
                    </a:lnTo>
                    <a:lnTo>
                      <a:pt x="682" y="155"/>
                    </a:lnTo>
                    <a:lnTo>
                      <a:pt x="682" y="143"/>
                    </a:lnTo>
                    <a:lnTo>
                      <a:pt x="700" y="125"/>
                    </a:lnTo>
                    <a:lnTo>
                      <a:pt x="706" y="113"/>
                    </a:lnTo>
                    <a:lnTo>
                      <a:pt x="712" y="95"/>
                    </a:lnTo>
                    <a:lnTo>
                      <a:pt x="712" y="83"/>
                    </a:lnTo>
                    <a:lnTo>
                      <a:pt x="700" y="71"/>
                    </a:lnTo>
                    <a:lnTo>
                      <a:pt x="700" y="66"/>
                    </a:lnTo>
                    <a:lnTo>
                      <a:pt x="694" y="60"/>
                    </a:lnTo>
                    <a:lnTo>
                      <a:pt x="682" y="48"/>
                    </a:lnTo>
                    <a:lnTo>
                      <a:pt x="670" y="42"/>
                    </a:lnTo>
                    <a:lnTo>
                      <a:pt x="640" y="24"/>
                    </a:lnTo>
                    <a:lnTo>
                      <a:pt x="622" y="30"/>
                    </a:lnTo>
                    <a:lnTo>
                      <a:pt x="610" y="24"/>
                    </a:lnTo>
                    <a:lnTo>
                      <a:pt x="592" y="30"/>
                    </a:lnTo>
                    <a:lnTo>
                      <a:pt x="574" y="18"/>
                    </a:lnTo>
                    <a:lnTo>
                      <a:pt x="556" y="12"/>
                    </a:lnTo>
                    <a:lnTo>
                      <a:pt x="556" y="0"/>
                    </a:lnTo>
                    <a:lnTo>
                      <a:pt x="550" y="12"/>
                    </a:lnTo>
                    <a:lnTo>
                      <a:pt x="365" y="12"/>
                    </a:lnTo>
                    <a:lnTo>
                      <a:pt x="335" y="12"/>
                    </a:lnTo>
                    <a:lnTo>
                      <a:pt x="126" y="12"/>
                    </a:lnTo>
                    <a:lnTo>
                      <a:pt x="120" y="24"/>
                    </a:lnTo>
                    <a:lnTo>
                      <a:pt x="114" y="42"/>
                    </a:lnTo>
                    <a:lnTo>
                      <a:pt x="102" y="48"/>
                    </a:lnTo>
                    <a:lnTo>
                      <a:pt x="102" y="42"/>
                    </a:lnTo>
                    <a:lnTo>
                      <a:pt x="102" y="48"/>
                    </a:lnTo>
                    <a:lnTo>
                      <a:pt x="114" y="30"/>
                    </a:lnTo>
                    <a:lnTo>
                      <a:pt x="102" y="42"/>
                    </a:lnTo>
                    <a:lnTo>
                      <a:pt x="108" y="36"/>
                    </a:lnTo>
                    <a:lnTo>
                      <a:pt x="114" y="30"/>
                    </a:lnTo>
                    <a:lnTo>
                      <a:pt x="90" y="24"/>
                    </a:lnTo>
                    <a:lnTo>
                      <a:pt x="84" y="48"/>
                    </a:lnTo>
                    <a:lnTo>
                      <a:pt x="78" y="54"/>
                    </a:lnTo>
                    <a:lnTo>
                      <a:pt x="78" y="60"/>
                    </a:lnTo>
                    <a:lnTo>
                      <a:pt x="78" y="54"/>
                    </a:lnTo>
                    <a:lnTo>
                      <a:pt x="72" y="60"/>
                    </a:lnTo>
                    <a:lnTo>
                      <a:pt x="84" y="66"/>
                    </a:lnTo>
                    <a:lnTo>
                      <a:pt x="72" y="66"/>
                    </a:lnTo>
                    <a:lnTo>
                      <a:pt x="66" y="71"/>
                    </a:lnTo>
                    <a:lnTo>
                      <a:pt x="48" y="101"/>
                    </a:lnTo>
                    <a:lnTo>
                      <a:pt x="30" y="125"/>
                    </a:lnTo>
                    <a:lnTo>
                      <a:pt x="24" y="143"/>
                    </a:lnTo>
                    <a:lnTo>
                      <a:pt x="18" y="155"/>
                    </a:lnTo>
                    <a:lnTo>
                      <a:pt x="0" y="179"/>
                    </a:lnTo>
                    <a:lnTo>
                      <a:pt x="0" y="185"/>
                    </a:lnTo>
                    <a:lnTo>
                      <a:pt x="0" y="197"/>
                    </a:lnTo>
                    <a:lnTo>
                      <a:pt x="0" y="209"/>
                    </a:lnTo>
                    <a:lnTo>
                      <a:pt x="6" y="227"/>
                    </a:lnTo>
                    <a:lnTo>
                      <a:pt x="0" y="221"/>
                    </a:lnTo>
                    <a:lnTo>
                      <a:pt x="0" y="227"/>
                    </a:lnTo>
                    <a:lnTo>
                      <a:pt x="6" y="227"/>
                    </a:lnTo>
                    <a:lnTo>
                      <a:pt x="12" y="227"/>
                    </a:lnTo>
                    <a:lnTo>
                      <a:pt x="12" y="233"/>
                    </a:lnTo>
                    <a:lnTo>
                      <a:pt x="6" y="233"/>
                    </a:lnTo>
                    <a:lnTo>
                      <a:pt x="6" y="245"/>
                    </a:lnTo>
                    <a:lnTo>
                      <a:pt x="6" y="251"/>
                    </a:lnTo>
                    <a:lnTo>
                      <a:pt x="6" y="263"/>
                    </a:lnTo>
                    <a:lnTo>
                      <a:pt x="12" y="275"/>
                    </a:lnTo>
                    <a:lnTo>
                      <a:pt x="6" y="293"/>
                    </a:lnTo>
                    <a:lnTo>
                      <a:pt x="18" y="293"/>
                    </a:lnTo>
                    <a:lnTo>
                      <a:pt x="36" y="305"/>
                    </a:lnTo>
                    <a:lnTo>
                      <a:pt x="54" y="317"/>
                    </a:lnTo>
                    <a:lnTo>
                      <a:pt x="54" y="335"/>
                    </a:lnTo>
                    <a:lnTo>
                      <a:pt x="90" y="335"/>
                    </a:lnTo>
                    <a:lnTo>
                      <a:pt x="108" y="341"/>
                    </a:lnTo>
                    <a:lnTo>
                      <a:pt x="120" y="347"/>
                    </a:lnTo>
                    <a:lnTo>
                      <a:pt x="144" y="359"/>
                    </a:lnTo>
                    <a:lnTo>
                      <a:pt x="191" y="359"/>
                    </a:lnTo>
                    <a:lnTo>
                      <a:pt x="197" y="347"/>
                    </a:lnTo>
                    <a:lnTo>
                      <a:pt x="227" y="347"/>
                    </a:lnTo>
                    <a:lnTo>
                      <a:pt x="239" y="371"/>
                    </a:lnTo>
                    <a:lnTo>
                      <a:pt x="245" y="389"/>
                    </a:lnTo>
                    <a:lnTo>
                      <a:pt x="257" y="395"/>
                    </a:lnTo>
                    <a:lnTo>
                      <a:pt x="263" y="407"/>
                    </a:lnTo>
                    <a:lnTo>
                      <a:pt x="275" y="389"/>
                    </a:lnTo>
                    <a:lnTo>
                      <a:pt x="299" y="395"/>
                    </a:lnTo>
                    <a:lnTo>
                      <a:pt x="305" y="413"/>
                    </a:lnTo>
                    <a:lnTo>
                      <a:pt x="317" y="430"/>
                    </a:lnTo>
                    <a:lnTo>
                      <a:pt x="323" y="454"/>
                    </a:lnTo>
                    <a:lnTo>
                      <a:pt x="335" y="460"/>
                    </a:lnTo>
                    <a:lnTo>
                      <a:pt x="353" y="466"/>
                    </a:lnTo>
                    <a:lnTo>
                      <a:pt x="353" y="442"/>
                    </a:lnTo>
                    <a:lnTo>
                      <a:pt x="347" y="436"/>
                    </a:lnTo>
                    <a:lnTo>
                      <a:pt x="353" y="436"/>
                    </a:lnTo>
                    <a:lnTo>
                      <a:pt x="359" y="430"/>
                    </a:lnTo>
                    <a:lnTo>
                      <a:pt x="365" y="425"/>
                    </a:lnTo>
                    <a:lnTo>
                      <a:pt x="371" y="419"/>
                    </a:lnTo>
                    <a:lnTo>
                      <a:pt x="377" y="413"/>
                    </a:lnTo>
                    <a:lnTo>
                      <a:pt x="383" y="413"/>
                    </a:lnTo>
                    <a:lnTo>
                      <a:pt x="389" y="413"/>
                    </a:lnTo>
                    <a:lnTo>
                      <a:pt x="407" y="395"/>
                    </a:lnTo>
                    <a:lnTo>
                      <a:pt x="407" y="389"/>
                    </a:lnTo>
                    <a:lnTo>
                      <a:pt x="413" y="395"/>
                    </a:lnTo>
                    <a:lnTo>
                      <a:pt x="425" y="389"/>
                    </a:lnTo>
                    <a:lnTo>
                      <a:pt x="443" y="389"/>
                    </a:lnTo>
                    <a:lnTo>
                      <a:pt x="455" y="389"/>
                    </a:lnTo>
                    <a:lnTo>
                      <a:pt x="461" y="389"/>
                    </a:lnTo>
                    <a:lnTo>
                      <a:pt x="467" y="395"/>
                    </a:lnTo>
                    <a:lnTo>
                      <a:pt x="479" y="401"/>
                    </a:lnTo>
                    <a:lnTo>
                      <a:pt x="491" y="401"/>
                    </a:lnTo>
                    <a:lnTo>
                      <a:pt x="485" y="395"/>
                    </a:lnTo>
                    <a:lnTo>
                      <a:pt x="502" y="401"/>
                    </a:lnTo>
                    <a:lnTo>
                      <a:pt x="497" y="407"/>
                    </a:lnTo>
                    <a:lnTo>
                      <a:pt x="502" y="401"/>
                    </a:lnTo>
                    <a:lnTo>
                      <a:pt x="497" y="389"/>
                    </a:lnTo>
                    <a:lnTo>
                      <a:pt x="502" y="389"/>
                    </a:lnTo>
                    <a:lnTo>
                      <a:pt x="497" y="383"/>
                    </a:lnTo>
                    <a:lnTo>
                      <a:pt x="485" y="383"/>
                    </a:lnTo>
                    <a:lnTo>
                      <a:pt x="497" y="383"/>
                    </a:lnTo>
                    <a:lnTo>
                      <a:pt x="526" y="377"/>
                    </a:lnTo>
                    <a:lnTo>
                      <a:pt x="532" y="371"/>
                    </a:lnTo>
                    <a:lnTo>
                      <a:pt x="526" y="377"/>
                    </a:lnTo>
                    <a:lnTo>
                      <a:pt x="538" y="377"/>
                    </a:lnTo>
                    <a:lnTo>
                      <a:pt x="544" y="377"/>
                    </a:lnTo>
                    <a:lnTo>
                      <a:pt x="556" y="377"/>
                    </a:lnTo>
                    <a:lnTo>
                      <a:pt x="550" y="377"/>
                    </a:lnTo>
                    <a:lnTo>
                      <a:pt x="562" y="377"/>
                    </a:lnTo>
                    <a:lnTo>
                      <a:pt x="568" y="377"/>
                    </a:lnTo>
                    <a:lnTo>
                      <a:pt x="568" y="383"/>
                    </a:lnTo>
                    <a:lnTo>
                      <a:pt x="568" y="389"/>
                    </a:lnTo>
                    <a:lnTo>
                      <a:pt x="592" y="383"/>
                    </a:lnTo>
                    <a:lnTo>
                      <a:pt x="610" y="407"/>
                    </a:lnTo>
                    <a:lnTo>
                      <a:pt x="604" y="430"/>
                    </a:lnTo>
                    <a:lnTo>
                      <a:pt x="610" y="430"/>
                    </a:lnTo>
                    <a:lnTo>
                      <a:pt x="610" y="425"/>
                    </a:lnTo>
                    <a:lnTo>
                      <a:pt x="610" y="436"/>
                    </a:lnTo>
                    <a:lnTo>
                      <a:pt x="610" y="448"/>
                    </a:lnTo>
                    <a:lnTo>
                      <a:pt x="616" y="448"/>
                    </a:lnTo>
                    <a:lnTo>
                      <a:pt x="616" y="454"/>
                    </a:lnTo>
                    <a:lnTo>
                      <a:pt x="616" y="448"/>
                    </a:lnTo>
                    <a:lnTo>
                      <a:pt x="616" y="454"/>
                    </a:lnTo>
                    <a:lnTo>
                      <a:pt x="616" y="466"/>
                    </a:lnTo>
                    <a:lnTo>
                      <a:pt x="628" y="478"/>
                    </a:lnTo>
                    <a:lnTo>
                      <a:pt x="640" y="478"/>
                    </a:lnTo>
                    <a:lnTo>
                      <a:pt x="646" y="460"/>
                    </a:lnTo>
                    <a:lnTo>
                      <a:pt x="646" y="448"/>
                    </a:lnTo>
                    <a:lnTo>
                      <a:pt x="640" y="413"/>
                    </a:lnTo>
                    <a:lnTo>
                      <a:pt x="646" y="425"/>
                    </a:lnTo>
                    <a:lnTo>
                      <a:pt x="646" y="413"/>
                    </a:lnTo>
                    <a:lnTo>
                      <a:pt x="640" y="395"/>
                    </a:lnTo>
                    <a:lnTo>
                      <a:pt x="640" y="377"/>
                    </a:lnTo>
                    <a:lnTo>
                      <a:pt x="640" y="365"/>
                    </a:lnTo>
                    <a:lnTo>
                      <a:pt x="646" y="359"/>
                    </a:lnTo>
                    <a:lnTo>
                      <a:pt x="652" y="347"/>
                    </a:lnTo>
                    <a:lnTo>
                      <a:pt x="658" y="341"/>
                    </a:lnTo>
                    <a:lnTo>
                      <a:pt x="658" y="335"/>
                    </a:lnTo>
                    <a:lnTo>
                      <a:pt x="664" y="335"/>
                    </a:lnTo>
                    <a:lnTo>
                      <a:pt x="688" y="317"/>
                    </a:lnTo>
                    <a:lnTo>
                      <a:pt x="706" y="305"/>
                    </a:lnTo>
                    <a:lnTo>
                      <a:pt x="712" y="305"/>
                    </a:lnTo>
                    <a:lnTo>
                      <a:pt x="724" y="293"/>
                    </a:lnTo>
                    <a:lnTo>
                      <a:pt x="748" y="287"/>
                    </a:lnTo>
                    <a:lnTo>
                      <a:pt x="736" y="281"/>
                    </a:lnTo>
                    <a:lnTo>
                      <a:pt x="742" y="281"/>
                    </a:lnTo>
                    <a:lnTo>
                      <a:pt x="748" y="281"/>
                    </a:lnTo>
                    <a:lnTo>
                      <a:pt x="736" y="275"/>
                    </a:lnTo>
                    <a:lnTo>
                      <a:pt x="754" y="275"/>
                    </a:lnTo>
                    <a:lnTo>
                      <a:pt x="760" y="269"/>
                    </a:lnTo>
                    <a:lnTo>
                      <a:pt x="754" y="269"/>
                    </a:lnTo>
                    <a:lnTo>
                      <a:pt x="754" y="263"/>
                    </a:lnTo>
                    <a:lnTo>
                      <a:pt x="748" y="263"/>
                    </a:lnTo>
                    <a:lnTo>
                      <a:pt x="754" y="263"/>
                    </a:lnTo>
                    <a:lnTo>
                      <a:pt x="760" y="263"/>
                    </a:lnTo>
                    <a:lnTo>
                      <a:pt x="760" y="251"/>
                    </a:lnTo>
                    <a:lnTo>
                      <a:pt x="766" y="269"/>
                    </a:lnTo>
                    <a:lnTo>
                      <a:pt x="760" y="245"/>
                    </a:lnTo>
                    <a:lnTo>
                      <a:pt x="754" y="245"/>
                    </a:lnTo>
                    <a:lnTo>
                      <a:pt x="748" y="239"/>
                    </a:lnTo>
                    <a:lnTo>
                      <a:pt x="760" y="245"/>
                    </a:lnTo>
                    <a:lnTo>
                      <a:pt x="754" y="233"/>
                    </a:lnTo>
                    <a:lnTo>
                      <a:pt x="760" y="239"/>
                    </a:lnTo>
                    <a:lnTo>
                      <a:pt x="754" y="221"/>
                    </a:lnTo>
                    <a:lnTo>
                      <a:pt x="760" y="233"/>
                    </a:lnTo>
                    <a:lnTo>
                      <a:pt x="754" y="215"/>
                    </a:lnTo>
                    <a:lnTo>
                      <a:pt x="748" y="215"/>
                    </a:lnTo>
                    <a:lnTo>
                      <a:pt x="754" y="209"/>
                    </a:lnTo>
                    <a:lnTo>
                      <a:pt x="754" y="215"/>
                    </a:lnTo>
                    <a:lnTo>
                      <a:pt x="766" y="221"/>
                    </a:lnTo>
                    <a:lnTo>
                      <a:pt x="760" y="209"/>
                    </a:lnTo>
                    <a:lnTo>
                      <a:pt x="766" y="221"/>
                    </a:lnTo>
                    <a:lnTo>
                      <a:pt x="766" y="203"/>
                    </a:lnTo>
                    <a:lnTo>
                      <a:pt x="778" y="197"/>
                    </a:lnTo>
                    <a:lnTo>
                      <a:pt x="772" y="209"/>
                    </a:lnTo>
                    <a:lnTo>
                      <a:pt x="772" y="215"/>
                    </a:lnTo>
                    <a:lnTo>
                      <a:pt x="766" y="215"/>
                    </a:lnTo>
                    <a:lnTo>
                      <a:pt x="772" y="221"/>
                    </a:lnTo>
                    <a:lnTo>
                      <a:pt x="772" y="227"/>
                    </a:lnTo>
                    <a:lnTo>
                      <a:pt x="766" y="233"/>
                    </a:lnTo>
                    <a:lnTo>
                      <a:pt x="766" y="239"/>
                    </a:lnTo>
                    <a:lnTo>
                      <a:pt x="784" y="215"/>
                    </a:lnTo>
                    <a:lnTo>
                      <a:pt x="784" y="197"/>
                    </a:lnTo>
                    <a:lnTo>
                      <a:pt x="796" y="185"/>
                    </a:lnTo>
                    <a:lnTo>
                      <a:pt x="784" y="191"/>
                    </a:lnTo>
                    <a:lnTo>
                      <a:pt x="790" y="203"/>
                    </a:lnTo>
                    <a:lnTo>
                      <a:pt x="790" y="209"/>
                    </a:lnTo>
                    <a:lnTo>
                      <a:pt x="808" y="185"/>
                    </a:lnTo>
                    <a:lnTo>
                      <a:pt x="808" y="191"/>
                    </a:lnTo>
                    <a:lnTo>
                      <a:pt x="814" y="179"/>
                    </a:lnTo>
                    <a:lnTo>
                      <a:pt x="820" y="161"/>
                    </a:lnTo>
                    <a:lnTo>
                      <a:pt x="820" y="167"/>
                    </a:lnTo>
                    <a:lnTo>
                      <a:pt x="825" y="167"/>
                    </a:lnTo>
                    <a:lnTo>
                      <a:pt x="843" y="161"/>
                    </a:lnTo>
                    <a:lnTo>
                      <a:pt x="861" y="161"/>
                    </a:lnTo>
                    <a:lnTo>
                      <a:pt x="867" y="155"/>
                    </a:lnTo>
                    <a:lnTo>
                      <a:pt x="873" y="155"/>
                    </a:lnTo>
                    <a:lnTo>
                      <a:pt x="879" y="155"/>
                    </a:lnTo>
                    <a:lnTo>
                      <a:pt x="891" y="155"/>
                    </a:lnTo>
                    <a:lnTo>
                      <a:pt x="885" y="143"/>
                    </a:lnTo>
                    <a:lnTo>
                      <a:pt x="891" y="149"/>
                    </a:lnTo>
                    <a:lnTo>
                      <a:pt x="879" y="149"/>
                    </a:lnTo>
                    <a:lnTo>
                      <a:pt x="879" y="137"/>
                    </a:lnTo>
                    <a:lnTo>
                      <a:pt x="879" y="131"/>
                    </a:lnTo>
                    <a:lnTo>
                      <a:pt x="903" y="113"/>
                    </a:lnTo>
                    <a:lnTo>
                      <a:pt x="903" y="107"/>
                    </a:lnTo>
                    <a:lnTo>
                      <a:pt x="909" y="107"/>
                    </a:lnTo>
                    <a:lnTo>
                      <a:pt x="921" y="95"/>
                    </a:lnTo>
                    <a:lnTo>
                      <a:pt x="921" y="101"/>
                    </a:lnTo>
                    <a:lnTo>
                      <a:pt x="927" y="95"/>
                    </a:lnTo>
                    <a:lnTo>
                      <a:pt x="933" y="101"/>
                    </a:lnTo>
                    <a:lnTo>
                      <a:pt x="957" y="89"/>
                    </a:lnTo>
                    <a:close/>
                  </a:path>
                </a:pathLst>
              </a:custGeom>
              <a:solidFill>
                <a:srgbClr val="21ACBF"/>
              </a:solidFill>
              <a:ln w="9525">
                <a:solidFill>
                  <a:srgbClr val="000000"/>
                </a:solidFill>
                <a:round/>
                <a:headEnd/>
                <a:tailEnd/>
              </a:ln>
            </p:spPr>
            <p:txBody>
              <a:bodyPr/>
              <a:lstStyle/>
              <a:p>
                <a:pPr algn="ctr"/>
                <a:endParaRPr lang="en-US"/>
              </a:p>
            </p:txBody>
          </p:sp>
          <p:sp>
            <p:nvSpPr>
              <p:cNvPr id="21997" name="Freeform 32"/>
              <p:cNvSpPr>
                <a:spLocks/>
              </p:cNvSpPr>
              <p:nvPr/>
            </p:nvSpPr>
            <p:spPr bwMode="auto">
              <a:xfrm>
                <a:off x="851" y="1207"/>
                <a:ext cx="595" cy="330"/>
              </a:xfrm>
              <a:custGeom>
                <a:avLst/>
                <a:gdLst>
                  <a:gd name="T0" fmla="*/ 491 w 610"/>
                  <a:gd name="T1" fmla="*/ 257 h 293"/>
                  <a:gd name="T2" fmla="*/ 461 w 610"/>
                  <a:gd name="T3" fmla="*/ 215 h 293"/>
                  <a:gd name="T4" fmla="*/ 455 w 610"/>
                  <a:gd name="T5" fmla="*/ 191 h 293"/>
                  <a:gd name="T6" fmla="*/ 491 w 610"/>
                  <a:gd name="T7" fmla="*/ 131 h 293"/>
                  <a:gd name="T8" fmla="*/ 586 w 610"/>
                  <a:gd name="T9" fmla="*/ 48 h 293"/>
                  <a:gd name="T10" fmla="*/ 527 w 610"/>
                  <a:gd name="T11" fmla="*/ 18 h 293"/>
                  <a:gd name="T12" fmla="*/ 467 w 610"/>
                  <a:gd name="T13" fmla="*/ 6 h 293"/>
                  <a:gd name="T14" fmla="*/ 449 w 610"/>
                  <a:gd name="T15" fmla="*/ 0 h 293"/>
                  <a:gd name="T16" fmla="*/ 395 w 610"/>
                  <a:gd name="T17" fmla="*/ 12 h 293"/>
                  <a:gd name="T18" fmla="*/ 329 w 610"/>
                  <a:gd name="T19" fmla="*/ 30 h 293"/>
                  <a:gd name="T20" fmla="*/ 269 w 610"/>
                  <a:gd name="T21" fmla="*/ 66 h 293"/>
                  <a:gd name="T22" fmla="*/ 293 w 610"/>
                  <a:gd name="T23" fmla="*/ 84 h 293"/>
                  <a:gd name="T24" fmla="*/ 275 w 610"/>
                  <a:gd name="T25" fmla="*/ 90 h 293"/>
                  <a:gd name="T26" fmla="*/ 216 w 610"/>
                  <a:gd name="T27" fmla="*/ 90 h 293"/>
                  <a:gd name="T28" fmla="*/ 168 w 610"/>
                  <a:gd name="T29" fmla="*/ 113 h 293"/>
                  <a:gd name="T30" fmla="*/ 240 w 610"/>
                  <a:gd name="T31" fmla="*/ 113 h 293"/>
                  <a:gd name="T32" fmla="*/ 168 w 610"/>
                  <a:gd name="T33" fmla="*/ 143 h 293"/>
                  <a:gd name="T34" fmla="*/ 150 w 610"/>
                  <a:gd name="T35" fmla="*/ 149 h 293"/>
                  <a:gd name="T36" fmla="*/ 108 w 610"/>
                  <a:gd name="T37" fmla="*/ 167 h 293"/>
                  <a:gd name="T38" fmla="*/ 108 w 610"/>
                  <a:gd name="T39" fmla="*/ 179 h 293"/>
                  <a:gd name="T40" fmla="*/ 120 w 610"/>
                  <a:gd name="T41" fmla="*/ 185 h 293"/>
                  <a:gd name="T42" fmla="*/ 96 w 610"/>
                  <a:gd name="T43" fmla="*/ 203 h 293"/>
                  <a:gd name="T44" fmla="*/ 114 w 610"/>
                  <a:gd name="T45" fmla="*/ 209 h 293"/>
                  <a:gd name="T46" fmla="*/ 126 w 610"/>
                  <a:gd name="T47" fmla="*/ 215 h 293"/>
                  <a:gd name="T48" fmla="*/ 156 w 610"/>
                  <a:gd name="T49" fmla="*/ 215 h 293"/>
                  <a:gd name="T50" fmla="*/ 150 w 610"/>
                  <a:gd name="T51" fmla="*/ 233 h 293"/>
                  <a:gd name="T52" fmla="*/ 132 w 610"/>
                  <a:gd name="T53" fmla="*/ 245 h 293"/>
                  <a:gd name="T54" fmla="*/ 60 w 610"/>
                  <a:gd name="T55" fmla="*/ 275 h 293"/>
                  <a:gd name="T56" fmla="*/ 0 w 610"/>
                  <a:gd name="T57" fmla="*/ 293 h 293"/>
                  <a:gd name="T58" fmla="*/ 18 w 610"/>
                  <a:gd name="T59" fmla="*/ 287 h 293"/>
                  <a:gd name="T60" fmla="*/ 60 w 610"/>
                  <a:gd name="T61" fmla="*/ 275 h 293"/>
                  <a:gd name="T62" fmla="*/ 96 w 610"/>
                  <a:gd name="T63" fmla="*/ 269 h 293"/>
                  <a:gd name="T64" fmla="*/ 222 w 610"/>
                  <a:gd name="T65" fmla="*/ 221 h 293"/>
                  <a:gd name="T66" fmla="*/ 257 w 610"/>
                  <a:gd name="T67" fmla="*/ 191 h 293"/>
                  <a:gd name="T68" fmla="*/ 317 w 610"/>
                  <a:gd name="T69" fmla="*/ 173 h 293"/>
                  <a:gd name="T70" fmla="*/ 263 w 610"/>
                  <a:gd name="T71" fmla="*/ 203 h 293"/>
                  <a:gd name="T72" fmla="*/ 287 w 610"/>
                  <a:gd name="T73" fmla="*/ 203 h 293"/>
                  <a:gd name="T74" fmla="*/ 293 w 610"/>
                  <a:gd name="T75" fmla="*/ 197 h 293"/>
                  <a:gd name="T76" fmla="*/ 329 w 610"/>
                  <a:gd name="T77" fmla="*/ 191 h 293"/>
                  <a:gd name="T78" fmla="*/ 335 w 610"/>
                  <a:gd name="T79" fmla="*/ 179 h 293"/>
                  <a:gd name="T80" fmla="*/ 347 w 610"/>
                  <a:gd name="T81" fmla="*/ 179 h 293"/>
                  <a:gd name="T82" fmla="*/ 359 w 610"/>
                  <a:gd name="T83" fmla="*/ 185 h 293"/>
                  <a:gd name="T84" fmla="*/ 365 w 610"/>
                  <a:gd name="T85" fmla="*/ 191 h 293"/>
                  <a:gd name="T86" fmla="*/ 395 w 610"/>
                  <a:gd name="T87" fmla="*/ 197 h 293"/>
                  <a:gd name="T88" fmla="*/ 443 w 610"/>
                  <a:gd name="T89" fmla="*/ 203 h 293"/>
                  <a:gd name="T90" fmla="*/ 443 w 610"/>
                  <a:gd name="T91" fmla="*/ 215 h 293"/>
                  <a:gd name="T92" fmla="*/ 461 w 610"/>
                  <a:gd name="T93" fmla="*/ 221 h 293"/>
                  <a:gd name="T94" fmla="*/ 467 w 610"/>
                  <a:gd name="T95" fmla="*/ 227 h 293"/>
                  <a:gd name="T96" fmla="*/ 485 w 610"/>
                  <a:gd name="T97" fmla="*/ 233 h 293"/>
                  <a:gd name="T98" fmla="*/ 497 w 610"/>
                  <a:gd name="T99" fmla="*/ 239 h 293"/>
                  <a:gd name="T100" fmla="*/ 485 w 610"/>
                  <a:gd name="T101" fmla="*/ 245 h 293"/>
                  <a:gd name="T102" fmla="*/ 491 w 610"/>
                  <a:gd name="T103" fmla="*/ 269 h 293"/>
                  <a:gd name="T104" fmla="*/ 497 w 610"/>
                  <a:gd name="T105" fmla="*/ 269 h 293"/>
                  <a:gd name="T106" fmla="*/ 485 w 610"/>
                  <a:gd name="T107" fmla="*/ 287 h 29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10"/>
                  <a:gd name="T163" fmla="*/ 0 h 293"/>
                  <a:gd name="T164" fmla="*/ 610 w 610"/>
                  <a:gd name="T165" fmla="*/ 293 h 29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10" h="293">
                    <a:moveTo>
                      <a:pt x="497" y="287"/>
                    </a:moveTo>
                    <a:lnTo>
                      <a:pt x="509" y="275"/>
                    </a:lnTo>
                    <a:lnTo>
                      <a:pt x="497" y="263"/>
                    </a:lnTo>
                    <a:lnTo>
                      <a:pt x="491" y="257"/>
                    </a:lnTo>
                    <a:lnTo>
                      <a:pt x="497" y="221"/>
                    </a:lnTo>
                    <a:lnTo>
                      <a:pt x="497" y="203"/>
                    </a:lnTo>
                    <a:lnTo>
                      <a:pt x="473" y="209"/>
                    </a:lnTo>
                    <a:lnTo>
                      <a:pt x="461" y="215"/>
                    </a:lnTo>
                    <a:lnTo>
                      <a:pt x="449" y="215"/>
                    </a:lnTo>
                    <a:lnTo>
                      <a:pt x="449" y="197"/>
                    </a:lnTo>
                    <a:lnTo>
                      <a:pt x="455" y="191"/>
                    </a:lnTo>
                    <a:lnTo>
                      <a:pt x="425" y="191"/>
                    </a:lnTo>
                    <a:lnTo>
                      <a:pt x="449" y="173"/>
                    </a:lnTo>
                    <a:lnTo>
                      <a:pt x="473" y="149"/>
                    </a:lnTo>
                    <a:lnTo>
                      <a:pt x="491" y="131"/>
                    </a:lnTo>
                    <a:lnTo>
                      <a:pt x="515" y="108"/>
                    </a:lnTo>
                    <a:lnTo>
                      <a:pt x="539" y="90"/>
                    </a:lnTo>
                    <a:lnTo>
                      <a:pt x="563" y="66"/>
                    </a:lnTo>
                    <a:lnTo>
                      <a:pt x="586" y="48"/>
                    </a:lnTo>
                    <a:lnTo>
                      <a:pt x="610" y="30"/>
                    </a:lnTo>
                    <a:lnTo>
                      <a:pt x="580" y="18"/>
                    </a:lnTo>
                    <a:lnTo>
                      <a:pt x="557" y="18"/>
                    </a:lnTo>
                    <a:lnTo>
                      <a:pt x="527" y="18"/>
                    </a:lnTo>
                    <a:lnTo>
                      <a:pt x="491" y="12"/>
                    </a:lnTo>
                    <a:lnTo>
                      <a:pt x="479" y="6"/>
                    </a:lnTo>
                    <a:lnTo>
                      <a:pt x="467" y="6"/>
                    </a:lnTo>
                    <a:lnTo>
                      <a:pt x="449" y="6"/>
                    </a:lnTo>
                    <a:lnTo>
                      <a:pt x="461" y="0"/>
                    </a:lnTo>
                    <a:lnTo>
                      <a:pt x="449" y="0"/>
                    </a:lnTo>
                    <a:lnTo>
                      <a:pt x="413" y="12"/>
                    </a:lnTo>
                    <a:lnTo>
                      <a:pt x="407" y="6"/>
                    </a:lnTo>
                    <a:lnTo>
                      <a:pt x="395" y="12"/>
                    </a:lnTo>
                    <a:lnTo>
                      <a:pt x="389" y="18"/>
                    </a:lnTo>
                    <a:lnTo>
                      <a:pt x="389" y="12"/>
                    </a:lnTo>
                    <a:lnTo>
                      <a:pt x="359" y="18"/>
                    </a:lnTo>
                    <a:lnTo>
                      <a:pt x="329" y="30"/>
                    </a:lnTo>
                    <a:lnTo>
                      <a:pt x="299" y="42"/>
                    </a:lnTo>
                    <a:lnTo>
                      <a:pt x="269" y="42"/>
                    </a:lnTo>
                    <a:lnTo>
                      <a:pt x="257" y="48"/>
                    </a:lnTo>
                    <a:lnTo>
                      <a:pt x="269" y="66"/>
                    </a:lnTo>
                    <a:lnTo>
                      <a:pt x="263" y="72"/>
                    </a:lnTo>
                    <a:lnTo>
                      <a:pt x="281" y="78"/>
                    </a:lnTo>
                    <a:lnTo>
                      <a:pt x="275" y="84"/>
                    </a:lnTo>
                    <a:lnTo>
                      <a:pt x="293" y="84"/>
                    </a:lnTo>
                    <a:lnTo>
                      <a:pt x="275" y="84"/>
                    </a:lnTo>
                    <a:lnTo>
                      <a:pt x="269" y="78"/>
                    </a:lnTo>
                    <a:lnTo>
                      <a:pt x="269" y="84"/>
                    </a:lnTo>
                    <a:lnTo>
                      <a:pt x="275" y="90"/>
                    </a:lnTo>
                    <a:lnTo>
                      <a:pt x="263" y="90"/>
                    </a:lnTo>
                    <a:lnTo>
                      <a:pt x="234" y="90"/>
                    </a:lnTo>
                    <a:lnTo>
                      <a:pt x="245" y="78"/>
                    </a:lnTo>
                    <a:lnTo>
                      <a:pt x="216" y="90"/>
                    </a:lnTo>
                    <a:lnTo>
                      <a:pt x="168" y="96"/>
                    </a:lnTo>
                    <a:lnTo>
                      <a:pt x="186" y="102"/>
                    </a:lnTo>
                    <a:lnTo>
                      <a:pt x="174" y="102"/>
                    </a:lnTo>
                    <a:lnTo>
                      <a:pt x="168" y="113"/>
                    </a:lnTo>
                    <a:lnTo>
                      <a:pt x="210" y="113"/>
                    </a:lnTo>
                    <a:lnTo>
                      <a:pt x="216" y="119"/>
                    </a:lnTo>
                    <a:lnTo>
                      <a:pt x="245" y="108"/>
                    </a:lnTo>
                    <a:lnTo>
                      <a:pt x="240" y="113"/>
                    </a:lnTo>
                    <a:lnTo>
                      <a:pt x="234" y="119"/>
                    </a:lnTo>
                    <a:lnTo>
                      <a:pt x="228" y="131"/>
                    </a:lnTo>
                    <a:lnTo>
                      <a:pt x="204" y="137"/>
                    </a:lnTo>
                    <a:lnTo>
                      <a:pt x="168" y="143"/>
                    </a:lnTo>
                    <a:lnTo>
                      <a:pt x="174" y="137"/>
                    </a:lnTo>
                    <a:lnTo>
                      <a:pt x="162" y="143"/>
                    </a:lnTo>
                    <a:lnTo>
                      <a:pt x="144" y="149"/>
                    </a:lnTo>
                    <a:lnTo>
                      <a:pt x="150" y="149"/>
                    </a:lnTo>
                    <a:lnTo>
                      <a:pt x="138" y="155"/>
                    </a:lnTo>
                    <a:lnTo>
                      <a:pt x="114" y="161"/>
                    </a:lnTo>
                    <a:lnTo>
                      <a:pt x="108" y="167"/>
                    </a:lnTo>
                    <a:lnTo>
                      <a:pt x="102" y="167"/>
                    </a:lnTo>
                    <a:lnTo>
                      <a:pt x="102" y="173"/>
                    </a:lnTo>
                    <a:lnTo>
                      <a:pt x="120" y="167"/>
                    </a:lnTo>
                    <a:lnTo>
                      <a:pt x="108" y="179"/>
                    </a:lnTo>
                    <a:lnTo>
                      <a:pt x="120" y="179"/>
                    </a:lnTo>
                    <a:lnTo>
                      <a:pt x="114" y="179"/>
                    </a:lnTo>
                    <a:lnTo>
                      <a:pt x="120" y="185"/>
                    </a:lnTo>
                    <a:lnTo>
                      <a:pt x="108" y="185"/>
                    </a:lnTo>
                    <a:lnTo>
                      <a:pt x="102" y="179"/>
                    </a:lnTo>
                    <a:lnTo>
                      <a:pt x="90" y="191"/>
                    </a:lnTo>
                    <a:lnTo>
                      <a:pt x="96" y="203"/>
                    </a:lnTo>
                    <a:lnTo>
                      <a:pt x="120" y="191"/>
                    </a:lnTo>
                    <a:lnTo>
                      <a:pt x="138" y="185"/>
                    </a:lnTo>
                    <a:lnTo>
                      <a:pt x="120" y="197"/>
                    </a:lnTo>
                    <a:lnTo>
                      <a:pt x="114" y="209"/>
                    </a:lnTo>
                    <a:lnTo>
                      <a:pt x="108" y="215"/>
                    </a:lnTo>
                    <a:lnTo>
                      <a:pt x="96" y="221"/>
                    </a:lnTo>
                    <a:lnTo>
                      <a:pt x="126" y="215"/>
                    </a:lnTo>
                    <a:lnTo>
                      <a:pt x="138" y="221"/>
                    </a:lnTo>
                    <a:lnTo>
                      <a:pt x="138" y="227"/>
                    </a:lnTo>
                    <a:lnTo>
                      <a:pt x="156" y="215"/>
                    </a:lnTo>
                    <a:lnTo>
                      <a:pt x="150" y="221"/>
                    </a:lnTo>
                    <a:lnTo>
                      <a:pt x="180" y="215"/>
                    </a:lnTo>
                    <a:lnTo>
                      <a:pt x="150" y="233"/>
                    </a:lnTo>
                    <a:lnTo>
                      <a:pt x="156" y="233"/>
                    </a:lnTo>
                    <a:lnTo>
                      <a:pt x="138" y="239"/>
                    </a:lnTo>
                    <a:lnTo>
                      <a:pt x="132" y="245"/>
                    </a:lnTo>
                    <a:lnTo>
                      <a:pt x="108" y="257"/>
                    </a:lnTo>
                    <a:lnTo>
                      <a:pt x="66" y="269"/>
                    </a:lnTo>
                    <a:lnTo>
                      <a:pt x="66" y="275"/>
                    </a:lnTo>
                    <a:lnTo>
                      <a:pt x="60" y="275"/>
                    </a:lnTo>
                    <a:lnTo>
                      <a:pt x="54" y="275"/>
                    </a:lnTo>
                    <a:lnTo>
                      <a:pt x="42" y="275"/>
                    </a:lnTo>
                    <a:lnTo>
                      <a:pt x="0" y="293"/>
                    </a:lnTo>
                    <a:lnTo>
                      <a:pt x="6" y="287"/>
                    </a:lnTo>
                    <a:lnTo>
                      <a:pt x="6" y="293"/>
                    </a:lnTo>
                    <a:lnTo>
                      <a:pt x="18" y="287"/>
                    </a:lnTo>
                    <a:lnTo>
                      <a:pt x="36" y="281"/>
                    </a:lnTo>
                    <a:lnTo>
                      <a:pt x="42" y="281"/>
                    </a:lnTo>
                    <a:lnTo>
                      <a:pt x="36" y="281"/>
                    </a:lnTo>
                    <a:lnTo>
                      <a:pt x="60" y="275"/>
                    </a:lnTo>
                    <a:lnTo>
                      <a:pt x="72" y="275"/>
                    </a:lnTo>
                    <a:lnTo>
                      <a:pt x="90" y="269"/>
                    </a:lnTo>
                    <a:lnTo>
                      <a:pt x="96" y="269"/>
                    </a:lnTo>
                    <a:lnTo>
                      <a:pt x="102" y="263"/>
                    </a:lnTo>
                    <a:lnTo>
                      <a:pt x="150" y="251"/>
                    </a:lnTo>
                    <a:lnTo>
                      <a:pt x="186" y="233"/>
                    </a:lnTo>
                    <a:lnTo>
                      <a:pt x="222" y="221"/>
                    </a:lnTo>
                    <a:lnTo>
                      <a:pt x="216" y="215"/>
                    </a:lnTo>
                    <a:lnTo>
                      <a:pt x="245" y="203"/>
                    </a:lnTo>
                    <a:lnTo>
                      <a:pt x="251" y="197"/>
                    </a:lnTo>
                    <a:lnTo>
                      <a:pt x="257" y="191"/>
                    </a:lnTo>
                    <a:lnTo>
                      <a:pt x="287" y="179"/>
                    </a:lnTo>
                    <a:lnTo>
                      <a:pt x="311" y="173"/>
                    </a:lnTo>
                    <a:lnTo>
                      <a:pt x="329" y="167"/>
                    </a:lnTo>
                    <a:lnTo>
                      <a:pt x="317" y="173"/>
                    </a:lnTo>
                    <a:lnTo>
                      <a:pt x="323" y="179"/>
                    </a:lnTo>
                    <a:lnTo>
                      <a:pt x="317" y="179"/>
                    </a:lnTo>
                    <a:lnTo>
                      <a:pt x="287" y="185"/>
                    </a:lnTo>
                    <a:lnTo>
                      <a:pt x="263" y="203"/>
                    </a:lnTo>
                    <a:lnTo>
                      <a:pt x="275" y="203"/>
                    </a:lnTo>
                    <a:lnTo>
                      <a:pt x="257" y="209"/>
                    </a:lnTo>
                    <a:lnTo>
                      <a:pt x="263" y="209"/>
                    </a:lnTo>
                    <a:lnTo>
                      <a:pt x="287" y="203"/>
                    </a:lnTo>
                    <a:lnTo>
                      <a:pt x="281" y="209"/>
                    </a:lnTo>
                    <a:lnTo>
                      <a:pt x="287" y="203"/>
                    </a:lnTo>
                    <a:lnTo>
                      <a:pt x="293" y="197"/>
                    </a:lnTo>
                    <a:lnTo>
                      <a:pt x="293" y="203"/>
                    </a:lnTo>
                    <a:lnTo>
                      <a:pt x="305" y="197"/>
                    </a:lnTo>
                    <a:lnTo>
                      <a:pt x="311" y="197"/>
                    </a:lnTo>
                    <a:lnTo>
                      <a:pt x="329" y="191"/>
                    </a:lnTo>
                    <a:lnTo>
                      <a:pt x="323" y="191"/>
                    </a:lnTo>
                    <a:lnTo>
                      <a:pt x="329" y="185"/>
                    </a:lnTo>
                    <a:lnTo>
                      <a:pt x="335" y="179"/>
                    </a:lnTo>
                    <a:lnTo>
                      <a:pt x="353" y="173"/>
                    </a:lnTo>
                    <a:lnTo>
                      <a:pt x="341" y="179"/>
                    </a:lnTo>
                    <a:lnTo>
                      <a:pt x="347" y="179"/>
                    </a:lnTo>
                    <a:lnTo>
                      <a:pt x="365" y="179"/>
                    </a:lnTo>
                    <a:lnTo>
                      <a:pt x="359" y="179"/>
                    </a:lnTo>
                    <a:lnTo>
                      <a:pt x="359" y="185"/>
                    </a:lnTo>
                    <a:lnTo>
                      <a:pt x="365" y="185"/>
                    </a:lnTo>
                    <a:lnTo>
                      <a:pt x="359" y="191"/>
                    </a:lnTo>
                    <a:lnTo>
                      <a:pt x="365" y="191"/>
                    </a:lnTo>
                    <a:lnTo>
                      <a:pt x="377" y="185"/>
                    </a:lnTo>
                    <a:lnTo>
                      <a:pt x="371" y="191"/>
                    </a:lnTo>
                    <a:lnTo>
                      <a:pt x="377" y="197"/>
                    </a:lnTo>
                    <a:lnTo>
                      <a:pt x="395" y="197"/>
                    </a:lnTo>
                    <a:lnTo>
                      <a:pt x="419" y="197"/>
                    </a:lnTo>
                    <a:lnTo>
                      <a:pt x="419" y="203"/>
                    </a:lnTo>
                    <a:lnTo>
                      <a:pt x="437" y="197"/>
                    </a:lnTo>
                    <a:lnTo>
                      <a:pt x="443" y="203"/>
                    </a:lnTo>
                    <a:lnTo>
                      <a:pt x="437" y="203"/>
                    </a:lnTo>
                    <a:lnTo>
                      <a:pt x="443" y="197"/>
                    </a:lnTo>
                    <a:lnTo>
                      <a:pt x="431" y="203"/>
                    </a:lnTo>
                    <a:lnTo>
                      <a:pt x="443" y="215"/>
                    </a:lnTo>
                    <a:lnTo>
                      <a:pt x="455" y="227"/>
                    </a:lnTo>
                    <a:lnTo>
                      <a:pt x="461" y="227"/>
                    </a:lnTo>
                    <a:lnTo>
                      <a:pt x="455" y="215"/>
                    </a:lnTo>
                    <a:lnTo>
                      <a:pt x="461" y="221"/>
                    </a:lnTo>
                    <a:lnTo>
                      <a:pt x="473" y="215"/>
                    </a:lnTo>
                    <a:lnTo>
                      <a:pt x="467" y="221"/>
                    </a:lnTo>
                    <a:lnTo>
                      <a:pt x="467" y="227"/>
                    </a:lnTo>
                    <a:lnTo>
                      <a:pt x="485" y="209"/>
                    </a:lnTo>
                    <a:lnTo>
                      <a:pt x="485" y="221"/>
                    </a:lnTo>
                    <a:lnTo>
                      <a:pt x="485" y="233"/>
                    </a:lnTo>
                    <a:lnTo>
                      <a:pt x="491" y="227"/>
                    </a:lnTo>
                    <a:lnTo>
                      <a:pt x="491" y="233"/>
                    </a:lnTo>
                    <a:lnTo>
                      <a:pt x="485" y="233"/>
                    </a:lnTo>
                    <a:lnTo>
                      <a:pt x="497" y="239"/>
                    </a:lnTo>
                    <a:lnTo>
                      <a:pt x="491" y="239"/>
                    </a:lnTo>
                    <a:lnTo>
                      <a:pt x="485" y="239"/>
                    </a:lnTo>
                    <a:lnTo>
                      <a:pt x="485" y="245"/>
                    </a:lnTo>
                    <a:lnTo>
                      <a:pt x="479" y="245"/>
                    </a:lnTo>
                    <a:lnTo>
                      <a:pt x="479" y="251"/>
                    </a:lnTo>
                    <a:lnTo>
                      <a:pt x="485" y="257"/>
                    </a:lnTo>
                    <a:lnTo>
                      <a:pt x="491" y="269"/>
                    </a:lnTo>
                    <a:lnTo>
                      <a:pt x="485" y="269"/>
                    </a:lnTo>
                    <a:lnTo>
                      <a:pt x="467" y="281"/>
                    </a:lnTo>
                    <a:lnTo>
                      <a:pt x="473" y="275"/>
                    </a:lnTo>
                    <a:lnTo>
                      <a:pt x="497" y="269"/>
                    </a:lnTo>
                    <a:lnTo>
                      <a:pt x="485" y="287"/>
                    </a:lnTo>
                    <a:lnTo>
                      <a:pt x="479" y="287"/>
                    </a:lnTo>
                    <a:lnTo>
                      <a:pt x="491" y="281"/>
                    </a:lnTo>
                    <a:lnTo>
                      <a:pt x="485" y="287"/>
                    </a:lnTo>
                    <a:lnTo>
                      <a:pt x="479" y="293"/>
                    </a:lnTo>
                    <a:lnTo>
                      <a:pt x="497" y="287"/>
                    </a:lnTo>
                    <a:close/>
                  </a:path>
                </a:pathLst>
              </a:custGeom>
              <a:solidFill>
                <a:srgbClr val="21ACBF"/>
              </a:solidFill>
              <a:ln w="9525">
                <a:solidFill>
                  <a:srgbClr val="000000"/>
                </a:solidFill>
                <a:round/>
                <a:headEnd/>
                <a:tailEnd/>
              </a:ln>
            </p:spPr>
            <p:txBody>
              <a:bodyPr/>
              <a:lstStyle/>
              <a:p>
                <a:pPr algn="ctr"/>
                <a:endParaRPr lang="en-US"/>
              </a:p>
            </p:txBody>
          </p:sp>
        </p:grpSp>
        <p:grpSp>
          <p:nvGrpSpPr>
            <p:cNvPr id="21520" name="Group 33"/>
            <p:cNvGrpSpPr>
              <a:grpSpLocks/>
            </p:cNvGrpSpPr>
            <p:nvPr/>
          </p:nvGrpSpPr>
          <p:grpSpPr bwMode="auto">
            <a:xfrm>
              <a:off x="717" y="1203"/>
              <a:ext cx="1212" cy="983"/>
              <a:chOff x="851" y="1207"/>
              <a:chExt cx="1313" cy="983"/>
            </a:xfrm>
          </p:grpSpPr>
          <p:sp>
            <p:nvSpPr>
              <p:cNvPr id="21994" name="Freeform 34"/>
              <p:cNvSpPr>
                <a:spLocks/>
              </p:cNvSpPr>
              <p:nvPr/>
            </p:nvSpPr>
            <p:spPr bwMode="auto">
              <a:xfrm>
                <a:off x="1230" y="1652"/>
                <a:ext cx="934" cy="538"/>
              </a:xfrm>
              <a:custGeom>
                <a:avLst/>
                <a:gdLst>
                  <a:gd name="T0" fmla="*/ 945 w 957"/>
                  <a:gd name="T1" fmla="*/ 42 h 478"/>
                  <a:gd name="T2" fmla="*/ 897 w 957"/>
                  <a:gd name="T3" fmla="*/ 83 h 478"/>
                  <a:gd name="T4" fmla="*/ 790 w 957"/>
                  <a:gd name="T5" fmla="*/ 113 h 478"/>
                  <a:gd name="T6" fmla="*/ 718 w 957"/>
                  <a:gd name="T7" fmla="*/ 143 h 478"/>
                  <a:gd name="T8" fmla="*/ 706 w 957"/>
                  <a:gd name="T9" fmla="*/ 113 h 478"/>
                  <a:gd name="T10" fmla="*/ 700 w 957"/>
                  <a:gd name="T11" fmla="*/ 66 h 478"/>
                  <a:gd name="T12" fmla="*/ 622 w 957"/>
                  <a:gd name="T13" fmla="*/ 30 h 478"/>
                  <a:gd name="T14" fmla="*/ 556 w 957"/>
                  <a:gd name="T15" fmla="*/ 0 h 478"/>
                  <a:gd name="T16" fmla="*/ 120 w 957"/>
                  <a:gd name="T17" fmla="*/ 24 h 478"/>
                  <a:gd name="T18" fmla="*/ 114 w 957"/>
                  <a:gd name="T19" fmla="*/ 30 h 478"/>
                  <a:gd name="T20" fmla="*/ 90 w 957"/>
                  <a:gd name="T21" fmla="*/ 24 h 478"/>
                  <a:gd name="T22" fmla="*/ 78 w 957"/>
                  <a:gd name="T23" fmla="*/ 54 h 478"/>
                  <a:gd name="T24" fmla="*/ 48 w 957"/>
                  <a:gd name="T25" fmla="*/ 101 h 478"/>
                  <a:gd name="T26" fmla="*/ 0 w 957"/>
                  <a:gd name="T27" fmla="*/ 185 h 478"/>
                  <a:gd name="T28" fmla="*/ 0 w 957"/>
                  <a:gd name="T29" fmla="*/ 227 h 478"/>
                  <a:gd name="T30" fmla="*/ 6 w 957"/>
                  <a:gd name="T31" fmla="*/ 233 h 478"/>
                  <a:gd name="T32" fmla="*/ 6 w 957"/>
                  <a:gd name="T33" fmla="*/ 293 h 478"/>
                  <a:gd name="T34" fmla="*/ 90 w 957"/>
                  <a:gd name="T35" fmla="*/ 335 h 478"/>
                  <a:gd name="T36" fmla="*/ 197 w 957"/>
                  <a:gd name="T37" fmla="*/ 347 h 478"/>
                  <a:gd name="T38" fmla="*/ 263 w 957"/>
                  <a:gd name="T39" fmla="*/ 407 h 478"/>
                  <a:gd name="T40" fmla="*/ 323 w 957"/>
                  <a:gd name="T41" fmla="*/ 454 h 478"/>
                  <a:gd name="T42" fmla="*/ 347 w 957"/>
                  <a:gd name="T43" fmla="*/ 436 h 478"/>
                  <a:gd name="T44" fmla="*/ 377 w 957"/>
                  <a:gd name="T45" fmla="*/ 413 h 478"/>
                  <a:gd name="T46" fmla="*/ 389 w 957"/>
                  <a:gd name="T47" fmla="*/ 413 h 478"/>
                  <a:gd name="T48" fmla="*/ 425 w 957"/>
                  <a:gd name="T49" fmla="*/ 389 h 478"/>
                  <a:gd name="T50" fmla="*/ 467 w 957"/>
                  <a:gd name="T51" fmla="*/ 395 h 478"/>
                  <a:gd name="T52" fmla="*/ 497 w 957"/>
                  <a:gd name="T53" fmla="*/ 407 h 478"/>
                  <a:gd name="T54" fmla="*/ 497 w 957"/>
                  <a:gd name="T55" fmla="*/ 383 h 478"/>
                  <a:gd name="T56" fmla="*/ 526 w 957"/>
                  <a:gd name="T57" fmla="*/ 377 h 478"/>
                  <a:gd name="T58" fmla="*/ 550 w 957"/>
                  <a:gd name="T59" fmla="*/ 377 h 478"/>
                  <a:gd name="T60" fmla="*/ 568 w 957"/>
                  <a:gd name="T61" fmla="*/ 389 h 478"/>
                  <a:gd name="T62" fmla="*/ 604 w 957"/>
                  <a:gd name="T63" fmla="*/ 430 h 478"/>
                  <a:gd name="T64" fmla="*/ 616 w 957"/>
                  <a:gd name="T65" fmla="*/ 448 h 478"/>
                  <a:gd name="T66" fmla="*/ 628 w 957"/>
                  <a:gd name="T67" fmla="*/ 478 h 478"/>
                  <a:gd name="T68" fmla="*/ 646 w 957"/>
                  <a:gd name="T69" fmla="*/ 425 h 478"/>
                  <a:gd name="T70" fmla="*/ 646 w 957"/>
                  <a:gd name="T71" fmla="*/ 359 h 478"/>
                  <a:gd name="T72" fmla="*/ 664 w 957"/>
                  <a:gd name="T73" fmla="*/ 335 h 478"/>
                  <a:gd name="T74" fmla="*/ 724 w 957"/>
                  <a:gd name="T75" fmla="*/ 293 h 478"/>
                  <a:gd name="T76" fmla="*/ 736 w 957"/>
                  <a:gd name="T77" fmla="*/ 275 h 478"/>
                  <a:gd name="T78" fmla="*/ 748 w 957"/>
                  <a:gd name="T79" fmla="*/ 263 h 478"/>
                  <a:gd name="T80" fmla="*/ 760 w 957"/>
                  <a:gd name="T81" fmla="*/ 251 h 478"/>
                  <a:gd name="T82" fmla="*/ 760 w 957"/>
                  <a:gd name="T83" fmla="*/ 245 h 478"/>
                  <a:gd name="T84" fmla="*/ 754 w 957"/>
                  <a:gd name="T85" fmla="*/ 215 h 478"/>
                  <a:gd name="T86" fmla="*/ 760 w 957"/>
                  <a:gd name="T87" fmla="*/ 209 h 478"/>
                  <a:gd name="T88" fmla="*/ 772 w 957"/>
                  <a:gd name="T89" fmla="*/ 215 h 478"/>
                  <a:gd name="T90" fmla="*/ 766 w 957"/>
                  <a:gd name="T91" fmla="*/ 233 h 478"/>
                  <a:gd name="T92" fmla="*/ 784 w 957"/>
                  <a:gd name="T93" fmla="*/ 191 h 478"/>
                  <a:gd name="T94" fmla="*/ 814 w 957"/>
                  <a:gd name="T95" fmla="*/ 179 h 478"/>
                  <a:gd name="T96" fmla="*/ 861 w 957"/>
                  <a:gd name="T97" fmla="*/ 161 h 478"/>
                  <a:gd name="T98" fmla="*/ 879 w 957"/>
                  <a:gd name="T99" fmla="*/ 155 h 478"/>
                  <a:gd name="T100" fmla="*/ 879 w 957"/>
                  <a:gd name="T101" fmla="*/ 137 h 478"/>
                  <a:gd name="T102" fmla="*/ 921 w 957"/>
                  <a:gd name="T103" fmla="*/ 95 h 4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957"/>
                  <a:gd name="T157" fmla="*/ 0 h 478"/>
                  <a:gd name="T158" fmla="*/ 957 w 957"/>
                  <a:gd name="T159" fmla="*/ 478 h 4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957" h="478">
                    <a:moveTo>
                      <a:pt x="957" y="89"/>
                    </a:moveTo>
                    <a:lnTo>
                      <a:pt x="951" y="83"/>
                    </a:lnTo>
                    <a:lnTo>
                      <a:pt x="951" y="71"/>
                    </a:lnTo>
                    <a:lnTo>
                      <a:pt x="957" y="48"/>
                    </a:lnTo>
                    <a:lnTo>
                      <a:pt x="945" y="42"/>
                    </a:lnTo>
                    <a:lnTo>
                      <a:pt x="939" y="42"/>
                    </a:lnTo>
                    <a:lnTo>
                      <a:pt x="921" y="54"/>
                    </a:lnTo>
                    <a:lnTo>
                      <a:pt x="909" y="66"/>
                    </a:lnTo>
                    <a:lnTo>
                      <a:pt x="897" y="83"/>
                    </a:lnTo>
                    <a:lnTo>
                      <a:pt x="885" y="89"/>
                    </a:lnTo>
                    <a:lnTo>
                      <a:pt x="855" y="89"/>
                    </a:lnTo>
                    <a:lnTo>
                      <a:pt x="825" y="89"/>
                    </a:lnTo>
                    <a:lnTo>
                      <a:pt x="808" y="101"/>
                    </a:lnTo>
                    <a:lnTo>
                      <a:pt x="790" y="113"/>
                    </a:lnTo>
                    <a:lnTo>
                      <a:pt x="772" y="113"/>
                    </a:lnTo>
                    <a:lnTo>
                      <a:pt x="754" y="119"/>
                    </a:lnTo>
                    <a:lnTo>
                      <a:pt x="754" y="131"/>
                    </a:lnTo>
                    <a:lnTo>
                      <a:pt x="736" y="137"/>
                    </a:lnTo>
                    <a:lnTo>
                      <a:pt x="718" y="143"/>
                    </a:lnTo>
                    <a:lnTo>
                      <a:pt x="700" y="149"/>
                    </a:lnTo>
                    <a:lnTo>
                      <a:pt x="682" y="155"/>
                    </a:lnTo>
                    <a:lnTo>
                      <a:pt x="682" y="143"/>
                    </a:lnTo>
                    <a:lnTo>
                      <a:pt x="700" y="125"/>
                    </a:lnTo>
                    <a:lnTo>
                      <a:pt x="706" y="113"/>
                    </a:lnTo>
                    <a:lnTo>
                      <a:pt x="712" y="95"/>
                    </a:lnTo>
                    <a:lnTo>
                      <a:pt x="712" y="83"/>
                    </a:lnTo>
                    <a:lnTo>
                      <a:pt x="700" y="71"/>
                    </a:lnTo>
                    <a:lnTo>
                      <a:pt x="700" y="66"/>
                    </a:lnTo>
                    <a:lnTo>
                      <a:pt x="694" y="60"/>
                    </a:lnTo>
                    <a:lnTo>
                      <a:pt x="682" y="48"/>
                    </a:lnTo>
                    <a:lnTo>
                      <a:pt x="670" y="42"/>
                    </a:lnTo>
                    <a:lnTo>
                      <a:pt x="640" y="24"/>
                    </a:lnTo>
                    <a:lnTo>
                      <a:pt x="622" y="30"/>
                    </a:lnTo>
                    <a:lnTo>
                      <a:pt x="610" y="24"/>
                    </a:lnTo>
                    <a:lnTo>
                      <a:pt x="592" y="30"/>
                    </a:lnTo>
                    <a:lnTo>
                      <a:pt x="574" y="18"/>
                    </a:lnTo>
                    <a:lnTo>
                      <a:pt x="556" y="12"/>
                    </a:lnTo>
                    <a:lnTo>
                      <a:pt x="556" y="0"/>
                    </a:lnTo>
                    <a:lnTo>
                      <a:pt x="550" y="12"/>
                    </a:lnTo>
                    <a:lnTo>
                      <a:pt x="365" y="12"/>
                    </a:lnTo>
                    <a:lnTo>
                      <a:pt x="335" y="12"/>
                    </a:lnTo>
                    <a:lnTo>
                      <a:pt x="126" y="12"/>
                    </a:lnTo>
                    <a:lnTo>
                      <a:pt x="120" y="24"/>
                    </a:lnTo>
                    <a:lnTo>
                      <a:pt x="114" y="42"/>
                    </a:lnTo>
                    <a:lnTo>
                      <a:pt x="102" y="48"/>
                    </a:lnTo>
                    <a:lnTo>
                      <a:pt x="102" y="42"/>
                    </a:lnTo>
                    <a:lnTo>
                      <a:pt x="102" y="48"/>
                    </a:lnTo>
                    <a:lnTo>
                      <a:pt x="114" y="30"/>
                    </a:lnTo>
                    <a:lnTo>
                      <a:pt x="102" y="42"/>
                    </a:lnTo>
                    <a:lnTo>
                      <a:pt x="108" y="36"/>
                    </a:lnTo>
                    <a:lnTo>
                      <a:pt x="114" y="30"/>
                    </a:lnTo>
                    <a:lnTo>
                      <a:pt x="90" y="24"/>
                    </a:lnTo>
                    <a:lnTo>
                      <a:pt x="84" y="48"/>
                    </a:lnTo>
                    <a:lnTo>
                      <a:pt x="78" y="54"/>
                    </a:lnTo>
                    <a:lnTo>
                      <a:pt x="78" y="60"/>
                    </a:lnTo>
                    <a:lnTo>
                      <a:pt x="78" y="54"/>
                    </a:lnTo>
                    <a:lnTo>
                      <a:pt x="72" y="60"/>
                    </a:lnTo>
                    <a:lnTo>
                      <a:pt x="84" y="66"/>
                    </a:lnTo>
                    <a:lnTo>
                      <a:pt x="72" y="66"/>
                    </a:lnTo>
                    <a:lnTo>
                      <a:pt x="66" y="71"/>
                    </a:lnTo>
                    <a:lnTo>
                      <a:pt x="48" y="101"/>
                    </a:lnTo>
                    <a:lnTo>
                      <a:pt x="30" y="125"/>
                    </a:lnTo>
                    <a:lnTo>
                      <a:pt x="24" y="143"/>
                    </a:lnTo>
                    <a:lnTo>
                      <a:pt x="18" y="155"/>
                    </a:lnTo>
                    <a:lnTo>
                      <a:pt x="0" y="179"/>
                    </a:lnTo>
                    <a:lnTo>
                      <a:pt x="0" y="185"/>
                    </a:lnTo>
                    <a:lnTo>
                      <a:pt x="0" y="197"/>
                    </a:lnTo>
                    <a:lnTo>
                      <a:pt x="0" y="209"/>
                    </a:lnTo>
                    <a:lnTo>
                      <a:pt x="6" y="227"/>
                    </a:lnTo>
                    <a:lnTo>
                      <a:pt x="0" y="221"/>
                    </a:lnTo>
                    <a:lnTo>
                      <a:pt x="0" y="227"/>
                    </a:lnTo>
                    <a:lnTo>
                      <a:pt x="6" y="227"/>
                    </a:lnTo>
                    <a:lnTo>
                      <a:pt x="12" y="227"/>
                    </a:lnTo>
                    <a:lnTo>
                      <a:pt x="12" y="233"/>
                    </a:lnTo>
                    <a:lnTo>
                      <a:pt x="6" y="233"/>
                    </a:lnTo>
                    <a:lnTo>
                      <a:pt x="6" y="245"/>
                    </a:lnTo>
                    <a:lnTo>
                      <a:pt x="6" y="251"/>
                    </a:lnTo>
                    <a:lnTo>
                      <a:pt x="6" y="263"/>
                    </a:lnTo>
                    <a:lnTo>
                      <a:pt x="12" y="275"/>
                    </a:lnTo>
                    <a:lnTo>
                      <a:pt x="6" y="293"/>
                    </a:lnTo>
                    <a:lnTo>
                      <a:pt x="18" y="293"/>
                    </a:lnTo>
                    <a:lnTo>
                      <a:pt x="36" y="305"/>
                    </a:lnTo>
                    <a:lnTo>
                      <a:pt x="54" y="317"/>
                    </a:lnTo>
                    <a:lnTo>
                      <a:pt x="54" y="335"/>
                    </a:lnTo>
                    <a:lnTo>
                      <a:pt x="90" y="335"/>
                    </a:lnTo>
                    <a:lnTo>
                      <a:pt x="108" y="341"/>
                    </a:lnTo>
                    <a:lnTo>
                      <a:pt x="120" y="347"/>
                    </a:lnTo>
                    <a:lnTo>
                      <a:pt x="144" y="359"/>
                    </a:lnTo>
                    <a:lnTo>
                      <a:pt x="191" y="359"/>
                    </a:lnTo>
                    <a:lnTo>
                      <a:pt x="197" y="347"/>
                    </a:lnTo>
                    <a:lnTo>
                      <a:pt x="227" y="347"/>
                    </a:lnTo>
                    <a:lnTo>
                      <a:pt x="239" y="371"/>
                    </a:lnTo>
                    <a:lnTo>
                      <a:pt x="245" y="389"/>
                    </a:lnTo>
                    <a:lnTo>
                      <a:pt x="257" y="395"/>
                    </a:lnTo>
                    <a:lnTo>
                      <a:pt x="263" y="407"/>
                    </a:lnTo>
                    <a:lnTo>
                      <a:pt x="275" y="389"/>
                    </a:lnTo>
                    <a:lnTo>
                      <a:pt x="299" y="395"/>
                    </a:lnTo>
                    <a:lnTo>
                      <a:pt x="305" y="413"/>
                    </a:lnTo>
                    <a:lnTo>
                      <a:pt x="317" y="430"/>
                    </a:lnTo>
                    <a:lnTo>
                      <a:pt x="323" y="454"/>
                    </a:lnTo>
                    <a:lnTo>
                      <a:pt x="335" y="460"/>
                    </a:lnTo>
                    <a:lnTo>
                      <a:pt x="353" y="466"/>
                    </a:lnTo>
                    <a:lnTo>
                      <a:pt x="353" y="442"/>
                    </a:lnTo>
                    <a:lnTo>
                      <a:pt x="347" y="436"/>
                    </a:lnTo>
                    <a:lnTo>
                      <a:pt x="353" y="436"/>
                    </a:lnTo>
                    <a:lnTo>
                      <a:pt x="359" y="430"/>
                    </a:lnTo>
                    <a:lnTo>
                      <a:pt x="365" y="425"/>
                    </a:lnTo>
                    <a:lnTo>
                      <a:pt x="371" y="419"/>
                    </a:lnTo>
                    <a:lnTo>
                      <a:pt x="377" y="413"/>
                    </a:lnTo>
                    <a:lnTo>
                      <a:pt x="383" y="413"/>
                    </a:lnTo>
                    <a:lnTo>
                      <a:pt x="389" y="413"/>
                    </a:lnTo>
                    <a:lnTo>
                      <a:pt x="407" y="395"/>
                    </a:lnTo>
                    <a:lnTo>
                      <a:pt x="407" y="389"/>
                    </a:lnTo>
                    <a:lnTo>
                      <a:pt x="413" y="395"/>
                    </a:lnTo>
                    <a:lnTo>
                      <a:pt x="425" y="389"/>
                    </a:lnTo>
                    <a:lnTo>
                      <a:pt x="443" y="389"/>
                    </a:lnTo>
                    <a:lnTo>
                      <a:pt x="455" y="389"/>
                    </a:lnTo>
                    <a:lnTo>
                      <a:pt x="461" y="389"/>
                    </a:lnTo>
                    <a:lnTo>
                      <a:pt x="467" y="395"/>
                    </a:lnTo>
                    <a:lnTo>
                      <a:pt x="479" y="401"/>
                    </a:lnTo>
                    <a:lnTo>
                      <a:pt x="491" y="401"/>
                    </a:lnTo>
                    <a:lnTo>
                      <a:pt x="485" y="395"/>
                    </a:lnTo>
                    <a:lnTo>
                      <a:pt x="502" y="401"/>
                    </a:lnTo>
                    <a:lnTo>
                      <a:pt x="497" y="407"/>
                    </a:lnTo>
                    <a:lnTo>
                      <a:pt x="502" y="401"/>
                    </a:lnTo>
                    <a:lnTo>
                      <a:pt x="497" y="389"/>
                    </a:lnTo>
                    <a:lnTo>
                      <a:pt x="502" y="389"/>
                    </a:lnTo>
                    <a:lnTo>
                      <a:pt x="497" y="383"/>
                    </a:lnTo>
                    <a:lnTo>
                      <a:pt x="485" y="383"/>
                    </a:lnTo>
                    <a:lnTo>
                      <a:pt x="497" y="383"/>
                    </a:lnTo>
                    <a:lnTo>
                      <a:pt x="526" y="377"/>
                    </a:lnTo>
                    <a:lnTo>
                      <a:pt x="532" y="371"/>
                    </a:lnTo>
                    <a:lnTo>
                      <a:pt x="526" y="377"/>
                    </a:lnTo>
                    <a:lnTo>
                      <a:pt x="538" y="377"/>
                    </a:lnTo>
                    <a:lnTo>
                      <a:pt x="544" y="377"/>
                    </a:lnTo>
                    <a:lnTo>
                      <a:pt x="556" y="377"/>
                    </a:lnTo>
                    <a:lnTo>
                      <a:pt x="550" y="377"/>
                    </a:lnTo>
                    <a:lnTo>
                      <a:pt x="562" y="377"/>
                    </a:lnTo>
                    <a:lnTo>
                      <a:pt x="568" y="377"/>
                    </a:lnTo>
                    <a:lnTo>
                      <a:pt x="568" y="383"/>
                    </a:lnTo>
                    <a:lnTo>
                      <a:pt x="568" y="389"/>
                    </a:lnTo>
                    <a:lnTo>
                      <a:pt x="592" y="383"/>
                    </a:lnTo>
                    <a:lnTo>
                      <a:pt x="610" y="407"/>
                    </a:lnTo>
                    <a:lnTo>
                      <a:pt x="604" y="430"/>
                    </a:lnTo>
                    <a:lnTo>
                      <a:pt x="610" y="430"/>
                    </a:lnTo>
                    <a:lnTo>
                      <a:pt x="610" y="425"/>
                    </a:lnTo>
                    <a:lnTo>
                      <a:pt x="610" y="436"/>
                    </a:lnTo>
                    <a:lnTo>
                      <a:pt x="610" y="448"/>
                    </a:lnTo>
                    <a:lnTo>
                      <a:pt x="616" y="448"/>
                    </a:lnTo>
                    <a:lnTo>
                      <a:pt x="616" y="454"/>
                    </a:lnTo>
                    <a:lnTo>
                      <a:pt x="616" y="448"/>
                    </a:lnTo>
                    <a:lnTo>
                      <a:pt x="616" y="454"/>
                    </a:lnTo>
                    <a:lnTo>
                      <a:pt x="616" y="466"/>
                    </a:lnTo>
                    <a:lnTo>
                      <a:pt x="628" y="478"/>
                    </a:lnTo>
                    <a:lnTo>
                      <a:pt x="640" y="478"/>
                    </a:lnTo>
                    <a:lnTo>
                      <a:pt x="646" y="460"/>
                    </a:lnTo>
                    <a:lnTo>
                      <a:pt x="646" y="448"/>
                    </a:lnTo>
                    <a:lnTo>
                      <a:pt x="640" y="413"/>
                    </a:lnTo>
                    <a:lnTo>
                      <a:pt x="646" y="425"/>
                    </a:lnTo>
                    <a:lnTo>
                      <a:pt x="646" y="413"/>
                    </a:lnTo>
                    <a:lnTo>
                      <a:pt x="640" y="395"/>
                    </a:lnTo>
                    <a:lnTo>
                      <a:pt x="640" y="377"/>
                    </a:lnTo>
                    <a:lnTo>
                      <a:pt x="640" y="365"/>
                    </a:lnTo>
                    <a:lnTo>
                      <a:pt x="646" y="359"/>
                    </a:lnTo>
                    <a:lnTo>
                      <a:pt x="652" y="347"/>
                    </a:lnTo>
                    <a:lnTo>
                      <a:pt x="658" y="341"/>
                    </a:lnTo>
                    <a:lnTo>
                      <a:pt x="658" y="335"/>
                    </a:lnTo>
                    <a:lnTo>
                      <a:pt x="664" y="335"/>
                    </a:lnTo>
                    <a:lnTo>
                      <a:pt x="688" y="317"/>
                    </a:lnTo>
                    <a:lnTo>
                      <a:pt x="706" y="305"/>
                    </a:lnTo>
                    <a:lnTo>
                      <a:pt x="712" y="305"/>
                    </a:lnTo>
                    <a:lnTo>
                      <a:pt x="724" y="293"/>
                    </a:lnTo>
                    <a:lnTo>
                      <a:pt x="748" y="287"/>
                    </a:lnTo>
                    <a:lnTo>
                      <a:pt x="736" y="281"/>
                    </a:lnTo>
                    <a:lnTo>
                      <a:pt x="742" y="281"/>
                    </a:lnTo>
                    <a:lnTo>
                      <a:pt x="748" y="281"/>
                    </a:lnTo>
                    <a:lnTo>
                      <a:pt x="736" y="275"/>
                    </a:lnTo>
                    <a:lnTo>
                      <a:pt x="754" y="275"/>
                    </a:lnTo>
                    <a:lnTo>
                      <a:pt x="760" y="269"/>
                    </a:lnTo>
                    <a:lnTo>
                      <a:pt x="754" y="269"/>
                    </a:lnTo>
                    <a:lnTo>
                      <a:pt x="754" y="263"/>
                    </a:lnTo>
                    <a:lnTo>
                      <a:pt x="748" y="263"/>
                    </a:lnTo>
                    <a:lnTo>
                      <a:pt x="754" y="263"/>
                    </a:lnTo>
                    <a:lnTo>
                      <a:pt x="760" y="263"/>
                    </a:lnTo>
                    <a:lnTo>
                      <a:pt x="760" y="251"/>
                    </a:lnTo>
                    <a:lnTo>
                      <a:pt x="766" y="269"/>
                    </a:lnTo>
                    <a:lnTo>
                      <a:pt x="760" y="245"/>
                    </a:lnTo>
                    <a:lnTo>
                      <a:pt x="754" y="245"/>
                    </a:lnTo>
                    <a:lnTo>
                      <a:pt x="748" y="239"/>
                    </a:lnTo>
                    <a:lnTo>
                      <a:pt x="760" y="245"/>
                    </a:lnTo>
                    <a:lnTo>
                      <a:pt x="754" y="233"/>
                    </a:lnTo>
                    <a:lnTo>
                      <a:pt x="760" y="239"/>
                    </a:lnTo>
                    <a:lnTo>
                      <a:pt x="754" y="221"/>
                    </a:lnTo>
                    <a:lnTo>
                      <a:pt x="760" y="233"/>
                    </a:lnTo>
                    <a:lnTo>
                      <a:pt x="754" y="215"/>
                    </a:lnTo>
                    <a:lnTo>
                      <a:pt x="748" y="215"/>
                    </a:lnTo>
                    <a:lnTo>
                      <a:pt x="754" y="209"/>
                    </a:lnTo>
                    <a:lnTo>
                      <a:pt x="754" y="215"/>
                    </a:lnTo>
                    <a:lnTo>
                      <a:pt x="766" y="221"/>
                    </a:lnTo>
                    <a:lnTo>
                      <a:pt x="760" y="209"/>
                    </a:lnTo>
                    <a:lnTo>
                      <a:pt x="766" y="221"/>
                    </a:lnTo>
                    <a:lnTo>
                      <a:pt x="766" y="203"/>
                    </a:lnTo>
                    <a:lnTo>
                      <a:pt x="778" y="197"/>
                    </a:lnTo>
                    <a:lnTo>
                      <a:pt x="772" y="209"/>
                    </a:lnTo>
                    <a:lnTo>
                      <a:pt x="772" y="215"/>
                    </a:lnTo>
                    <a:lnTo>
                      <a:pt x="766" y="215"/>
                    </a:lnTo>
                    <a:lnTo>
                      <a:pt x="772" y="221"/>
                    </a:lnTo>
                    <a:lnTo>
                      <a:pt x="772" y="227"/>
                    </a:lnTo>
                    <a:lnTo>
                      <a:pt x="766" y="233"/>
                    </a:lnTo>
                    <a:lnTo>
                      <a:pt x="766" y="239"/>
                    </a:lnTo>
                    <a:lnTo>
                      <a:pt x="784" y="215"/>
                    </a:lnTo>
                    <a:lnTo>
                      <a:pt x="784" y="197"/>
                    </a:lnTo>
                    <a:lnTo>
                      <a:pt x="796" y="185"/>
                    </a:lnTo>
                    <a:lnTo>
                      <a:pt x="784" y="191"/>
                    </a:lnTo>
                    <a:lnTo>
                      <a:pt x="790" y="203"/>
                    </a:lnTo>
                    <a:lnTo>
                      <a:pt x="790" y="209"/>
                    </a:lnTo>
                    <a:lnTo>
                      <a:pt x="808" y="185"/>
                    </a:lnTo>
                    <a:lnTo>
                      <a:pt x="808" y="191"/>
                    </a:lnTo>
                    <a:lnTo>
                      <a:pt x="814" y="179"/>
                    </a:lnTo>
                    <a:lnTo>
                      <a:pt x="820" y="161"/>
                    </a:lnTo>
                    <a:lnTo>
                      <a:pt x="820" y="167"/>
                    </a:lnTo>
                    <a:lnTo>
                      <a:pt x="825" y="167"/>
                    </a:lnTo>
                    <a:lnTo>
                      <a:pt x="843" y="161"/>
                    </a:lnTo>
                    <a:lnTo>
                      <a:pt x="861" y="161"/>
                    </a:lnTo>
                    <a:lnTo>
                      <a:pt x="867" y="155"/>
                    </a:lnTo>
                    <a:lnTo>
                      <a:pt x="873" y="155"/>
                    </a:lnTo>
                    <a:lnTo>
                      <a:pt x="879" y="155"/>
                    </a:lnTo>
                    <a:lnTo>
                      <a:pt x="891" y="155"/>
                    </a:lnTo>
                    <a:lnTo>
                      <a:pt x="885" y="143"/>
                    </a:lnTo>
                    <a:lnTo>
                      <a:pt x="891" y="149"/>
                    </a:lnTo>
                    <a:lnTo>
                      <a:pt x="879" y="149"/>
                    </a:lnTo>
                    <a:lnTo>
                      <a:pt x="879" y="137"/>
                    </a:lnTo>
                    <a:lnTo>
                      <a:pt x="879" y="131"/>
                    </a:lnTo>
                    <a:lnTo>
                      <a:pt x="903" y="113"/>
                    </a:lnTo>
                    <a:lnTo>
                      <a:pt x="903" y="107"/>
                    </a:lnTo>
                    <a:lnTo>
                      <a:pt x="909" y="107"/>
                    </a:lnTo>
                    <a:lnTo>
                      <a:pt x="921" y="95"/>
                    </a:lnTo>
                    <a:lnTo>
                      <a:pt x="921" y="101"/>
                    </a:lnTo>
                    <a:lnTo>
                      <a:pt x="927" y="95"/>
                    </a:lnTo>
                    <a:lnTo>
                      <a:pt x="933" y="101"/>
                    </a:lnTo>
                    <a:lnTo>
                      <a:pt x="957" y="89"/>
                    </a:lnTo>
                    <a:close/>
                  </a:path>
                </a:pathLst>
              </a:custGeom>
              <a:solidFill>
                <a:srgbClr val="21ACBF"/>
              </a:solidFill>
              <a:ln w="9525">
                <a:solidFill>
                  <a:srgbClr val="000000"/>
                </a:solidFill>
                <a:round/>
                <a:headEnd/>
                <a:tailEnd/>
              </a:ln>
            </p:spPr>
            <p:txBody>
              <a:bodyPr/>
              <a:lstStyle/>
              <a:p>
                <a:pPr algn="ctr"/>
                <a:endParaRPr lang="en-US"/>
              </a:p>
            </p:txBody>
          </p:sp>
          <p:sp>
            <p:nvSpPr>
              <p:cNvPr id="21995" name="Freeform 35"/>
              <p:cNvSpPr>
                <a:spLocks/>
              </p:cNvSpPr>
              <p:nvPr/>
            </p:nvSpPr>
            <p:spPr bwMode="auto">
              <a:xfrm>
                <a:off x="851" y="1207"/>
                <a:ext cx="595" cy="330"/>
              </a:xfrm>
              <a:custGeom>
                <a:avLst/>
                <a:gdLst>
                  <a:gd name="T0" fmla="*/ 491 w 610"/>
                  <a:gd name="T1" fmla="*/ 257 h 293"/>
                  <a:gd name="T2" fmla="*/ 461 w 610"/>
                  <a:gd name="T3" fmla="*/ 215 h 293"/>
                  <a:gd name="T4" fmla="*/ 455 w 610"/>
                  <a:gd name="T5" fmla="*/ 191 h 293"/>
                  <a:gd name="T6" fmla="*/ 491 w 610"/>
                  <a:gd name="T7" fmla="*/ 131 h 293"/>
                  <a:gd name="T8" fmla="*/ 586 w 610"/>
                  <a:gd name="T9" fmla="*/ 48 h 293"/>
                  <a:gd name="T10" fmla="*/ 527 w 610"/>
                  <a:gd name="T11" fmla="*/ 18 h 293"/>
                  <a:gd name="T12" fmla="*/ 467 w 610"/>
                  <a:gd name="T13" fmla="*/ 6 h 293"/>
                  <a:gd name="T14" fmla="*/ 449 w 610"/>
                  <a:gd name="T15" fmla="*/ 0 h 293"/>
                  <a:gd name="T16" fmla="*/ 395 w 610"/>
                  <a:gd name="T17" fmla="*/ 12 h 293"/>
                  <a:gd name="T18" fmla="*/ 329 w 610"/>
                  <a:gd name="T19" fmla="*/ 30 h 293"/>
                  <a:gd name="T20" fmla="*/ 269 w 610"/>
                  <a:gd name="T21" fmla="*/ 66 h 293"/>
                  <a:gd name="T22" fmla="*/ 293 w 610"/>
                  <a:gd name="T23" fmla="*/ 84 h 293"/>
                  <a:gd name="T24" fmla="*/ 275 w 610"/>
                  <a:gd name="T25" fmla="*/ 90 h 293"/>
                  <a:gd name="T26" fmla="*/ 216 w 610"/>
                  <a:gd name="T27" fmla="*/ 90 h 293"/>
                  <a:gd name="T28" fmla="*/ 168 w 610"/>
                  <a:gd name="T29" fmla="*/ 113 h 293"/>
                  <a:gd name="T30" fmla="*/ 240 w 610"/>
                  <a:gd name="T31" fmla="*/ 113 h 293"/>
                  <a:gd name="T32" fmla="*/ 168 w 610"/>
                  <a:gd name="T33" fmla="*/ 143 h 293"/>
                  <a:gd name="T34" fmla="*/ 150 w 610"/>
                  <a:gd name="T35" fmla="*/ 149 h 293"/>
                  <a:gd name="T36" fmla="*/ 108 w 610"/>
                  <a:gd name="T37" fmla="*/ 167 h 293"/>
                  <a:gd name="T38" fmla="*/ 108 w 610"/>
                  <a:gd name="T39" fmla="*/ 179 h 293"/>
                  <a:gd name="T40" fmla="*/ 120 w 610"/>
                  <a:gd name="T41" fmla="*/ 185 h 293"/>
                  <a:gd name="T42" fmla="*/ 96 w 610"/>
                  <a:gd name="T43" fmla="*/ 203 h 293"/>
                  <a:gd name="T44" fmla="*/ 114 w 610"/>
                  <a:gd name="T45" fmla="*/ 209 h 293"/>
                  <a:gd name="T46" fmla="*/ 126 w 610"/>
                  <a:gd name="T47" fmla="*/ 215 h 293"/>
                  <a:gd name="T48" fmla="*/ 156 w 610"/>
                  <a:gd name="T49" fmla="*/ 215 h 293"/>
                  <a:gd name="T50" fmla="*/ 150 w 610"/>
                  <a:gd name="T51" fmla="*/ 233 h 293"/>
                  <a:gd name="T52" fmla="*/ 132 w 610"/>
                  <a:gd name="T53" fmla="*/ 245 h 293"/>
                  <a:gd name="T54" fmla="*/ 60 w 610"/>
                  <a:gd name="T55" fmla="*/ 275 h 293"/>
                  <a:gd name="T56" fmla="*/ 0 w 610"/>
                  <a:gd name="T57" fmla="*/ 293 h 293"/>
                  <a:gd name="T58" fmla="*/ 18 w 610"/>
                  <a:gd name="T59" fmla="*/ 287 h 293"/>
                  <a:gd name="T60" fmla="*/ 60 w 610"/>
                  <a:gd name="T61" fmla="*/ 275 h 293"/>
                  <a:gd name="T62" fmla="*/ 96 w 610"/>
                  <a:gd name="T63" fmla="*/ 269 h 293"/>
                  <a:gd name="T64" fmla="*/ 222 w 610"/>
                  <a:gd name="T65" fmla="*/ 221 h 293"/>
                  <a:gd name="T66" fmla="*/ 257 w 610"/>
                  <a:gd name="T67" fmla="*/ 191 h 293"/>
                  <a:gd name="T68" fmla="*/ 317 w 610"/>
                  <a:gd name="T69" fmla="*/ 173 h 293"/>
                  <a:gd name="T70" fmla="*/ 263 w 610"/>
                  <a:gd name="T71" fmla="*/ 203 h 293"/>
                  <a:gd name="T72" fmla="*/ 287 w 610"/>
                  <a:gd name="T73" fmla="*/ 203 h 293"/>
                  <a:gd name="T74" fmla="*/ 293 w 610"/>
                  <a:gd name="T75" fmla="*/ 197 h 293"/>
                  <a:gd name="T76" fmla="*/ 329 w 610"/>
                  <a:gd name="T77" fmla="*/ 191 h 293"/>
                  <a:gd name="T78" fmla="*/ 335 w 610"/>
                  <a:gd name="T79" fmla="*/ 179 h 293"/>
                  <a:gd name="T80" fmla="*/ 347 w 610"/>
                  <a:gd name="T81" fmla="*/ 179 h 293"/>
                  <a:gd name="T82" fmla="*/ 359 w 610"/>
                  <a:gd name="T83" fmla="*/ 185 h 293"/>
                  <a:gd name="T84" fmla="*/ 365 w 610"/>
                  <a:gd name="T85" fmla="*/ 191 h 293"/>
                  <a:gd name="T86" fmla="*/ 395 w 610"/>
                  <a:gd name="T87" fmla="*/ 197 h 293"/>
                  <a:gd name="T88" fmla="*/ 443 w 610"/>
                  <a:gd name="T89" fmla="*/ 203 h 293"/>
                  <a:gd name="T90" fmla="*/ 443 w 610"/>
                  <a:gd name="T91" fmla="*/ 215 h 293"/>
                  <a:gd name="T92" fmla="*/ 461 w 610"/>
                  <a:gd name="T93" fmla="*/ 221 h 293"/>
                  <a:gd name="T94" fmla="*/ 467 w 610"/>
                  <a:gd name="T95" fmla="*/ 227 h 293"/>
                  <a:gd name="T96" fmla="*/ 485 w 610"/>
                  <a:gd name="T97" fmla="*/ 233 h 293"/>
                  <a:gd name="T98" fmla="*/ 497 w 610"/>
                  <a:gd name="T99" fmla="*/ 239 h 293"/>
                  <a:gd name="T100" fmla="*/ 485 w 610"/>
                  <a:gd name="T101" fmla="*/ 245 h 293"/>
                  <a:gd name="T102" fmla="*/ 491 w 610"/>
                  <a:gd name="T103" fmla="*/ 269 h 293"/>
                  <a:gd name="T104" fmla="*/ 497 w 610"/>
                  <a:gd name="T105" fmla="*/ 269 h 293"/>
                  <a:gd name="T106" fmla="*/ 485 w 610"/>
                  <a:gd name="T107" fmla="*/ 287 h 29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10"/>
                  <a:gd name="T163" fmla="*/ 0 h 293"/>
                  <a:gd name="T164" fmla="*/ 610 w 610"/>
                  <a:gd name="T165" fmla="*/ 293 h 29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10" h="293">
                    <a:moveTo>
                      <a:pt x="497" y="287"/>
                    </a:moveTo>
                    <a:lnTo>
                      <a:pt x="509" y="275"/>
                    </a:lnTo>
                    <a:lnTo>
                      <a:pt x="497" y="263"/>
                    </a:lnTo>
                    <a:lnTo>
                      <a:pt x="491" y="257"/>
                    </a:lnTo>
                    <a:lnTo>
                      <a:pt x="497" y="221"/>
                    </a:lnTo>
                    <a:lnTo>
                      <a:pt x="497" y="203"/>
                    </a:lnTo>
                    <a:lnTo>
                      <a:pt x="473" y="209"/>
                    </a:lnTo>
                    <a:lnTo>
                      <a:pt x="461" y="215"/>
                    </a:lnTo>
                    <a:lnTo>
                      <a:pt x="449" y="215"/>
                    </a:lnTo>
                    <a:lnTo>
                      <a:pt x="449" y="197"/>
                    </a:lnTo>
                    <a:lnTo>
                      <a:pt x="455" y="191"/>
                    </a:lnTo>
                    <a:lnTo>
                      <a:pt x="425" y="191"/>
                    </a:lnTo>
                    <a:lnTo>
                      <a:pt x="449" y="173"/>
                    </a:lnTo>
                    <a:lnTo>
                      <a:pt x="473" y="149"/>
                    </a:lnTo>
                    <a:lnTo>
                      <a:pt x="491" y="131"/>
                    </a:lnTo>
                    <a:lnTo>
                      <a:pt x="515" y="108"/>
                    </a:lnTo>
                    <a:lnTo>
                      <a:pt x="539" y="90"/>
                    </a:lnTo>
                    <a:lnTo>
                      <a:pt x="563" y="66"/>
                    </a:lnTo>
                    <a:lnTo>
                      <a:pt x="586" y="48"/>
                    </a:lnTo>
                    <a:lnTo>
                      <a:pt x="610" y="30"/>
                    </a:lnTo>
                    <a:lnTo>
                      <a:pt x="580" y="18"/>
                    </a:lnTo>
                    <a:lnTo>
                      <a:pt x="557" y="18"/>
                    </a:lnTo>
                    <a:lnTo>
                      <a:pt x="527" y="18"/>
                    </a:lnTo>
                    <a:lnTo>
                      <a:pt x="491" y="12"/>
                    </a:lnTo>
                    <a:lnTo>
                      <a:pt x="479" y="6"/>
                    </a:lnTo>
                    <a:lnTo>
                      <a:pt x="467" y="6"/>
                    </a:lnTo>
                    <a:lnTo>
                      <a:pt x="449" y="6"/>
                    </a:lnTo>
                    <a:lnTo>
                      <a:pt x="461" y="0"/>
                    </a:lnTo>
                    <a:lnTo>
                      <a:pt x="449" y="0"/>
                    </a:lnTo>
                    <a:lnTo>
                      <a:pt x="413" y="12"/>
                    </a:lnTo>
                    <a:lnTo>
                      <a:pt x="407" y="6"/>
                    </a:lnTo>
                    <a:lnTo>
                      <a:pt x="395" y="12"/>
                    </a:lnTo>
                    <a:lnTo>
                      <a:pt x="389" y="18"/>
                    </a:lnTo>
                    <a:lnTo>
                      <a:pt x="389" y="12"/>
                    </a:lnTo>
                    <a:lnTo>
                      <a:pt x="359" y="18"/>
                    </a:lnTo>
                    <a:lnTo>
                      <a:pt x="329" y="30"/>
                    </a:lnTo>
                    <a:lnTo>
                      <a:pt x="299" y="42"/>
                    </a:lnTo>
                    <a:lnTo>
                      <a:pt x="269" y="42"/>
                    </a:lnTo>
                    <a:lnTo>
                      <a:pt x="257" y="48"/>
                    </a:lnTo>
                    <a:lnTo>
                      <a:pt x="269" y="66"/>
                    </a:lnTo>
                    <a:lnTo>
                      <a:pt x="263" y="72"/>
                    </a:lnTo>
                    <a:lnTo>
                      <a:pt x="281" y="78"/>
                    </a:lnTo>
                    <a:lnTo>
                      <a:pt x="275" y="84"/>
                    </a:lnTo>
                    <a:lnTo>
                      <a:pt x="293" y="84"/>
                    </a:lnTo>
                    <a:lnTo>
                      <a:pt x="275" y="84"/>
                    </a:lnTo>
                    <a:lnTo>
                      <a:pt x="269" y="78"/>
                    </a:lnTo>
                    <a:lnTo>
                      <a:pt x="269" y="84"/>
                    </a:lnTo>
                    <a:lnTo>
                      <a:pt x="275" y="90"/>
                    </a:lnTo>
                    <a:lnTo>
                      <a:pt x="263" y="90"/>
                    </a:lnTo>
                    <a:lnTo>
                      <a:pt x="234" y="90"/>
                    </a:lnTo>
                    <a:lnTo>
                      <a:pt x="245" y="78"/>
                    </a:lnTo>
                    <a:lnTo>
                      <a:pt x="216" y="90"/>
                    </a:lnTo>
                    <a:lnTo>
                      <a:pt x="168" y="96"/>
                    </a:lnTo>
                    <a:lnTo>
                      <a:pt x="186" y="102"/>
                    </a:lnTo>
                    <a:lnTo>
                      <a:pt x="174" y="102"/>
                    </a:lnTo>
                    <a:lnTo>
                      <a:pt x="168" y="113"/>
                    </a:lnTo>
                    <a:lnTo>
                      <a:pt x="210" y="113"/>
                    </a:lnTo>
                    <a:lnTo>
                      <a:pt x="216" y="119"/>
                    </a:lnTo>
                    <a:lnTo>
                      <a:pt x="245" y="108"/>
                    </a:lnTo>
                    <a:lnTo>
                      <a:pt x="240" y="113"/>
                    </a:lnTo>
                    <a:lnTo>
                      <a:pt x="234" y="119"/>
                    </a:lnTo>
                    <a:lnTo>
                      <a:pt x="228" y="131"/>
                    </a:lnTo>
                    <a:lnTo>
                      <a:pt x="204" y="137"/>
                    </a:lnTo>
                    <a:lnTo>
                      <a:pt x="168" y="143"/>
                    </a:lnTo>
                    <a:lnTo>
                      <a:pt x="174" y="137"/>
                    </a:lnTo>
                    <a:lnTo>
                      <a:pt x="162" y="143"/>
                    </a:lnTo>
                    <a:lnTo>
                      <a:pt x="144" y="149"/>
                    </a:lnTo>
                    <a:lnTo>
                      <a:pt x="150" y="149"/>
                    </a:lnTo>
                    <a:lnTo>
                      <a:pt x="138" y="155"/>
                    </a:lnTo>
                    <a:lnTo>
                      <a:pt x="114" y="161"/>
                    </a:lnTo>
                    <a:lnTo>
                      <a:pt x="108" y="167"/>
                    </a:lnTo>
                    <a:lnTo>
                      <a:pt x="102" y="167"/>
                    </a:lnTo>
                    <a:lnTo>
                      <a:pt x="102" y="173"/>
                    </a:lnTo>
                    <a:lnTo>
                      <a:pt x="120" y="167"/>
                    </a:lnTo>
                    <a:lnTo>
                      <a:pt x="108" y="179"/>
                    </a:lnTo>
                    <a:lnTo>
                      <a:pt x="120" y="179"/>
                    </a:lnTo>
                    <a:lnTo>
                      <a:pt x="114" y="179"/>
                    </a:lnTo>
                    <a:lnTo>
                      <a:pt x="120" y="185"/>
                    </a:lnTo>
                    <a:lnTo>
                      <a:pt x="108" y="185"/>
                    </a:lnTo>
                    <a:lnTo>
                      <a:pt x="102" y="179"/>
                    </a:lnTo>
                    <a:lnTo>
                      <a:pt x="90" y="191"/>
                    </a:lnTo>
                    <a:lnTo>
                      <a:pt x="96" y="203"/>
                    </a:lnTo>
                    <a:lnTo>
                      <a:pt x="120" y="191"/>
                    </a:lnTo>
                    <a:lnTo>
                      <a:pt x="138" y="185"/>
                    </a:lnTo>
                    <a:lnTo>
                      <a:pt x="120" y="197"/>
                    </a:lnTo>
                    <a:lnTo>
                      <a:pt x="114" y="209"/>
                    </a:lnTo>
                    <a:lnTo>
                      <a:pt x="108" y="215"/>
                    </a:lnTo>
                    <a:lnTo>
                      <a:pt x="96" y="221"/>
                    </a:lnTo>
                    <a:lnTo>
                      <a:pt x="126" y="215"/>
                    </a:lnTo>
                    <a:lnTo>
                      <a:pt x="138" y="221"/>
                    </a:lnTo>
                    <a:lnTo>
                      <a:pt x="138" y="227"/>
                    </a:lnTo>
                    <a:lnTo>
                      <a:pt x="156" y="215"/>
                    </a:lnTo>
                    <a:lnTo>
                      <a:pt x="150" y="221"/>
                    </a:lnTo>
                    <a:lnTo>
                      <a:pt x="180" y="215"/>
                    </a:lnTo>
                    <a:lnTo>
                      <a:pt x="150" y="233"/>
                    </a:lnTo>
                    <a:lnTo>
                      <a:pt x="156" y="233"/>
                    </a:lnTo>
                    <a:lnTo>
                      <a:pt x="138" y="239"/>
                    </a:lnTo>
                    <a:lnTo>
                      <a:pt x="132" y="245"/>
                    </a:lnTo>
                    <a:lnTo>
                      <a:pt x="108" y="257"/>
                    </a:lnTo>
                    <a:lnTo>
                      <a:pt x="66" y="269"/>
                    </a:lnTo>
                    <a:lnTo>
                      <a:pt x="66" y="275"/>
                    </a:lnTo>
                    <a:lnTo>
                      <a:pt x="60" y="275"/>
                    </a:lnTo>
                    <a:lnTo>
                      <a:pt x="54" y="275"/>
                    </a:lnTo>
                    <a:lnTo>
                      <a:pt x="42" y="275"/>
                    </a:lnTo>
                    <a:lnTo>
                      <a:pt x="0" y="293"/>
                    </a:lnTo>
                    <a:lnTo>
                      <a:pt x="6" y="287"/>
                    </a:lnTo>
                    <a:lnTo>
                      <a:pt x="6" y="293"/>
                    </a:lnTo>
                    <a:lnTo>
                      <a:pt x="18" y="287"/>
                    </a:lnTo>
                    <a:lnTo>
                      <a:pt x="36" y="281"/>
                    </a:lnTo>
                    <a:lnTo>
                      <a:pt x="42" y="281"/>
                    </a:lnTo>
                    <a:lnTo>
                      <a:pt x="36" y="281"/>
                    </a:lnTo>
                    <a:lnTo>
                      <a:pt x="60" y="275"/>
                    </a:lnTo>
                    <a:lnTo>
                      <a:pt x="72" y="275"/>
                    </a:lnTo>
                    <a:lnTo>
                      <a:pt x="90" y="269"/>
                    </a:lnTo>
                    <a:lnTo>
                      <a:pt x="96" y="269"/>
                    </a:lnTo>
                    <a:lnTo>
                      <a:pt x="102" y="263"/>
                    </a:lnTo>
                    <a:lnTo>
                      <a:pt x="150" y="251"/>
                    </a:lnTo>
                    <a:lnTo>
                      <a:pt x="186" y="233"/>
                    </a:lnTo>
                    <a:lnTo>
                      <a:pt x="222" y="221"/>
                    </a:lnTo>
                    <a:lnTo>
                      <a:pt x="216" y="215"/>
                    </a:lnTo>
                    <a:lnTo>
                      <a:pt x="245" y="203"/>
                    </a:lnTo>
                    <a:lnTo>
                      <a:pt x="251" y="197"/>
                    </a:lnTo>
                    <a:lnTo>
                      <a:pt x="257" y="191"/>
                    </a:lnTo>
                    <a:lnTo>
                      <a:pt x="287" y="179"/>
                    </a:lnTo>
                    <a:lnTo>
                      <a:pt x="311" y="173"/>
                    </a:lnTo>
                    <a:lnTo>
                      <a:pt x="329" y="167"/>
                    </a:lnTo>
                    <a:lnTo>
                      <a:pt x="317" y="173"/>
                    </a:lnTo>
                    <a:lnTo>
                      <a:pt x="323" y="179"/>
                    </a:lnTo>
                    <a:lnTo>
                      <a:pt x="317" y="179"/>
                    </a:lnTo>
                    <a:lnTo>
                      <a:pt x="287" y="185"/>
                    </a:lnTo>
                    <a:lnTo>
                      <a:pt x="263" y="203"/>
                    </a:lnTo>
                    <a:lnTo>
                      <a:pt x="275" y="203"/>
                    </a:lnTo>
                    <a:lnTo>
                      <a:pt x="257" y="209"/>
                    </a:lnTo>
                    <a:lnTo>
                      <a:pt x="263" y="209"/>
                    </a:lnTo>
                    <a:lnTo>
                      <a:pt x="287" y="203"/>
                    </a:lnTo>
                    <a:lnTo>
                      <a:pt x="281" y="209"/>
                    </a:lnTo>
                    <a:lnTo>
                      <a:pt x="287" y="203"/>
                    </a:lnTo>
                    <a:lnTo>
                      <a:pt x="293" y="197"/>
                    </a:lnTo>
                    <a:lnTo>
                      <a:pt x="293" y="203"/>
                    </a:lnTo>
                    <a:lnTo>
                      <a:pt x="305" y="197"/>
                    </a:lnTo>
                    <a:lnTo>
                      <a:pt x="311" y="197"/>
                    </a:lnTo>
                    <a:lnTo>
                      <a:pt x="329" y="191"/>
                    </a:lnTo>
                    <a:lnTo>
                      <a:pt x="323" y="191"/>
                    </a:lnTo>
                    <a:lnTo>
                      <a:pt x="329" y="185"/>
                    </a:lnTo>
                    <a:lnTo>
                      <a:pt x="335" y="179"/>
                    </a:lnTo>
                    <a:lnTo>
                      <a:pt x="353" y="173"/>
                    </a:lnTo>
                    <a:lnTo>
                      <a:pt x="341" y="179"/>
                    </a:lnTo>
                    <a:lnTo>
                      <a:pt x="347" y="179"/>
                    </a:lnTo>
                    <a:lnTo>
                      <a:pt x="365" y="179"/>
                    </a:lnTo>
                    <a:lnTo>
                      <a:pt x="359" y="179"/>
                    </a:lnTo>
                    <a:lnTo>
                      <a:pt x="359" y="185"/>
                    </a:lnTo>
                    <a:lnTo>
                      <a:pt x="365" y="185"/>
                    </a:lnTo>
                    <a:lnTo>
                      <a:pt x="359" y="191"/>
                    </a:lnTo>
                    <a:lnTo>
                      <a:pt x="365" y="191"/>
                    </a:lnTo>
                    <a:lnTo>
                      <a:pt x="377" y="185"/>
                    </a:lnTo>
                    <a:lnTo>
                      <a:pt x="371" y="191"/>
                    </a:lnTo>
                    <a:lnTo>
                      <a:pt x="377" y="197"/>
                    </a:lnTo>
                    <a:lnTo>
                      <a:pt x="395" y="197"/>
                    </a:lnTo>
                    <a:lnTo>
                      <a:pt x="419" y="197"/>
                    </a:lnTo>
                    <a:lnTo>
                      <a:pt x="419" y="203"/>
                    </a:lnTo>
                    <a:lnTo>
                      <a:pt x="437" y="197"/>
                    </a:lnTo>
                    <a:lnTo>
                      <a:pt x="443" y="203"/>
                    </a:lnTo>
                    <a:lnTo>
                      <a:pt x="437" y="203"/>
                    </a:lnTo>
                    <a:lnTo>
                      <a:pt x="443" y="197"/>
                    </a:lnTo>
                    <a:lnTo>
                      <a:pt x="431" y="203"/>
                    </a:lnTo>
                    <a:lnTo>
                      <a:pt x="443" y="215"/>
                    </a:lnTo>
                    <a:lnTo>
                      <a:pt x="455" y="227"/>
                    </a:lnTo>
                    <a:lnTo>
                      <a:pt x="461" y="227"/>
                    </a:lnTo>
                    <a:lnTo>
                      <a:pt x="455" y="215"/>
                    </a:lnTo>
                    <a:lnTo>
                      <a:pt x="461" y="221"/>
                    </a:lnTo>
                    <a:lnTo>
                      <a:pt x="473" y="215"/>
                    </a:lnTo>
                    <a:lnTo>
                      <a:pt x="467" y="221"/>
                    </a:lnTo>
                    <a:lnTo>
                      <a:pt x="467" y="227"/>
                    </a:lnTo>
                    <a:lnTo>
                      <a:pt x="485" y="209"/>
                    </a:lnTo>
                    <a:lnTo>
                      <a:pt x="485" y="221"/>
                    </a:lnTo>
                    <a:lnTo>
                      <a:pt x="485" y="233"/>
                    </a:lnTo>
                    <a:lnTo>
                      <a:pt x="491" y="227"/>
                    </a:lnTo>
                    <a:lnTo>
                      <a:pt x="491" y="233"/>
                    </a:lnTo>
                    <a:lnTo>
                      <a:pt x="485" y="233"/>
                    </a:lnTo>
                    <a:lnTo>
                      <a:pt x="497" y="239"/>
                    </a:lnTo>
                    <a:lnTo>
                      <a:pt x="491" y="239"/>
                    </a:lnTo>
                    <a:lnTo>
                      <a:pt x="485" y="239"/>
                    </a:lnTo>
                    <a:lnTo>
                      <a:pt x="485" y="245"/>
                    </a:lnTo>
                    <a:lnTo>
                      <a:pt x="479" y="245"/>
                    </a:lnTo>
                    <a:lnTo>
                      <a:pt x="479" y="251"/>
                    </a:lnTo>
                    <a:lnTo>
                      <a:pt x="485" y="257"/>
                    </a:lnTo>
                    <a:lnTo>
                      <a:pt x="491" y="269"/>
                    </a:lnTo>
                    <a:lnTo>
                      <a:pt x="485" y="269"/>
                    </a:lnTo>
                    <a:lnTo>
                      <a:pt x="467" y="281"/>
                    </a:lnTo>
                    <a:lnTo>
                      <a:pt x="473" y="275"/>
                    </a:lnTo>
                    <a:lnTo>
                      <a:pt x="497" y="269"/>
                    </a:lnTo>
                    <a:lnTo>
                      <a:pt x="485" y="287"/>
                    </a:lnTo>
                    <a:lnTo>
                      <a:pt x="479" y="287"/>
                    </a:lnTo>
                    <a:lnTo>
                      <a:pt x="491" y="281"/>
                    </a:lnTo>
                    <a:lnTo>
                      <a:pt x="485" y="287"/>
                    </a:lnTo>
                    <a:lnTo>
                      <a:pt x="479" y="293"/>
                    </a:lnTo>
                    <a:lnTo>
                      <a:pt x="497" y="287"/>
                    </a:lnTo>
                    <a:close/>
                  </a:path>
                </a:pathLst>
              </a:custGeom>
              <a:solidFill>
                <a:srgbClr val="21ACBF"/>
              </a:solidFill>
              <a:ln w="9525">
                <a:solidFill>
                  <a:srgbClr val="000000"/>
                </a:solidFill>
                <a:round/>
                <a:headEnd/>
                <a:tailEnd/>
              </a:ln>
            </p:spPr>
            <p:txBody>
              <a:bodyPr/>
              <a:lstStyle/>
              <a:p>
                <a:pPr algn="ctr"/>
                <a:endParaRPr lang="en-US"/>
              </a:p>
            </p:txBody>
          </p:sp>
        </p:grpSp>
        <p:grpSp>
          <p:nvGrpSpPr>
            <p:cNvPr id="21521" name="Group 36"/>
            <p:cNvGrpSpPr>
              <a:grpSpLocks/>
            </p:cNvGrpSpPr>
            <p:nvPr/>
          </p:nvGrpSpPr>
          <p:grpSpPr bwMode="auto">
            <a:xfrm>
              <a:off x="717" y="1203"/>
              <a:ext cx="1212" cy="983"/>
              <a:chOff x="851" y="1207"/>
              <a:chExt cx="1313" cy="983"/>
            </a:xfrm>
          </p:grpSpPr>
          <p:sp>
            <p:nvSpPr>
              <p:cNvPr id="21992" name="Freeform 37"/>
              <p:cNvSpPr>
                <a:spLocks/>
              </p:cNvSpPr>
              <p:nvPr/>
            </p:nvSpPr>
            <p:spPr bwMode="auto">
              <a:xfrm>
                <a:off x="1230" y="1652"/>
                <a:ext cx="934" cy="538"/>
              </a:xfrm>
              <a:custGeom>
                <a:avLst/>
                <a:gdLst>
                  <a:gd name="T0" fmla="*/ 945 w 957"/>
                  <a:gd name="T1" fmla="*/ 42 h 478"/>
                  <a:gd name="T2" fmla="*/ 897 w 957"/>
                  <a:gd name="T3" fmla="*/ 83 h 478"/>
                  <a:gd name="T4" fmla="*/ 790 w 957"/>
                  <a:gd name="T5" fmla="*/ 113 h 478"/>
                  <a:gd name="T6" fmla="*/ 718 w 957"/>
                  <a:gd name="T7" fmla="*/ 143 h 478"/>
                  <a:gd name="T8" fmla="*/ 706 w 957"/>
                  <a:gd name="T9" fmla="*/ 113 h 478"/>
                  <a:gd name="T10" fmla="*/ 700 w 957"/>
                  <a:gd name="T11" fmla="*/ 66 h 478"/>
                  <a:gd name="T12" fmla="*/ 622 w 957"/>
                  <a:gd name="T13" fmla="*/ 30 h 478"/>
                  <a:gd name="T14" fmla="*/ 556 w 957"/>
                  <a:gd name="T15" fmla="*/ 0 h 478"/>
                  <a:gd name="T16" fmla="*/ 120 w 957"/>
                  <a:gd name="T17" fmla="*/ 24 h 478"/>
                  <a:gd name="T18" fmla="*/ 114 w 957"/>
                  <a:gd name="T19" fmla="*/ 30 h 478"/>
                  <a:gd name="T20" fmla="*/ 90 w 957"/>
                  <a:gd name="T21" fmla="*/ 24 h 478"/>
                  <a:gd name="T22" fmla="*/ 78 w 957"/>
                  <a:gd name="T23" fmla="*/ 54 h 478"/>
                  <a:gd name="T24" fmla="*/ 48 w 957"/>
                  <a:gd name="T25" fmla="*/ 101 h 478"/>
                  <a:gd name="T26" fmla="*/ 0 w 957"/>
                  <a:gd name="T27" fmla="*/ 185 h 478"/>
                  <a:gd name="T28" fmla="*/ 0 w 957"/>
                  <a:gd name="T29" fmla="*/ 227 h 478"/>
                  <a:gd name="T30" fmla="*/ 6 w 957"/>
                  <a:gd name="T31" fmla="*/ 233 h 478"/>
                  <a:gd name="T32" fmla="*/ 6 w 957"/>
                  <a:gd name="T33" fmla="*/ 293 h 478"/>
                  <a:gd name="T34" fmla="*/ 90 w 957"/>
                  <a:gd name="T35" fmla="*/ 335 h 478"/>
                  <a:gd name="T36" fmla="*/ 197 w 957"/>
                  <a:gd name="T37" fmla="*/ 347 h 478"/>
                  <a:gd name="T38" fmla="*/ 263 w 957"/>
                  <a:gd name="T39" fmla="*/ 407 h 478"/>
                  <a:gd name="T40" fmla="*/ 323 w 957"/>
                  <a:gd name="T41" fmla="*/ 454 h 478"/>
                  <a:gd name="T42" fmla="*/ 347 w 957"/>
                  <a:gd name="T43" fmla="*/ 436 h 478"/>
                  <a:gd name="T44" fmla="*/ 377 w 957"/>
                  <a:gd name="T45" fmla="*/ 413 h 478"/>
                  <a:gd name="T46" fmla="*/ 389 w 957"/>
                  <a:gd name="T47" fmla="*/ 413 h 478"/>
                  <a:gd name="T48" fmla="*/ 425 w 957"/>
                  <a:gd name="T49" fmla="*/ 389 h 478"/>
                  <a:gd name="T50" fmla="*/ 467 w 957"/>
                  <a:gd name="T51" fmla="*/ 395 h 478"/>
                  <a:gd name="T52" fmla="*/ 497 w 957"/>
                  <a:gd name="T53" fmla="*/ 407 h 478"/>
                  <a:gd name="T54" fmla="*/ 497 w 957"/>
                  <a:gd name="T55" fmla="*/ 383 h 478"/>
                  <a:gd name="T56" fmla="*/ 526 w 957"/>
                  <a:gd name="T57" fmla="*/ 377 h 478"/>
                  <a:gd name="T58" fmla="*/ 550 w 957"/>
                  <a:gd name="T59" fmla="*/ 377 h 478"/>
                  <a:gd name="T60" fmla="*/ 568 w 957"/>
                  <a:gd name="T61" fmla="*/ 389 h 478"/>
                  <a:gd name="T62" fmla="*/ 604 w 957"/>
                  <a:gd name="T63" fmla="*/ 430 h 478"/>
                  <a:gd name="T64" fmla="*/ 616 w 957"/>
                  <a:gd name="T65" fmla="*/ 448 h 478"/>
                  <a:gd name="T66" fmla="*/ 628 w 957"/>
                  <a:gd name="T67" fmla="*/ 478 h 478"/>
                  <a:gd name="T68" fmla="*/ 646 w 957"/>
                  <a:gd name="T69" fmla="*/ 425 h 478"/>
                  <a:gd name="T70" fmla="*/ 646 w 957"/>
                  <a:gd name="T71" fmla="*/ 359 h 478"/>
                  <a:gd name="T72" fmla="*/ 664 w 957"/>
                  <a:gd name="T73" fmla="*/ 335 h 478"/>
                  <a:gd name="T74" fmla="*/ 724 w 957"/>
                  <a:gd name="T75" fmla="*/ 293 h 478"/>
                  <a:gd name="T76" fmla="*/ 736 w 957"/>
                  <a:gd name="T77" fmla="*/ 275 h 478"/>
                  <a:gd name="T78" fmla="*/ 748 w 957"/>
                  <a:gd name="T79" fmla="*/ 263 h 478"/>
                  <a:gd name="T80" fmla="*/ 760 w 957"/>
                  <a:gd name="T81" fmla="*/ 251 h 478"/>
                  <a:gd name="T82" fmla="*/ 760 w 957"/>
                  <a:gd name="T83" fmla="*/ 245 h 478"/>
                  <a:gd name="T84" fmla="*/ 754 w 957"/>
                  <a:gd name="T85" fmla="*/ 215 h 478"/>
                  <a:gd name="T86" fmla="*/ 760 w 957"/>
                  <a:gd name="T87" fmla="*/ 209 h 478"/>
                  <a:gd name="T88" fmla="*/ 772 w 957"/>
                  <a:gd name="T89" fmla="*/ 215 h 478"/>
                  <a:gd name="T90" fmla="*/ 766 w 957"/>
                  <a:gd name="T91" fmla="*/ 233 h 478"/>
                  <a:gd name="T92" fmla="*/ 784 w 957"/>
                  <a:gd name="T93" fmla="*/ 191 h 478"/>
                  <a:gd name="T94" fmla="*/ 814 w 957"/>
                  <a:gd name="T95" fmla="*/ 179 h 478"/>
                  <a:gd name="T96" fmla="*/ 861 w 957"/>
                  <a:gd name="T97" fmla="*/ 161 h 478"/>
                  <a:gd name="T98" fmla="*/ 879 w 957"/>
                  <a:gd name="T99" fmla="*/ 155 h 478"/>
                  <a:gd name="T100" fmla="*/ 879 w 957"/>
                  <a:gd name="T101" fmla="*/ 137 h 478"/>
                  <a:gd name="T102" fmla="*/ 921 w 957"/>
                  <a:gd name="T103" fmla="*/ 95 h 4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957"/>
                  <a:gd name="T157" fmla="*/ 0 h 478"/>
                  <a:gd name="T158" fmla="*/ 957 w 957"/>
                  <a:gd name="T159" fmla="*/ 478 h 4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957" h="478">
                    <a:moveTo>
                      <a:pt x="957" y="89"/>
                    </a:moveTo>
                    <a:lnTo>
                      <a:pt x="951" y="83"/>
                    </a:lnTo>
                    <a:lnTo>
                      <a:pt x="951" y="71"/>
                    </a:lnTo>
                    <a:lnTo>
                      <a:pt x="957" y="48"/>
                    </a:lnTo>
                    <a:lnTo>
                      <a:pt x="945" y="42"/>
                    </a:lnTo>
                    <a:lnTo>
                      <a:pt x="939" y="42"/>
                    </a:lnTo>
                    <a:lnTo>
                      <a:pt x="921" y="54"/>
                    </a:lnTo>
                    <a:lnTo>
                      <a:pt x="909" y="66"/>
                    </a:lnTo>
                    <a:lnTo>
                      <a:pt x="897" y="83"/>
                    </a:lnTo>
                    <a:lnTo>
                      <a:pt x="885" y="89"/>
                    </a:lnTo>
                    <a:lnTo>
                      <a:pt x="855" y="89"/>
                    </a:lnTo>
                    <a:lnTo>
                      <a:pt x="825" y="89"/>
                    </a:lnTo>
                    <a:lnTo>
                      <a:pt x="808" y="101"/>
                    </a:lnTo>
                    <a:lnTo>
                      <a:pt x="790" y="113"/>
                    </a:lnTo>
                    <a:lnTo>
                      <a:pt x="772" y="113"/>
                    </a:lnTo>
                    <a:lnTo>
                      <a:pt x="754" y="119"/>
                    </a:lnTo>
                    <a:lnTo>
                      <a:pt x="754" y="131"/>
                    </a:lnTo>
                    <a:lnTo>
                      <a:pt x="736" y="137"/>
                    </a:lnTo>
                    <a:lnTo>
                      <a:pt x="718" y="143"/>
                    </a:lnTo>
                    <a:lnTo>
                      <a:pt x="700" y="149"/>
                    </a:lnTo>
                    <a:lnTo>
                      <a:pt x="682" y="155"/>
                    </a:lnTo>
                    <a:lnTo>
                      <a:pt x="682" y="143"/>
                    </a:lnTo>
                    <a:lnTo>
                      <a:pt x="700" y="125"/>
                    </a:lnTo>
                    <a:lnTo>
                      <a:pt x="706" y="113"/>
                    </a:lnTo>
                    <a:lnTo>
                      <a:pt x="712" y="95"/>
                    </a:lnTo>
                    <a:lnTo>
                      <a:pt x="712" y="83"/>
                    </a:lnTo>
                    <a:lnTo>
                      <a:pt x="700" y="71"/>
                    </a:lnTo>
                    <a:lnTo>
                      <a:pt x="700" y="66"/>
                    </a:lnTo>
                    <a:lnTo>
                      <a:pt x="694" y="60"/>
                    </a:lnTo>
                    <a:lnTo>
                      <a:pt x="682" y="48"/>
                    </a:lnTo>
                    <a:lnTo>
                      <a:pt x="670" y="42"/>
                    </a:lnTo>
                    <a:lnTo>
                      <a:pt x="640" y="24"/>
                    </a:lnTo>
                    <a:lnTo>
                      <a:pt x="622" y="30"/>
                    </a:lnTo>
                    <a:lnTo>
                      <a:pt x="610" y="24"/>
                    </a:lnTo>
                    <a:lnTo>
                      <a:pt x="592" y="30"/>
                    </a:lnTo>
                    <a:lnTo>
                      <a:pt x="574" y="18"/>
                    </a:lnTo>
                    <a:lnTo>
                      <a:pt x="556" y="12"/>
                    </a:lnTo>
                    <a:lnTo>
                      <a:pt x="556" y="0"/>
                    </a:lnTo>
                    <a:lnTo>
                      <a:pt x="550" y="12"/>
                    </a:lnTo>
                    <a:lnTo>
                      <a:pt x="365" y="12"/>
                    </a:lnTo>
                    <a:lnTo>
                      <a:pt x="335" y="12"/>
                    </a:lnTo>
                    <a:lnTo>
                      <a:pt x="126" y="12"/>
                    </a:lnTo>
                    <a:lnTo>
                      <a:pt x="120" y="24"/>
                    </a:lnTo>
                    <a:lnTo>
                      <a:pt x="114" y="42"/>
                    </a:lnTo>
                    <a:lnTo>
                      <a:pt x="102" y="48"/>
                    </a:lnTo>
                    <a:lnTo>
                      <a:pt x="102" y="42"/>
                    </a:lnTo>
                    <a:lnTo>
                      <a:pt x="102" y="48"/>
                    </a:lnTo>
                    <a:lnTo>
                      <a:pt x="114" y="30"/>
                    </a:lnTo>
                    <a:lnTo>
                      <a:pt x="102" y="42"/>
                    </a:lnTo>
                    <a:lnTo>
                      <a:pt x="108" y="36"/>
                    </a:lnTo>
                    <a:lnTo>
                      <a:pt x="114" y="30"/>
                    </a:lnTo>
                    <a:lnTo>
                      <a:pt x="90" y="24"/>
                    </a:lnTo>
                    <a:lnTo>
                      <a:pt x="84" y="48"/>
                    </a:lnTo>
                    <a:lnTo>
                      <a:pt x="78" y="54"/>
                    </a:lnTo>
                    <a:lnTo>
                      <a:pt x="78" y="60"/>
                    </a:lnTo>
                    <a:lnTo>
                      <a:pt x="78" y="54"/>
                    </a:lnTo>
                    <a:lnTo>
                      <a:pt x="72" y="60"/>
                    </a:lnTo>
                    <a:lnTo>
                      <a:pt x="84" y="66"/>
                    </a:lnTo>
                    <a:lnTo>
                      <a:pt x="72" y="66"/>
                    </a:lnTo>
                    <a:lnTo>
                      <a:pt x="66" y="71"/>
                    </a:lnTo>
                    <a:lnTo>
                      <a:pt x="48" y="101"/>
                    </a:lnTo>
                    <a:lnTo>
                      <a:pt x="30" y="125"/>
                    </a:lnTo>
                    <a:lnTo>
                      <a:pt x="24" y="143"/>
                    </a:lnTo>
                    <a:lnTo>
                      <a:pt x="18" y="155"/>
                    </a:lnTo>
                    <a:lnTo>
                      <a:pt x="0" y="179"/>
                    </a:lnTo>
                    <a:lnTo>
                      <a:pt x="0" y="185"/>
                    </a:lnTo>
                    <a:lnTo>
                      <a:pt x="0" y="197"/>
                    </a:lnTo>
                    <a:lnTo>
                      <a:pt x="0" y="209"/>
                    </a:lnTo>
                    <a:lnTo>
                      <a:pt x="6" y="227"/>
                    </a:lnTo>
                    <a:lnTo>
                      <a:pt x="0" y="221"/>
                    </a:lnTo>
                    <a:lnTo>
                      <a:pt x="0" y="227"/>
                    </a:lnTo>
                    <a:lnTo>
                      <a:pt x="6" y="227"/>
                    </a:lnTo>
                    <a:lnTo>
                      <a:pt x="12" y="227"/>
                    </a:lnTo>
                    <a:lnTo>
                      <a:pt x="12" y="233"/>
                    </a:lnTo>
                    <a:lnTo>
                      <a:pt x="6" y="233"/>
                    </a:lnTo>
                    <a:lnTo>
                      <a:pt x="6" y="245"/>
                    </a:lnTo>
                    <a:lnTo>
                      <a:pt x="6" y="251"/>
                    </a:lnTo>
                    <a:lnTo>
                      <a:pt x="6" y="263"/>
                    </a:lnTo>
                    <a:lnTo>
                      <a:pt x="12" y="275"/>
                    </a:lnTo>
                    <a:lnTo>
                      <a:pt x="6" y="293"/>
                    </a:lnTo>
                    <a:lnTo>
                      <a:pt x="18" y="293"/>
                    </a:lnTo>
                    <a:lnTo>
                      <a:pt x="36" y="305"/>
                    </a:lnTo>
                    <a:lnTo>
                      <a:pt x="54" y="317"/>
                    </a:lnTo>
                    <a:lnTo>
                      <a:pt x="54" y="335"/>
                    </a:lnTo>
                    <a:lnTo>
                      <a:pt x="90" y="335"/>
                    </a:lnTo>
                    <a:lnTo>
                      <a:pt x="108" y="341"/>
                    </a:lnTo>
                    <a:lnTo>
                      <a:pt x="120" y="347"/>
                    </a:lnTo>
                    <a:lnTo>
                      <a:pt x="144" y="359"/>
                    </a:lnTo>
                    <a:lnTo>
                      <a:pt x="191" y="359"/>
                    </a:lnTo>
                    <a:lnTo>
                      <a:pt x="197" y="347"/>
                    </a:lnTo>
                    <a:lnTo>
                      <a:pt x="227" y="347"/>
                    </a:lnTo>
                    <a:lnTo>
                      <a:pt x="239" y="371"/>
                    </a:lnTo>
                    <a:lnTo>
                      <a:pt x="245" y="389"/>
                    </a:lnTo>
                    <a:lnTo>
                      <a:pt x="257" y="395"/>
                    </a:lnTo>
                    <a:lnTo>
                      <a:pt x="263" y="407"/>
                    </a:lnTo>
                    <a:lnTo>
                      <a:pt x="275" y="389"/>
                    </a:lnTo>
                    <a:lnTo>
                      <a:pt x="299" y="395"/>
                    </a:lnTo>
                    <a:lnTo>
                      <a:pt x="305" y="413"/>
                    </a:lnTo>
                    <a:lnTo>
                      <a:pt x="317" y="430"/>
                    </a:lnTo>
                    <a:lnTo>
                      <a:pt x="323" y="454"/>
                    </a:lnTo>
                    <a:lnTo>
                      <a:pt x="335" y="460"/>
                    </a:lnTo>
                    <a:lnTo>
                      <a:pt x="353" y="466"/>
                    </a:lnTo>
                    <a:lnTo>
                      <a:pt x="353" y="442"/>
                    </a:lnTo>
                    <a:lnTo>
                      <a:pt x="347" y="436"/>
                    </a:lnTo>
                    <a:lnTo>
                      <a:pt x="353" y="436"/>
                    </a:lnTo>
                    <a:lnTo>
                      <a:pt x="359" y="430"/>
                    </a:lnTo>
                    <a:lnTo>
                      <a:pt x="365" y="425"/>
                    </a:lnTo>
                    <a:lnTo>
                      <a:pt x="371" y="419"/>
                    </a:lnTo>
                    <a:lnTo>
                      <a:pt x="377" y="413"/>
                    </a:lnTo>
                    <a:lnTo>
                      <a:pt x="383" y="413"/>
                    </a:lnTo>
                    <a:lnTo>
                      <a:pt x="389" y="413"/>
                    </a:lnTo>
                    <a:lnTo>
                      <a:pt x="407" y="395"/>
                    </a:lnTo>
                    <a:lnTo>
                      <a:pt x="407" y="389"/>
                    </a:lnTo>
                    <a:lnTo>
                      <a:pt x="413" y="395"/>
                    </a:lnTo>
                    <a:lnTo>
                      <a:pt x="425" y="389"/>
                    </a:lnTo>
                    <a:lnTo>
                      <a:pt x="443" y="389"/>
                    </a:lnTo>
                    <a:lnTo>
                      <a:pt x="455" y="389"/>
                    </a:lnTo>
                    <a:lnTo>
                      <a:pt x="461" y="389"/>
                    </a:lnTo>
                    <a:lnTo>
                      <a:pt x="467" y="395"/>
                    </a:lnTo>
                    <a:lnTo>
                      <a:pt x="479" y="401"/>
                    </a:lnTo>
                    <a:lnTo>
                      <a:pt x="491" y="401"/>
                    </a:lnTo>
                    <a:lnTo>
                      <a:pt x="485" y="395"/>
                    </a:lnTo>
                    <a:lnTo>
                      <a:pt x="502" y="401"/>
                    </a:lnTo>
                    <a:lnTo>
                      <a:pt x="497" y="407"/>
                    </a:lnTo>
                    <a:lnTo>
                      <a:pt x="502" y="401"/>
                    </a:lnTo>
                    <a:lnTo>
                      <a:pt x="497" y="389"/>
                    </a:lnTo>
                    <a:lnTo>
                      <a:pt x="502" y="389"/>
                    </a:lnTo>
                    <a:lnTo>
                      <a:pt x="497" y="383"/>
                    </a:lnTo>
                    <a:lnTo>
                      <a:pt x="485" y="383"/>
                    </a:lnTo>
                    <a:lnTo>
                      <a:pt x="497" y="383"/>
                    </a:lnTo>
                    <a:lnTo>
                      <a:pt x="526" y="377"/>
                    </a:lnTo>
                    <a:lnTo>
                      <a:pt x="532" y="371"/>
                    </a:lnTo>
                    <a:lnTo>
                      <a:pt x="526" y="377"/>
                    </a:lnTo>
                    <a:lnTo>
                      <a:pt x="538" y="377"/>
                    </a:lnTo>
                    <a:lnTo>
                      <a:pt x="544" y="377"/>
                    </a:lnTo>
                    <a:lnTo>
                      <a:pt x="556" y="377"/>
                    </a:lnTo>
                    <a:lnTo>
                      <a:pt x="550" y="377"/>
                    </a:lnTo>
                    <a:lnTo>
                      <a:pt x="562" y="377"/>
                    </a:lnTo>
                    <a:lnTo>
                      <a:pt x="568" y="377"/>
                    </a:lnTo>
                    <a:lnTo>
                      <a:pt x="568" y="383"/>
                    </a:lnTo>
                    <a:lnTo>
                      <a:pt x="568" y="389"/>
                    </a:lnTo>
                    <a:lnTo>
                      <a:pt x="592" y="383"/>
                    </a:lnTo>
                    <a:lnTo>
                      <a:pt x="610" y="407"/>
                    </a:lnTo>
                    <a:lnTo>
                      <a:pt x="604" y="430"/>
                    </a:lnTo>
                    <a:lnTo>
                      <a:pt x="610" y="430"/>
                    </a:lnTo>
                    <a:lnTo>
                      <a:pt x="610" y="425"/>
                    </a:lnTo>
                    <a:lnTo>
                      <a:pt x="610" y="436"/>
                    </a:lnTo>
                    <a:lnTo>
                      <a:pt x="610" y="448"/>
                    </a:lnTo>
                    <a:lnTo>
                      <a:pt x="616" y="448"/>
                    </a:lnTo>
                    <a:lnTo>
                      <a:pt x="616" y="454"/>
                    </a:lnTo>
                    <a:lnTo>
                      <a:pt x="616" y="448"/>
                    </a:lnTo>
                    <a:lnTo>
                      <a:pt x="616" y="454"/>
                    </a:lnTo>
                    <a:lnTo>
                      <a:pt x="616" y="466"/>
                    </a:lnTo>
                    <a:lnTo>
                      <a:pt x="628" y="478"/>
                    </a:lnTo>
                    <a:lnTo>
                      <a:pt x="640" y="478"/>
                    </a:lnTo>
                    <a:lnTo>
                      <a:pt x="646" y="460"/>
                    </a:lnTo>
                    <a:lnTo>
                      <a:pt x="646" y="448"/>
                    </a:lnTo>
                    <a:lnTo>
                      <a:pt x="640" y="413"/>
                    </a:lnTo>
                    <a:lnTo>
                      <a:pt x="646" y="425"/>
                    </a:lnTo>
                    <a:lnTo>
                      <a:pt x="646" y="413"/>
                    </a:lnTo>
                    <a:lnTo>
                      <a:pt x="640" y="395"/>
                    </a:lnTo>
                    <a:lnTo>
                      <a:pt x="640" y="377"/>
                    </a:lnTo>
                    <a:lnTo>
                      <a:pt x="640" y="365"/>
                    </a:lnTo>
                    <a:lnTo>
                      <a:pt x="646" y="359"/>
                    </a:lnTo>
                    <a:lnTo>
                      <a:pt x="652" y="347"/>
                    </a:lnTo>
                    <a:lnTo>
                      <a:pt x="658" y="341"/>
                    </a:lnTo>
                    <a:lnTo>
                      <a:pt x="658" y="335"/>
                    </a:lnTo>
                    <a:lnTo>
                      <a:pt x="664" y="335"/>
                    </a:lnTo>
                    <a:lnTo>
                      <a:pt x="688" y="317"/>
                    </a:lnTo>
                    <a:lnTo>
                      <a:pt x="706" y="305"/>
                    </a:lnTo>
                    <a:lnTo>
                      <a:pt x="712" y="305"/>
                    </a:lnTo>
                    <a:lnTo>
                      <a:pt x="724" y="293"/>
                    </a:lnTo>
                    <a:lnTo>
                      <a:pt x="748" y="287"/>
                    </a:lnTo>
                    <a:lnTo>
                      <a:pt x="736" y="281"/>
                    </a:lnTo>
                    <a:lnTo>
                      <a:pt x="742" y="281"/>
                    </a:lnTo>
                    <a:lnTo>
                      <a:pt x="748" y="281"/>
                    </a:lnTo>
                    <a:lnTo>
                      <a:pt x="736" y="275"/>
                    </a:lnTo>
                    <a:lnTo>
                      <a:pt x="754" y="275"/>
                    </a:lnTo>
                    <a:lnTo>
                      <a:pt x="760" y="269"/>
                    </a:lnTo>
                    <a:lnTo>
                      <a:pt x="754" y="269"/>
                    </a:lnTo>
                    <a:lnTo>
                      <a:pt x="754" y="263"/>
                    </a:lnTo>
                    <a:lnTo>
                      <a:pt x="748" y="263"/>
                    </a:lnTo>
                    <a:lnTo>
                      <a:pt x="754" y="263"/>
                    </a:lnTo>
                    <a:lnTo>
                      <a:pt x="760" y="263"/>
                    </a:lnTo>
                    <a:lnTo>
                      <a:pt x="760" y="251"/>
                    </a:lnTo>
                    <a:lnTo>
                      <a:pt x="766" y="269"/>
                    </a:lnTo>
                    <a:lnTo>
                      <a:pt x="760" y="245"/>
                    </a:lnTo>
                    <a:lnTo>
                      <a:pt x="754" y="245"/>
                    </a:lnTo>
                    <a:lnTo>
                      <a:pt x="748" y="239"/>
                    </a:lnTo>
                    <a:lnTo>
                      <a:pt x="760" y="245"/>
                    </a:lnTo>
                    <a:lnTo>
                      <a:pt x="754" y="233"/>
                    </a:lnTo>
                    <a:lnTo>
                      <a:pt x="760" y="239"/>
                    </a:lnTo>
                    <a:lnTo>
                      <a:pt x="754" y="221"/>
                    </a:lnTo>
                    <a:lnTo>
                      <a:pt x="760" y="233"/>
                    </a:lnTo>
                    <a:lnTo>
                      <a:pt x="754" y="215"/>
                    </a:lnTo>
                    <a:lnTo>
                      <a:pt x="748" y="215"/>
                    </a:lnTo>
                    <a:lnTo>
                      <a:pt x="754" y="209"/>
                    </a:lnTo>
                    <a:lnTo>
                      <a:pt x="754" y="215"/>
                    </a:lnTo>
                    <a:lnTo>
                      <a:pt x="766" y="221"/>
                    </a:lnTo>
                    <a:lnTo>
                      <a:pt x="760" y="209"/>
                    </a:lnTo>
                    <a:lnTo>
                      <a:pt x="766" y="221"/>
                    </a:lnTo>
                    <a:lnTo>
                      <a:pt x="766" y="203"/>
                    </a:lnTo>
                    <a:lnTo>
                      <a:pt x="778" y="197"/>
                    </a:lnTo>
                    <a:lnTo>
                      <a:pt x="772" y="209"/>
                    </a:lnTo>
                    <a:lnTo>
                      <a:pt x="772" y="215"/>
                    </a:lnTo>
                    <a:lnTo>
                      <a:pt x="766" y="215"/>
                    </a:lnTo>
                    <a:lnTo>
                      <a:pt x="772" y="221"/>
                    </a:lnTo>
                    <a:lnTo>
                      <a:pt x="772" y="227"/>
                    </a:lnTo>
                    <a:lnTo>
                      <a:pt x="766" y="233"/>
                    </a:lnTo>
                    <a:lnTo>
                      <a:pt x="766" y="239"/>
                    </a:lnTo>
                    <a:lnTo>
                      <a:pt x="784" y="215"/>
                    </a:lnTo>
                    <a:lnTo>
                      <a:pt x="784" y="197"/>
                    </a:lnTo>
                    <a:lnTo>
                      <a:pt x="796" y="185"/>
                    </a:lnTo>
                    <a:lnTo>
                      <a:pt x="784" y="191"/>
                    </a:lnTo>
                    <a:lnTo>
                      <a:pt x="790" y="203"/>
                    </a:lnTo>
                    <a:lnTo>
                      <a:pt x="790" y="209"/>
                    </a:lnTo>
                    <a:lnTo>
                      <a:pt x="808" y="185"/>
                    </a:lnTo>
                    <a:lnTo>
                      <a:pt x="808" y="191"/>
                    </a:lnTo>
                    <a:lnTo>
                      <a:pt x="814" y="179"/>
                    </a:lnTo>
                    <a:lnTo>
                      <a:pt x="820" y="161"/>
                    </a:lnTo>
                    <a:lnTo>
                      <a:pt x="820" y="167"/>
                    </a:lnTo>
                    <a:lnTo>
                      <a:pt x="825" y="167"/>
                    </a:lnTo>
                    <a:lnTo>
                      <a:pt x="843" y="161"/>
                    </a:lnTo>
                    <a:lnTo>
                      <a:pt x="861" y="161"/>
                    </a:lnTo>
                    <a:lnTo>
                      <a:pt x="867" y="155"/>
                    </a:lnTo>
                    <a:lnTo>
                      <a:pt x="873" y="155"/>
                    </a:lnTo>
                    <a:lnTo>
                      <a:pt x="879" y="155"/>
                    </a:lnTo>
                    <a:lnTo>
                      <a:pt x="891" y="155"/>
                    </a:lnTo>
                    <a:lnTo>
                      <a:pt x="885" y="143"/>
                    </a:lnTo>
                    <a:lnTo>
                      <a:pt x="891" y="149"/>
                    </a:lnTo>
                    <a:lnTo>
                      <a:pt x="879" y="149"/>
                    </a:lnTo>
                    <a:lnTo>
                      <a:pt x="879" y="137"/>
                    </a:lnTo>
                    <a:lnTo>
                      <a:pt x="879" y="131"/>
                    </a:lnTo>
                    <a:lnTo>
                      <a:pt x="903" y="113"/>
                    </a:lnTo>
                    <a:lnTo>
                      <a:pt x="903" y="107"/>
                    </a:lnTo>
                    <a:lnTo>
                      <a:pt x="909" y="107"/>
                    </a:lnTo>
                    <a:lnTo>
                      <a:pt x="921" y="95"/>
                    </a:lnTo>
                    <a:lnTo>
                      <a:pt x="921" y="101"/>
                    </a:lnTo>
                    <a:lnTo>
                      <a:pt x="927" y="95"/>
                    </a:lnTo>
                    <a:lnTo>
                      <a:pt x="933" y="101"/>
                    </a:lnTo>
                    <a:lnTo>
                      <a:pt x="957" y="89"/>
                    </a:lnTo>
                    <a:close/>
                  </a:path>
                </a:pathLst>
              </a:custGeom>
              <a:solidFill>
                <a:srgbClr val="21ACBF"/>
              </a:solidFill>
              <a:ln w="9525">
                <a:solidFill>
                  <a:srgbClr val="000000"/>
                </a:solidFill>
                <a:round/>
                <a:headEnd/>
                <a:tailEnd/>
              </a:ln>
            </p:spPr>
            <p:txBody>
              <a:bodyPr/>
              <a:lstStyle/>
              <a:p>
                <a:pPr algn="ctr"/>
                <a:endParaRPr lang="en-US"/>
              </a:p>
            </p:txBody>
          </p:sp>
          <p:sp>
            <p:nvSpPr>
              <p:cNvPr id="21993" name="Freeform 38"/>
              <p:cNvSpPr>
                <a:spLocks/>
              </p:cNvSpPr>
              <p:nvPr/>
            </p:nvSpPr>
            <p:spPr bwMode="auto">
              <a:xfrm>
                <a:off x="851" y="1207"/>
                <a:ext cx="595" cy="330"/>
              </a:xfrm>
              <a:custGeom>
                <a:avLst/>
                <a:gdLst>
                  <a:gd name="T0" fmla="*/ 491 w 610"/>
                  <a:gd name="T1" fmla="*/ 257 h 293"/>
                  <a:gd name="T2" fmla="*/ 461 w 610"/>
                  <a:gd name="T3" fmla="*/ 215 h 293"/>
                  <a:gd name="T4" fmla="*/ 455 w 610"/>
                  <a:gd name="T5" fmla="*/ 191 h 293"/>
                  <a:gd name="T6" fmla="*/ 491 w 610"/>
                  <a:gd name="T7" fmla="*/ 131 h 293"/>
                  <a:gd name="T8" fmla="*/ 586 w 610"/>
                  <a:gd name="T9" fmla="*/ 48 h 293"/>
                  <a:gd name="T10" fmla="*/ 527 w 610"/>
                  <a:gd name="T11" fmla="*/ 18 h 293"/>
                  <a:gd name="T12" fmla="*/ 467 w 610"/>
                  <a:gd name="T13" fmla="*/ 6 h 293"/>
                  <a:gd name="T14" fmla="*/ 449 w 610"/>
                  <a:gd name="T15" fmla="*/ 0 h 293"/>
                  <a:gd name="T16" fmla="*/ 395 w 610"/>
                  <a:gd name="T17" fmla="*/ 12 h 293"/>
                  <a:gd name="T18" fmla="*/ 329 w 610"/>
                  <a:gd name="T19" fmla="*/ 30 h 293"/>
                  <a:gd name="T20" fmla="*/ 269 w 610"/>
                  <a:gd name="T21" fmla="*/ 66 h 293"/>
                  <a:gd name="T22" fmla="*/ 293 w 610"/>
                  <a:gd name="T23" fmla="*/ 84 h 293"/>
                  <a:gd name="T24" fmla="*/ 275 w 610"/>
                  <a:gd name="T25" fmla="*/ 90 h 293"/>
                  <a:gd name="T26" fmla="*/ 216 w 610"/>
                  <a:gd name="T27" fmla="*/ 90 h 293"/>
                  <a:gd name="T28" fmla="*/ 168 w 610"/>
                  <a:gd name="T29" fmla="*/ 113 h 293"/>
                  <a:gd name="T30" fmla="*/ 240 w 610"/>
                  <a:gd name="T31" fmla="*/ 113 h 293"/>
                  <a:gd name="T32" fmla="*/ 168 w 610"/>
                  <a:gd name="T33" fmla="*/ 143 h 293"/>
                  <a:gd name="T34" fmla="*/ 150 w 610"/>
                  <a:gd name="T35" fmla="*/ 149 h 293"/>
                  <a:gd name="T36" fmla="*/ 108 w 610"/>
                  <a:gd name="T37" fmla="*/ 167 h 293"/>
                  <a:gd name="T38" fmla="*/ 108 w 610"/>
                  <a:gd name="T39" fmla="*/ 179 h 293"/>
                  <a:gd name="T40" fmla="*/ 120 w 610"/>
                  <a:gd name="T41" fmla="*/ 185 h 293"/>
                  <a:gd name="T42" fmla="*/ 96 w 610"/>
                  <a:gd name="T43" fmla="*/ 203 h 293"/>
                  <a:gd name="T44" fmla="*/ 114 w 610"/>
                  <a:gd name="T45" fmla="*/ 209 h 293"/>
                  <a:gd name="T46" fmla="*/ 126 w 610"/>
                  <a:gd name="T47" fmla="*/ 215 h 293"/>
                  <a:gd name="T48" fmla="*/ 156 w 610"/>
                  <a:gd name="T49" fmla="*/ 215 h 293"/>
                  <a:gd name="T50" fmla="*/ 150 w 610"/>
                  <a:gd name="T51" fmla="*/ 233 h 293"/>
                  <a:gd name="T52" fmla="*/ 132 w 610"/>
                  <a:gd name="T53" fmla="*/ 245 h 293"/>
                  <a:gd name="T54" fmla="*/ 60 w 610"/>
                  <a:gd name="T55" fmla="*/ 275 h 293"/>
                  <a:gd name="T56" fmla="*/ 0 w 610"/>
                  <a:gd name="T57" fmla="*/ 293 h 293"/>
                  <a:gd name="T58" fmla="*/ 18 w 610"/>
                  <a:gd name="T59" fmla="*/ 287 h 293"/>
                  <a:gd name="T60" fmla="*/ 60 w 610"/>
                  <a:gd name="T61" fmla="*/ 275 h 293"/>
                  <a:gd name="T62" fmla="*/ 96 w 610"/>
                  <a:gd name="T63" fmla="*/ 269 h 293"/>
                  <a:gd name="T64" fmla="*/ 222 w 610"/>
                  <a:gd name="T65" fmla="*/ 221 h 293"/>
                  <a:gd name="T66" fmla="*/ 257 w 610"/>
                  <a:gd name="T67" fmla="*/ 191 h 293"/>
                  <a:gd name="T68" fmla="*/ 317 w 610"/>
                  <a:gd name="T69" fmla="*/ 173 h 293"/>
                  <a:gd name="T70" fmla="*/ 263 w 610"/>
                  <a:gd name="T71" fmla="*/ 203 h 293"/>
                  <a:gd name="T72" fmla="*/ 287 w 610"/>
                  <a:gd name="T73" fmla="*/ 203 h 293"/>
                  <a:gd name="T74" fmla="*/ 293 w 610"/>
                  <a:gd name="T75" fmla="*/ 197 h 293"/>
                  <a:gd name="T76" fmla="*/ 329 w 610"/>
                  <a:gd name="T77" fmla="*/ 191 h 293"/>
                  <a:gd name="T78" fmla="*/ 335 w 610"/>
                  <a:gd name="T79" fmla="*/ 179 h 293"/>
                  <a:gd name="T80" fmla="*/ 347 w 610"/>
                  <a:gd name="T81" fmla="*/ 179 h 293"/>
                  <a:gd name="T82" fmla="*/ 359 w 610"/>
                  <a:gd name="T83" fmla="*/ 185 h 293"/>
                  <a:gd name="T84" fmla="*/ 365 w 610"/>
                  <a:gd name="T85" fmla="*/ 191 h 293"/>
                  <a:gd name="T86" fmla="*/ 395 w 610"/>
                  <a:gd name="T87" fmla="*/ 197 h 293"/>
                  <a:gd name="T88" fmla="*/ 443 w 610"/>
                  <a:gd name="T89" fmla="*/ 203 h 293"/>
                  <a:gd name="T90" fmla="*/ 443 w 610"/>
                  <a:gd name="T91" fmla="*/ 215 h 293"/>
                  <a:gd name="T92" fmla="*/ 461 w 610"/>
                  <a:gd name="T93" fmla="*/ 221 h 293"/>
                  <a:gd name="T94" fmla="*/ 467 w 610"/>
                  <a:gd name="T95" fmla="*/ 227 h 293"/>
                  <a:gd name="T96" fmla="*/ 485 w 610"/>
                  <a:gd name="T97" fmla="*/ 233 h 293"/>
                  <a:gd name="T98" fmla="*/ 497 w 610"/>
                  <a:gd name="T99" fmla="*/ 239 h 293"/>
                  <a:gd name="T100" fmla="*/ 485 w 610"/>
                  <a:gd name="T101" fmla="*/ 245 h 293"/>
                  <a:gd name="T102" fmla="*/ 491 w 610"/>
                  <a:gd name="T103" fmla="*/ 269 h 293"/>
                  <a:gd name="T104" fmla="*/ 497 w 610"/>
                  <a:gd name="T105" fmla="*/ 269 h 293"/>
                  <a:gd name="T106" fmla="*/ 485 w 610"/>
                  <a:gd name="T107" fmla="*/ 287 h 29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10"/>
                  <a:gd name="T163" fmla="*/ 0 h 293"/>
                  <a:gd name="T164" fmla="*/ 610 w 610"/>
                  <a:gd name="T165" fmla="*/ 293 h 29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10" h="293">
                    <a:moveTo>
                      <a:pt x="497" y="287"/>
                    </a:moveTo>
                    <a:lnTo>
                      <a:pt x="509" y="275"/>
                    </a:lnTo>
                    <a:lnTo>
                      <a:pt x="497" y="263"/>
                    </a:lnTo>
                    <a:lnTo>
                      <a:pt x="491" y="257"/>
                    </a:lnTo>
                    <a:lnTo>
                      <a:pt x="497" y="221"/>
                    </a:lnTo>
                    <a:lnTo>
                      <a:pt x="497" y="203"/>
                    </a:lnTo>
                    <a:lnTo>
                      <a:pt x="473" y="209"/>
                    </a:lnTo>
                    <a:lnTo>
                      <a:pt x="461" y="215"/>
                    </a:lnTo>
                    <a:lnTo>
                      <a:pt x="449" y="215"/>
                    </a:lnTo>
                    <a:lnTo>
                      <a:pt x="449" y="197"/>
                    </a:lnTo>
                    <a:lnTo>
                      <a:pt x="455" y="191"/>
                    </a:lnTo>
                    <a:lnTo>
                      <a:pt x="425" y="191"/>
                    </a:lnTo>
                    <a:lnTo>
                      <a:pt x="449" y="173"/>
                    </a:lnTo>
                    <a:lnTo>
                      <a:pt x="473" y="149"/>
                    </a:lnTo>
                    <a:lnTo>
                      <a:pt x="491" y="131"/>
                    </a:lnTo>
                    <a:lnTo>
                      <a:pt x="515" y="108"/>
                    </a:lnTo>
                    <a:lnTo>
                      <a:pt x="539" y="90"/>
                    </a:lnTo>
                    <a:lnTo>
                      <a:pt x="563" y="66"/>
                    </a:lnTo>
                    <a:lnTo>
                      <a:pt x="586" y="48"/>
                    </a:lnTo>
                    <a:lnTo>
                      <a:pt x="610" y="30"/>
                    </a:lnTo>
                    <a:lnTo>
                      <a:pt x="580" y="18"/>
                    </a:lnTo>
                    <a:lnTo>
                      <a:pt x="557" y="18"/>
                    </a:lnTo>
                    <a:lnTo>
                      <a:pt x="527" y="18"/>
                    </a:lnTo>
                    <a:lnTo>
                      <a:pt x="491" y="12"/>
                    </a:lnTo>
                    <a:lnTo>
                      <a:pt x="479" y="6"/>
                    </a:lnTo>
                    <a:lnTo>
                      <a:pt x="467" y="6"/>
                    </a:lnTo>
                    <a:lnTo>
                      <a:pt x="449" y="6"/>
                    </a:lnTo>
                    <a:lnTo>
                      <a:pt x="461" y="0"/>
                    </a:lnTo>
                    <a:lnTo>
                      <a:pt x="449" y="0"/>
                    </a:lnTo>
                    <a:lnTo>
                      <a:pt x="413" y="12"/>
                    </a:lnTo>
                    <a:lnTo>
                      <a:pt x="407" y="6"/>
                    </a:lnTo>
                    <a:lnTo>
                      <a:pt x="395" y="12"/>
                    </a:lnTo>
                    <a:lnTo>
                      <a:pt x="389" y="18"/>
                    </a:lnTo>
                    <a:lnTo>
                      <a:pt x="389" y="12"/>
                    </a:lnTo>
                    <a:lnTo>
                      <a:pt x="359" y="18"/>
                    </a:lnTo>
                    <a:lnTo>
                      <a:pt x="329" y="30"/>
                    </a:lnTo>
                    <a:lnTo>
                      <a:pt x="299" y="42"/>
                    </a:lnTo>
                    <a:lnTo>
                      <a:pt x="269" y="42"/>
                    </a:lnTo>
                    <a:lnTo>
                      <a:pt x="257" y="48"/>
                    </a:lnTo>
                    <a:lnTo>
                      <a:pt x="269" y="66"/>
                    </a:lnTo>
                    <a:lnTo>
                      <a:pt x="263" y="72"/>
                    </a:lnTo>
                    <a:lnTo>
                      <a:pt x="281" y="78"/>
                    </a:lnTo>
                    <a:lnTo>
                      <a:pt x="275" y="84"/>
                    </a:lnTo>
                    <a:lnTo>
                      <a:pt x="293" y="84"/>
                    </a:lnTo>
                    <a:lnTo>
                      <a:pt x="275" y="84"/>
                    </a:lnTo>
                    <a:lnTo>
                      <a:pt x="269" y="78"/>
                    </a:lnTo>
                    <a:lnTo>
                      <a:pt x="269" y="84"/>
                    </a:lnTo>
                    <a:lnTo>
                      <a:pt x="275" y="90"/>
                    </a:lnTo>
                    <a:lnTo>
                      <a:pt x="263" y="90"/>
                    </a:lnTo>
                    <a:lnTo>
                      <a:pt x="234" y="90"/>
                    </a:lnTo>
                    <a:lnTo>
                      <a:pt x="245" y="78"/>
                    </a:lnTo>
                    <a:lnTo>
                      <a:pt x="216" y="90"/>
                    </a:lnTo>
                    <a:lnTo>
                      <a:pt x="168" y="96"/>
                    </a:lnTo>
                    <a:lnTo>
                      <a:pt x="186" y="102"/>
                    </a:lnTo>
                    <a:lnTo>
                      <a:pt x="174" y="102"/>
                    </a:lnTo>
                    <a:lnTo>
                      <a:pt x="168" y="113"/>
                    </a:lnTo>
                    <a:lnTo>
                      <a:pt x="210" y="113"/>
                    </a:lnTo>
                    <a:lnTo>
                      <a:pt x="216" y="119"/>
                    </a:lnTo>
                    <a:lnTo>
                      <a:pt x="245" y="108"/>
                    </a:lnTo>
                    <a:lnTo>
                      <a:pt x="240" y="113"/>
                    </a:lnTo>
                    <a:lnTo>
                      <a:pt x="234" y="119"/>
                    </a:lnTo>
                    <a:lnTo>
                      <a:pt x="228" y="131"/>
                    </a:lnTo>
                    <a:lnTo>
                      <a:pt x="204" y="137"/>
                    </a:lnTo>
                    <a:lnTo>
                      <a:pt x="168" y="143"/>
                    </a:lnTo>
                    <a:lnTo>
                      <a:pt x="174" y="137"/>
                    </a:lnTo>
                    <a:lnTo>
                      <a:pt x="162" y="143"/>
                    </a:lnTo>
                    <a:lnTo>
                      <a:pt x="144" y="149"/>
                    </a:lnTo>
                    <a:lnTo>
                      <a:pt x="150" y="149"/>
                    </a:lnTo>
                    <a:lnTo>
                      <a:pt x="138" y="155"/>
                    </a:lnTo>
                    <a:lnTo>
                      <a:pt x="114" y="161"/>
                    </a:lnTo>
                    <a:lnTo>
                      <a:pt x="108" y="167"/>
                    </a:lnTo>
                    <a:lnTo>
                      <a:pt x="102" y="167"/>
                    </a:lnTo>
                    <a:lnTo>
                      <a:pt x="102" y="173"/>
                    </a:lnTo>
                    <a:lnTo>
                      <a:pt x="120" y="167"/>
                    </a:lnTo>
                    <a:lnTo>
                      <a:pt x="108" y="179"/>
                    </a:lnTo>
                    <a:lnTo>
                      <a:pt x="120" y="179"/>
                    </a:lnTo>
                    <a:lnTo>
                      <a:pt x="114" y="179"/>
                    </a:lnTo>
                    <a:lnTo>
                      <a:pt x="120" y="185"/>
                    </a:lnTo>
                    <a:lnTo>
                      <a:pt x="108" y="185"/>
                    </a:lnTo>
                    <a:lnTo>
                      <a:pt x="102" y="179"/>
                    </a:lnTo>
                    <a:lnTo>
                      <a:pt x="90" y="191"/>
                    </a:lnTo>
                    <a:lnTo>
                      <a:pt x="96" y="203"/>
                    </a:lnTo>
                    <a:lnTo>
                      <a:pt x="120" y="191"/>
                    </a:lnTo>
                    <a:lnTo>
                      <a:pt x="138" y="185"/>
                    </a:lnTo>
                    <a:lnTo>
                      <a:pt x="120" y="197"/>
                    </a:lnTo>
                    <a:lnTo>
                      <a:pt x="114" y="209"/>
                    </a:lnTo>
                    <a:lnTo>
                      <a:pt x="108" y="215"/>
                    </a:lnTo>
                    <a:lnTo>
                      <a:pt x="96" y="221"/>
                    </a:lnTo>
                    <a:lnTo>
                      <a:pt x="126" y="215"/>
                    </a:lnTo>
                    <a:lnTo>
                      <a:pt x="138" y="221"/>
                    </a:lnTo>
                    <a:lnTo>
                      <a:pt x="138" y="227"/>
                    </a:lnTo>
                    <a:lnTo>
                      <a:pt x="156" y="215"/>
                    </a:lnTo>
                    <a:lnTo>
                      <a:pt x="150" y="221"/>
                    </a:lnTo>
                    <a:lnTo>
                      <a:pt x="180" y="215"/>
                    </a:lnTo>
                    <a:lnTo>
                      <a:pt x="150" y="233"/>
                    </a:lnTo>
                    <a:lnTo>
                      <a:pt x="156" y="233"/>
                    </a:lnTo>
                    <a:lnTo>
                      <a:pt x="138" y="239"/>
                    </a:lnTo>
                    <a:lnTo>
                      <a:pt x="132" y="245"/>
                    </a:lnTo>
                    <a:lnTo>
                      <a:pt x="108" y="257"/>
                    </a:lnTo>
                    <a:lnTo>
                      <a:pt x="66" y="269"/>
                    </a:lnTo>
                    <a:lnTo>
                      <a:pt x="66" y="275"/>
                    </a:lnTo>
                    <a:lnTo>
                      <a:pt x="60" y="275"/>
                    </a:lnTo>
                    <a:lnTo>
                      <a:pt x="54" y="275"/>
                    </a:lnTo>
                    <a:lnTo>
                      <a:pt x="42" y="275"/>
                    </a:lnTo>
                    <a:lnTo>
                      <a:pt x="0" y="293"/>
                    </a:lnTo>
                    <a:lnTo>
                      <a:pt x="6" y="287"/>
                    </a:lnTo>
                    <a:lnTo>
                      <a:pt x="6" y="293"/>
                    </a:lnTo>
                    <a:lnTo>
                      <a:pt x="18" y="287"/>
                    </a:lnTo>
                    <a:lnTo>
                      <a:pt x="36" y="281"/>
                    </a:lnTo>
                    <a:lnTo>
                      <a:pt x="42" y="281"/>
                    </a:lnTo>
                    <a:lnTo>
                      <a:pt x="36" y="281"/>
                    </a:lnTo>
                    <a:lnTo>
                      <a:pt x="60" y="275"/>
                    </a:lnTo>
                    <a:lnTo>
                      <a:pt x="72" y="275"/>
                    </a:lnTo>
                    <a:lnTo>
                      <a:pt x="90" y="269"/>
                    </a:lnTo>
                    <a:lnTo>
                      <a:pt x="96" y="269"/>
                    </a:lnTo>
                    <a:lnTo>
                      <a:pt x="102" y="263"/>
                    </a:lnTo>
                    <a:lnTo>
                      <a:pt x="150" y="251"/>
                    </a:lnTo>
                    <a:lnTo>
                      <a:pt x="186" y="233"/>
                    </a:lnTo>
                    <a:lnTo>
                      <a:pt x="222" y="221"/>
                    </a:lnTo>
                    <a:lnTo>
                      <a:pt x="216" y="215"/>
                    </a:lnTo>
                    <a:lnTo>
                      <a:pt x="245" y="203"/>
                    </a:lnTo>
                    <a:lnTo>
                      <a:pt x="251" y="197"/>
                    </a:lnTo>
                    <a:lnTo>
                      <a:pt x="257" y="191"/>
                    </a:lnTo>
                    <a:lnTo>
                      <a:pt x="287" y="179"/>
                    </a:lnTo>
                    <a:lnTo>
                      <a:pt x="311" y="173"/>
                    </a:lnTo>
                    <a:lnTo>
                      <a:pt x="329" y="167"/>
                    </a:lnTo>
                    <a:lnTo>
                      <a:pt x="317" y="173"/>
                    </a:lnTo>
                    <a:lnTo>
                      <a:pt x="323" y="179"/>
                    </a:lnTo>
                    <a:lnTo>
                      <a:pt x="317" y="179"/>
                    </a:lnTo>
                    <a:lnTo>
                      <a:pt x="287" y="185"/>
                    </a:lnTo>
                    <a:lnTo>
                      <a:pt x="263" y="203"/>
                    </a:lnTo>
                    <a:lnTo>
                      <a:pt x="275" y="203"/>
                    </a:lnTo>
                    <a:lnTo>
                      <a:pt x="257" y="209"/>
                    </a:lnTo>
                    <a:lnTo>
                      <a:pt x="263" y="209"/>
                    </a:lnTo>
                    <a:lnTo>
                      <a:pt x="287" y="203"/>
                    </a:lnTo>
                    <a:lnTo>
                      <a:pt x="281" y="209"/>
                    </a:lnTo>
                    <a:lnTo>
                      <a:pt x="287" y="203"/>
                    </a:lnTo>
                    <a:lnTo>
                      <a:pt x="293" y="197"/>
                    </a:lnTo>
                    <a:lnTo>
                      <a:pt x="293" y="203"/>
                    </a:lnTo>
                    <a:lnTo>
                      <a:pt x="305" y="197"/>
                    </a:lnTo>
                    <a:lnTo>
                      <a:pt x="311" y="197"/>
                    </a:lnTo>
                    <a:lnTo>
                      <a:pt x="329" y="191"/>
                    </a:lnTo>
                    <a:lnTo>
                      <a:pt x="323" y="191"/>
                    </a:lnTo>
                    <a:lnTo>
                      <a:pt x="329" y="185"/>
                    </a:lnTo>
                    <a:lnTo>
                      <a:pt x="335" y="179"/>
                    </a:lnTo>
                    <a:lnTo>
                      <a:pt x="353" y="173"/>
                    </a:lnTo>
                    <a:lnTo>
                      <a:pt x="341" y="179"/>
                    </a:lnTo>
                    <a:lnTo>
                      <a:pt x="347" y="179"/>
                    </a:lnTo>
                    <a:lnTo>
                      <a:pt x="365" y="179"/>
                    </a:lnTo>
                    <a:lnTo>
                      <a:pt x="359" y="179"/>
                    </a:lnTo>
                    <a:lnTo>
                      <a:pt x="359" y="185"/>
                    </a:lnTo>
                    <a:lnTo>
                      <a:pt x="365" y="185"/>
                    </a:lnTo>
                    <a:lnTo>
                      <a:pt x="359" y="191"/>
                    </a:lnTo>
                    <a:lnTo>
                      <a:pt x="365" y="191"/>
                    </a:lnTo>
                    <a:lnTo>
                      <a:pt x="377" y="185"/>
                    </a:lnTo>
                    <a:lnTo>
                      <a:pt x="371" y="191"/>
                    </a:lnTo>
                    <a:lnTo>
                      <a:pt x="377" y="197"/>
                    </a:lnTo>
                    <a:lnTo>
                      <a:pt x="395" y="197"/>
                    </a:lnTo>
                    <a:lnTo>
                      <a:pt x="419" y="197"/>
                    </a:lnTo>
                    <a:lnTo>
                      <a:pt x="419" y="203"/>
                    </a:lnTo>
                    <a:lnTo>
                      <a:pt x="437" y="197"/>
                    </a:lnTo>
                    <a:lnTo>
                      <a:pt x="443" y="203"/>
                    </a:lnTo>
                    <a:lnTo>
                      <a:pt x="437" y="203"/>
                    </a:lnTo>
                    <a:lnTo>
                      <a:pt x="443" y="197"/>
                    </a:lnTo>
                    <a:lnTo>
                      <a:pt x="431" y="203"/>
                    </a:lnTo>
                    <a:lnTo>
                      <a:pt x="443" y="215"/>
                    </a:lnTo>
                    <a:lnTo>
                      <a:pt x="455" y="227"/>
                    </a:lnTo>
                    <a:lnTo>
                      <a:pt x="461" y="227"/>
                    </a:lnTo>
                    <a:lnTo>
                      <a:pt x="455" y="215"/>
                    </a:lnTo>
                    <a:lnTo>
                      <a:pt x="461" y="221"/>
                    </a:lnTo>
                    <a:lnTo>
                      <a:pt x="473" y="215"/>
                    </a:lnTo>
                    <a:lnTo>
                      <a:pt x="467" y="221"/>
                    </a:lnTo>
                    <a:lnTo>
                      <a:pt x="467" y="227"/>
                    </a:lnTo>
                    <a:lnTo>
                      <a:pt x="485" y="209"/>
                    </a:lnTo>
                    <a:lnTo>
                      <a:pt x="485" y="221"/>
                    </a:lnTo>
                    <a:lnTo>
                      <a:pt x="485" y="233"/>
                    </a:lnTo>
                    <a:lnTo>
                      <a:pt x="491" y="227"/>
                    </a:lnTo>
                    <a:lnTo>
                      <a:pt x="491" y="233"/>
                    </a:lnTo>
                    <a:lnTo>
                      <a:pt x="485" y="233"/>
                    </a:lnTo>
                    <a:lnTo>
                      <a:pt x="497" y="239"/>
                    </a:lnTo>
                    <a:lnTo>
                      <a:pt x="491" y="239"/>
                    </a:lnTo>
                    <a:lnTo>
                      <a:pt x="485" y="239"/>
                    </a:lnTo>
                    <a:lnTo>
                      <a:pt x="485" y="245"/>
                    </a:lnTo>
                    <a:lnTo>
                      <a:pt x="479" y="245"/>
                    </a:lnTo>
                    <a:lnTo>
                      <a:pt x="479" y="251"/>
                    </a:lnTo>
                    <a:lnTo>
                      <a:pt x="485" y="257"/>
                    </a:lnTo>
                    <a:lnTo>
                      <a:pt x="491" y="269"/>
                    </a:lnTo>
                    <a:lnTo>
                      <a:pt x="485" y="269"/>
                    </a:lnTo>
                    <a:lnTo>
                      <a:pt x="467" y="281"/>
                    </a:lnTo>
                    <a:lnTo>
                      <a:pt x="473" y="275"/>
                    </a:lnTo>
                    <a:lnTo>
                      <a:pt x="497" y="269"/>
                    </a:lnTo>
                    <a:lnTo>
                      <a:pt x="485" y="287"/>
                    </a:lnTo>
                    <a:lnTo>
                      <a:pt x="479" y="287"/>
                    </a:lnTo>
                    <a:lnTo>
                      <a:pt x="491" y="281"/>
                    </a:lnTo>
                    <a:lnTo>
                      <a:pt x="485" y="287"/>
                    </a:lnTo>
                    <a:lnTo>
                      <a:pt x="479" y="293"/>
                    </a:lnTo>
                    <a:lnTo>
                      <a:pt x="497" y="287"/>
                    </a:lnTo>
                    <a:close/>
                  </a:path>
                </a:pathLst>
              </a:custGeom>
              <a:solidFill>
                <a:srgbClr val="21ACBF"/>
              </a:solidFill>
              <a:ln w="9525">
                <a:solidFill>
                  <a:srgbClr val="000000"/>
                </a:solidFill>
                <a:round/>
                <a:headEnd/>
                <a:tailEnd/>
              </a:ln>
            </p:spPr>
            <p:txBody>
              <a:bodyPr/>
              <a:lstStyle/>
              <a:p>
                <a:pPr algn="ctr"/>
                <a:endParaRPr lang="en-US"/>
              </a:p>
            </p:txBody>
          </p:sp>
        </p:grpSp>
        <p:sp>
          <p:nvSpPr>
            <p:cNvPr id="21522" name="Rectangle 39"/>
            <p:cNvSpPr>
              <a:spLocks noChangeArrowheads="1"/>
            </p:cNvSpPr>
            <p:nvPr/>
          </p:nvSpPr>
          <p:spPr bwMode="auto">
            <a:xfrm>
              <a:off x="4519" y="2727"/>
              <a:ext cx="4" cy="0"/>
            </a:xfrm>
            <a:prstGeom prst="rect">
              <a:avLst/>
            </a:prstGeom>
            <a:solidFill>
              <a:srgbClr val="800000"/>
            </a:solidFill>
            <a:ln w="9525">
              <a:solidFill>
                <a:srgbClr val="000000"/>
              </a:solidFill>
              <a:miter lim="800000"/>
              <a:headEnd/>
              <a:tailEnd/>
            </a:ln>
          </p:spPr>
          <p:txBody>
            <a:bodyPr/>
            <a:lstStyle/>
            <a:p>
              <a:pPr algn="ctr"/>
              <a:endParaRPr lang="en-US"/>
            </a:p>
          </p:txBody>
        </p:sp>
        <p:sp>
          <p:nvSpPr>
            <p:cNvPr id="21523" name="Freeform 40"/>
            <p:cNvSpPr>
              <a:spLocks/>
            </p:cNvSpPr>
            <p:nvPr/>
          </p:nvSpPr>
          <p:spPr bwMode="auto">
            <a:xfrm>
              <a:off x="4605" y="2659"/>
              <a:ext cx="156" cy="189"/>
            </a:xfrm>
            <a:custGeom>
              <a:avLst/>
              <a:gdLst>
                <a:gd name="T0" fmla="*/ 173 w 173"/>
                <a:gd name="T1" fmla="*/ 66 h 168"/>
                <a:gd name="T2" fmla="*/ 161 w 173"/>
                <a:gd name="T3" fmla="*/ 66 h 168"/>
                <a:gd name="T4" fmla="*/ 161 w 173"/>
                <a:gd name="T5" fmla="*/ 66 h 168"/>
                <a:gd name="T6" fmla="*/ 149 w 173"/>
                <a:gd name="T7" fmla="*/ 90 h 168"/>
                <a:gd name="T8" fmla="*/ 155 w 173"/>
                <a:gd name="T9" fmla="*/ 96 h 168"/>
                <a:gd name="T10" fmla="*/ 149 w 173"/>
                <a:gd name="T11" fmla="*/ 102 h 168"/>
                <a:gd name="T12" fmla="*/ 137 w 173"/>
                <a:gd name="T13" fmla="*/ 108 h 168"/>
                <a:gd name="T14" fmla="*/ 131 w 173"/>
                <a:gd name="T15" fmla="*/ 120 h 168"/>
                <a:gd name="T16" fmla="*/ 131 w 173"/>
                <a:gd name="T17" fmla="*/ 132 h 168"/>
                <a:gd name="T18" fmla="*/ 131 w 173"/>
                <a:gd name="T19" fmla="*/ 132 h 168"/>
                <a:gd name="T20" fmla="*/ 131 w 173"/>
                <a:gd name="T21" fmla="*/ 138 h 168"/>
                <a:gd name="T22" fmla="*/ 125 w 173"/>
                <a:gd name="T23" fmla="*/ 144 h 168"/>
                <a:gd name="T24" fmla="*/ 120 w 173"/>
                <a:gd name="T25" fmla="*/ 156 h 168"/>
                <a:gd name="T26" fmla="*/ 96 w 173"/>
                <a:gd name="T27" fmla="*/ 168 h 168"/>
                <a:gd name="T28" fmla="*/ 96 w 173"/>
                <a:gd name="T29" fmla="*/ 156 h 168"/>
                <a:gd name="T30" fmla="*/ 90 w 173"/>
                <a:gd name="T31" fmla="*/ 150 h 168"/>
                <a:gd name="T32" fmla="*/ 84 w 173"/>
                <a:gd name="T33" fmla="*/ 150 h 168"/>
                <a:gd name="T34" fmla="*/ 72 w 173"/>
                <a:gd name="T35" fmla="*/ 144 h 168"/>
                <a:gd name="T36" fmla="*/ 60 w 173"/>
                <a:gd name="T37" fmla="*/ 150 h 168"/>
                <a:gd name="T38" fmla="*/ 48 w 173"/>
                <a:gd name="T39" fmla="*/ 156 h 168"/>
                <a:gd name="T40" fmla="*/ 48 w 173"/>
                <a:gd name="T41" fmla="*/ 144 h 168"/>
                <a:gd name="T42" fmla="*/ 30 w 173"/>
                <a:gd name="T43" fmla="*/ 144 h 168"/>
                <a:gd name="T44" fmla="*/ 36 w 173"/>
                <a:gd name="T45" fmla="*/ 144 h 168"/>
                <a:gd name="T46" fmla="*/ 30 w 173"/>
                <a:gd name="T47" fmla="*/ 144 h 168"/>
                <a:gd name="T48" fmla="*/ 18 w 173"/>
                <a:gd name="T49" fmla="*/ 144 h 168"/>
                <a:gd name="T50" fmla="*/ 18 w 173"/>
                <a:gd name="T51" fmla="*/ 120 h 168"/>
                <a:gd name="T52" fmla="*/ 18 w 173"/>
                <a:gd name="T53" fmla="*/ 108 h 168"/>
                <a:gd name="T54" fmla="*/ 6 w 173"/>
                <a:gd name="T55" fmla="*/ 102 h 168"/>
                <a:gd name="T56" fmla="*/ 6 w 173"/>
                <a:gd name="T57" fmla="*/ 96 h 168"/>
                <a:gd name="T58" fmla="*/ 6 w 173"/>
                <a:gd name="T59" fmla="*/ 90 h 168"/>
                <a:gd name="T60" fmla="*/ 6 w 173"/>
                <a:gd name="T61" fmla="*/ 84 h 168"/>
                <a:gd name="T62" fmla="*/ 0 w 173"/>
                <a:gd name="T63" fmla="*/ 66 h 168"/>
                <a:gd name="T64" fmla="*/ 6 w 173"/>
                <a:gd name="T65" fmla="*/ 60 h 168"/>
                <a:gd name="T66" fmla="*/ 0 w 173"/>
                <a:gd name="T67" fmla="*/ 60 h 168"/>
                <a:gd name="T68" fmla="*/ 12 w 173"/>
                <a:gd name="T69" fmla="*/ 42 h 168"/>
                <a:gd name="T70" fmla="*/ 18 w 173"/>
                <a:gd name="T71" fmla="*/ 60 h 168"/>
                <a:gd name="T72" fmla="*/ 30 w 173"/>
                <a:gd name="T73" fmla="*/ 66 h 168"/>
                <a:gd name="T74" fmla="*/ 54 w 173"/>
                <a:gd name="T75" fmla="*/ 60 h 168"/>
                <a:gd name="T76" fmla="*/ 60 w 173"/>
                <a:gd name="T77" fmla="*/ 54 h 168"/>
                <a:gd name="T78" fmla="*/ 84 w 173"/>
                <a:gd name="T79" fmla="*/ 60 h 168"/>
                <a:gd name="T80" fmla="*/ 102 w 173"/>
                <a:gd name="T81" fmla="*/ 54 h 168"/>
                <a:gd name="T82" fmla="*/ 108 w 173"/>
                <a:gd name="T83" fmla="*/ 36 h 168"/>
                <a:gd name="T84" fmla="*/ 114 w 173"/>
                <a:gd name="T85" fmla="*/ 24 h 168"/>
                <a:gd name="T86" fmla="*/ 114 w 173"/>
                <a:gd name="T87" fmla="*/ 12 h 168"/>
                <a:gd name="T88" fmla="*/ 120 w 173"/>
                <a:gd name="T89" fmla="*/ 0 h 168"/>
                <a:gd name="T90" fmla="*/ 137 w 173"/>
                <a:gd name="T91" fmla="*/ 0 h 168"/>
                <a:gd name="T92" fmla="*/ 149 w 173"/>
                <a:gd name="T93" fmla="*/ 0 h 168"/>
                <a:gd name="T94" fmla="*/ 149 w 173"/>
                <a:gd name="T95" fmla="*/ 6 h 168"/>
                <a:gd name="T96" fmla="*/ 149 w 173"/>
                <a:gd name="T97" fmla="*/ 6 h 168"/>
                <a:gd name="T98" fmla="*/ 155 w 173"/>
                <a:gd name="T99" fmla="*/ 12 h 168"/>
                <a:gd name="T100" fmla="*/ 149 w 173"/>
                <a:gd name="T101" fmla="*/ 12 h 168"/>
                <a:gd name="T102" fmla="*/ 143 w 173"/>
                <a:gd name="T103" fmla="*/ 12 h 168"/>
                <a:gd name="T104" fmla="*/ 149 w 173"/>
                <a:gd name="T105" fmla="*/ 18 h 168"/>
                <a:gd name="T106" fmla="*/ 161 w 173"/>
                <a:gd name="T107" fmla="*/ 42 h 168"/>
                <a:gd name="T108" fmla="*/ 155 w 173"/>
                <a:gd name="T109" fmla="*/ 48 h 168"/>
                <a:gd name="T110" fmla="*/ 167 w 173"/>
                <a:gd name="T111" fmla="*/ 60 h 168"/>
                <a:gd name="T112" fmla="*/ 173 w 173"/>
                <a:gd name="T113" fmla="*/ 66 h 16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73"/>
                <a:gd name="T172" fmla="*/ 0 h 168"/>
                <a:gd name="T173" fmla="*/ 173 w 173"/>
                <a:gd name="T174" fmla="*/ 168 h 16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73" h="168">
                  <a:moveTo>
                    <a:pt x="173" y="66"/>
                  </a:moveTo>
                  <a:lnTo>
                    <a:pt x="161" y="66"/>
                  </a:lnTo>
                  <a:lnTo>
                    <a:pt x="149" y="90"/>
                  </a:lnTo>
                  <a:lnTo>
                    <a:pt x="155" y="96"/>
                  </a:lnTo>
                  <a:lnTo>
                    <a:pt x="149" y="102"/>
                  </a:lnTo>
                  <a:lnTo>
                    <a:pt x="137" y="108"/>
                  </a:lnTo>
                  <a:lnTo>
                    <a:pt x="131" y="120"/>
                  </a:lnTo>
                  <a:lnTo>
                    <a:pt x="131" y="132"/>
                  </a:lnTo>
                  <a:lnTo>
                    <a:pt x="131" y="138"/>
                  </a:lnTo>
                  <a:lnTo>
                    <a:pt x="125" y="144"/>
                  </a:lnTo>
                  <a:lnTo>
                    <a:pt x="120" y="156"/>
                  </a:lnTo>
                  <a:lnTo>
                    <a:pt x="96" y="168"/>
                  </a:lnTo>
                  <a:lnTo>
                    <a:pt x="96" y="156"/>
                  </a:lnTo>
                  <a:lnTo>
                    <a:pt x="90" y="150"/>
                  </a:lnTo>
                  <a:lnTo>
                    <a:pt x="84" y="150"/>
                  </a:lnTo>
                  <a:lnTo>
                    <a:pt x="72" y="144"/>
                  </a:lnTo>
                  <a:lnTo>
                    <a:pt x="60" y="150"/>
                  </a:lnTo>
                  <a:lnTo>
                    <a:pt x="48" y="156"/>
                  </a:lnTo>
                  <a:lnTo>
                    <a:pt x="48" y="144"/>
                  </a:lnTo>
                  <a:lnTo>
                    <a:pt x="30" y="144"/>
                  </a:lnTo>
                  <a:lnTo>
                    <a:pt x="36" y="144"/>
                  </a:lnTo>
                  <a:lnTo>
                    <a:pt x="30" y="144"/>
                  </a:lnTo>
                  <a:lnTo>
                    <a:pt x="18" y="144"/>
                  </a:lnTo>
                  <a:lnTo>
                    <a:pt x="18" y="120"/>
                  </a:lnTo>
                  <a:lnTo>
                    <a:pt x="18" y="108"/>
                  </a:lnTo>
                  <a:lnTo>
                    <a:pt x="6" y="102"/>
                  </a:lnTo>
                  <a:lnTo>
                    <a:pt x="6" y="96"/>
                  </a:lnTo>
                  <a:lnTo>
                    <a:pt x="6" y="90"/>
                  </a:lnTo>
                  <a:lnTo>
                    <a:pt x="6" y="84"/>
                  </a:lnTo>
                  <a:lnTo>
                    <a:pt x="0" y="66"/>
                  </a:lnTo>
                  <a:lnTo>
                    <a:pt x="6" y="60"/>
                  </a:lnTo>
                  <a:lnTo>
                    <a:pt x="0" y="60"/>
                  </a:lnTo>
                  <a:lnTo>
                    <a:pt x="12" y="42"/>
                  </a:lnTo>
                  <a:lnTo>
                    <a:pt x="18" y="60"/>
                  </a:lnTo>
                  <a:lnTo>
                    <a:pt x="30" y="66"/>
                  </a:lnTo>
                  <a:lnTo>
                    <a:pt x="54" y="60"/>
                  </a:lnTo>
                  <a:lnTo>
                    <a:pt x="60" y="54"/>
                  </a:lnTo>
                  <a:lnTo>
                    <a:pt x="84" y="60"/>
                  </a:lnTo>
                  <a:lnTo>
                    <a:pt x="102" y="54"/>
                  </a:lnTo>
                  <a:lnTo>
                    <a:pt x="108" y="36"/>
                  </a:lnTo>
                  <a:lnTo>
                    <a:pt x="114" y="24"/>
                  </a:lnTo>
                  <a:lnTo>
                    <a:pt x="114" y="12"/>
                  </a:lnTo>
                  <a:lnTo>
                    <a:pt x="120" y="0"/>
                  </a:lnTo>
                  <a:lnTo>
                    <a:pt x="137" y="0"/>
                  </a:lnTo>
                  <a:lnTo>
                    <a:pt x="149" y="0"/>
                  </a:lnTo>
                  <a:lnTo>
                    <a:pt x="149" y="6"/>
                  </a:lnTo>
                  <a:lnTo>
                    <a:pt x="155" y="12"/>
                  </a:lnTo>
                  <a:lnTo>
                    <a:pt x="149" y="12"/>
                  </a:lnTo>
                  <a:lnTo>
                    <a:pt x="143" y="12"/>
                  </a:lnTo>
                  <a:lnTo>
                    <a:pt x="149" y="18"/>
                  </a:lnTo>
                  <a:lnTo>
                    <a:pt x="161" y="42"/>
                  </a:lnTo>
                  <a:lnTo>
                    <a:pt x="155" y="48"/>
                  </a:lnTo>
                  <a:lnTo>
                    <a:pt x="167" y="60"/>
                  </a:lnTo>
                  <a:lnTo>
                    <a:pt x="173" y="66"/>
                  </a:lnTo>
                  <a:close/>
                </a:path>
              </a:pathLst>
            </a:custGeom>
            <a:solidFill>
              <a:srgbClr val="E1E1E1"/>
            </a:solidFill>
            <a:ln w="9525">
              <a:solidFill>
                <a:srgbClr val="000000"/>
              </a:solidFill>
              <a:round/>
              <a:headEnd/>
              <a:tailEnd/>
            </a:ln>
          </p:spPr>
          <p:txBody>
            <a:bodyPr/>
            <a:lstStyle/>
            <a:p>
              <a:pPr algn="ctr"/>
              <a:endParaRPr lang="en-US"/>
            </a:p>
          </p:txBody>
        </p:sp>
        <p:sp>
          <p:nvSpPr>
            <p:cNvPr id="21524" name="Freeform 41"/>
            <p:cNvSpPr>
              <a:spLocks/>
            </p:cNvSpPr>
            <p:nvPr/>
          </p:nvSpPr>
          <p:spPr bwMode="auto">
            <a:xfrm>
              <a:off x="4384" y="2632"/>
              <a:ext cx="173" cy="257"/>
            </a:xfrm>
            <a:custGeom>
              <a:avLst/>
              <a:gdLst>
                <a:gd name="T0" fmla="*/ 191 w 191"/>
                <a:gd name="T1" fmla="*/ 174 h 228"/>
                <a:gd name="T2" fmla="*/ 191 w 191"/>
                <a:gd name="T3" fmla="*/ 174 h 228"/>
                <a:gd name="T4" fmla="*/ 191 w 191"/>
                <a:gd name="T5" fmla="*/ 198 h 228"/>
                <a:gd name="T6" fmla="*/ 185 w 191"/>
                <a:gd name="T7" fmla="*/ 228 h 228"/>
                <a:gd name="T8" fmla="*/ 179 w 191"/>
                <a:gd name="T9" fmla="*/ 216 h 228"/>
                <a:gd name="T10" fmla="*/ 173 w 191"/>
                <a:gd name="T11" fmla="*/ 222 h 228"/>
                <a:gd name="T12" fmla="*/ 167 w 191"/>
                <a:gd name="T13" fmla="*/ 222 h 228"/>
                <a:gd name="T14" fmla="*/ 167 w 191"/>
                <a:gd name="T15" fmla="*/ 228 h 228"/>
                <a:gd name="T16" fmla="*/ 149 w 191"/>
                <a:gd name="T17" fmla="*/ 210 h 228"/>
                <a:gd name="T18" fmla="*/ 143 w 191"/>
                <a:gd name="T19" fmla="*/ 198 h 228"/>
                <a:gd name="T20" fmla="*/ 131 w 191"/>
                <a:gd name="T21" fmla="*/ 192 h 228"/>
                <a:gd name="T22" fmla="*/ 119 w 191"/>
                <a:gd name="T23" fmla="*/ 180 h 228"/>
                <a:gd name="T24" fmla="*/ 113 w 191"/>
                <a:gd name="T25" fmla="*/ 168 h 228"/>
                <a:gd name="T26" fmla="*/ 107 w 191"/>
                <a:gd name="T27" fmla="*/ 156 h 228"/>
                <a:gd name="T28" fmla="*/ 95 w 191"/>
                <a:gd name="T29" fmla="*/ 138 h 228"/>
                <a:gd name="T30" fmla="*/ 95 w 191"/>
                <a:gd name="T31" fmla="*/ 132 h 228"/>
                <a:gd name="T32" fmla="*/ 83 w 191"/>
                <a:gd name="T33" fmla="*/ 120 h 228"/>
                <a:gd name="T34" fmla="*/ 77 w 191"/>
                <a:gd name="T35" fmla="*/ 108 h 228"/>
                <a:gd name="T36" fmla="*/ 71 w 191"/>
                <a:gd name="T37" fmla="*/ 90 h 228"/>
                <a:gd name="T38" fmla="*/ 65 w 191"/>
                <a:gd name="T39" fmla="*/ 78 h 228"/>
                <a:gd name="T40" fmla="*/ 53 w 191"/>
                <a:gd name="T41" fmla="*/ 66 h 228"/>
                <a:gd name="T42" fmla="*/ 42 w 191"/>
                <a:gd name="T43" fmla="*/ 48 h 228"/>
                <a:gd name="T44" fmla="*/ 24 w 191"/>
                <a:gd name="T45" fmla="*/ 36 h 228"/>
                <a:gd name="T46" fmla="*/ 12 w 191"/>
                <a:gd name="T47" fmla="*/ 24 h 228"/>
                <a:gd name="T48" fmla="*/ 0 w 191"/>
                <a:gd name="T49" fmla="*/ 0 h 228"/>
                <a:gd name="T50" fmla="*/ 12 w 191"/>
                <a:gd name="T51" fmla="*/ 0 h 228"/>
                <a:gd name="T52" fmla="*/ 24 w 191"/>
                <a:gd name="T53" fmla="*/ 0 h 228"/>
                <a:gd name="T54" fmla="*/ 42 w 191"/>
                <a:gd name="T55" fmla="*/ 6 h 228"/>
                <a:gd name="T56" fmla="*/ 53 w 191"/>
                <a:gd name="T57" fmla="*/ 24 h 228"/>
                <a:gd name="T58" fmla="*/ 59 w 191"/>
                <a:gd name="T59" fmla="*/ 30 h 228"/>
                <a:gd name="T60" fmla="*/ 89 w 191"/>
                <a:gd name="T61" fmla="*/ 54 h 228"/>
                <a:gd name="T62" fmla="*/ 101 w 191"/>
                <a:gd name="T63" fmla="*/ 72 h 228"/>
                <a:gd name="T64" fmla="*/ 101 w 191"/>
                <a:gd name="T65" fmla="*/ 66 h 228"/>
                <a:gd name="T66" fmla="*/ 119 w 191"/>
                <a:gd name="T67" fmla="*/ 78 h 228"/>
                <a:gd name="T68" fmla="*/ 125 w 191"/>
                <a:gd name="T69" fmla="*/ 90 h 228"/>
                <a:gd name="T70" fmla="*/ 143 w 191"/>
                <a:gd name="T71" fmla="*/ 102 h 228"/>
                <a:gd name="T72" fmla="*/ 143 w 191"/>
                <a:gd name="T73" fmla="*/ 102 h 228"/>
                <a:gd name="T74" fmla="*/ 155 w 191"/>
                <a:gd name="T75" fmla="*/ 108 h 228"/>
                <a:gd name="T76" fmla="*/ 149 w 191"/>
                <a:gd name="T77" fmla="*/ 114 h 228"/>
                <a:gd name="T78" fmla="*/ 149 w 191"/>
                <a:gd name="T79" fmla="*/ 120 h 228"/>
                <a:gd name="T80" fmla="*/ 149 w 191"/>
                <a:gd name="T81" fmla="*/ 120 h 228"/>
                <a:gd name="T82" fmla="*/ 149 w 191"/>
                <a:gd name="T83" fmla="*/ 126 h 228"/>
                <a:gd name="T84" fmla="*/ 161 w 191"/>
                <a:gd name="T85" fmla="*/ 132 h 228"/>
                <a:gd name="T86" fmla="*/ 167 w 191"/>
                <a:gd name="T87" fmla="*/ 144 h 228"/>
                <a:gd name="T88" fmla="*/ 173 w 191"/>
                <a:gd name="T89" fmla="*/ 150 h 228"/>
                <a:gd name="T90" fmla="*/ 173 w 191"/>
                <a:gd name="T91" fmla="*/ 156 h 228"/>
                <a:gd name="T92" fmla="*/ 185 w 191"/>
                <a:gd name="T93" fmla="*/ 156 h 228"/>
                <a:gd name="T94" fmla="*/ 191 w 191"/>
                <a:gd name="T95" fmla="*/ 174 h 22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91"/>
                <a:gd name="T145" fmla="*/ 0 h 228"/>
                <a:gd name="T146" fmla="*/ 191 w 191"/>
                <a:gd name="T147" fmla="*/ 228 h 22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91" h="228">
                  <a:moveTo>
                    <a:pt x="191" y="174"/>
                  </a:moveTo>
                  <a:lnTo>
                    <a:pt x="191" y="174"/>
                  </a:lnTo>
                  <a:lnTo>
                    <a:pt x="191" y="198"/>
                  </a:lnTo>
                  <a:lnTo>
                    <a:pt x="185" y="228"/>
                  </a:lnTo>
                  <a:lnTo>
                    <a:pt x="179" y="216"/>
                  </a:lnTo>
                  <a:lnTo>
                    <a:pt x="173" y="222"/>
                  </a:lnTo>
                  <a:lnTo>
                    <a:pt x="167" y="222"/>
                  </a:lnTo>
                  <a:lnTo>
                    <a:pt x="167" y="228"/>
                  </a:lnTo>
                  <a:lnTo>
                    <a:pt x="149" y="210"/>
                  </a:lnTo>
                  <a:lnTo>
                    <a:pt x="143" y="198"/>
                  </a:lnTo>
                  <a:lnTo>
                    <a:pt x="131" y="192"/>
                  </a:lnTo>
                  <a:lnTo>
                    <a:pt x="119" y="180"/>
                  </a:lnTo>
                  <a:lnTo>
                    <a:pt x="113" y="168"/>
                  </a:lnTo>
                  <a:lnTo>
                    <a:pt x="107" y="156"/>
                  </a:lnTo>
                  <a:lnTo>
                    <a:pt x="95" y="138"/>
                  </a:lnTo>
                  <a:lnTo>
                    <a:pt x="95" y="132"/>
                  </a:lnTo>
                  <a:lnTo>
                    <a:pt x="83" y="120"/>
                  </a:lnTo>
                  <a:lnTo>
                    <a:pt x="77" y="108"/>
                  </a:lnTo>
                  <a:lnTo>
                    <a:pt x="71" y="90"/>
                  </a:lnTo>
                  <a:lnTo>
                    <a:pt x="65" y="78"/>
                  </a:lnTo>
                  <a:lnTo>
                    <a:pt x="53" y="66"/>
                  </a:lnTo>
                  <a:lnTo>
                    <a:pt x="42" y="48"/>
                  </a:lnTo>
                  <a:lnTo>
                    <a:pt x="24" y="36"/>
                  </a:lnTo>
                  <a:lnTo>
                    <a:pt x="12" y="24"/>
                  </a:lnTo>
                  <a:lnTo>
                    <a:pt x="0" y="0"/>
                  </a:lnTo>
                  <a:lnTo>
                    <a:pt x="12" y="0"/>
                  </a:lnTo>
                  <a:lnTo>
                    <a:pt x="24" y="0"/>
                  </a:lnTo>
                  <a:lnTo>
                    <a:pt x="42" y="6"/>
                  </a:lnTo>
                  <a:lnTo>
                    <a:pt x="53" y="24"/>
                  </a:lnTo>
                  <a:lnTo>
                    <a:pt x="59" y="30"/>
                  </a:lnTo>
                  <a:lnTo>
                    <a:pt x="89" y="54"/>
                  </a:lnTo>
                  <a:lnTo>
                    <a:pt x="101" y="72"/>
                  </a:lnTo>
                  <a:lnTo>
                    <a:pt x="101" y="66"/>
                  </a:lnTo>
                  <a:lnTo>
                    <a:pt x="119" y="78"/>
                  </a:lnTo>
                  <a:lnTo>
                    <a:pt x="125" y="90"/>
                  </a:lnTo>
                  <a:lnTo>
                    <a:pt x="143" y="102"/>
                  </a:lnTo>
                  <a:lnTo>
                    <a:pt x="155" y="108"/>
                  </a:lnTo>
                  <a:lnTo>
                    <a:pt x="149" y="114"/>
                  </a:lnTo>
                  <a:lnTo>
                    <a:pt x="149" y="120"/>
                  </a:lnTo>
                  <a:lnTo>
                    <a:pt x="149" y="126"/>
                  </a:lnTo>
                  <a:lnTo>
                    <a:pt x="161" y="132"/>
                  </a:lnTo>
                  <a:lnTo>
                    <a:pt x="167" y="144"/>
                  </a:lnTo>
                  <a:lnTo>
                    <a:pt x="173" y="150"/>
                  </a:lnTo>
                  <a:lnTo>
                    <a:pt x="173" y="156"/>
                  </a:lnTo>
                  <a:lnTo>
                    <a:pt x="185" y="156"/>
                  </a:lnTo>
                  <a:lnTo>
                    <a:pt x="191" y="174"/>
                  </a:lnTo>
                  <a:close/>
                </a:path>
              </a:pathLst>
            </a:custGeom>
            <a:solidFill>
              <a:srgbClr val="E1E1E1"/>
            </a:solidFill>
            <a:ln w="9525">
              <a:solidFill>
                <a:srgbClr val="000000"/>
              </a:solidFill>
              <a:round/>
              <a:headEnd/>
              <a:tailEnd/>
            </a:ln>
          </p:spPr>
          <p:txBody>
            <a:bodyPr/>
            <a:lstStyle/>
            <a:p>
              <a:pPr algn="ctr"/>
              <a:endParaRPr lang="en-US"/>
            </a:p>
          </p:txBody>
        </p:sp>
        <p:sp>
          <p:nvSpPr>
            <p:cNvPr id="21525" name="Freeform 42"/>
            <p:cNvSpPr>
              <a:spLocks/>
            </p:cNvSpPr>
            <p:nvPr/>
          </p:nvSpPr>
          <p:spPr bwMode="auto">
            <a:xfrm>
              <a:off x="4954" y="2767"/>
              <a:ext cx="156" cy="195"/>
            </a:xfrm>
            <a:custGeom>
              <a:avLst/>
              <a:gdLst>
                <a:gd name="T0" fmla="*/ 131 w 173"/>
                <a:gd name="T1" fmla="*/ 144 h 173"/>
                <a:gd name="T2" fmla="*/ 131 w 173"/>
                <a:gd name="T3" fmla="*/ 144 h 173"/>
                <a:gd name="T4" fmla="*/ 131 w 173"/>
                <a:gd name="T5" fmla="*/ 155 h 173"/>
                <a:gd name="T6" fmla="*/ 137 w 173"/>
                <a:gd name="T7" fmla="*/ 149 h 173"/>
                <a:gd name="T8" fmla="*/ 149 w 173"/>
                <a:gd name="T9" fmla="*/ 149 h 173"/>
                <a:gd name="T10" fmla="*/ 155 w 173"/>
                <a:gd name="T11" fmla="*/ 161 h 173"/>
                <a:gd name="T12" fmla="*/ 167 w 173"/>
                <a:gd name="T13" fmla="*/ 173 h 173"/>
                <a:gd name="T14" fmla="*/ 167 w 173"/>
                <a:gd name="T15" fmla="*/ 155 h 173"/>
                <a:gd name="T16" fmla="*/ 167 w 173"/>
                <a:gd name="T17" fmla="*/ 138 h 173"/>
                <a:gd name="T18" fmla="*/ 167 w 173"/>
                <a:gd name="T19" fmla="*/ 126 h 173"/>
                <a:gd name="T20" fmla="*/ 173 w 173"/>
                <a:gd name="T21" fmla="*/ 108 h 173"/>
                <a:gd name="T22" fmla="*/ 173 w 173"/>
                <a:gd name="T23" fmla="*/ 90 h 173"/>
                <a:gd name="T24" fmla="*/ 173 w 173"/>
                <a:gd name="T25" fmla="*/ 60 h 173"/>
                <a:gd name="T26" fmla="*/ 173 w 173"/>
                <a:gd name="T27" fmla="*/ 42 h 173"/>
                <a:gd name="T28" fmla="*/ 161 w 173"/>
                <a:gd name="T29" fmla="*/ 36 h 173"/>
                <a:gd name="T30" fmla="*/ 143 w 173"/>
                <a:gd name="T31" fmla="*/ 30 h 173"/>
                <a:gd name="T32" fmla="*/ 119 w 173"/>
                <a:gd name="T33" fmla="*/ 18 h 173"/>
                <a:gd name="T34" fmla="*/ 107 w 173"/>
                <a:gd name="T35" fmla="*/ 30 h 173"/>
                <a:gd name="T36" fmla="*/ 89 w 173"/>
                <a:gd name="T37" fmla="*/ 36 h 173"/>
                <a:gd name="T38" fmla="*/ 71 w 173"/>
                <a:gd name="T39" fmla="*/ 60 h 173"/>
                <a:gd name="T40" fmla="*/ 65 w 173"/>
                <a:gd name="T41" fmla="*/ 48 h 173"/>
                <a:gd name="T42" fmla="*/ 59 w 173"/>
                <a:gd name="T43" fmla="*/ 42 h 173"/>
                <a:gd name="T44" fmla="*/ 59 w 173"/>
                <a:gd name="T45" fmla="*/ 42 h 173"/>
                <a:gd name="T46" fmla="*/ 54 w 173"/>
                <a:gd name="T47" fmla="*/ 24 h 173"/>
                <a:gd name="T48" fmla="*/ 54 w 173"/>
                <a:gd name="T49" fmla="*/ 12 h 173"/>
                <a:gd name="T50" fmla="*/ 54 w 173"/>
                <a:gd name="T51" fmla="*/ 6 h 173"/>
                <a:gd name="T52" fmla="*/ 18 w 173"/>
                <a:gd name="T53" fmla="*/ 0 h 173"/>
                <a:gd name="T54" fmla="*/ 6 w 173"/>
                <a:gd name="T55" fmla="*/ 6 h 173"/>
                <a:gd name="T56" fmla="*/ 0 w 173"/>
                <a:gd name="T57" fmla="*/ 18 h 173"/>
                <a:gd name="T58" fmla="*/ 12 w 173"/>
                <a:gd name="T59" fmla="*/ 24 h 173"/>
                <a:gd name="T60" fmla="*/ 24 w 173"/>
                <a:gd name="T61" fmla="*/ 36 h 173"/>
                <a:gd name="T62" fmla="*/ 36 w 173"/>
                <a:gd name="T63" fmla="*/ 36 h 173"/>
                <a:gd name="T64" fmla="*/ 48 w 173"/>
                <a:gd name="T65" fmla="*/ 36 h 173"/>
                <a:gd name="T66" fmla="*/ 48 w 173"/>
                <a:gd name="T67" fmla="*/ 36 h 173"/>
                <a:gd name="T68" fmla="*/ 48 w 173"/>
                <a:gd name="T69" fmla="*/ 42 h 173"/>
                <a:gd name="T70" fmla="*/ 42 w 173"/>
                <a:gd name="T71" fmla="*/ 42 h 173"/>
                <a:gd name="T72" fmla="*/ 42 w 173"/>
                <a:gd name="T73" fmla="*/ 42 h 173"/>
                <a:gd name="T74" fmla="*/ 24 w 173"/>
                <a:gd name="T75" fmla="*/ 42 h 173"/>
                <a:gd name="T76" fmla="*/ 18 w 173"/>
                <a:gd name="T77" fmla="*/ 48 h 173"/>
                <a:gd name="T78" fmla="*/ 30 w 173"/>
                <a:gd name="T79" fmla="*/ 60 h 173"/>
                <a:gd name="T80" fmla="*/ 30 w 173"/>
                <a:gd name="T81" fmla="*/ 66 h 173"/>
                <a:gd name="T82" fmla="*/ 36 w 173"/>
                <a:gd name="T83" fmla="*/ 72 h 173"/>
                <a:gd name="T84" fmla="*/ 48 w 173"/>
                <a:gd name="T85" fmla="*/ 48 h 173"/>
                <a:gd name="T86" fmla="*/ 48 w 173"/>
                <a:gd name="T87" fmla="*/ 60 h 173"/>
                <a:gd name="T88" fmla="*/ 59 w 173"/>
                <a:gd name="T89" fmla="*/ 66 h 173"/>
                <a:gd name="T90" fmla="*/ 65 w 173"/>
                <a:gd name="T91" fmla="*/ 66 h 173"/>
                <a:gd name="T92" fmla="*/ 65 w 173"/>
                <a:gd name="T93" fmla="*/ 72 h 173"/>
                <a:gd name="T94" fmla="*/ 89 w 173"/>
                <a:gd name="T95" fmla="*/ 84 h 173"/>
                <a:gd name="T96" fmla="*/ 101 w 173"/>
                <a:gd name="T97" fmla="*/ 90 h 173"/>
                <a:gd name="T98" fmla="*/ 113 w 173"/>
                <a:gd name="T99" fmla="*/ 96 h 173"/>
                <a:gd name="T100" fmla="*/ 119 w 173"/>
                <a:gd name="T101" fmla="*/ 102 h 173"/>
                <a:gd name="T102" fmla="*/ 131 w 173"/>
                <a:gd name="T103" fmla="*/ 126 h 173"/>
                <a:gd name="T104" fmla="*/ 137 w 173"/>
                <a:gd name="T105" fmla="*/ 126 h 173"/>
                <a:gd name="T106" fmla="*/ 125 w 173"/>
                <a:gd name="T107" fmla="*/ 132 h 173"/>
                <a:gd name="T108" fmla="*/ 137 w 173"/>
                <a:gd name="T109" fmla="*/ 132 h 173"/>
                <a:gd name="T110" fmla="*/ 131 w 173"/>
                <a:gd name="T111" fmla="*/ 132 h 173"/>
                <a:gd name="T112" fmla="*/ 131 w 173"/>
                <a:gd name="T113" fmla="*/ 138 h 173"/>
                <a:gd name="T114" fmla="*/ 119 w 173"/>
                <a:gd name="T115" fmla="*/ 138 h 173"/>
                <a:gd name="T116" fmla="*/ 107 w 173"/>
                <a:gd name="T117" fmla="*/ 155 h 173"/>
                <a:gd name="T118" fmla="*/ 125 w 173"/>
                <a:gd name="T119" fmla="*/ 155 h 173"/>
                <a:gd name="T120" fmla="*/ 131 w 173"/>
                <a:gd name="T121" fmla="*/ 144 h 17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73"/>
                <a:gd name="T184" fmla="*/ 0 h 173"/>
                <a:gd name="T185" fmla="*/ 173 w 173"/>
                <a:gd name="T186" fmla="*/ 173 h 17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73" h="173">
                  <a:moveTo>
                    <a:pt x="131" y="144"/>
                  </a:moveTo>
                  <a:lnTo>
                    <a:pt x="131" y="144"/>
                  </a:lnTo>
                  <a:lnTo>
                    <a:pt x="131" y="155"/>
                  </a:lnTo>
                  <a:lnTo>
                    <a:pt x="137" y="149"/>
                  </a:lnTo>
                  <a:lnTo>
                    <a:pt x="149" y="149"/>
                  </a:lnTo>
                  <a:lnTo>
                    <a:pt x="155" y="161"/>
                  </a:lnTo>
                  <a:lnTo>
                    <a:pt x="167" y="173"/>
                  </a:lnTo>
                  <a:lnTo>
                    <a:pt x="167" y="155"/>
                  </a:lnTo>
                  <a:lnTo>
                    <a:pt x="167" y="138"/>
                  </a:lnTo>
                  <a:lnTo>
                    <a:pt x="167" y="126"/>
                  </a:lnTo>
                  <a:lnTo>
                    <a:pt x="173" y="108"/>
                  </a:lnTo>
                  <a:lnTo>
                    <a:pt x="173" y="90"/>
                  </a:lnTo>
                  <a:lnTo>
                    <a:pt x="173" y="60"/>
                  </a:lnTo>
                  <a:lnTo>
                    <a:pt x="173" y="42"/>
                  </a:lnTo>
                  <a:lnTo>
                    <a:pt x="161" y="36"/>
                  </a:lnTo>
                  <a:lnTo>
                    <a:pt x="143" y="30"/>
                  </a:lnTo>
                  <a:lnTo>
                    <a:pt x="119" y="18"/>
                  </a:lnTo>
                  <a:lnTo>
                    <a:pt x="107" y="30"/>
                  </a:lnTo>
                  <a:lnTo>
                    <a:pt x="89" y="36"/>
                  </a:lnTo>
                  <a:lnTo>
                    <a:pt x="71" y="60"/>
                  </a:lnTo>
                  <a:lnTo>
                    <a:pt x="65" y="48"/>
                  </a:lnTo>
                  <a:lnTo>
                    <a:pt x="59" y="42"/>
                  </a:lnTo>
                  <a:lnTo>
                    <a:pt x="54" y="24"/>
                  </a:lnTo>
                  <a:lnTo>
                    <a:pt x="54" y="12"/>
                  </a:lnTo>
                  <a:lnTo>
                    <a:pt x="54" y="6"/>
                  </a:lnTo>
                  <a:lnTo>
                    <a:pt x="18" y="0"/>
                  </a:lnTo>
                  <a:lnTo>
                    <a:pt x="6" y="6"/>
                  </a:lnTo>
                  <a:lnTo>
                    <a:pt x="0" y="18"/>
                  </a:lnTo>
                  <a:lnTo>
                    <a:pt x="12" y="24"/>
                  </a:lnTo>
                  <a:lnTo>
                    <a:pt x="24" y="36"/>
                  </a:lnTo>
                  <a:lnTo>
                    <a:pt x="36" y="36"/>
                  </a:lnTo>
                  <a:lnTo>
                    <a:pt x="48" y="36"/>
                  </a:lnTo>
                  <a:lnTo>
                    <a:pt x="48" y="42"/>
                  </a:lnTo>
                  <a:lnTo>
                    <a:pt x="42" y="42"/>
                  </a:lnTo>
                  <a:lnTo>
                    <a:pt x="24" y="42"/>
                  </a:lnTo>
                  <a:lnTo>
                    <a:pt x="18" y="48"/>
                  </a:lnTo>
                  <a:lnTo>
                    <a:pt x="30" y="60"/>
                  </a:lnTo>
                  <a:lnTo>
                    <a:pt x="30" y="66"/>
                  </a:lnTo>
                  <a:lnTo>
                    <a:pt x="36" y="72"/>
                  </a:lnTo>
                  <a:lnTo>
                    <a:pt x="48" y="48"/>
                  </a:lnTo>
                  <a:lnTo>
                    <a:pt x="48" y="60"/>
                  </a:lnTo>
                  <a:lnTo>
                    <a:pt x="59" y="66"/>
                  </a:lnTo>
                  <a:lnTo>
                    <a:pt x="65" y="66"/>
                  </a:lnTo>
                  <a:lnTo>
                    <a:pt x="65" y="72"/>
                  </a:lnTo>
                  <a:lnTo>
                    <a:pt x="89" y="84"/>
                  </a:lnTo>
                  <a:lnTo>
                    <a:pt x="101" y="90"/>
                  </a:lnTo>
                  <a:lnTo>
                    <a:pt x="113" y="96"/>
                  </a:lnTo>
                  <a:lnTo>
                    <a:pt x="119" y="102"/>
                  </a:lnTo>
                  <a:lnTo>
                    <a:pt x="131" y="126"/>
                  </a:lnTo>
                  <a:lnTo>
                    <a:pt x="137" y="126"/>
                  </a:lnTo>
                  <a:lnTo>
                    <a:pt x="125" y="132"/>
                  </a:lnTo>
                  <a:lnTo>
                    <a:pt x="137" y="132"/>
                  </a:lnTo>
                  <a:lnTo>
                    <a:pt x="131" y="132"/>
                  </a:lnTo>
                  <a:lnTo>
                    <a:pt x="131" y="138"/>
                  </a:lnTo>
                  <a:lnTo>
                    <a:pt x="119" y="138"/>
                  </a:lnTo>
                  <a:lnTo>
                    <a:pt x="107" y="155"/>
                  </a:lnTo>
                  <a:lnTo>
                    <a:pt x="125" y="155"/>
                  </a:lnTo>
                  <a:lnTo>
                    <a:pt x="131" y="144"/>
                  </a:lnTo>
                  <a:close/>
                </a:path>
              </a:pathLst>
            </a:custGeom>
            <a:solidFill>
              <a:srgbClr val="E1E1E1"/>
            </a:solidFill>
            <a:ln w="9525">
              <a:solidFill>
                <a:srgbClr val="000000"/>
              </a:solidFill>
              <a:round/>
              <a:headEnd/>
              <a:tailEnd/>
            </a:ln>
          </p:spPr>
          <p:txBody>
            <a:bodyPr/>
            <a:lstStyle/>
            <a:p>
              <a:pPr algn="ctr"/>
              <a:endParaRPr lang="en-US"/>
            </a:p>
          </p:txBody>
        </p:sp>
        <p:sp>
          <p:nvSpPr>
            <p:cNvPr id="21526" name="Freeform 43"/>
            <p:cNvSpPr>
              <a:spLocks/>
            </p:cNvSpPr>
            <p:nvPr/>
          </p:nvSpPr>
          <p:spPr bwMode="auto">
            <a:xfrm>
              <a:off x="4761" y="2720"/>
              <a:ext cx="102" cy="162"/>
            </a:xfrm>
            <a:custGeom>
              <a:avLst/>
              <a:gdLst>
                <a:gd name="T0" fmla="*/ 114 w 114"/>
                <a:gd name="T1" fmla="*/ 0 h 144"/>
                <a:gd name="T2" fmla="*/ 108 w 114"/>
                <a:gd name="T3" fmla="*/ 0 h 144"/>
                <a:gd name="T4" fmla="*/ 90 w 114"/>
                <a:gd name="T5" fmla="*/ 12 h 144"/>
                <a:gd name="T6" fmla="*/ 48 w 114"/>
                <a:gd name="T7" fmla="*/ 6 h 144"/>
                <a:gd name="T8" fmla="*/ 36 w 114"/>
                <a:gd name="T9" fmla="*/ 6 h 144"/>
                <a:gd name="T10" fmla="*/ 30 w 114"/>
                <a:gd name="T11" fmla="*/ 18 h 144"/>
                <a:gd name="T12" fmla="*/ 24 w 114"/>
                <a:gd name="T13" fmla="*/ 12 h 144"/>
                <a:gd name="T14" fmla="*/ 18 w 114"/>
                <a:gd name="T15" fmla="*/ 30 h 144"/>
                <a:gd name="T16" fmla="*/ 18 w 114"/>
                <a:gd name="T17" fmla="*/ 48 h 144"/>
                <a:gd name="T18" fmla="*/ 18 w 114"/>
                <a:gd name="T19" fmla="*/ 48 h 144"/>
                <a:gd name="T20" fmla="*/ 6 w 114"/>
                <a:gd name="T21" fmla="*/ 66 h 144"/>
                <a:gd name="T22" fmla="*/ 0 w 114"/>
                <a:gd name="T23" fmla="*/ 84 h 144"/>
                <a:gd name="T24" fmla="*/ 0 w 114"/>
                <a:gd name="T25" fmla="*/ 102 h 144"/>
                <a:gd name="T26" fmla="*/ 12 w 114"/>
                <a:gd name="T27" fmla="*/ 102 h 144"/>
                <a:gd name="T28" fmla="*/ 12 w 114"/>
                <a:gd name="T29" fmla="*/ 120 h 144"/>
                <a:gd name="T30" fmla="*/ 6 w 114"/>
                <a:gd name="T31" fmla="*/ 132 h 144"/>
                <a:gd name="T32" fmla="*/ 12 w 114"/>
                <a:gd name="T33" fmla="*/ 144 h 144"/>
                <a:gd name="T34" fmla="*/ 24 w 114"/>
                <a:gd name="T35" fmla="*/ 144 h 144"/>
                <a:gd name="T36" fmla="*/ 24 w 114"/>
                <a:gd name="T37" fmla="*/ 120 h 144"/>
                <a:gd name="T38" fmla="*/ 24 w 114"/>
                <a:gd name="T39" fmla="*/ 90 h 144"/>
                <a:gd name="T40" fmla="*/ 36 w 114"/>
                <a:gd name="T41" fmla="*/ 84 h 144"/>
                <a:gd name="T42" fmla="*/ 36 w 114"/>
                <a:gd name="T43" fmla="*/ 96 h 144"/>
                <a:gd name="T44" fmla="*/ 36 w 114"/>
                <a:gd name="T45" fmla="*/ 108 h 144"/>
                <a:gd name="T46" fmla="*/ 48 w 114"/>
                <a:gd name="T47" fmla="*/ 114 h 144"/>
                <a:gd name="T48" fmla="*/ 48 w 114"/>
                <a:gd name="T49" fmla="*/ 126 h 144"/>
                <a:gd name="T50" fmla="*/ 54 w 114"/>
                <a:gd name="T51" fmla="*/ 126 h 144"/>
                <a:gd name="T52" fmla="*/ 66 w 114"/>
                <a:gd name="T53" fmla="*/ 120 h 144"/>
                <a:gd name="T54" fmla="*/ 72 w 114"/>
                <a:gd name="T55" fmla="*/ 114 h 144"/>
                <a:gd name="T56" fmla="*/ 60 w 114"/>
                <a:gd name="T57" fmla="*/ 102 h 144"/>
                <a:gd name="T58" fmla="*/ 60 w 114"/>
                <a:gd name="T59" fmla="*/ 96 h 144"/>
                <a:gd name="T60" fmla="*/ 42 w 114"/>
                <a:gd name="T61" fmla="*/ 66 h 144"/>
                <a:gd name="T62" fmla="*/ 54 w 114"/>
                <a:gd name="T63" fmla="*/ 66 h 144"/>
                <a:gd name="T64" fmla="*/ 66 w 114"/>
                <a:gd name="T65" fmla="*/ 60 h 144"/>
                <a:gd name="T66" fmla="*/ 78 w 114"/>
                <a:gd name="T67" fmla="*/ 48 h 144"/>
                <a:gd name="T68" fmla="*/ 78 w 114"/>
                <a:gd name="T69" fmla="*/ 48 h 144"/>
                <a:gd name="T70" fmla="*/ 78 w 114"/>
                <a:gd name="T71" fmla="*/ 42 h 144"/>
                <a:gd name="T72" fmla="*/ 72 w 114"/>
                <a:gd name="T73" fmla="*/ 48 h 144"/>
                <a:gd name="T74" fmla="*/ 48 w 114"/>
                <a:gd name="T75" fmla="*/ 48 h 144"/>
                <a:gd name="T76" fmla="*/ 36 w 114"/>
                <a:gd name="T77" fmla="*/ 60 h 144"/>
                <a:gd name="T78" fmla="*/ 24 w 114"/>
                <a:gd name="T79" fmla="*/ 42 h 144"/>
                <a:gd name="T80" fmla="*/ 30 w 114"/>
                <a:gd name="T81" fmla="*/ 24 h 144"/>
                <a:gd name="T82" fmla="*/ 54 w 114"/>
                <a:gd name="T83" fmla="*/ 24 h 144"/>
                <a:gd name="T84" fmla="*/ 78 w 114"/>
                <a:gd name="T85" fmla="*/ 24 h 144"/>
                <a:gd name="T86" fmla="*/ 102 w 114"/>
                <a:gd name="T87" fmla="*/ 18 h 144"/>
                <a:gd name="T88" fmla="*/ 114 w 114"/>
                <a:gd name="T89" fmla="*/ 0 h 14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14"/>
                <a:gd name="T136" fmla="*/ 0 h 144"/>
                <a:gd name="T137" fmla="*/ 114 w 114"/>
                <a:gd name="T138" fmla="*/ 144 h 14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14" h="144">
                  <a:moveTo>
                    <a:pt x="114" y="0"/>
                  </a:moveTo>
                  <a:lnTo>
                    <a:pt x="108" y="0"/>
                  </a:lnTo>
                  <a:lnTo>
                    <a:pt x="90" y="12"/>
                  </a:lnTo>
                  <a:lnTo>
                    <a:pt x="48" y="6"/>
                  </a:lnTo>
                  <a:lnTo>
                    <a:pt x="36" y="6"/>
                  </a:lnTo>
                  <a:lnTo>
                    <a:pt x="30" y="18"/>
                  </a:lnTo>
                  <a:lnTo>
                    <a:pt x="24" y="12"/>
                  </a:lnTo>
                  <a:lnTo>
                    <a:pt x="18" y="30"/>
                  </a:lnTo>
                  <a:lnTo>
                    <a:pt x="18" y="48"/>
                  </a:lnTo>
                  <a:lnTo>
                    <a:pt x="6" y="66"/>
                  </a:lnTo>
                  <a:lnTo>
                    <a:pt x="0" y="84"/>
                  </a:lnTo>
                  <a:lnTo>
                    <a:pt x="0" y="102"/>
                  </a:lnTo>
                  <a:lnTo>
                    <a:pt x="12" y="102"/>
                  </a:lnTo>
                  <a:lnTo>
                    <a:pt x="12" y="120"/>
                  </a:lnTo>
                  <a:lnTo>
                    <a:pt x="6" y="132"/>
                  </a:lnTo>
                  <a:lnTo>
                    <a:pt x="12" y="144"/>
                  </a:lnTo>
                  <a:lnTo>
                    <a:pt x="24" y="144"/>
                  </a:lnTo>
                  <a:lnTo>
                    <a:pt x="24" y="120"/>
                  </a:lnTo>
                  <a:lnTo>
                    <a:pt x="24" y="90"/>
                  </a:lnTo>
                  <a:lnTo>
                    <a:pt x="36" y="84"/>
                  </a:lnTo>
                  <a:lnTo>
                    <a:pt x="36" y="96"/>
                  </a:lnTo>
                  <a:lnTo>
                    <a:pt x="36" y="108"/>
                  </a:lnTo>
                  <a:lnTo>
                    <a:pt x="48" y="114"/>
                  </a:lnTo>
                  <a:lnTo>
                    <a:pt x="48" y="126"/>
                  </a:lnTo>
                  <a:lnTo>
                    <a:pt x="54" y="126"/>
                  </a:lnTo>
                  <a:lnTo>
                    <a:pt x="66" y="120"/>
                  </a:lnTo>
                  <a:lnTo>
                    <a:pt x="72" y="114"/>
                  </a:lnTo>
                  <a:lnTo>
                    <a:pt x="60" y="102"/>
                  </a:lnTo>
                  <a:lnTo>
                    <a:pt x="60" y="96"/>
                  </a:lnTo>
                  <a:lnTo>
                    <a:pt x="42" y="66"/>
                  </a:lnTo>
                  <a:lnTo>
                    <a:pt x="54" y="66"/>
                  </a:lnTo>
                  <a:lnTo>
                    <a:pt x="66" y="60"/>
                  </a:lnTo>
                  <a:lnTo>
                    <a:pt x="78" y="48"/>
                  </a:lnTo>
                  <a:lnTo>
                    <a:pt x="78" y="42"/>
                  </a:lnTo>
                  <a:lnTo>
                    <a:pt x="72" y="48"/>
                  </a:lnTo>
                  <a:lnTo>
                    <a:pt x="48" y="48"/>
                  </a:lnTo>
                  <a:lnTo>
                    <a:pt x="36" y="60"/>
                  </a:lnTo>
                  <a:lnTo>
                    <a:pt x="24" y="42"/>
                  </a:lnTo>
                  <a:lnTo>
                    <a:pt x="30" y="24"/>
                  </a:lnTo>
                  <a:lnTo>
                    <a:pt x="54" y="24"/>
                  </a:lnTo>
                  <a:lnTo>
                    <a:pt x="78" y="24"/>
                  </a:lnTo>
                  <a:lnTo>
                    <a:pt x="102" y="18"/>
                  </a:lnTo>
                  <a:lnTo>
                    <a:pt x="114" y="0"/>
                  </a:lnTo>
                  <a:close/>
                </a:path>
              </a:pathLst>
            </a:custGeom>
            <a:solidFill>
              <a:srgbClr val="E1E1E1"/>
            </a:solidFill>
            <a:ln w="9525">
              <a:solidFill>
                <a:srgbClr val="000000"/>
              </a:solidFill>
              <a:round/>
              <a:headEnd/>
              <a:tailEnd/>
            </a:ln>
          </p:spPr>
          <p:txBody>
            <a:bodyPr/>
            <a:lstStyle/>
            <a:p>
              <a:pPr algn="ctr"/>
              <a:endParaRPr lang="en-US"/>
            </a:p>
          </p:txBody>
        </p:sp>
        <p:sp>
          <p:nvSpPr>
            <p:cNvPr id="21527" name="Freeform 44"/>
            <p:cNvSpPr>
              <a:spLocks/>
            </p:cNvSpPr>
            <p:nvPr/>
          </p:nvSpPr>
          <p:spPr bwMode="auto">
            <a:xfrm>
              <a:off x="4546" y="2889"/>
              <a:ext cx="140" cy="60"/>
            </a:xfrm>
            <a:custGeom>
              <a:avLst/>
              <a:gdLst>
                <a:gd name="T0" fmla="*/ 156 w 156"/>
                <a:gd name="T1" fmla="*/ 53 h 53"/>
                <a:gd name="T2" fmla="*/ 156 w 156"/>
                <a:gd name="T3" fmla="*/ 53 h 53"/>
                <a:gd name="T4" fmla="*/ 156 w 156"/>
                <a:gd name="T5" fmla="*/ 36 h 53"/>
                <a:gd name="T6" fmla="*/ 144 w 156"/>
                <a:gd name="T7" fmla="*/ 36 h 53"/>
                <a:gd name="T8" fmla="*/ 132 w 156"/>
                <a:gd name="T9" fmla="*/ 36 h 53"/>
                <a:gd name="T10" fmla="*/ 126 w 156"/>
                <a:gd name="T11" fmla="*/ 24 h 53"/>
                <a:gd name="T12" fmla="*/ 108 w 156"/>
                <a:gd name="T13" fmla="*/ 18 h 53"/>
                <a:gd name="T14" fmla="*/ 96 w 156"/>
                <a:gd name="T15" fmla="*/ 12 h 53"/>
                <a:gd name="T16" fmla="*/ 90 w 156"/>
                <a:gd name="T17" fmla="*/ 18 h 53"/>
                <a:gd name="T18" fmla="*/ 60 w 156"/>
                <a:gd name="T19" fmla="*/ 18 h 53"/>
                <a:gd name="T20" fmla="*/ 54 w 156"/>
                <a:gd name="T21" fmla="*/ 12 h 53"/>
                <a:gd name="T22" fmla="*/ 36 w 156"/>
                <a:gd name="T23" fmla="*/ 0 h 53"/>
                <a:gd name="T24" fmla="*/ 12 w 156"/>
                <a:gd name="T25" fmla="*/ 0 h 53"/>
                <a:gd name="T26" fmla="*/ 6 w 156"/>
                <a:gd name="T27" fmla="*/ 12 h 53"/>
                <a:gd name="T28" fmla="*/ 0 w 156"/>
                <a:gd name="T29" fmla="*/ 18 h 53"/>
                <a:gd name="T30" fmla="*/ 18 w 156"/>
                <a:gd name="T31" fmla="*/ 24 h 53"/>
                <a:gd name="T32" fmla="*/ 18 w 156"/>
                <a:gd name="T33" fmla="*/ 24 h 53"/>
                <a:gd name="T34" fmla="*/ 36 w 156"/>
                <a:gd name="T35" fmla="*/ 30 h 53"/>
                <a:gd name="T36" fmla="*/ 54 w 156"/>
                <a:gd name="T37" fmla="*/ 36 h 53"/>
                <a:gd name="T38" fmla="*/ 66 w 156"/>
                <a:gd name="T39" fmla="*/ 41 h 53"/>
                <a:gd name="T40" fmla="*/ 84 w 156"/>
                <a:gd name="T41" fmla="*/ 41 h 53"/>
                <a:gd name="T42" fmla="*/ 108 w 156"/>
                <a:gd name="T43" fmla="*/ 47 h 53"/>
                <a:gd name="T44" fmla="*/ 132 w 156"/>
                <a:gd name="T45" fmla="*/ 47 h 53"/>
                <a:gd name="T46" fmla="*/ 144 w 156"/>
                <a:gd name="T47" fmla="*/ 53 h 53"/>
                <a:gd name="T48" fmla="*/ 156 w 156"/>
                <a:gd name="T49" fmla="*/ 53 h 5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56"/>
                <a:gd name="T76" fmla="*/ 0 h 53"/>
                <a:gd name="T77" fmla="*/ 156 w 156"/>
                <a:gd name="T78" fmla="*/ 53 h 5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56" h="53">
                  <a:moveTo>
                    <a:pt x="156" y="53"/>
                  </a:moveTo>
                  <a:lnTo>
                    <a:pt x="156" y="53"/>
                  </a:lnTo>
                  <a:lnTo>
                    <a:pt x="156" y="36"/>
                  </a:lnTo>
                  <a:lnTo>
                    <a:pt x="144" y="36"/>
                  </a:lnTo>
                  <a:lnTo>
                    <a:pt x="132" y="36"/>
                  </a:lnTo>
                  <a:lnTo>
                    <a:pt x="126" y="24"/>
                  </a:lnTo>
                  <a:lnTo>
                    <a:pt x="108" y="18"/>
                  </a:lnTo>
                  <a:lnTo>
                    <a:pt x="96" y="12"/>
                  </a:lnTo>
                  <a:lnTo>
                    <a:pt x="90" y="18"/>
                  </a:lnTo>
                  <a:lnTo>
                    <a:pt x="60" y="18"/>
                  </a:lnTo>
                  <a:lnTo>
                    <a:pt x="54" y="12"/>
                  </a:lnTo>
                  <a:lnTo>
                    <a:pt x="36" y="0"/>
                  </a:lnTo>
                  <a:lnTo>
                    <a:pt x="12" y="0"/>
                  </a:lnTo>
                  <a:lnTo>
                    <a:pt x="6" y="12"/>
                  </a:lnTo>
                  <a:lnTo>
                    <a:pt x="0" y="18"/>
                  </a:lnTo>
                  <a:lnTo>
                    <a:pt x="18" y="24"/>
                  </a:lnTo>
                  <a:lnTo>
                    <a:pt x="36" y="30"/>
                  </a:lnTo>
                  <a:lnTo>
                    <a:pt x="54" y="36"/>
                  </a:lnTo>
                  <a:lnTo>
                    <a:pt x="66" y="41"/>
                  </a:lnTo>
                  <a:lnTo>
                    <a:pt x="84" y="41"/>
                  </a:lnTo>
                  <a:lnTo>
                    <a:pt x="108" y="47"/>
                  </a:lnTo>
                  <a:lnTo>
                    <a:pt x="132" y="47"/>
                  </a:lnTo>
                  <a:lnTo>
                    <a:pt x="144" y="53"/>
                  </a:lnTo>
                  <a:lnTo>
                    <a:pt x="156" y="53"/>
                  </a:lnTo>
                  <a:close/>
                </a:path>
              </a:pathLst>
            </a:custGeom>
            <a:solidFill>
              <a:srgbClr val="E1E1E1"/>
            </a:solidFill>
            <a:ln w="9525">
              <a:solidFill>
                <a:srgbClr val="000000"/>
              </a:solidFill>
              <a:round/>
              <a:headEnd/>
              <a:tailEnd/>
            </a:ln>
          </p:spPr>
          <p:txBody>
            <a:bodyPr/>
            <a:lstStyle/>
            <a:p>
              <a:pPr algn="ctr"/>
              <a:endParaRPr lang="en-US"/>
            </a:p>
          </p:txBody>
        </p:sp>
        <p:sp>
          <p:nvSpPr>
            <p:cNvPr id="21528" name="Freeform 45"/>
            <p:cNvSpPr>
              <a:spLocks/>
            </p:cNvSpPr>
            <p:nvPr/>
          </p:nvSpPr>
          <p:spPr bwMode="auto">
            <a:xfrm>
              <a:off x="4825" y="2942"/>
              <a:ext cx="65" cy="47"/>
            </a:xfrm>
            <a:custGeom>
              <a:avLst/>
              <a:gdLst>
                <a:gd name="T0" fmla="*/ 72 w 72"/>
                <a:gd name="T1" fmla="*/ 0 h 42"/>
                <a:gd name="T2" fmla="*/ 42 w 72"/>
                <a:gd name="T3" fmla="*/ 6 h 42"/>
                <a:gd name="T4" fmla="*/ 12 w 72"/>
                <a:gd name="T5" fmla="*/ 18 h 42"/>
                <a:gd name="T6" fmla="*/ 0 w 72"/>
                <a:gd name="T7" fmla="*/ 36 h 42"/>
                <a:gd name="T8" fmla="*/ 0 w 72"/>
                <a:gd name="T9" fmla="*/ 36 h 42"/>
                <a:gd name="T10" fmla="*/ 6 w 72"/>
                <a:gd name="T11" fmla="*/ 42 h 42"/>
                <a:gd name="T12" fmla="*/ 24 w 72"/>
                <a:gd name="T13" fmla="*/ 30 h 42"/>
                <a:gd name="T14" fmla="*/ 48 w 72"/>
                <a:gd name="T15" fmla="*/ 12 h 42"/>
                <a:gd name="T16" fmla="*/ 72 w 72"/>
                <a:gd name="T17" fmla="*/ 0 h 4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2"/>
                <a:gd name="T28" fmla="*/ 0 h 42"/>
                <a:gd name="T29" fmla="*/ 72 w 72"/>
                <a:gd name="T30" fmla="*/ 42 h 4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2" h="42">
                  <a:moveTo>
                    <a:pt x="72" y="0"/>
                  </a:moveTo>
                  <a:lnTo>
                    <a:pt x="42" y="6"/>
                  </a:lnTo>
                  <a:lnTo>
                    <a:pt x="12" y="18"/>
                  </a:lnTo>
                  <a:lnTo>
                    <a:pt x="0" y="36"/>
                  </a:lnTo>
                  <a:lnTo>
                    <a:pt x="6" y="42"/>
                  </a:lnTo>
                  <a:lnTo>
                    <a:pt x="24" y="30"/>
                  </a:lnTo>
                  <a:lnTo>
                    <a:pt x="48" y="12"/>
                  </a:lnTo>
                  <a:lnTo>
                    <a:pt x="72" y="0"/>
                  </a:lnTo>
                  <a:close/>
                </a:path>
              </a:pathLst>
            </a:custGeom>
            <a:solidFill>
              <a:srgbClr val="E1E1E1"/>
            </a:solidFill>
            <a:ln w="9525">
              <a:solidFill>
                <a:srgbClr val="000000"/>
              </a:solidFill>
              <a:round/>
              <a:headEnd/>
              <a:tailEnd/>
            </a:ln>
          </p:spPr>
          <p:txBody>
            <a:bodyPr/>
            <a:lstStyle/>
            <a:p>
              <a:pPr algn="ctr"/>
              <a:endParaRPr lang="en-US"/>
            </a:p>
          </p:txBody>
        </p:sp>
        <p:sp>
          <p:nvSpPr>
            <p:cNvPr id="21529" name="Freeform 46"/>
            <p:cNvSpPr>
              <a:spLocks/>
            </p:cNvSpPr>
            <p:nvPr/>
          </p:nvSpPr>
          <p:spPr bwMode="auto">
            <a:xfrm>
              <a:off x="4901" y="2707"/>
              <a:ext cx="21" cy="67"/>
            </a:xfrm>
            <a:custGeom>
              <a:avLst/>
              <a:gdLst>
                <a:gd name="T0" fmla="*/ 24 w 24"/>
                <a:gd name="T1" fmla="*/ 42 h 60"/>
                <a:gd name="T2" fmla="*/ 12 w 24"/>
                <a:gd name="T3" fmla="*/ 24 h 60"/>
                <a:gd name="T4" fmla="*/ 18 w 24"/>
                <a:gd name="T5" fmla="*/ 18 h 60"/>
                <a:gd name="T6" fmla="*/ 12 w 24"/>
                <a:gd name="T7" fmla="*/ 12 h 60"/>
                <a:gd name="T8" fmla="*/ 6 w 24"/>
                <a:gd name="T9" fmla="*/ 18 h 60"/>
                <a:gd name="T10" fmla="*/ 0 w 24"/>
                <a:gd name="T11" fmla="*/ 30 h 60"/>
                <a:gd name="T12" fmla="*/ 0 w 24"/>
                <a:gd name="T13" fmla="*/ 24 h 60"/>
                <a:gd name="T14" fmla="*/ 6 w 24"/>
                <a:gd name="T15" fmla="*/ 6 h 60"/>
                <a:gd name="T16" fmla="*/ 6 w 24"/>
                <a:gd name="T17" fmla="*/ 0 h 60"/>
                <a:gd name="T18" fmla="*/ 0 w 24"/>
                <a:gd name="T19" fmla="*/ 12 h 60"/>
                <a:gd name="T20" fmla="*/ 0 w 24"/>
                <a:gd name="T21" fmla="*/ 30 h 60"/>
                <a:gd name="T22" fmla="*/ 0 w 24"/>
                <a:gd name="T23" fmla="*/ 42 h 60"/>
                <a:gd name="T24" fmla="*/ 12 w 24"/>
                <a:gd name="T25" fmla="*/ 60 h 60"/>
                <a:gd name="T26" fmla="*/ 6 w 24"/>
                <a:gd name="T27" fmla="*/ 36 h 60"/>
                <a:gd name="T28" fmla="*/ 24 w 24"/>
                <a:gd name="T29" fmla="*/ 42 h 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4"/>
                <a:gd name="T46" fmla="*/ 0 h 60"/>
                <a:gd name="T47" fmla="*/ 24 w 24"/>
                <a:gd name="T48" fmla="*/ 60 h 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4" h="60">
                  <a:moveTo>
                    <a:pt x="24" y="42"/>
                  </a:moveTo>
                  <a:lnTo>
                    <a:pt x="12" y="24"/>
                  </a:lnTo>
                  <a:lnTo>
                    <a:pt x="18" y="18"/>
                  </a:lnTo>
                  <a:lnTo>
                    <a:pt x="12" y="12"/>
                  </a:lnTo>
                  <a:lnTo>
                    <a:pt x="6" y="18"/>
                  </a:lnTo>
                  <a:lnTo>
                    <a:pt x="0" y="30"/>
                  </a:lnTo>
                  <a:lnTo>
                    <a:pt x="0" y="24"/>
                  </a:lnTo>
                  <a:lnTo>
                    <a:pt x="6" y="6"/>
                  </a:lnTo>
                  <a:lnTo>
                    <a:pt x="6" y="0"/>
                  </a:lnTo>
                  <a:lnTo>
                    <a:pt x="0" y="12"/>
                  </a:lnTo>
                  <a:lnTo>
                    <a:pt x="0" y="30"/>
                  </a:lnTo>
                  <a:lnTo>
                    <a:pt x="0" y="42"/>
                  </a:lnTo>
                  <a:lnTo>
                    <a:pt x="12" y="60"/>
                  </a:lnTo>
                  <a:lnTo>
                    <a:pt x="6" y="36"/>
                  </a:lnTo>
                  <a:lnTo>
                    <a:pt x="24" y="42"/>
                  </a:lnTo>
                  <a:close/>
                </a:path>
              </a:pathLst>
            </a:custGeom>
            <a:solidFill>
              <a:srgbClr val="E1E1E1"/>
            </a:solidFill>
            <a:ln w="9525">
              <a:solidFill>
                <a:srgbClr val="000000"/>
              </a:solidFill>
              <a:round/>
              <a:headEnd/>
              <a:tailEnd/>
            </a:ln>
          </p:spPr>
          <p:txBody>
            <a:bodyPr/>
            <a:lstStyle/>
            <a:p>
              <a:pPr algn="ctr"/>
              <a:endParaRPr lang="en-US"/>
            </a:p>
          </p:txBody>
        </p:sp>
        <p:sp>
          <p:nvSpPr>
            <p:cNvPr id="21530" name="Freeform 47"/>
            <p:cNvSpPr>
              <a:spLocks/>
            </p:cNvSpPr>
            <p:nvPr/>
          </p:nvSpPr>
          <p:spPr bwMode="auto">
            <a:xfrm>
              <a:off x="4906" y="2821"/>
              <a:ext cx="44" cy="21"/>
            </a:xfrm>
            <a:custGeom>
              <a:avLst/>
              <a:gdLst>
                <a:gd name="T0" fmla="*/ 48 w 48"/>
                <a:gd name="T1" fmla="*/ 12 h 18"/>
                <a:gd name="T2" fmla="*/ 48 w 48"/>
                <a:gd name="T3" fmla="*/ 18 h 18"/>
                <a:gd name="T4" fmla="*/ 24 w 48"/>
                <a:gd name="T5" fmla="*/ 6 h 18"/>
                <a:gd name="T6" fmla="*/ 12 w 48"/>
                <a:gd name="T7" fmla="*/ 12 h 18"/>
                <a:gd name="T8" fmla="*/ 0 w 48"/>
                <a:gd name="T9" fmla="*/ 6 h 18"/>
                <a:gd name="T10" fmla="*/ 0 w 48"/>
                <a:gd name="T11" fmla="*/ 12 h 18"/>
                <a:gd name="T12" fmla="*/ 0 w 48"/>
                <a:gd name="T13" fmla="*/ 0 h 18"/>
                <a:gd name="T14" fmla="*/ 12 w 48"/>
                <a:gd name="T15" fmla="*/ 0 h 18"/>
                <a:gd name="T16" fmla="*/ 42 w 48"/>
                <a:gd name="T17" fmla="*/ 0 h 18"/>
                <a:gd name="T18" fmla="*/ 48 w 48"/>
                <a:gd name="T19" fmla="*/ 12 h 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18"/>
                <a:gd name="T32" fmla="*/ 48 w 48"/>
                <a:gd name="T33" fmla="*/ 18 h 1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18">
                  <a:moveTo>
                    <a:pt x="48" y="12"/>
                  </a:moveTo>
                  <a:lnTo>
                    <a:pt x="48" y="18"/>
                  </a:lnTo>
                  <a:lnTo>
                    <a:pt x="24" y="6"/>
                  </a:lnTo>
                  <a:lnTo>
                    <a:pt x="12" y="12"/>
                  </a:lnTo>
                  <a:lnTo>
                    <a:pt x="0" y="6"/>
                  </a:lnTo>
                  <a:lnTo>
                    <a:pt x="0" y="12"/>
                  </a:lnTo>
                  <a:lnTo>
                    <a:pt x="0" y="0"/>
                  </a:lnTo>
                  <a:lnTo>
                    <a:pt x="12" y="0"/>
                  </a:lnTo>
                  <a:lnTo>
                    <a:pt x="42" y="0"/>
                  </a:lnTo>
                  <a:lnTo>
                    <a:pt x="48" y="12"/>
                  </a:lnTo>
                  <a:close/>
                </a:path>
              </a:pathLst>
            </a:custGeom>
            <a:solidFill>
              <a:srgbClr val="E1E1E1"/>
            </a:solidFill>
            <a:ln w="9525">
              <a:solidFill>
                <a:srgbClr val="000000"/>
              </a:solidFill>
              <a:round/>
              <a:headEnd/>
              <a:tailEnd/>
            </a:ln>
          </p:spPr>
          <p:txBody>
            <a:bodyPr/>
            <a:lstStyle/>
            <a:p>
              <a:pPr algn="ctr"/>
              <a:endParaRPr lang="en-US"/>
            </a:p>
          </p:txBody>
        </p:sp>
        <p:sp>
          <p:nvSpPr>
            <p:cNvPr id="21531" name="Freeform 48"/>
            <p:cNvSpPr>
              <a:spLocks/>
            </p:cNvSpPr>
            <p:nvPr/>
          </p:nvSpPr>
          <p:spPr bwMode="auto">
            <a:xfrm>
              <a:off x="4772" y="2942"/>
              <a:ext cx="48" cy="13"/>
            </a:xfrm>
            <a:custGeom>
              <a:avLst/>
              <a:gdLst>
                <a:gd name="T0" fmla="*/ 54 w 54"/>
                <a:gd name="T1" fmla="*/ 0 h 12"/>
                <a:gd name="T2" fmla="*/ 54 w 54"/>
                <a:gd name="T3" fmla="*/ 0 h 12"/>
                <a:gd name="T4" fmla="*/ 54 w 54"/>
                <a:gd name="T5" fmla="*/ 0 h 12"/>
                <a:gd name="T6" fmla="*/ 48 w 54"/>
                <a:gd name="T7" fmla="*/ 6 h 12"/>
                <a:gd name="T8" fmla="*/ 36 w 54"/>
                <a:gd name="T9" fmla="*/ 6 h 12"/>
                <a:gd name="T10" fmla="*/ 24 w 54"/>
                <a:gd name="T11" fmla="*/ 0 h 12"/>
                <a:gd name="T12" fmla="*/ 6 w 54"/>
                <a:gd name="T13" fmla="*/ 0 h 12"/>
                <a:gd name="T14" fmla="*/ 0 w 54"/>
                <a:gd name="T15" fmla="*/ 6 h 12"/>
                <a:gd name="T16" fmla="*/ 6 w 54"/>
                <a:gd name="T17" fmla="*/ 12 h 12"/>
                <a:gd name="T18" fmla="*/ 24 w 54"/>
                <a:gd name="T19" fmla="*/ 12 h 12"/>
                <a:gd name="T20" fmla="*/ 42 w 54"/>
                <a:gd name="T21" fmla="*/ 6 h 12"/>
                <a:gd name="T22" fmla="*/ 54 w 54"/>
                <a:gd name="T23" fmla="*/ 0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4"/>
                <a:gd name="T37" fmla="*/ 0 h 12"/>
                <a:gd name="T38" fmla="*/ 54 w 54"/>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4" h="12">
                  <a:moveTo>
                    <a:pt x="54" y="0"/>
                  </a:moveTo>
                  <a:lnTo>
                    <a:pt x="54" y="0"/>
                  </a:lnTo>
                  <a:lnTo>
                    <a:pt x="48" y="6"/>
                  </a:lnTo>
                  <a:lnTo>
                    <a:pt x="36" y="6"/>
                  </a:lnTo>
                  <a:lnTo>
                    <a:pt x="24" y="0"/>
                  </a:lnTo>
                  <a:lnTo>
                    <a:pt x="6" y="0"/>
                  </a:lnTo>
                  <a:lnTo>
                    <a:pt x="0" y="6"/>
                  </a:lnTo>
                  <a:lnTo>
                    <a:pt x="6" y="12"/>
                  </a:lnTo>
                  <a:lnTo>
                    <a:pt x="24" y="12"/>
                  </a:lnTo>
                  <a:lnTo>
                    <a:pt x="42" y="6"/>
                  </a:lnTo>
                  <a:lnTo>
                    <a:pt x="54" y="0"/>
                  </a:lnTo>
                  <a:close/>
                </a:path>
              </a:pathLst>
            </a:custGeom>
            <a:solidFill>
              <a:srgbClr val="E1E1E1"/>
            </a:solidFill>
            <a:ln w="9525">
              <a:solidFill>
                <a:srgbClr val="000000"/>
              </a:solidFill>
              <a:round/>
              <a:headEnd/>
              <a:tailEnd/>
            </a:ln>
          </p:spPr>
          <p:txBody>
            <a:bodyPr/>
            <a:lstStyle/>
            <a:p>
              <a:pPr algn="ctr"/>
              <a:endParaRPr lang="en-US"/>
            </a:p>
          </p:txBody>
        </p:sp>
        <p:sp>
          <p:nvSpPr>
            <p:cNvPr id="21532" name="Freeform 49"/>
            <p:cNvSpPr>
              <a:spLocks/>
            </p:cNvSpPr>
            <p:nvPr/>
          </p:nvSpPr>
          <p:spPr bwMode="auto">
            <a:xfrm>
              <a:off x="4546" y="2788"/>
              <a:ext cx="26" cy="33"/>
            </a:xfrm>
            <a:custGeom>
              <a:avLst/>
              <a:gdLst>
                <a:gd name="T0" fmla="*/ 30 w 30"/>
                <a:gd name="T1" fmla="*/ 24 h 30"/>
                <a:gd name="T2" fmla="*/ 24 w 30"/>
                <a:gd name="T3" fmla="*/ 30 h 30"/>
                <a:gd name="T4" fmla="*/ 12 w 30"/>
                <a:gd name="T5" fmla="*/ 24 h 30"/>
                <a:gd name="T6" fmla="*/ 6 w 30"/>
                <a:gd name="T7" fmla="*/ 12 h 30"/>
                <a:gd name="T8" fmla="*/ 0 w 30"/>
                <a:gd name="T9" fmla="*/ 12 h 30"/>
                <a:gd name="T10" fmla="*/ 6 w 30"/>
                <a:gd name="T11" fmla="*/ 6 h 30"/>
                <a:gd name="T12" fmla="*/ 12 w 30"/>
                <a:gd name="T13" fmla="*/ 0 h 30"/>
                <a:gd name="T14" fmla="*/ 18 w 30"/>
                <a:gd name="T15" fmla="*/ 18 h 30"/>
                <a:gd name="T16" fmla="*/ 30 w 30"/>
                <a:gd name="T17" fmla="*/ 24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30"/>
                <a:gd name="T29" fmla="*/ 30 w 30"/>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30">
                  <a:moveTo>
                    <a:pt x="30" y="24"/>
                  </a:moveTo>
                  <a:lnTo>
                    <a:pt x="24" y="30"/>
                  </a:lnTo>
                  <a:lnTo>
                    <a:pt x="12" y="24"/>
                  </a:lnTo>
                  <a:lnTo>
                    <a:pt x="6" y="12"/>
                  </a:lnTo>
                  <a:lnTo>
                    <a:pt x="0" y="12"/>
                  </a:lnTo>
                  <a:lnTo>
                    <a:pt x="6" y="6"/>
                  </a:lnTo>
                  <a:lnTo>
                    <a:pt x="12" y="0"/>
                  </a:lnTo>
                  <a:lnTo>
                    <a:pt x="18" y="18"/>
                  </a:lnTo>
                  <a:lnTo>
                    <a:pt x="30" y="24"/>
                  </a:lnTo>
                  <a:close/>
                </a:path>
              </a:pathLst>
            </a:custGeom>
            <a:solidFill>
              <a:srgbClr val="E1E1E1"/>
            </a:solidFill>
            <a:ln w="9525">
              <a:solidFill>
                <a:srgbClr val="000000"/>
              </a:solidFill>
              <a:round/>
              <a:headEnd/>
              <a:tailEnd/>
            </a:ln>
          </p:spPr>
          <p:txBody>
            <a:bodyPr/>
            <a:lstStyle/>
            <a:p>
              <a:pPr algn="ctr"/>
              <a:endParaRPr lang="en-US"/>
            </a:p>
          </p:txBody>
        </p:sp>
        <p:sp>
          <p:nvSpPr>
            <p:cNvPr id="21533" name="Freeform 50"/>
            <p:cNvSpPr>
              <a:spLocks/>
            </p:cNvSpPr>
            <p:nvPr/>
          </p:nvSpPr>
          <p:spPr bwMode="auto">
            <a:xfrm>
              <a:off x="4723" y="2935"/>
              <a:ext cx="38" cy="20"/>
            </a:xfrm>
            <a:custGeom>
              <a:avLst/>
              <a:gdLst>
                <a:gd name="T0" fmla="*/ 42 w 42"/>
                <a:gd name="T1" fmla="*/ 12 h 18"/>
                <a:gd name="T2" fmla="*/ 36 w 42"/>
                <a:gd name="T3" fmla="*/ 6 h 18"/>
                <a:gd name="T4" fmla="*/ 30 w 42"/>
                <a:gd name="T5" fmla="*/ 6 h 18"/>
                <a:gd name="T6" fmla="*/ 18 w 42"/>
                <a:gd name="T7" fmla="*/ 0 h 18"/>
                <a:gd name="T8" fmla="*/ 24 w 42"/>
                <a:gd name="T9" fmla="*/ 12 h 18"/>
                <a:gd name="T10" fmla="*/ 18 w 42"/>
                <a:gd name="T11" fmla="*/ 12 h 18"/>
                <a:gd name="T12" fmla="*/ 0 w 42"/>
                <a:gd name="T13" fmla="*/ 12 h 18"/>
                <a:gd name="T14" fmla="*/ 0 w 42"/>
                <a:gd name="T15" fmla="*/ 18 h 18"/>
                <a:gd name="T16" fmla="*/ 12 w 42"/>
                <a:gd name="T17" fmla="*/ 18 h 18"/>
                <a:gd name="T18" fmla="*/ 30 w 42"/>
                <a:gd name="T19" fmla="*/ 12 h 18"/>
                <a:gd name="T20" fmla="*/ 36 w 42"/>
                <a:gd name="T21" fmla="*/ 18 h 18"/>
                <a:gd name="T22" fmla="*/ 36 w 42"/>
                <a:gd name="T23" fmla="*/ 12 h 18"/>
                <a:gd name="T24" fmla="*/ 42 w 42"/>
                <a:gd name="T25" fmla="*/ 12 h 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2"/>
                <a:gd name="T40" fmla="*/ 0 h 18"/>
                <a:gd name="T41" fmla="*/ 42 w 42"/>
                <a:gd name="T42" fmla="*/ 18 h 1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2" h="18">
                  <a:moveTo>
                    <a:pt x="42" y="12"/>
                  </a:moveTo>
                  <a:lnTo>
                    <a:pt x="36" y="6"/>
                  </a:lnTo>
                  <a:lnTo>
                    <a:pt x="30" y="6"/>
                  </a:lnTo>
                  <a:lnTo>
                    <a:pt x="18" y="0"/>
                  </a:lnTo>
                  <a:lnTo>
                    <a:pt x="24" y="12"/>
                  </a:lnTo>
                  <a:lnTo>
                    <a:pt x="18" y="12"/>
                  </a:lnTo>
                  <a:lnTo>
                    <a:pt x="0" y="12"/>
                  </a:lnTo>
                  <a:lnTo>
                    <a:pt x="0" y="18"/>
                  </a:lnTo>
                  <a:lnTo>
                    <a:pt x="12" y="18"/>
                  </a:lnTo>
                  <a:lnTo>
                    <a:pt x="30" y="12"/>
                  </a:lnTo>
                  <a:lnTo>
                    <a:pt x="36" y="18"/>
                  </a:lnTo>
                  <a:lnTo>
                    <a:pt x="36" y="12"/>
                  </a:lnTo>
                  <a:lnTo>
                    <a:pt x="42" y="12"/>
                  </a:lnTo>
                  <a:close/>
                </a:path>
              </a:pathLst>
            </a:custGeom>
            <a:solidFill>
              <a:srgbClr val="E1E1E1"/>
            </a:solidFill>
            <a:ln w="9525">
              <a:solidFill>
                <a:srgbClr val="000000"/>
              </a:solidFill>
              <a:round/>
              <a:headEnd/>
              <a:tailEnd/>
            </a:ln>
          </p:spPr>
          <p:txBody>
            <a:bodyPr/>
            <a:lstStyle/>
            <a:p>
              <a:pPr algn="ctr"/>
              <a:endParaRPr lang="en-US"/>
            </a:p>
          </p:txBody>
        </p:sp>
        <p:sp>
          <p:nvSpPr>
            <p:cNvPr id="21534" name="Freeform 51"/>
            <p:cNvSpPr>
              <a:spLocks/>
            </p:cNvSpPr>
            <p:nvPr/>
          </p:nvSpPr>
          <p:spPr bwMode="auto">
            <a:xfrm>
              <a:off x="4755" y="2969"/>
              <a:ext cx="27" cy="13"/>
            </a:xfrm>
            <a:custGeom>
              <a:avLst/>
              <a:gdLst>
                <a:gd name="T0" fmla="*/ 30 w 30"/>
                <a:gd name="T1" fmla="*/ 12 h 12"/>
                <a:gd name="T2" fmla="*/ 18 w 30"/>
                <a:gd name="T3" fmla="*/ 12 h 12"/>
                <a:gd name="T4" fmla="*/ 6 w 30"/>
                <a:gd name="T5" fmla="*/ 6 h 12"/>
                <a:gd name="T6" fmla="*/ 0 w 30"/>
                <a:gd name="T7" fmla="*/ 0 h 12"/>
                <a:gd name="T8" fmla="*/ 18 w 30"/>
                <a:gd name="T9" fmla="*/ 0 h 12"/>
                <a:gd name="T10" fmla="*/ 30 w 30"/>
                <a:gd name="T11" fmla="*/ 12 h 12"/>
                <a:gd name="T12" fmla="*/ 0 60000 65536"/>
                <a:gd name="T13" fmla="*/ 0 60000 65536"/>
                <a:gd name="T14" fmla="*/ 0 60000 65536"/>
                <a:gd name="T15" fmla="*/ 0 60000 65536"/>
                <a:gd name="T16" fmla="*/ 0 60000 65536"/>
                <a:gd name="T17" fmla="*/ 0 60000 65536"/>
                <a:gd name="T18" fmla="*/ 0 w 30"/>
                <a:gd name="T19" fmla="*/ 0 h 12"/>
                <a:gd name="T20" fmla="*/ 30 w 30"/>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30" h="12">
                  <a:moveTo>
                    <a:pt x="30" y="12"/>
                  </a:moveTo>
                  <a:lnTo>
                    <a:pt x="18" y="12"/>
                  </a:lnTo>
                  <a:lnTo>
                    <a:pt x="6" y="6"/>
                  </a:lnTo>
                  <a:lnTo>
                    <a:pt x="0" y="0"/>
                  </a:lnTo>
                  <a:lnTo>
                    <a:pt x="18" y="0"/>
                  </a:lnTo>
                  <a:lnTo>
                    <a:pt x="30" y="12"/>
                  </a:lnTo>
                  <a:close/>
                </a:path>
              </a:pathLst>
            </a:custGeom>
            <a:solidFill>
              <a:srgbClr val="E1E1E1"/>
            </a:solidFill>
            <a:ln w="9525">
              <a:solidFill>
                <a:srgbClr val="000000"/>
              </a:solidFill>
              <a:round/>
              <a:headEnd/>
              <a:tailEnd/>
            </a:ln>
          </p:spPr>
          <p:txBody>
            <a:bodyPr/>
            <a:lstStyle/>
            <a:p>
              <a:pPr algn="ctr"/>
              <a:endParaRPr lang="en-US"/>
            </a:p>
          </p:txBody>
        </p:sp>
        <p:sp>
          <p:nvSpPr>
            <p:cNvPr id="21535" name="Freeform 52"/>
            <p:cNvSpPr>
              <a:spLocks/>
            </p:cNvSpPr>
            <p:nvPr/>
          </p:nvSpPr>
          <p:spPr bwMode="auto">
            <a:xfrm>
              <a:off x="4874" y="2821"/>
              <a:ext cx="21" cy="21"/>
            </a:xfrm>
            <a:custGeom>
              <a:avLst/>
              <a:gdLst>
                <a:gd name="T0" fmla="*/ 24 w 24"/>
                <a:gd name="T1" fmla="*/ 12 h 18"/>
                <a:gd name="T2" fmla="*/ 12 w 24"/>
                <a:gd name="T3" fmla="*/ 18 h 18"/>
                <a:gd name="T4" fmla="*/ 0 w 24"/>
                <a:gd name="T5" fmla="*/ 6 h 18"/>
                <a:gd name="T6" fmla="*/ 6 w 24"/>
                <a:gd name="T7" fmla="*/ 0 h 18"/>
                <a:gd name="T8" fmla="*/ 24 w 24"/>
                <a:gd name="T9" fmla="*/ 12 h 18"/>
                <a:gd name="T10" fmla="*/ 0 60000 65536"/>
                <a:gd name="T11" fmla="*/ 0 60000 65536"/>
                <a:gd name="T12" fmla="*/ 0 60000 65536"/>
                <a:gd name="T13" fmla="*/ 0 60000 65536"/>
                <a:gd name="T14" fmla="*/ 0 60000 65536"/>
                <a:gd name="T15" fmla="*/ 0 w 24"/>
                <a:gd name="T16" fmla="*/ 0 h 18"/>
                <a:gd name="T17" fmla="*/ 24 w 24"/>
                <a:gd name="T18" fmla="*/ 18 h 18"/>
              </a:gdLst>
              <a:ahLst/>
              <a:cxnLst>
                <a:cxn ang="T10">
                  <a:pos x="T0" y="T1"/>
                </a:cxn>
                <a:cxn ang="T11">
                  <a:pos x="T2" y="T3"/>
                </a:cxn>
                <a:cxn ang="T12">
                  <a:pos x="T4" y="T5"/>
                </a:cxn>
                <a:cxn ang="T13">
                  <a:pos x="T6" y="T7"/>
                </a:cxn>
                <a:cxn ang="T14">
                  <a:pos x="T8" y="T9"/>
                </a:cxn>
              </a:cxnLst>
              <a:rect l="T15" t="T16" r="T17" b="T18"/>
              <a:pathLst>
                <a:path w="24" h="18">
                  <a:moveTo>
                    <a:pt x="24" y="12"/>
                  </a:moveTo>
                  <a:lnTo>
                    <a:pt x="12" y="18"/>
                  </a:lnTo>
                  <a:lnTo>
                    <a:pt x="0" y="6"/>
                  </a:lnTo>
                  <a:lnTo>
                    <a:pt x="6" y="0"/>
                  </a:lnTo>
                  <a:lnTo>
                    <a:pt x="24" y="12"/>
                  </a:lnTo>
                  <a:close/>
                </a:path>
              </a:pathLst>
            </a:custGeom>
            <a:solidFill>
              <a:srgbClr val="E1E1E1"/>
            </a:solidFill>
            <a:ln w="9525">
              <a:solidFill>
                <a:srgbClr val="000000"/>
              </a:solidFill>
              <a:round/>
              <a:headEnd/>
              <a:tailEnd/>
            </a:ln>
          </p:spPr>
          <p:txBody>
            <a:bodyPr/>
            <a:lstStyle/>
            <a:p>
              <a:pPr algn="ctr"/>
              <a:endParaRPr lang="en-US"/>
            </a:p>
          </p:txBody>
        </p:sp>
        <p:sp>
          <p:nvSpPr>
            <p:cNvPr id="21536" name="Freeform 53"/>
            <p:cNvSpPr>
              <a:spLocks/>
            </p:cNvSpPr>
            <p:nvPr/>
          </p:nvSpPr>
          <p:spPr bwMode="auto">
            <a:xfrm>
              <a:off x="4686" y="2935"/>
              <a:ext cx="21" cy="14"/>
            </a:xfrm>
            <a:custGeom>
              <a:avLst/>
              <a:gdLst>
                <a:gd name="T0" fmla="*/ 24 w 24"/>
                <a:gd name="T1" fmla="*/ 6 h 12"/>
                <a:gd name="T2" fmla="*/ 18 w 24"/>
                <a:gd name="T3" fmla="*/ 6 h 12"/>
                <a:gd name="T4" fmla="*/ 0 w 24"/>
                <a:gd name="T5" fmla="*/ 0 h 12"/>
                <a:gd name="T6" fmla="*/ 12 w 24"/>
                <a:gd name="T7" fmla="*/ 12 h 12"/>
                <a:gd name="T8" fmla="*/ 24 w 24"/>
                <a:gd name="T9" fmla="*/ 6 h 12"/>
                <a:gd name="T10" fmla="*/ 0 60000 65536"/>
                <a:gd name="T11" fmla="*/ 0 60000 65536"/>
                <a:gd name="T12" fmla="*/ 0 60000 65536"/>
                <a:gd name="T13" fmla="*/ 0 60000 65536"/>
                <a:gd name="T14" fmla="*/ 0 60000 65536"/>
                <a:gd name="T15" fmla="*/ 0 w 24"/>
                <a:gd name="T16" fmla="*/ 0 h 12"/>
                <a:gd name="T17" fmla="*/ 24 w 24"/>
                <a:gd name="T18" fmla="*/ 12 h 12"/>
              </a:gdLst>
              <a:ahLst/>
              <a:cxnLst>
                <a:cxn ang="T10">
                  <a:pos x="T0" y="T1"/>
                </a:cxn>
                <a:cxn ang="T11">
                  <a:pos x="T2" y="T3"/>
                </a:cxn>
                <a:cxn ang="T12">
                  <a:pos x="T4" y="T5"/>
                </a:cxn>
                <a:cxn ang="T13">
                  <a:pos x="T6" y="T7"/>
                </a:cxn>
                <a:cxn ang="T14">
                  <a:pos x="T8" y="T9"/>
                </a:cxn>
              </a:cxnLst>
              <a:rect l="T15" t="T16" r="T17" b="T18"/>
              <a:pathLst>
                <a:path w="24" h="12">
                  <a:moveTo>
                    <a:pt x="24" y="6"/>
                  </a:moveTo>
                  <a:lnTo>
                    <a:pt x="18" y="6"/>
                  </a:lnTo>
                  <a:lnTo>
                    <a:pt x="0" y="0"/>
                  </a:lnTo>
                  <a:lnTo>
                    <a:pt x="12" y="12"/>
                  </a:lnTo>
                  <a:lnTo>
                    <a:pt x="24" y="6"/>
                  </a:lnTo>
                  <a:close/>
                </a:path>
              </a:pathLst>
            </a:custGeom>
            <a:solidFill>
              <a:srgbClr val="E1E1E1"/>
            </a:solidFill>
            <a:ln w="9525">
              <a:solidFill>
                <a:srgbClr val="000000"/>
              </a:solidFill>
              <a:round/>
              <a:headEnd/>
              <a:tailEnd/>
            </a:ln>
          </p:spPr>
          <p:txBody>
            <a:bodyPr/>
            <a:lstStyle/>
            <a:p>
              <a:pPr algn="ctr"/>
              <a:endParaRPr lang="en-US"/>
            </a:p>
          </p:txBody>
        </p:sp>
        <p:sp>
          <p:nvSpPr>
            <p:cNvPr id="21537" name="Freeform 54"/>
            <p:cNvSpPr>
              <a:spLocks/>
            </p:cNvSpPr>
            <p:nvPr/>
          </p:nvSpPr>
          <p:spPr bwMode="auto">
            <a:xfrm>
              <a:off x="4416" y="2720"/>
              <a:ext cx="16" cy="20"/>
            </a:xfrm>
            <a:custGeom>
              <a:avLst/>
              <a:gdLst>
                <a:gd name="T0" fmla="*/ 17 w 17"/>
                <a:gd name="T1" fmla="*/ 12 h 18"/>
                <a:gd name="T2" fmla="*/ 11 w 17"/>
                <a:gd name="T3" fmla="*/ 18 h 18"/>
                <a:gd name="T4" fmla="*/ 0 w 17"/>
                <a:gd name="T5" fmla="*/ 6 h 18"/>
                <a:gd name="T6" fmla="*/ 6 w 17"/>
                <a:gd name="T7" fmla="*/ 0 h 18"/>
                <a:gd name="T8" fmla="*/ 17 w 17"/>
                <a:gd name="T9" fmla="*/ 12 h 18"/>
                <a:gd name="T10" fmla="*/ 0 60000 65536"/>
                <a:gd name="T11" fmla="*/ 0 60000 65536"/>
                <a:gd name="T12" fmla="*/ 0 60000 65536"/>
                <a:gd name="T13" fmla="*/ 0 60000 65536"/>
                <a:gd name="T14" fmla="*/ 0 60000 65536"/>
                <a:gd name="T15" fmla="*/ 0 w 17"/>
                <a:gd name="T16" fmla="*/ 0 h 18"/>
                <a:gd name="T17" fmla="*/ 17 w 17"/>
                <a:gd name="T18" fmla="*/ 18 h 18"/>
              </a:gdLst>
              <a:ahLst/>
              <a:cxnLst>
                <a:cxn ang="T10">
                  <a:pos x="T0" y="T1"/>
                </a:cxn>
                <a:cxn ang="T11">
                  <a:pos x="T2" y="T3"/>
                </a:cxn>
                <a:cxn ang="T12">
                  <a:pos x="T4" y="T5"/>
                </a:cxn>
                <a:cxn ang="T13">
                  <a:pos x="T6" y="T7"/>
                </a:cxn>
                <a:cxn ang="T14">
                  <a:pos x="T8" y="T9"/>
                </a:cxn>
              </a:cxnLst>
              <a:rect l="T15" t="T16" r="T17" b="T18"/>
              <a:pathLst>
                <a:path w="17" h="18">
                  <a:moveTo>
                    <a:pt x="17" y="12"/>
                  </a:moveTo>
                  <a:lnTo>
                    <a:pt x="11" y="18"/>
                  </a:lnTo>
                  <a:lnTo>
                    <a:pt x="0" y="6"/>
                  </a:lnTo>
                  <a:lnTo>
                    <a:pt x="6" y="0"/>
                  </a:lnTo>
                  <a:lnTo>
                    <a:pt x="17" y="12"/>
                  </a:lnTo>
                  <a:close/>
                </a:path>
              </a:pathLst>
            </a:custGeom>
            <a:solidFill>
              <a:srgbClr val="E1E1E1"/>
            </a:solidFill>
            <a:ln w="9525">
              <a:solidFill>
                <a:srgbClr val="000000"/>
              </a:solidFill>
              <a:round/>
              <a:headEnd/>
              <a:tailEnd/>
            </a:ln>
          </p:spPr>
          <p:txBody>
            <a:bodyPr/>
            <a:lstStyle/>
            <a:p>
              <a:pPr algn="ctr"/>
              <a:endParaRPr lang="en-US"/>
            </a:p>
          </p:txBody>
        </p:sp>
        <p:sp>
          <p:nvSpPr>
            <p:cNvPr id="21538" name="Freeform 55"/>
            <p:cNvSpPr>
              <a:spLocks/>
            </p:cNvSpPr>
            <p:nvPr/>
          </p:nvSpPr>
          <p:spPr bwMode="auto">
            <a:xfrm>
              <a:off x="4713" y="2942"/>
              <a:ext cx="10" cy="13"/>
            </a:xfrm>
            <a:custGeom>
              <a:avLst/>
              <a:gdLst>
                <a:gd name="T0" fmla="*/ 11 w 11"/>
                <a:gd name="T1" fmla="*/ 0 h 12"/>
                <a:gd name="T2" fmla="*/ 5 w 11"/>
                <a:gd name="T3" fmla="*/ 0 h 12"/>
                <a:gd name="T4" fmla="*/ 0 w 11"/>
                <a:gd name="T5" fmla="*/ 6 h 12"/>
                <a:gd name="T6" fmla="*/ 5 w 11"/>
                <a:gd name="T7" fmla="*/ 12 h 12"/>
                <a:gd name="T8" fmla="*/ 11 w 11"/>
                <a:gd name="T9" fmla="*/ 0 h 12"/>
                <a:gd name="T10" fmla="*/ 0 60000 65536"/>
                <a:gd name="T11" fmla="*/ 0 60000 65536"/>
                <a:gd name="T12" fmla="*/ 0 60000 65536"/>
                <a:gd name="T13" fmla="*/ 0 60000 65536"/>
                <a:gd name="T14" fmla="*/ 0 60000 65536"/>
                <a:gd name="T15" fmla="*/ 0 w 11"/>
                <a:gd name="T16" fmla="*/ 0 h 12"/>
                <a:gd name="T17" fmla="*/ 11 w 11"/>
                <a:gd name="T18" fmla="*/ 12 h 12"/>
              </a:gdLst>
              <a:ahLst/>
              <a:cxnLst>
                <a:cxn ang="T10">
                  <a:pos x="T0" y="T1"/>
                </a:cxn>
                <a:cxn ang="T11">
                  <a:pos x="T2" y="T3"/>
                </a:cxn>
                <a:cxn ang="T12">
                  <a:pos x="T4" y="T5"/>
                </a:cxn>
                <a:cxn ang="T13">
                  <a:pos x="T6" y="T7"/>
                </a:cxn>
                <a:cxn ang="T14">
                  <a:pos x="T8" y="T9"/>
                </a:cxn>
              </a:cxnLst>
              <a:rect l="T15" t="T16" r="T17" b="T18"/>
              <a:pathLst>
                <a:path w="11" h="12">
                  <a:moveTo>
                    <a:pt x="11" y="0"/>
                  </a:moveTo>
                  <a:lnTo>
                    <a:pt x="5" y="0"/>
                  </a:lnTo>
                  <a:lnTo>
                    <a:pt x="0" y="6"/>
                  </a:lnTo>
                  <a:lnTo>
                    <a:pt x="5" y="12"/>
                  </a:lnTo>
                  <a:lnTo>
                    <a:pt x="11" y="0"/>
                  </a:lnTo>
                  <a:close/>
                </a:path>
              </a:pathLst>
            </a:custGeom>
            <a:solidFill>
              <a:srgbClr val="E1E1E1"/>
            </a:solidFill>
            <a:ln w="9525">
              <a:solidFill>
                <a:srgbClr val="000000"/>
              </a:solidFill>
              <a:round/>
              <a:headEnd/>
              <a:tailEnd/>
            </a:ln>
          </p:spPr>
          <p:txBody>
            <a:bodyPr/>
            <a:lstStyle/>
            <a:p>
              <a:pPr algn="ctr"/>
              <a:endParaRPr lang="en-US"/>
            </a:p>
          </p:txBody>
        </p:sp>
        <p:sp>
          <p:nvSpPr>
            <p:cNvPr id="21539" name="Freeform 56"/>
            <p:cNvSpPr>
              <a:spLocks/>
            </p:cNvSpPr>
            <p:nvPr/>
          </p:nvSpPr>
          <p:spPr bwMode="auto">
            <a:xfrm>
              <a:off x="4583" y="2815"/>
              <a:ext cx="11" cy="13"/>
            </a:xfrm>
            <a:custGeom>
              <a:avLst/>
              <a:gdLst>
                <a:gd name="T0" fmla="*/ 12 w 12"/>
                <a:gd name="T1" fmla="*/ 6 h 12"/>
                <a:gd name="T2" fmla="*/ 6 w 12"/>
                <a:gd name="T3" fmla="*/ 12 h 12"/>
                <a:gd name="T4" fmla="*/ 0 w 12"/>
                <a:gd name="T5" fmla="*/ 12 h 12"/>
                <a:gd name="T6" fmla="*/ 0 w 12"/>
                <a:gd name="T7" fmla="*/ 0 h 12"/>
                <a:gd name="T8" fmla="*/ 12 w 12"/>
                <a:gd name="T9" fmla="*/ 6 h 12"/>
                <a:gd name="T10" fmla="*/ 0 60000 65536"/>
                <a:gd name="T11" fmla="*/ 0 60000 65536"/>
                <a:gd name="T12" fmla="*/ 0 60000 65536"/>
                <a:gd name="T13" fmla="*/ 0 60000 65536"/>
                <a:gd name="T14" fmla="*/ 0 60000 65536"/>
                <a:gd name="T15" fmla="*/ 0 w 12"/>
                <a:gd name="T16" fmla="*/ 0 h 12"/>
                <a:gd name="T17" fmla="*/ 12 w 12"/>
                <a:gd name="T18" fmla="*/ 12 h 12"/>
              </a:gdLst>
              <a:ahLst/>
              <a:cxnLst>
                <a:cxn ang="T10">
                  <a:pos x="T0" y="T1"/>
                </a:cxn>
                <a:cxn ang="T11">
                  <a:pos x="T2" y="T3"/>
                </a:cxn>
                <a:cxn ang="T12">
                  <a:pos x="T4" y="T5"/>
                </a:cxn>
                <a:cxn ang="T13">
                  <a:pos x="T6" y="T7"/>
                </a:cxn>
                <a:cxn ang="T14">
                  <a:pos x="T8" y="T9"/>
                </a:cxn>
              </a:cxnLst>
              <a:rect l="T15" t="T16" r="T17" b="T18"/>
              <a:pathLst>
                <a:path w="12" h="12">
                  <a:moveTo>
                    <a:pt x="12" y="6"/>
                  </a:moveTo>
                  <a:lnTo>
                    <a:pt x="6" y="12"/>
                  </a:lnTo>
                  <a:lnTo>
                    <a:pt x="0" y="12"/>
                  </a:lnTo>
                  <a:lnTo>
                    <a:pt x="0" y="0"/>
                  </a:lnTo>
                  <a:lnTo>
                    <a:pt x="12" y="6"/>
                  </a:lnTo>
                  <a:close/>
                </a:path>
              </a:pathLst>
            </a:custGeom>
            <a:solidFill>
              <a:srgbClr val="E1E1E1"/>
            </a:solidFill>
            <a:ln w="9525">
              <a:solidFill>
                <a:srgbClr val="000000"/>
              </a:solidFill>
              <a:round/>
              <a:headEnd/>
              <a:tailEnd/>
            </a:ln>
          </p:spPr>
          <p:txBody>
            <a:bodyPr/>
            <a:lstStyle/>
            <a:p>
              <a:pPr algn="ctr"/>
              <a:endParaRPr lang="en-US"/>
            </a:p>
          </p:txBody>
        </p:sp>
        <p:sp>
          <p:nvSpPr>
            <p:cNvPr id="21540" name="Freeform 57"/>
            <p:cNvSpPr>
              <a:spLocks/>
            </p:cNvSpPr>
            <p:nvPr/>
          </p:nvSpPr>
          <p:spPr bwMode="auto">
            <a:xfrm>
              <a:off x="4820" y="2855"/>
              <a:ext cx="5" cy="27"/>
            </a:xfrm>
            <a:custGeom>
              <a:avLst/>
              <a:gdLst>
                <a:gd name="T0" fmla="*/ 6 w 6"/>
                <a:gd name="T1" fmla="*/ 18 h 24"/>
                <a:gd name="T2" fmla="*/ 6 w 6"/>
                <a:gd name="T3" fmla="*/ 18 h 24"/>
                <a:gd name="T4" fmla="*/ 6 w 6"/>
                <a:gd name="T5" fmla="*/ 6 h 24"/>
                <a:gd name="T6" fmla="*/ 6 w 6"/>
                <a:gd name="T7" fmla="*/ 0 h 24"/>
                <a:gd name="T8" fmla="*/ 0 w 6"/>
                <a:gd name="T9" fmla="*/ 24 h 24"/>
                <a:gd name="T10" fmla="*/ 6 w 6"/>
                <a:gd name="T11" fmla="*/ 18 h 24"/>
                <a:gd name="T12" fmla="*/ 0 60000 65536"/>
                <a:gd name="T13" fmla="*/ 0 60000 65536"/>
                <a:gd name="T14" fmla="*/ 0 60000 65536"/>
                <a:gd name="T15" fmla="*/ 0 60000 65536"/>
                <a:gd name="T16" fmla="*/ 0 60000 65536"/>
                <a:gd name="T17" fmla="*/ 0 60000 65536"/>
                <a:gd name="T18" fmla="*/ 0 w 6"/>
                <a:gd name="T19" fmla="*/ 0 h 24"/>
                <a:gd name="T20" fmla="*/ 6 w 6"/>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6" h="24">
                  <a:moveTo>
                    <a:pt x="6" y="18"/>
                  </a:moveTo>
                  <a:lnTo>
                    <a:pt x="6" y="18"/>
                  </a:lnTo>
                  <a:lnTo>
                    <a:pt x="6" y="6"/>
                  </a:lnTo>
                  <a:lnTo>
                    <a:pt x="6" y="0"/>
                  </a:lnTo>
                  <a:lnTo>
                    <a:pt x="0" y="24"/>
                  </a:lnTo>
                  <a:lnTo>
                    <a:pt x="6" y="18"/>
                  </a:lnTo>
                  <a:close/>
                </a:path>
              </a:pathLst>
            </a:custGeom>
            <a:solidFill>
              <a:srgbClr val="E1E1E1"/>
            </a:solidFill>
            <a:ln w="9525">
              <a:solidFill>
                <a:srgbClr val="000000"/>
              </a:solidFill>
              <a:round/>
              <a:headEnd/>
              <a:tailEnd/>
            </a:ln>
          </p:spPr>
          <p:txBody>
            <a:bodyPr/>
            <a:lstStyle/>
            <a:p>
              <a:pPr algn="ctr"/>
              <a:endParaRPr lang="en-US"/>
            </a:p>
          </p:txBody>
        </p:sp>
        <p:sp>
          <p:nvSpPr>
            <p:cNvPr id="21541" name="Rectangle 58"/>
            <p:cNvSpPr>
              <a:spLocks noChangeArrowheads="1"/>
            </p:cNvSpPr>
            <p:nvPr/>
          </p:nvSpPr>
          <p:spPr bwMode="auto">
            <a:xfrm>
              <a:off x="5003" y="2882"/>
              <a:ext cx="5" cy="14"/>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542" name="Freeform 59"/>
            <p:cNvSpPr>
              <a:spLocks/>
            </p:cNvSpPr>
            <p:nvPr/>
          </p:nvSpPr>
          <p:spPr bwMode="auto">
            <a:xfrm>
              <a:off x="4443" y="2774"/>
              <a:ext cx="10" cy="20"/>
            </a:xfrm>
            <a:custGeom>
              <a:avLst/>
              <a:gdLst>
                <a:gd name="T0" fmla="*/ 12 w 12"/>
                <a:gd name="T1" fmla="*/ 18 h 18"/>
                <a:gd name="T2" fmla="*/ 0 w 12"/>
                <a:gd name="T3" fmla="*/ 18 h 18"/>
                <a:gd name="T4" fmla="*/ 0 w 12"/>
                <a:gd name="T5" fmla="*/ 0 h 18"/>
                <a:gd name="T6" fmla="*/ 12 w 12"/>
                <a:gd name="T7" fmla="*/ 18 h 18"/>
                <a:gd name="T8" fmla="*/ 0 60000 65536"/>
                <a:gd name="T9" fmla="*/ 0 60000 65536"/>
                <a:gd name="T10" fmla="*/ 0 60000 65536"/>
                <a:gd name="T11" fmla="*/ 0 60000 65536"/>
                <a:gd name="T12" fmla="*/ 0 w 12"/>
                <a:gd name="T13" fmla="*/ 0 h 18"/>
                <a:gd name="T14" fmla="*/ 12 w 12"/>
                <a:gd name="T15" fmla="*/ 18 h 18"/>
              </a:gdLst>
              <a:ahLst/>
              <a:cxnLst>
                <a:cxn ang="T8">
                  <a:pos x="T0" y="T1"/>
                </a:cxn>
                <a:cxn ang="T9">
                  <a:pos x="T2" y="T3"/>
                </a:cxn>
                <a:cxn ang="T10">
                  <a:pos x="T4" y="T5"/>
                </a:cxn>
                <a:cxn ang="T11">
                  <a:pos x="T6" y="T7"/>
                </a:cxn>
              </a:cxnLst>
              <a:rect l="T12" t="T13" r="T14" b="T15"/>
              <a:pathLst>
                <a:path w="12" h="18">
                  <a:moveTo>
                    <a:pt x="12" y="18"/>
                  </a:moveTo>
                  <a:lnTo>
                    <a:pt x="0" y="18"/>
                  </a:lnTo>
                  <a:lnTo>
                    <a:pt x="0" y="0"/>
                  </a:lnTo>
                  <a:lnTo>
                    <a:pt x="12" y="18"/>
                  </a:lnTo>
                  <a:close/>
                </a:path>
              </a:pathLst>
            </a:custGeom>
            <a:solidFill>
              <a:srgbClr val="E1E1E1"/>
            </a:solidFill>
            <a:ln w="9525">
              <a:solidFill>
                <a:srgbClr val="000000"/>
              </a:solidFill>
              <a:round/>
              <a:headEnd/>
              <a:tailEnd/>
            </a:ln>
          </p:spPr>
          <p:txBody>
            <a:bodyPr/>
            <a:lstStyle/>
            <a:p>
              <a:pPr algn="ctr"/>
              <a:endParaRPr lang="en-US"/>
            </a:p>
          </p:txBody>
        </p:sp>
        <p:sp>
          <p:nvSpPr>
            <p:cNvPr id="21543" name="Freeform 60"/>
            <p:cNvSpPr>
              <a:spLocks/>
            </p:cNvSpPr>
            <p:nvPr/>
          </p:nvSpPr>
          <p:spPr bwMode="auto">
            <a:xfrm>
              <a:off x="4814" y="2862"/>
              <a:ext cx="6" cy="13"/>
            </a:xfrm>
            <a:custGeom>
              <a:avLst/>
              <a:gdLst>
                <a:gd name="T0" fmla="*/ 6 w 6"/>
                <a:gd name="T1" fmla="*/ 6 h 12"/>
                <a:gd name="T2" fmla="*/ 6 w 6"/>
                <a:gd name="T3" fmla="*/ 0 h 12"/>
                <a:gd name="T4" fmla="*/ 6 w 6"/>
                <a:gd name="T5" fmla="*/ 0 h 12"/>
                <a:gd name="T6" fmla="*/ 0 w 6"/>
                <a:gd name="T7" fmla="*/ 12 h 12"/>
                <a:gd name="T8" fmla="*/ 6 w 6"/>
                <a:gd name="T9" fmla="*/ 6 h 12"/>
                <a:gd name="T10" fmla="*/ 0 60000 65536"/>
                <a:gd name="T11" fmla="*/ 0 60000 65536"/>
                <a:gd name="T12" fmla="*/ 0 60000 65536"/>
                <a:gd name="T13" fmla="*/ 0 60000 65536"/>
                <a:gd name="T14" fmla="*/ 0 60000 65536"/>
                <a:gd name="T15" fmla="*/ 0 w 6"/>
                <a:gd name="T16" fmla="*/ 0 h 12"/>
                <a:gd name="T17" fmla="*/ 6 w 6"/>
                <a:gd name="T18" fmla="*/ 12 h 12"/>
              </a:gdLst>
              <a:ahLst/>
              <a:cxnLst>
                <a:cxn ang="T10">
                  <a:pos x="T0" y="T1"/>
                </a:cxn>
                <a:cxn ang="T11">
                  <a:pos x="T2" y="T3"/>
                </a:cxn>
                <a:cxn ang="T12">
                  <a:pos x="T4" y="T5"/>
                </a:cxn>
                <a:cxn ang="T13">
                  <a:pos x="T6" y="T7"/>
                </a:cxn>
                <a:cxn ang="T14">
                  <a:pos x="T8" y="T9"/>
                </a:cxn>
              </a:cxnLst>
              <a:rect l="T15" t="T16" r="T17" b="T18"/>
              <a:pathLst>
                <a:path w="6" h="12">
                  <a:moveTo>
                    <a:pt x="6" y="6"/>
                  </a:moveTo>
                  <a:lnTo>
                    <a:pt x="6" y="0"/>
                  </a:lnTo>
                  <a:lnTo>
                    <a:pt x="0" y="12"/>
                  </a:lnTo>
                  <a:lnTo>
                    <a:pt x="6" y="6"/>
                  </a:lnTo>
                  <a:close/>
                </a:path>
              </a:pathLst>
            </a:custGeom>
            <a:solidFill>
              <a:srgbClr val="E1E1E1"/>
            </a:solidFill>
            <a:ln w="9525">
              <a:solidFill>
                <a:srgbClr val="000000"/>
              </a:solidFill>
              <a:round/>
              <a:headEnd/>
              <a:tailEnd/>
            </a:ln>
          </p:spPr>
          <p:txBody>
            <a:bodyPr/>
            <a:lstStyle/>
            <a:p>
              <a:pPr algn="ctr"/>
              <a:endParaRPr lang="en-US"/>
            </a:p>
          </p:txBody>
        </p:sp>
        <p:sp>
          <p:nvSpPr>
            <p:cNvPr id="21544" name="Freeform 61"/>
            <p:cNvSpPr>
              <a:spLocks/>
            </p:cNvSpPr>
            <p:nvPr/>
          </p:nvSpPr>
          <p:spPr bwMode="auto">
            <a:xfrm>
              <a:off x="4847" y="2794"/>
              <a:ext cx="16" cy="7"/>
            </a:xfrm>
            <a:custGeom>
              <a:avLst/>
              <a:gdLst>
                <a:gd name="T0" fmla="*/ 18 w 18"/>
                <a:gd name="T1" fmla="*/ 6 h 6"/>
                <a:gd name="T2" fmla="*/ 6 w 18"/>
                <a:gd name="T3" fmla="*/ 0 h 6"/>
                <a:gd name="T4" fmla="*/ 0 w 18"/>
                <a:gd name="T5" fmla="*/ 6 h 6"/>
                <a:gd name="T6" fmla="*/ 18 w 18"/>
                <a:gd name="T7" fmla="*/ 6 h 6"/>
                <a:gd name="T8" fmla="*/ 0 60000 65536"/>
                <a:gd name="T9" fmla="*/ 0 60000 65536"/>
                <a:gd name="T10" fmla="*/ 0 60000 65536"/>
                <a:gd name="T11" fmla="*/ 0 60000 65536"/>
                <a:gd name="T12" fmla="*/ 0 w 18"/>
                <a:gd name="T13" fmla="*/ 0 h 6"/>
                <a:gd name="T14" fmla="*/ 18 w 18"/>
                <a:gd name="T15" fmla="*/ 6 h 6"/>
              </a:gdLst>
              <a:ahLst/>
              <a:cxnLst>
                <a:cxn ang="T8">
                  <a:pos x="T0" y="T1"/>
                </a:cxn>
                <a:cxn ang="T9">
                  <a:pos x="T2" y="T3"/>
                </a:cxn>
                <a:cxn ang="T10">
                  <a:pos x="T4" y="T5"/>
                </a:cxn>
                <a:cxn ang="T11">
                  <a:pos x="T6" y="T7"/>
                </a:cxn>
              </a:cxnLst>
              <a:rect l="T12" t="T13" r="T14" b="T15"/>
              <a:pathLst>
                <a:path w="18" h="6">
                  <a:moveTo>
                    <a:pt x="18" y="6"/>
                  </a:moveTo>
                  <a:lnTo>
                    <a:pt x="6" y="0"/>
                  </a:lnTo>
                  <a:lnTo>
                    <a:pt x="0" y="6"/>
                  </a:lnTo>
                  <a:lnTo>
                    <a:pt x="18" y="6"/>
                  </a:lnTo>
                  <a:close/>
                </a:path>
              </a:pathLst>
            </a:custGeom>
            <a:solidFill>
              <a:srgbClr val="E1E1E1"/>
            </a:solidFill>
            <a:ln w="9525">
              <a:solidFill>
                <a:srgbClr val="000000"/>
              </a:solidFill>
              <a:round/>
              <a:headEnd/>
              <a:tailEnd/>
            </a:ln>
          </p:spPr>
          <p:txBody>
            <a:bodyPr/>
            <a:lstStyle/>
            <a:p>
              <a:pPr algn="ctr"/>
              <a:endParaRPr lang="en-US"/>
            </a:p>
          </p:txBody>
        </p:sp>
        <p:sp>
          <p:nvSpPr>
            <p:cNvPr id="21545" name="Freeform 62"/>
            <p:cNvSpPr>
              <a:spLocks/>
            </p:cNvSpPr>
            <p:nvPr/>
          </p:nvSpPr>
          <p:spPr bwMode="auto">
            <a:xfrm>
              <a:off x="4998" y="2896"/>
              <a:ext cx="5" cy="13"/>
            </a:xfrm>
            <a:custGeom>
              <a:avLst/>
              <a:gdLst>
                <a:gd name="T0" fmla="*/ 6 w 6"/>
                <a:gd name="T1" fmla="*/ 6 h 12"/>
                <a:gd name="T2" fmla="*/ 0 w 6"/>
                <a:gd name="T3" fmla="*/ 12 h 12"/>
                <a:gd name="T4" fmla="*/ 0 w 6"/>
                <a:gd name="T5" fmla="*/ 0 h 12"/>
                <a:gd name="T6" fmla="*/ 6 w 6"/>
                <a:gd name="T7" fmla="*/ 6 h 12"/>
                <a:gd name="T8" fmla="*/ 0 60000 65536"/>
                <a:gd name="T9" fmla="*/ 0 60000 65536"/>
                <a:gd name="T10" fmla="*/ 0 60000 65536"/>
                <a:gd name="T11" fmla="*/ 0 60000 65536"/>
                <a:gd name="T12" fmla="*/ 0 w 6"/>
                <a:gd name="T13" fmla="*/ 0 h 12"/>
                <a:gd name="T14" fmla="*/ 6 w 6"/>
                <a:gd name="T15" fmla="*/ 12 h 12"/>
              </a:gdLst>
              <a:ahLst/>
              <a:cxnLst>
                <a:cxn ang="T8">
                  <a:pos x="T0" y="T1"/>
                </a:cxn>
                <a:cxn ang="T9">
                  <a:pos x="T2" y="T3"/>
                </a:cxn>
                <a:cxn ang="T10">
                  <a:pos x="T4" y="T5"/>
                </a:cxn>
                <a:cxn ang="T11">
                  <a:pos x="T6" y="T7"/>
                </a:cxn>
              </a:cxnLst>
              <a:rect l="T12" t="T13" r="T14" b="T15"/>
              <a:pathLst>
                <a:path w="6" h="12">
                  <a:moveTo>
                    <a:pt x="6" y="6"/>
                  </a:moveTo>
                  <a:lnTo>
                    <a:pt x="0" y="12"/>
                  </a:lnTo>
                  <a:lnTo>
                    <a:pt x="0" y="0"/>
                  </a:lnTo>
                  <a:lnTo>
                    <a:pt x="6" y="6"/>
                  </a:lnTo>
                  <a:close/>
                </a:path>
              </a:pathLst>
            </a:custGeom>
            <a:solidFill>
              <a:srgbClr val="E1E1E1"/>
            </a:solidFill>
            <a:ln w="9525">
              <a:solidFill>
                <a:srgbClr val="000000"/>
              </a:solidFill>
              <a:round/>
              <a:headEnd/>
              <a:tailEnd/>
            </a:ln>
          </p:spPr>
          <p:txBody>
            <a:bodyPr/>
            <a:lstStyle/>
            <a:p>
              <a:pPr algn="ctr"/>
              <a:endParaRPr lang="en-US"/>
            </a:p>
          </p:txBody>
        </p:sp>
        <p:sp>
          <p:nvSpPr>
            <p:cNvPr id="21546" name="Freeform 63"/>
            <p:cNvSpPr>
              <a:spLocks/>
            </p:cNvSpPr>
            <p:nvPr/>
          </p:nvSpPr>
          <p:spPr bwMode="auto">
            <a:xfrm>
              <a:off x="4659" y="2909"/>
              <a:ext cx="21" cy="7"/>
            </a:xfrm>
            <a:custGeom>
              <a:avLst/>
              <a:gdLst>
                <a:gd name="T0" fmla="*/ 24 w 24"/>
                <a:gd name="T1" fmla="*/ 0 h 6"/>
                <a:gd name="T2" fmla="*/ 6 w 24"/>
                <a:gd name="T3" fmla="*/ 6 h 6"/>
                <a:gd name="T4" fmla="*/ 0 w 24"/>
                <a:gd name="T5" fmla="*/ 6 h 6"/>
                <a:gd name="T6" fmla="*/ 24 w 24"/>
                <a:gd name="T7" fmla="*/ 0 h 6"/>
                <a:gd name="T8" fmla="*/ 0 60000 65536"/>
                <a:gd name="T9" fmla="*/ 0 60000 65536"/>
                <a:gd name="T10" fmla="*/ 0 60000 65536"/>
                <a:gd name="T11" fmla="*/ 0 60000 65536"/>
                <a:gd name="T12" fmla="*/ 0 w 24"/>
                <a:gd name="T13" fmla="*/ 0 h 6"/>
                <a:gd name="T14" fmla="*/ 24 w 24"/>
                <a:gd name="T15" fmla="*/ 6 h 6"/>
              </a:gdLst>
              <a:ahLst/>
              <a:cxnLst>
                <a:cxn ang="T8">
                  <a:pos x="T0" y="T1"/>
                </a:cxn>
                <a:cxn ang="T9">
                  <a:pos x="T2" y="T3"/>
                </a:cxn>
                <a:cxn ang="T10">
                  <a:pos x="T4" y="T5"/>
                </a:cxn>
                <a:cxn ang="T11">
                  <a:pos x="T6" y="T7"/>
                </a:cxn>
              </a:cxnLst>
              <a:rect l="T12" t="T13" r="T14" b="T15"/>
              <a:pathLst>
                <a:path w="24" h="6">
                  <a:moveTo>
                    <a:pt x="24" y="0"/>
                  </a:moveTo>
                  <a:lnTo>
                    <a:pt x="6" y="6"/>
                  </a:lnTo>
                  <a:lnTo>
                    <a:pt x="0" y="6"/>
                  </a:lnTo>
                  <a:lnTo>
                    <a:pt x="24" y="0"/>
                  </a:lnTo>
                  <a:close/>
                </a:path>
              </a:pathLst>
            </a:custGeom>
            <a:solidFill>
              <a:srgbClr val="E1E1E1"/>
            </a:solidFill>
            <a:ln w="9525">
              <a:solidFill>
                <a:srgbClr val="000000"/>
              </a:solidFill>
              <a:round/>
              <a:headEnd/>
              <a:tailEnd/>
            </a:ln>
          </p:spPr>
          <p:txBody>
            <a:bodyPr/>
            <a:lstStyle/>
            <a:p>
              <a:pPr algn="ctr"/>
              <a:endParaRPr lang="en-US"/>
            </a:p>
          </p:txBody>
        </p:sp>
        <p:sp>
          <p:nvSpPr>
            <p:cNvPr id="21547" name="Freeform 64"/>
            <p:cNvSpPr>
              <a:spLocks/>
            </p:cNvSpPr>
            <p:nvPr/>
          </p:nvSpPr>
          <p:spPr bwMode="auto">
            <a:xfrm>
              <a:off x="4686" y="2646"/>
              <a:ext cx="11" cy="20"/>
            </a:xfrm>
            <a:custGeom>
              <a:avLst/>
              <a:gdLst>
                <a:gd name="T0" fmla="*/ 6 w 12"/>
                <a:gd name="T1" fmla="*/ 18 h 18"/>
                <a:gd name="T2" fmla="*/ 0 w 12"/>
                <a:gd name="T3" fmla="*/ 6 h 18"/>
                <a:gd name="T4" fmla="*/ 12 w 12"/>
                <a:gd name="T5" fmla="*/ 0 h 18"/>
                <a:gd name="T6" fmla="*/ 12 w 12"/>
                <a:gd name="T7" fmla="*/ 0 h 18"/>
                <a:gd name="T8" fmla="*/ 12 w 12"/>
                <a:gd name="T9" fmla="*/ 12 h 18"/>
                <a:gd name="T10" fmla="*/ 6 w 12"/>
                <a:gd name="T11" fmla="*/ 18 h 18"/>
                <a:gd name="T12" fmla="*/ 0 60000 65536"/>
                <a:gd name="T13" fmla="*/ 0 60000 65536"/>
                <a:gd name="T14" fmla="*/ 0 60000 65536"/>
                <a:gd name="T15" fmla="*/ 0 60000 65536"/>
                <a:gd name="T16" fmla="*/ 0 60000 65536"/>
                <a:gd name="T17" fmla="*/ 0 60000 65536"/>
                <a:gd name="T18" fmla="*/ 0 w 12"/>
                <a:gd name="T19" fmla="*/ 0 h 18"/>
                <a:gd name="T20" fmla="*/ 12 w 12"/>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2" h="18">
                  <a:moveTo>
                    <a:pt x="6" y="18"/>
                  </a:moveTo>
                  <a:lnTo>
                    <a:pt x="0" y="6"/>
                  </a:lnTo>
                  <a:lnTo>
                    <a:pt x="12" y="0"/>
                  </a:lnTo>
                  <a:lnTo>
                    <a:pt x="12" y="12"/>
                  </a:lnTo>
                  <a:lnTo>
                    <a:pt x="6" y="18"/>
                  </a:lnTo>
                  <a:close/>
                </a:path>
              </a:pathLst>
            </a:custGeom>
            <a:solidFill>
              <a:srgbClr val="E1E1E1"/>
            </a:solidFill>
            <a:ln w="9525">
              <a:solidFill>
                <a:srgbClr val="000000"/>
              </a:solidFill>
              <a:round/>
              <a:headEnd/>
              <a:tailEnd/>
            </a:ln>
          </p:spPr>
          <p:txBody>
            <a:bodyPr/>
            <a:lstStyle/>
            <a:p>
              <a:pPr algn="ctr"/>
              <a:endParaRPr lang="en-US"/>
            </a:p>
          </p:txBody>
        </p:sp>
        <p:sp>
          <p:nvSpPr>
            <p:cNvPr id="21548" name="Freeform 65"/>
            <p:cNvSpPr>
              <a:spLocks/>
            </p:cNvSpPr>
            <p:nvPr/>
          </p:nvSpPr>
          <p:spPr bwMode="auto">
            <a:xfrm>
              <a:off x="5380" y="2598"/>
              <a:ext cx="1" cy="7"/>
            </a:xfrm>
            <a:custGeom>
              <a:avLst/>
              <a:gdLst>
                <a:gd name="T0" fmla="*/ 0 w 1"/>
                <a:gd name="T1" fmla="*/ 0 h 6"/>
                <a:gd name="T2" fmla="*/ 0 w 1"/>
                <a:gd name="T3" fmla="*/ 0 h 6"/>
                <a:gd name="T4" fmla="*/ 0 w 1"/>
                <a:gd name="T5" fmla="*/ 0 h 6"/>
                <a:gd name="T6" fmla="*/ 0 w 1"/>
                <a:gd name="T7" fmla="*/ 6 h 6"/>
                <a:gd name="T8" fmla="*/ 0 w 1"/>
                <a:gd name="T9" fmla="*/ 6 h 6"/>
                <a:gd name="T10" fmla="*/ 0 w 1"/>
                <a:gd name="T11" fmla="*/ 6 h 6"/>
                <a:gd name="T12" fmla="*/ 0 w 1"/>
                <a:gd name="T13" fmla="*/ 0 h 6"/>
                <a:gd name="T14" fmla="*/ 0 w 1"/>
                <a:gd name="T15" fmla="*/ 0 h 6"/>
                <a:gd name="T16" fmla="*/ 0 w 1"/>
                <a:gd name="T17" fmla="*/ 0 h 6"/>
                <a:gd name="T18" fmla="*/ 0 w 1"/>
                <a:gd name="T19" fmla="*/ 0 h 6"/>
                <a:gd name="T20" fmla="*/ 0 w 1"/>
                <a:gd name="T21" fmla="*/ 0 h 6"/>
                <a:gd name="T22" fmla="*/ 0 w 1"/>
                <a:gd name="T23" fmla="*/ 0 h 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
                <a:gd name="T37" fmla="*/ 0 h 6"/>
                <a:gd name="T38" fmla="*/ 1 w 1"/>
                <a:gd name="T39" fmla="*/ 6 h 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 h="6">
                  <a:moveTo>
                    <a:pt x="0" y="0"/>
                  </a:moveTo>
                  <a:lnTo>
                    <a:pt x="0" y="0"/>
                  </a:lnTo>
                  <a:lnTo>
                    <a:pt x="0" y="6"/>
                  </a:ln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549" name="Freeform 66"/>
            <p:cNvSpPr>
              <a:spLocks/>
            </p:cNvSpPr>
            <p:nvPr/>
          </p:nvSpPr>
          <p:spPr bwMode="auto">
            <a:xfrm>
              <a:off x="5456" y="2632"/>
              <a:ext cx="1" cy="7"/>
            </a:xfrm>
            <a:custGeom>
              <a:avLst/>
              <a:gdLst>
                <a:gd name="T0" fmla="*/ 0 w 1"/>
                <a:gd name="T1" fmla="*/ 6 h 6"/>
                <a:gd name="T2" fmla="*/ 0 w 1"/>
                <a:gd name="T3" fmla="*/ 6 h 6"/>
                <a:gd name="T4" fmla="*/ 0 w 1"/>
                <a:gd name="T5" fmla="*/ 6 h 6"/>
                <a:gd name="T6" fmla="*/ 0 w 1"/>
                <a:gd name="T7" fmla="*/ 0 h 6"/>
                <a:gd name="T8" fmla="*/ 0 w 1"/>
                <a:gd name="T9" fmla="*/ 6 h 6"/>
                <a:gd name="T10" fmla="*/ 0 w 1"/>
                <a:gd name="T11" fmla="*/ 6 h 6"/>
                <a:gd name="T12" fmla="*/ 0 60000 65536"/>
                <a:gd name="T13" fmla="*/ 0 60000 65536"/>
                <a:gd name="T14" fmla="*/ 0 60000 65536"/>
                <a:gd name="T15" fmla="*/ 0 60000 65536"/>
                <a:gd name="T16" fmla="*/ 0 60000 65536"/>
                <a:gd name="T17" fmla="*/ 0 60000 65536"/>
                <a:gd name="T18" fmla="*/ 0 w 1"/>
                <a:gd name="T19" fmla="*/ 0 h 6"/>
                <a:gd name="T20" fmla="*/ 1 w 1"/>
                <a:gd name="T21" fmla="*/ 6 h 6"/>
              </a:gdLst>
              <a:ahLst/>
              <a:cxnLst>
                <a:cxn ang="T12">
                  <a:pos x="T0" y="T1"/>
                </a:cxn>
                <a:cxn ang="T13">
                  <a:pos x="T2" y="T3"/>
                </a:cxn>
                <a:cxn ang="T14">
                  <a:pos x="T4" y="T5"/>
                </a:cxn>
                <a:cxn ang="T15">
                  <a:pos x="T6" y="T7"/>
                </a:cxn>
                <a:cxn ang="T16">
                  <a:pos x="T8" y="T9"/>
                </a:cxn>
                <a:cxn ang="T17">
                  <a:pos x="T10" y="T11"/>
                </a:cxn>
              </a:cxnLst>
              <a:rect l="T18" t="T19" r="T20" b="T21"/>
              <a:pathLst>
                <a:path w="1" h="6">
                  <a:moveTo>
                    <a:pt x="0" y="6"/>
                  </a:moveTo>
                  <a:lnTo>
                    <a:pt x="0" y="6"/>
                  </a:lnTo>
                  <a:lnTo>
                    <a:pt x="0" y="0"/>
                  </a:lnTo>
                  <a:lnTo>
                    <a:pt x="0" y="6"/>
                  </a:lnTo>
                  <a:close/>
                </a:path>
              </a:pathLst>
            </a:custGeom>
            <a:solidFill>
              <a:srgbClr val="E1E1E1"/>
            </a:solidFill>
            <a:ln w="9525">
              <a:solidFill>
                <a:srgbClr val="000000"/>
              </a:solidFill>
              <a:round/>
              <a:headEnd/>
              <a:tailEnd/>
            </a:ln>
          </p:spPr>
          <p:txBody>
            <a:bodyPr/>
            <a:lstStyle/>
            <a:p>
              <a:pPr algn="ctr"/>
              <a:endParaRPr lang="en-US"/>
            </a:p>
          </p:txBody>
        </p:sp>
        <p:sp>
          <p:nvSpPr>
            <p:cNvPr id="21550" name="Freeform 67"/>
            <p:cNvSpPr>
              <a:spLocks/>
            </p:cNvSpPr>
            <p:nvPr/>
          </p:nvSpPr>
          <p:spPr bwMode="auto">
            <a:xfrm>
              <a:off x="5057" y="2538"/>
              <a:ext cx="1" cy="6"/>
            </a:xfrm>
            <a:custGeom>
              <a:avLst/>
              <a:gdLst>
                <a:gd name="T0" fmla="*/ 0 w 1"/>
                <a:gd name="T1" fmla="*/ 6 h 6"/>
                <a:gd name="T2" fmla="*/ 0 w 1"/>
                <a:gd name="T3" fmla="*/ 6 h 6"/>
                <a:gd name="T4" fmla="*/ 0 w 1"/>
                <a:gd name="T5" fmla="*/ 6 h 6"/>
                <a:gd name="T6" fmla="*/ 0 w 1"/>
                <a:gd name="T7" fmla="*/ 0 h 6"/>
                <a:gd name="T8" fmla="*/ 0 w 1"/>
                <a:gd name="T9" fmla="*/ 0 h 6"/>
                <a:gd name="T10" fmla="*/ 0 w 1"/>
                <a:gd name="T11" fmla="*/ 0 h 6"/>
                <a:gd name="T12" fmla="*/ 0 w 1"/>
                <a:gd name="T13" fmla="*/ 6 h 6"/>
                <a:gd name="T14" fmla="*/ 0 w 1"/>
                <a:gd name="T15" fmla="*/ 6 h 6"/>
                <a:gd name="T16" fmla="*/ 0 w 1"/>
                <a:gd name="T17" fmla="*/ 6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
                <a:gd name="T28" fmla="*/ 0 h 6"/>
                <a:gd name="T29" fmla="*/ 1 w 1"/>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 h="6">
                  <a:moveTo>
                    <a:pt x="0" y="6"/>
                  </a:moveTo>
                  <a:lnTo>
                    <a:pt x="0" y="6"/>
                  </a:lnTo>
                  <a:lnTo>
                    <a:pt x="0" y="0"/>
                  </a:lnTo>
                  <a:lnTo>
                    <a:pt x="0" y="6"/>
                  </a:lnTo>
                  <a:close/>
                </a:path>
              </a:pathLst>
            </a:custGeom>
            <a:solidFill>
              <a:srgbClr val="E1E1E1"/>
            </a:solidFill>
            <a:ln w="9525">
              <a:solidFill>
                <a:srgbClr val="000000"/>
              </a:solidFill>
              <a:round/>
              <a:headEnd/>
              <a:tailEnd/>
            </a:ln>
          </p:spPr>
          <p:txBody>
            <a:bodyPr/>
            <a:lstStyle/>
            <a:p>
              <a:pPr algn="ctr"/>
              <a:endParaRPr lang="en-US"/>
            </a:p>
          </p:txBody>
        </p:sp>
        <p:sp>
          <p:nvSpPr>
            <p:cNvPr id="21551" name="Freeform 68"/>
            <p:cNvSpPr>
              <a:spLocks/>
            </p:cNvSpPr>
            <p:nvPr/>
          </p:nvSpPr>
          <p:spPr bwMode="auto">
            <a:xfrm>
              <a:off x="5273" y="2592"/>
              <a:ext cx="1" cy="1"/>
            </a:xfrm>
            <a:custGeom>
              <a:avLst/>
              <a:gdLst>
                <a:gd name="T0" fmla="*/ 0 w 1"/>
                <a:gd name="T1" fmla="*/ 0 h 1"/>
                <a:gd name="T2" fmla="*/ 0 w 1"/>
                <a:gd name="T3" fmla="*/ 0 h 1"/>
                <a:gd name="T4" fmla="*/ 0 w 1"/>
                <a:gd name="T5" fmla="*/ 0 h 1"/>
                <a:gd name="T6" fmla="*/ 0 w 1"/>
                <a:gd name="T7" fmla="*/ 0 h 1"/>
                <a:gd name="T8" fmla="*/ 0 w 1"/>
                <a:gd name="T9" fmla="*/ 0 h 1"/>
                <a:gd name="T10" fmla="*/ 0 w 1"/>
                <a:gd name="T11" fmla="*/ 0 h 1"/>
                <a:gd name="T12" fmla="*/ 0 w 1"/>
                <a:gd name="T13" fmla="*/ 0 h 1"/>
                <a:gd name="T14" fmla="*/ 0 60000 65536"/>
                <a:gd name="T15" fmla="*/ 0 60000 65536"/>
                <a:gd name="T16" fmla="*/ 0 60000 65536"/>
                <a:gd name="T17" fmla="*/ 0 60000 65536"/>
                <a:gd name="T18" fmla="*/ 0 60000 65536"/>
                <a:gd name="T19" fmla="*/ 0 60000 65536"/>
                <a:gd name="T20" fmla="*/ 0 60000 65536"/>
                <a:gd name="T21" fmla="*/ 0 w 1"/>
                <a:gd name="T22" fmla="*/ 0 h 1"/>
                <a:gd name="T23" fmla="*/ 1 w 1"/>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1">
                  <a:moveTo>
                    <a:pt x="0" y="0"/>
                  </a:move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552" name="Freeform 69"/>
            <p:cNvSpPr>
              <a:spLocks/>
            </p:cNvSpPr>
            <p:nvPr/>
          </p:nvSpPr>
          <p:spPr bwMode="auto">
            <a:xfrm>
              <a:off x="5278" y="2585"/>
              <a:ext cx="1" cy="7"/>
            </a:xfrm>
            <a:custGeom>
              <a:avLst/>
              <a:gdLst>
                <a:gd name="T0" fmla="*/ 0 w 1"/>
                <a:gd name="T1" fmla="*/ 0 h 6"/>
                <a:gd name="T2" fmla="*/ 0 w 1"/>
                <a:gd name="T3" fmla="*/ 0 h 6"/>
                <a:gd name="T4" fmla="*/ 0 w 1"/>
                <a:gd name="T5" fmla="*/ 6 h 6"/>
                <a:gd name="T6" fmla="*/ 0 w 1"/>
                <a:gd name="T7" fmla="*/ 0 h 6"/>
                <a:gd name="T8" fmla="*/ 0 w 1"/>
                <a:gd name="T9" fmla="*/ 0 h 6"/>
                <a:gd name="T10" fmla="*/ 0 60000 65536"/>
                <a:gd name="T11" fmla="*/ 0 60000 65536"/>
                <a:gd name="T12" fmla="*/ 0 60000 65536"/>
                <a:gd name="T13" fmla="*/ 0 60000 65536"/>
                <a:gd name="T14" fmla="*/ 0 60000 65536"/>
                <a:gd name="T15" fmla="*/ 0 w 1"/>
                <a:gd name="T16" fmla="*/ 0 h 6"/>
                <a:gd name="T17" fmla="*/ 1 w 1"/>
                <a:gd name="T18" fmla="*/ 6 h 6"/>
              </a:gdLst>
              <a:ahLst/>
              <a:cxnLst>
                <a:cxn ang="T10">
                  <a:pos x="T0" y="T1"/>
                </a:cxn>
                <a:cxn ang="T11">
                  <a:pos x="T2" y="T3"/>
                </a:cxn>
                <a:cxn ang="T12">
                  <a:pos x="T4" y="T5"/>
                </a:cxn>
                <a:cxn ang="T13">
                  <a:pos x="T6" y="T7"/>
                </a:cxn>
                <a:cxn ang="T14">
                  <a:pos x="T8" y="T9"/>
                </a:cxn>
              </a:cxnLst>
              <a:rect l="T15" t="T16" r="T17" b="T18"/>
              <a:pathLst>
                <a:path w="1" h="6">
                  <a:moveTo>
                    <a:pt x="0" y="0"/>
                  </a:moveTo>
                  <a:lnTo>
                    <a:pt x="0" y="0"/>
                  </a:lnTo>
                  <a:lnTo>
                    <a:pt x="0" y="6"/>
                  </a:ln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553" name="Freeform 70"/>
            <p:cNvSpPr>
              <a:spLocks/>
            </p:cNvSpPr>
            <p:nvPr/>
          </p:nvSpPr>
          <p:spPr bwMode="auto">
            <a:xfrm>
              <a:off x="4616" y="2598"/>
              <a:ext cx="150" cy="136"/>
            </a:xfrm>
            <a:custGeom>
              <a:avLst/>
              <a:gdLst>
                <a:gd name="T0" fmla="*/ 125 w 167"/>
                <a:gd name="T1" fmla="*/ 0 h 120"/>
                <a:gd name="T2" fmla="*/ 137 w 167"/>
                <a:gd name="T3" fmla="*/ 12 h 120"/>
                <a:gd name="T4" fmla="*/ 137 w 167"/>
                <a:gd name="T5" fmla="*/ 24 h 120"/>
                <a:gd name="T6" fmla="*/ 143 w 167"/>
                <a:gd name="T7" fmla="*/ 18 h 120"/>
                <a:gd name="T8" fmla="*/ 143 w 167"/>
                <a:gd name="T9" fmla="*/ 24 h 120"/>
                <a:gd name="T10" fmla="*/ 149 w 167"/>
                <a:gd name="T11" fmla="*/ 24 h 120"/>
                <a:gd name="T12" fmla="*/ 167 w 167"/>
                <a:gd name="T13" fmla="*/ 36 h 120"/>
                <a:gd name="T14" fmla="*/ 149 w 167"/>
                <a:gd name="T15" fmla="*/ 42 h 120"/>
                <a:gd name="T16" fmla="*/ 155 w 167"/>
                <a:gd name="T17" fmla="*/ 48 h 120"/>
                <a:gd name="T18" fmla="*/ 143 w 167"/>
                <a:gd name="T19" fmla="*/ 54 h 120"/>
                <a:gd name="T20" fmla="*/ 137 w 167"/>
                <a:gd name="T21" fmla="*/ 54 h 120"/>
                <a:gd name="T22" fmla="*/ 125 w 167"/>
                <a:gd name="T23" fmla="*/ 54 h 120"/>
                <a:gd name="T24" fmla="*/ 108 w 167"/>
                <a:gd name="T25" fmla="*/ 54 h 120"/>
                <a:gd name="T26" fmla="*/ 102 w 167"/>
                <a:gd name="T27" fmla="*/ 66 h 120"/>
                <a:gd name="T28" fmla="*/ 102 w 167"/>
                <a:gd name="T29" fmla="*/ 78 h 120"/>
                <a:gd name="T30" fmla="*/ 96 w 167"/>
                <a:gd name="T31" fmla="*/ 90 h 120"/>
                <a:gd name="T32" fmla="*/ 90 w 167"/>
                <a:gd name="T33" fmla="*/ 108 h 120"/>
                <a:gd name="T34" fmla="*/ 72 w 167"/>
                <a:gd name="T35" fmla="*/ 114 h 120"/>
                <a:gd name="T36" fmla="*/ 48 w 167"/>
                <a:gd name="T37" fmla="*/ 108 h 120"/>
                <a:gd name="T38" fmla="*/ 42 w 167"/>
                <a:gd name="T39" fmla="*/ 114 h 120"/>
                <a:gd name="T40" fmla="*/ 18 w 167"/>
                <a:gd name="T41" fmla="*/ 120 h 120"/>
                <a:gd name="T42" fmla="*/ 6 w 167"/>
                <a:gd name="T43" fmla="*/ 114 h 120"/>
                <a:gd name="T44" fmla="*/ 0 w 167"/>
                <a:gd name="T45" fmla="*/ 96 h 120"/>
                <a:gd name="T46" fmla="*/ 0 w 167"/>
                <a:gd name="T47" fmla="*/ 102 h 120"/>
                <a:gd name="T48" fmla="*/ 12 w 167"/>
                <a:gd name="T49" fmla="*/ 108 h 120"/>
                <a:gd name="T50" fmla="*/ 30 w 167"/>
                <a:gd name="T51" fmla="*/ 114 h 120"/>
                <a:gd name="T52" fmla="*/ 24 w 167"/>
                <a:gd name="T53" fmla="*/ 108 h 120"/>
                <a:gd name="T54" fmla="*/ 30 w 167"/>
                <a:gd name="T55" fmla="*/ 108 h 120"/>
                <a:gd name="T56" fmla="*/ 30 w 167"/>
                <a:gd name="T57" fmla="*/ 96 h 120"/>
                <a:gd name="T58" fmla="*/ 30 w 167"/>
                <a:gd name="T59" fmla="*/ 90 h 120"/>
                <a:gd name="T60" fmla="*/ 30 w 167"/>
                <a:gd name="T61" fmla="*/ 84 h 120"/>
                <a:gd name="T62" fmla="*/ 42 w 167"/>
                <a:gd name="T63" fmla="*/ 84 h 120"/>
                <a:gd name="T64" fmla="*/ 54 w 167"/>
                <a:gd name="T65" fmla="*/ 78 h 120"/>
                <a:gd name="T66" fmla="*/ 66 w 167"/>
                <a:gd name="T67" fmla="*/ 60 h 120"/>
                <a:gd name="T68" fmla="*/ 78 w 167"/>
                <a:gd name="T69" fmla="*/ 48 h 120"/>
                <a:gd name="T70" fmla="*/ 84 w 167"/>
                <a:gd name="T71" fmla="*/ 60 h 120"/>
                <a:gd name="T72" fmla="*/ 90 w 167"/>
                <a:gd name="T73" fmla="*/ 54 h 120"/>
                <a:gd name="T74" fmla="*/ 90 w 167"/>
                <a:gd name="T75" fmla="*/ 42 h 120"/>
                <a:gd name="T76" fmla="*/ 96 w 167"/>
                <a:gd name="T77" fmla="*/ 54 h 120"/>
                <a:gd name="T78" fmla="*/ 96 w 167"/>
                <a:gd name="T79" fmla="*/ 42 h 120"/>
                <a:gd name="T80" fmla="*/ 102 w 167"/>
                <a:gd name="T81" fmla="*/ 42 h 120"/>
                <a:gd name="T82" fmla="*/ 102 w 167"/>
                <a:gd name="T83" fmla="*/ 36 h 120"/>
                <a:gd name="T84" fmla="*/ 102 w 167"/>
                <a:gd name="T85" fmla="*/ 30 h 120"/>
                <a:gd name="T86" fmla="*/ 119 w 167"/>
                <a:gd name="T87" fmla="*/ 0 h 120"/>
                <a:gd name="T88" fmla="*/ 119 w 167"/>
                <a:gd name="T89" fmla="*/ 6 h 120"/>
                <a:gd name="T90" fmla="*/ 125 w 167"/>
                <a:gd name="T91" fmla="*/ 0 h 12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67"/>
                <a:gd name="T139" fmla="*/ 0 h 120"/>
                <a:gd name="T140" fmla="*/ 167 w 167"/>
                <a:gd name="T141" fmla="*/ 120 h 12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67" h="120">
                  <a:moveTo>
                    <a:pt x="125" y="0"/>
                  </a:moveTo>
                  <a:lnTo>
                    <a:pt x="137" y="12"/>
                  </a:lnTo>
                  <a:lnTo>
                    <a:pt x="137" y="24"/>
                  </a:lnTo>
                  <a:lnTo>
                    <a:pt x="143" y="18"/>
                  </a:lnTo>
                  <a:lnTo>
                    <a:pt x="143" y="24"/>
                  </a:lnTo>
                  <a:lnTo>
                    <a:pt x="149" y="24"/>
                  </a:lnTo>
                  <a:lnTo>
                    <a:pt x="167" y="36"/>
                  </a:lnTo>
                  <a:lnTo>
                    <a:pt x="149" y="42"/>
                  </a:lnTo>
                  <a:lnTo>
                    <a:pt x="155" y="48"/>
                  </a:lnTo>
                  <a:lnTo>
                    <a:pt x="143" y="54"/>
                  </a:lnTo>
                  <a:lnTo>
                    <a:pt x="137" y="54"/>
                  </a:lnTo>
                  <a:lnTo>
                    <a:pt x="125" y="54"/>
                  </a:lnTo>
                  <a:lnTo>
                    <a:pt x="108" y="54"/>
                  </a:lnTo>
                  <a:lnTo>
                    <a:pt x="102" y="66"/>
                  </a:lnTo>
                  <a:lnTo>
                    <a:pt x="102" y="78"/>
                  </a:lnTo>
                  <a:lnTo>
                    <a:pt x="96" y="90"/>
                  </a:lnTo>
                  <a:lnTo>
                    <a:pt x="90" y="108"/>
                  </a:lnTo>
                  <a:lnTo>
                    <a:pt x="72" y="114"/>
                  </a:lnTo>
                  <a:lnTo>
                    <a:pt x="48" y="108"/>
                  </a:lnTo>
                  <a:lnTo>
                    <a:pt x="42" y="114"/>
                  </a:lnTo>
                  <a:lnTo>
                    <a:pt x="18" y="120"/>
                  </a:lnTo>
                  <a:lnTo>
                    <a:pt x="6" y="114"/>
                  </a:lnTo>
                  <a:lnTo>
                    <a:pt x="0" y="96"/>
                  </a:lnTo>
                  <a:lnTo>
                    <a:pt x="0" y="102"/>
                  </a:lnTo>
                  <a:lnTo>
                    <a:pt x="12" y="108"/>
                  </a:lnTo>
                  <a:lnTo>
                    <a:pt x="30" y="114"/>
                  </a:lnTo>
                  <a:lnTo>
                    <a:pt x="24" y="108"/>
                  </a:lnTo>
                  <a:lnTo>
                    <a:pt x="30" y="108"/>
                  </a:lnTo>
                  <a:lnTo>
                    <a:pt x="30" y="96"/>
                  </a:lnTo>
                  <a:lnTo>
                    <a:pt x="30" y="90"/>
                  </a:lnTo>
                  <a:lnTo>
                    <a:pt x="30" y="84"/>
                  </a:lnTo>
                  <a:lnTo>
                    <a:pt x="42" y="84"/>
                  </a:lnTo>
                  <a:lnTo>
                    <a:pt x="54" y="78"/>
                  </a:lnTo>
                  <a:lnTo>
                    <a:pt x="66" y="60"/>
                  </a:lnTo>
                  <a:lnTo>
                    <a:pt x="78" y="48"/>
                  </a:lnTo>
                  <a:lnTo>
                    <a:pt x="84" y="60"/>
                  </a:lnTo>
                  <a:lnTo>
                    <a:pt x="90" y="54"/>
                  </a:lnTo>
                  <a:lnTo>
                    <a:pt x="90" y="42"/>
                  </a:lnTo>
                  <a:lnTo>
                    <a:pt x="96" y="54"/>
                  </a:lnTo>
                  <a:lnTo>
                    <a:pt x="96" y="42"/>
                  </a:lnTo>
                  <a:lnTo>
                    <a:pt x="102" y="42"/>
                  </a:lnTo>
                  <a:lnTo>
                    <a:pt x="102" y="36"/>
                  </a:lnTo>
                  <a:lnTo>
                    <a:pt x="102" y="30"/>
                  </a:lnTo>
                  <a:lnTo>
                    <a:pt x="119" y="0"/>
                  </a:lnTo>
                  <a:lnTo>
                    <a:pt x="119" y="6"/>
                  </a:lnTo>
                  <a:lnTo>
                    <a:pt x="125" y="0"/>
                  </a:lnTo>
                  <a:close/>
                </a:path>
              </a:pathLst>
            </a:custGeom>
            <a:solidFill>
              <a:srgbClr val="E1E1E1"/>
            </a:solidFill>
            <a:ln w="9525">
              <a:solidFill>
                <a:srgbClr val="000000"/>
              </a:solidFill>
              <a:round/>
              <a:headEnd/>
              <a:tailEnd/>
            </a:ln>
          </p:spPr>
          <p:txBody>
            <a:bodyPr/>
            <a:lstStyle/>
            <a:p>
              <a:pPr algn="ctr"/>
              <a:endParaRPr lang="en-US"/>
            </a:p>
          </p:txBody>
        </p:sp>
        <p:sp>
          <p:nvSpPr>
            <p:cNvPr id="21554" name="Freeform 71"/>
            <p:cNvSpPr>
              <a:spLocks/>
            </p:cNvSpPr>
            <p:nvPr/>
          </p:nvSpPr>
          <p:spPr bwMode="auto">
            <a:xfrm>
              <a:off x="4459" y="2605"/>
              <a:ext cx="70" cy="122"/>
            </a:xfrm>
            <a:custGeom>
              <a:avLst/>
              <a:gdLst>
                <a:gd name="T0" fmla="*/ 66 w 78"/>
                <a:gd name="T1" fmla="*/ 108 h 108"/>
                <a:gd name="T2" fmla="*/ 48 w 78"/>
                <a:gd name="T3" fmla="*/ 90 h 108"/>
                <a:gd name="T4" fmla="*/ 24 w 78"/>
                <a:gd name="T5" fmla="*/ 78 h 108"/>
                <a:gd name="T6" fmla="*/ 18 w 78"/>
                <a:gd name="T7" fmla="*/ 54 h 108"/>
                <a:gd name="T8" fmla="*/ 12 w 78"/>
                <a:gd name="T9" fmla="*/ 30 h 108"/>
                <a:gd name="T10" fmla="*/ 0 w 78"/>
                <a:gd name="T11" fmla="*/ 6 h 108"/>
                <a:gd name="T12" fmla="*/ 6 w 78"/>
                <a:gd name="T13" fmla="*/ 0 h 108"/>
                <a:gd name="T14" fmla="*/ 18 w 78"/>
                <a:gd name="T15" fmla="*/ 12 h 108"/>
                <a:gd name="T16" fmla="*/ 18 w 78"/>
                <a:gd name="T17" fmla="*/ 18 h 108"/>
                <a:gd name="T18" fmla="*/ 30 w 78"/>
                <a:gd name="T19" fmla="*/ 18 h 108"/>
                <a:gd name="T20" fmla="*/ 36 w 78"/>
                <a:gd name="T21" fmla="*/ 12 h 108"/>
                <a:gd name="T22" fmla="*/ 48 w 78"/>
                <a:gd name="T23" fmla="*/ 18 h 108"/>
                <a:gd name="T24" fmla="*/ 60 w 78"/>
                <a:gd name="T25" fmla="*/ 30 h 108"/>
                <a:gd name="T26" fmla="*/ 60 w 78"/>
                <a:gd name="T27" fmla="*/ 54 h 108"/>
                <a:gd name="T28" fmla="*/ 66 w 78"/>
                <a:gd name="T29" fmla="*/ 72 h 108"/>
                <a:gd name="T30" fmla="*/ 72 w 78"/>
                <a:gd name="T31" fmla="*/ 90 h 108"/>
                <a:gd name="T32" fmla="*/ 78 w 78"/>
                <a:gd name="T33" fmla="*/ 102 h 108"/>
                <a:gd name="T34" fmla="*/ 72 w 78"/>
                <a:gd name="T35" fmla="*/ 102 h 108"/>
                <a:gd name="T36" fmla="*/ 66 w 78"/>
                <a:gd name="T37" fmla="*/ 108 h 10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8"/>
                <a:gd name="T58" fmla="*/ 0 h 108"/>
                <a:gd name="T59" fmla="*/ 78 w 78"/>
                <a:gd name="T60" fmla="*/ 108 h 10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8" h="108">
                  <a:moveTo>
                    <a:pt x="66" y="108"/>
                  </a:moveTo>
                  <a:lnTo>
                    <a:pt x="48" y="90"/>
                  </a:lnTo>
                  <a:lnTo>
                    <a:pt x="24" y="78"/>
                  </a:lnTo>
                  <a:lnTo>
                    <a:pt x="18" y="54"/>
                  </a:lnTo>
                  <a:lnTo>
                    <a:pt x="12" y="30"/>
                  </a:lnTo>
                  <a:lnTo>
                    <a:pt x="0" y="6"/>
                  </a:lnTo>
                  <a:lnTo>
                    <a:pt x="6" y="0"/>
                  </a:lnTo>
                  <a:lnTo>
                    <a:pt x="18" y="12"/>
                  </a:lnTo>
                  <a:lnTo>
                    <a:pt x="18" y="18"/>
                  </a:lnTo>
                  <a:lnTo>
                    <a:pt x="30" y="18"/>
                  </a:lnTo>
                  <a:lnTo>
                    <a:pt x="36" y="12"/>
                  </a:lnTo>
                  <a:lnTo>
                    <a:pt x="48" y="18"/>
                  </a:lnTo>
                  <a:lnTo>
                    <a:pt x="60" y="30"/>
                  </a:lnTo>
                  <a:lnTo>
                    <a:pt x="60" y="54"/>
                  </a:lnTo>
                  <a:lnTo>
                    <a:pt x="66" y="72"/>
                  </a:lnTo>
                  <a:lnTo>
                    <a:pt x="72" y="90"/>
                  </a:lnTo>
                  <a:lnTo>
                    <a:pt x="78" y="102"/>
                  </a:lnTo>
                  <a:lnTo>
                    <a:pt x="72" y="102"/>
                  </a:lnTo>
                  <a:lnTo>
                    <a:pt x="66" y="108"/>
                  </a:lnTo>
                  <a:close/>
                </a:path>
              </a:pathLst>
            </a:custGeom>
            <a:solidFill>
              <a:srgbClr val="E1E1E1"/>
            </a:solidFill>
            <a:ln w="9525">
              <a:solidFill>
                <a:srgbClr val="000000"/>
              </a:solidFill>
              <a:round/>
              <a:headEnd/>
              <a:tailEnd/>
            </a:ln>
          </p:spPr>
          <p:txBody>
            <a:bodyPr/>
            <a:lstStyle/>
            <a:p>
              <a:pPr algn="ctr"/>
              <a:endParaRPr lang="en-US"/>
            </a:p>
          </p:txBody>
        </p:sp>
        <p:sp>
          <p:nvSpPr>
            <p:cNvPr id="21555" name="Freeform 72"/>
            <p:cNvSpPr>
              <a:spLocks/>
            </p:cNvSpPr>
            <p:nvPr/>
          </p:nvSpPr>
          <p:spPr bwMode="auto">
            <a:xfrm>
              <a:off x="5542" y="2592"/>
              <a:ext cx="5" cy="1"/>
            </a:xfrm>
            <a:custGeom>
              <a:avLst/>
              <a:gdLst>
                <a:gd name="T0" fmla="*/ 6 w 6"/>
                <a:gd name="T1" fmla="*/ 0 h 1"/>
                <a:gd name="T2" fmla="*/ 6 w 6"/>
                <a:gd name="T3" fmla="*/ 0 h 1"/>
                <a:gd name="T4" fmla="*/ 0 w 6"/>
                <a:gd name="T5" fmla="*/ 0 h 1"/>
                <a:gd name="T6" fmla="*/ 6 w 6"/>
                <a:gd name="T7" fmla="*/ 0 h 1"/>
                <a:gd name="T8" fmla="*/ 0 60000 65536"/>
                <a:gd name="T9" fmla="*/ 0 60000 65536"/>
                <a:gd name="T10" fmla="*/ 0 60000 65536"/>
                <a:gd name="T11" fmla="*/ 0 60000 65536"/>
                <a:gd name="T12" fmla="*/ 0 w 6"/>
                <a:gd name="T13" fmla="*/ 0 h 1"/>
                <a:gd name="T14" fmla="*/ 6 w 6"/>
                <a:gd name="T15" fmla="*/ 1 h 1"/>
              </a:gdLst>
              <a:ahLst/>
              <a:cxnLst>
                <a:cxn ang="T8">
                  <a:pos x="T0" y="T1"/>
                </a:cxn>
                <a:cxn ang="T9">
                  <a:pos x="T2" y="T3"/>
                </a:cxn>
                <a:cxn ang="T10">
                  <a:pos x="T4" y="T5"/>
                </a:cxn>
                <a:cxn ang="T11">
                  <a:pos x="T6" y="T7"/>
                </a:cxn>
              </a:cxnLst>
              <a:rect l="T12" t="T13" r="T14" b="T15"/>
              <a:pathLst>
                <a:path w="6" h="1">
                  <a:moveTo>
                    <a:pt x="6" y="0"/>
                  </a:moveTo>
                  <a:lnTo>
                    <a:pt x="6" y="0"/>
                  </a:lnTo>
                  <a:lnTo>
                    <a:pt x="0" y="0"/>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556" name="Rectangle 73"/>
            <p:cNvSpPr>
              <a:spLocks noChangeArrowheads="1"/>
            </p:cNvSpPr>
            <p:nvPr/>
          </p:nvSpPr>
          <p:spPr bwMode="auto">
            <a:xfrm>
              <a:off x="5595" y="2598"/>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557" name="Rectangle 74"/>
            <p:cNvSpPr>
              <a:spLocks noChangeArrowheads="1"/>
            </p:cNvSpPr>
            <p:nvPr/>
          </p:nvSpPr>
          <p:spPr bwMode="auto">
            <a:xfrm>
              <a:off x="5536" y="2632"/>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558" name="Rectangle 75"/>
            <p:cNvSpPr>
              <a:spLocks noChangeArrowheads="1"/>
            </p:cNvSpPr>
            <p:nvPr/>
          </p:nvSpPr>
          <p:spPr bwMode="auto">
            <a:xfrm>
              <a:off x="5547" y="2585"/>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559" name="Rectangle 76"/>
            <p:cNvSpPr>
              <a:spLocks noChangeArrowheads="1"/>
            </p:cNvSpPr>
            <p:nvPr/>
          </p:nvSpPr>
          <p:spPr bwMode="auto">
            <a:xfrm>
              <a:off x="5526" y="2767"/>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560" name="Oval 77"/>
            <p:cNvSpPr>
              <a:spLocks noChangeArrowheads="1"/>
            </p:cNvSpPr>
            <p:nvPr/>
          </p:nvSpPr>
          <p:spPr bwMode="auto">
            <a:xfrm>
              <a:off x="5003" y="2585"/>
              <a:ext cx="0" cy="7"/>
            </a:xfrm>
            <a:prstGeom prst="ellipse">
              <a:avLst/>
            </a:prstGeom>
            <a:solidFill>
              <a:srgbClr val="E1E1E1"/>
            </a:solidFill>
            <a:ln w="9525">
              <a:solidFill>
                <a:srgbClr val="000000"/>
              </a:solidFill>
              <a:round/>
              <a:headEnd/>
              <a:tailEnd/>
            </a:ln>
          </p:spPr>
          <p:txBody>
            <a:bodyPr/>
            <a:lstStyle/>
            <a:p>
              <a:pPr algn="ctr"/>
              <a:endParaRPr lang="en-US"/>
            </a:p>
          </p:txBody>
        </p:sp>
        <p:sp>
          <p:nvSpPr>
            <p:cNvPr id="21561" name="Freeform 78"/>
            <p:cNvSpPr>
              <a:spLocks/>
            </p:cNvSpPr>
            <p:nvPr/>
          </p:nvSpPr>
          <p:spPr bwMode="auto">
            <a:xfrm>
              <a:off x="5003" y="2592"/>
              <a:ext cx="1" cy="1"/>
            </a:xfrm>
            <a:custGeom>
              <a:avLst/>
              <a:gdLst>
                <a:gd name="T0" fmla="*/ 0 w 1"/>
                <a:gd name="T1" fmla="*/ 0 h 1"/>
                <a:gd name="T2" fmla="*/ 0 w 1"/>
                <a:gd name="T3" fmla="*/ 0 h 1"/>
                <a:gd name="T4" fmla="*/ 0 w 1"/>
                <a:gd name="T5" fmla="*/ 0 h 1"/>
                <a:gd name="T6" fmla="*/ 0 w 1"/>
                <a:gd name="T7" fmla="*/ 0 h 1"/>
                <a:gd name="T8" fmla="*/ 0 w 1"/>
                <a:gd name="T9" fmla="*/ 0 h 1"/>
                <a:gd name="T10" fmla="*/ 0 w 1"/>
                <a:gd name="T11" fmla="*/ 0 h 1"/>
                <a:gd name="T12" fmla="*/ 0 60000 65536"/>
                <a:gd name="T13" fmla="*/ 0 60000 65536"/>
                <a:gd name="T14" fmla="*/ 0 60000 65536"/>
                <a:gd name="T15" fmla="*/ 0 60000 65536"/>
                <a:gd name="T16" fmla="*/ 0 60000 65536"/>
                <a:gd name="T17" fmla="*/ 0 60000 65536"/>
                <a:gd name="T18" fmla="*/ 0 w 1"/>
                <a:gd name="T19" fmla="*/ 0 h 1"/>
                <a:gd name="T20" fmla="*/ 1 w 1"/>
                <a:gd name="T21" fmla="*/ 1 h 1"/>
              </a:gdLst>
              <a:ahLst/>
              <a:cxnLst>
                <a:cxn ang="T12">
                  <a:pos x="T0" y="T1"/>
                </a:cxn>
                <a:cxn ang="T13">
                  <a:pos x="T2" y="T3"/>
                </a:cxn>
                <a:cxn ang="T14">
                  <a:pos x="T4" y="T5"/>
                </a:cxn>
                <a:cxn ang="T15">
                  <a:pos x="T6" y="T7"/>
                </a:cxn>
                <a:cxn ang="T16">
                  <a:pos x="T8" y="T9"/>
                </a:cxn>
                <a:cxn ang="T17">
                  <a:pos x="T10" y="T11"/>
                </a:cxn>
              </a:cxnLst>
              <a:rect l="T18" t="T19" r="T20" b="T21"/>
              <a:pathLst>
                <a:path w="1" h="1">
                  <a:moveTo>
                    <a:pt x="0" y="0"/>
                  </a:move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562" name="Rectangle 79"/>
            <p:cNvSpPr>
              <a:spLocks noChangeArrowheads="1"/>
            </p:cNvSpPr>
            <p:nvPr/>
          </p:nvSpPr>
          <p:spPr bwMode="auto">
            <a:xfrm>
              <a:off x="5003" y="2592"/>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563" name="Rectangle 80"/>
            <p:cNvSpPr>
              <a:spLocks noChangeArrowheads="1"/>
            </p:cNvSpPr>
            <p:nvPr/>
          </p:nvSpPr>
          <p:spPr bwMode="auto">
            <a:xfrm>
              <a:off x="4998" y="2598"/>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564" name="Rectangle 81"/>
            <p:cNvSpPr>
              <a:spLocks noChangeArrowheads="1"/>
            </p:cNvSpPr>
            <p:nvPr/>
          </p:nvSpPr>
          <p:spPr bwMode="auto">
            <a:xfrm>
              <a:off x="4998" y="2598"/>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565" name="Freeform 82"/>
            <p:cNvSpPr>
              <a:spLocks/>
            </p:cNvSpPr>
            <p:nvPr/>
          </p:nvSpPr>
          <p:spPr bwMode="auto">
            <a:xfrm>
              <a:off x="5105" y="2815"/>
              <a:ext cx="151" cy="181"/>
            </a:xfrm>
            <a:custGeom>
              <a:avLst/>
              <a:gdLst>
                <a:gd name="T0" fmla="*/ 168 w 168"/>
                <a:gd name="T1" fmla="*/ 149 h 161"/>
                <a:gd name="T2" fmla="*/ 162 w 168"/>
                <a:gd name="T3" fmla="*/ 155 h 161"/>
                <a:gd name="T4" fmla="*/ 162 w 168"/>
                <a:gd name="T5" fmla="*/ 161 h 161"/>
                <a:gd name="T6" fmla="*/ 156 w 168"/>
                <a:gd name="T7" fmla="*/ 155 h 161"/>
                <a:gd name="T8" fmla="*/ 138 w 168"/>
                <a:gd name="T9" fmla="*/ 155 h 161"/>
                <a:gd name="T10" fmla="*/ 120 w 168"/>
                <a:gd name="T11" fmla="*/ 149 h 161"/>
                <a:gd name="T12" fmla="*/ 102 w 168"/>
                <a:gd name="T13" fmla="*/ 131 h 161"/>
                <a:gd name="T14" fmla="*/ 90 w 168"/>
                <a:gd name="T15" fmla="*/ 119 h 161"/>
                <a:gd name="T16" fmla="*/ 84 w 168"/>
                <a:gd name="T17" fmla="*/ 107 h 161"/>
                <a:gd name="T18" fmla="*/ 60 w 168"/>
                <a:gd name="T19" fmla="*/ 96 h 161"/>
                <a:gd name="T20" fmla="*/ 60 w 168"/>
                <a:gd name="T21" fmla="*/ 102 h 161"/>
                <a:gd name="T22" fmla="*/ 48 w 168"/>
                <a:gd name="T23" fmla="*/ 96 h 161"/>
                <a:gd name="T24" fmla="*/ 48 w 168"/>
                <a:gd name="T25" fmla="*/ 107 h 161"/>
                <a:gd name="T26" fmla="*/ 42 w 168"/>
                <a:gd name="T27" fmla="*/ 107 h 161"/>
                <a:gd name="T28" fmla="*/ 48 w 168"/>
                <a:gd name="T29" fmla="*/ 113 h 161"/>
                <a:gd name="T30" fmla="*/ 24 w 168"/>
                <a:gd name="T31" fmla="*/ 113 h 161"/>
                <a:gd name="T32" fmla="*/ 42 w 168"/>
                <a:gd name="T33" fmla="*/ 119 h 161"/>
                <a:gd name="T34" fmla="*/ 30 w 168"/>
                <a:gd name="T35" fmla="*/ 131 h 161"/>
                <a:gd name="T36" fmla="*/ 18 w 168"/>
                <a:gd name="T37" fmla="*/ 131 h 161"/>
                <a:gd name="T38" fmla="*/ 0 w 168"/>
                <a:gd name="T39" fmla="*/ 131 h 161"/>
                <a:gd name="T40" fmla="*/ 0 w 168"/>
                <a:gd name="T41" fmla="*/ 113 h 161"/>
                <a:gd name="T42" fmla="*/ 0 w 168"/>
                <a:gd name="T43" fmla="*/ 96 h 161"/>
                <a:gd name="T44" fmla="*/ 0 w 168"/>
                <a:gd name="T45" fmla="*/ 84 h 161"/>
                <a:gd name="T46" fmla="*/ 6 w 168"/>
                <a:gd name="T47" fmla="*/ 66 h 161"/>
                <a:gd name="T48" fmla="*/ 6 w 168"/>
                <a:gd name="T49" fmla="*/ 48 h 161"/>
                <a:gd name="T50" fmla="*/ 6 w 168"/>
                <a:gd name="T51" fmla="*/ 18 h 161"/>
                <a:gd name="T52" fmla="*/ 6 w 168"/>
                <a:gd name="T53" fmla="*/ 0 h 161"/>
                <a:gd name="T54" fmla="*/ 24 w 168"/>
                <a:gd name="T55" fmla="*/ 6 h 161"/>
                <a:gd name="T56" fmla="*/ 42 w 168"/>
                <a:gd name="T57" fmla="*/ 12 h 161"/>
                <a:gd name="T58" fmla="*/ 72 w 168"/>
                <a:gd name="T59" fmla="*/ 30 h 161"/>
                <a:gd name="T60" fmla="*/ 90 w 168"/>
                <a:gd name="T61" fmla="*/ 48 h 161"/>
                <a:gd name="T62" fmla="*/ 90 w 168"/>
                <a:gd name="T63" fmla="*/ 60 h 161"/>
                <a:gd name="T64" fmla="*/ 108 w 168"/>
                <a:gd name="T65" fmla="*/ 66 h 161"/>
                <a:gd name="T66" fmla="*/ 120 w 168"/>
                <a:gd name="T67" fmla="*/ 72 h 161"/>
                <a:gd name="T68" fmla="*/ 120 w 168"/>
                <a:gd name="T69" fmla="*/ 84 h 161"/>
                <a:gd name="T70" fmla="*/ 108 w 168"/>
                <a:gd name="T71" fmla="*/ 84 h 161"/>
                <a:gd name="T72" fmla="*/ 114 w 168"/>
                <a:gd name="T73" fmla="*/ 102 h 161"/>
                <a:gd name="T74" fmla="*/ 126 w 168"/>
                <a:gd name="T75" fmla="*/ 113 h 161"/>
                <a:gd name="T76" fmla="*/ 132 w 168"/>
                <a:gd name="T77" fmla="*/ 131 h 161"/>
                <a:gd name="T78" fmla="*/ 144 w 168"/>
                <a:gd name="T79" fmla="*/ 131 h 161"/>
                <a:gd name="T80" fmla="*/ 144 w 168"/>
                <a:gd name="T81" fmla="*/ 137 h 161"/>
                <a:gd name="T82" fmla="*/ 156 w 168"/>
                <a:gd name="T83" fmla="*/ 143 h 161"/>
                <a:gd name="T84" fmla="*/ 150 w 168"/>
                <a:gd name="T85" fmla="*/ 143 h 161"/>
                <a:gd name="T86" fmla="*/ 168 w 168"/>
                <a:gd name="T87" fmla="*/ 149 h 16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68"/>
                <a:gd name="T133" fmla="*/ 0 h 161"/>
                <a:gd name="T134" fmla="*/ 168 w 168"/>
                <a:gd name="T135" fmla="*/ 161 h 16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68" h="161">
                  <a:moveTo>
                    <a:pt x="168" y="149"/>
                  </a:moveTo>
                  <a:lnTo>
                    <a:pt x="162" y="155"/>
                  </a:lnTo>
                  <a:lnTo>
                    <a:pt x="162" y="161"/>
                  </a:lnTo>
                  <a:lnTo>
                    <a:pt x="156" y="155"/>
                  </a:lnTo>
                  <a:lnTo>
                    <a:pt x="138" y="155"/>
                  </a:lnTo>
                  <a:lnTo>
                    <a:pt x="120" y="149"/>
                  </a:lnTo>
                  <a:lnTo>
                    <a:pt x="102" y="131"/>
                  </a:lnTo>
                  <a:lnTo>
                    <a:pt x="90" y="119"/>
                  </a:lnTo>
                  <a:lnTo>
                    <a:pt x="84" y="107"/>
                  </a:lnTo>
                  <a:lnTo>
                    <a:pt x="60" y="96"/>
                  </a:lnTo>
                  <a:lnTo>
                    <a:pt x="60" y="102"/>
                  </a:lnTo>
                  <a:lnTo>
                    <a:pt x="48" y="96"/>
                  </a:lnTo>
                  <a:lnTo>
                    <a:pt x="48" y="107"/>
                  </a:lnTo>
                  <a:lnTo>
                    <a:pt x="42" y="107"/>
                  </a:lnTo>
                  <a:lnTo>
                    <a:pt x="48" y="113"/>
                  </a:lnTo>
                  <a:lnTo>
                    <a:pt x="24" y="113"/>
                  </a:lnTo>
                  <a:lnTo>
                    <a:pt x="42" y="119"/>
                  </a:lnTo>
                  <a:lnTo>
                    <a:pt x="30" y="131"/>
                  </a:lnTo>
                  <a:lnTo>
                    <a:pt x="18" y="131"/>
                  </a:lnTo>
                  <a:lnTo>
                    <a:pt x="0" y="131"/>
                  </a:lnTo>
                  <a:lnTo>
                    <a:pt x="0" y="113"/>
                  </a:lnTo>
                  <a:lnTo>
                    <a:pt x="0" y="96"/>
                  </a:lnTo>
                  <a:lnTo>
                    <a:pt x="0" y="84"/>
                  </a:lnTo>
                  <a:lnTo>
                    <a:pt x="6" y="66"/>
                  </a:lnTo>
                  <a:lnTo>
                    <a:pt x="6" y="48"/>
                  </a:lnTo>
                  <a:lnTo>
                    <a:pt x="6" y="18"/>
                  </a:lnTo>
                  <a:lnTo>
                    <a:pt x="6" y="0"/>
                  </a:lnTo>
                  <a:lnTo>
                    <a:pt x="24" y="6"/>
                  </a:lnTo>
                  <a:lnTo>
                    <a:pt x="42" y="12"/>
                  </a:lnTo>
                  <a:lnTo>
                    <a:pt x="72" y="30"/>
                  </a:lnTo>
                  <a:lnTo>
                    <a:pt x="90" y="48"/>
                  </a:lnTo>
                  <a:lnTo>
                    <a:pt x="90" y="60"/>
                  </a:lnTo>
                  <a:lnTo>
                    <a:pt x="108" y="66"/>
                  </a:lnTo>
                  <a:lnTo>
                    <a:pt x="120" y="72"/>
                  </a:lnTo>
                  <a:lnTo>
                    <a:pt x="120" y="84"/>
                  </a:lnTo>
                  <a:lnTo>
                    <a:pt x="108" y="84"/>
                  </a:lnTo>
                  <a:lnTo>
                    <a:pt x="114" y="102"/>
                  </a:lnTo>
                  <a:lnTo>
                    <a:pt x="126" y="113"/>
                  </a:lnTo>
                  <a:lnTo>
                    <a:pt x="132" y="131"/>
                  </a:lnTo>
                  <a:lnTo>
                    <a:pt x="144" y="131"/>
                  </a:lnTo>
                  <a:lnTo>
                    <a:pt x="144" y="137"/>
                  </a:lnTo>
                  <a:lnTo>
                    <a:pt x="156" y="143"/>
                  </a:lnTo>
                  <a:lnTo>
                    <a:pt x="150" y="143"/>
                  </a:lnTo>
                  <a:lnTo>
                    <a:pt x="168" y="149"/>
                  </a:lnTo>
                  <a:close/>
                </a:path>
              </a:pathLst>
            </a:custGeom>
            <a:solidFill>
              <a:srgbClr val="E1E1E1"/>
            </a:solidFill>
            <a:ln w="9525">
              <a:solidFill>
                <a:srgbClr val="000000"/>
              </a:solidFill>
              <a:round/>
              <a:headEnd/>
              <a:tailEnd/>
            </a:ln>
          </p:spPr>
          <p:txBody>
            <a:bodyPr/>
            <a:lstStyle/>
            <a:p>
              <a:pPr algn="ctr"/>
              <a:endParaRPr lang="en-US"/>
            </a:p>
          </p:txBody>
        </p:sp>
        <p:sp>
          <p:nvSpPr>
            <p:cNvPr id="21566" name="Freeform 83"/>
            <p:cNvSpPr>
              <a:spLocks/>
            </p:cNvSpPr>
            <p:nvPr/>
          </p:nvSpPr>
          <p:spPr bwMode="auto">
            <a:xfrm>
              <a:off x="5224" y="2848"/>
              <a:ext cx="65" cy="48"/>
            </a:xfrm>
            <a:custGeom>
              <a:avLst/>
              <a:gdLst>
                <a:gd name="T0" fmla="*/ 72 w 72"/>
                <a:gd name="T1" fmla="*/ 6 h 42"/>
                <a:gd name="T2" fmla="*/ 72 w 72"/>
                <a:gd name="T3" fmla="*/ 18 h 42"/>
                <a:gd name="T4" fmla="*/ 66 w 72"/>
                <a:gd name="T5" fmla="*/ 18 h 42"/>
                <a:gd name="T6" fmla="*/ 66 w 72"/>
                <a:gd name="T7" fmla="*/ 30 h 42"/>
                <a:gd name="T8" fmla="*/ 54 w 72"/>
                <a:gd name="T9" fmla="*/ 30 h 42"/>
                <a:gd name="T10" fmla="*/ 30 w 72"/>
                <a:gd name="T11" fmla="*/ 42 h 42"/>
                <a:gd name="T12" fmla="*/ 18 w 72"/>
                <a:gd name="T13" fmla="*/ 42 h 42"/>
                <a:gd name="T14" fmla="*/ 6 w 72"/>
                <a:gd name="T15" fmla="*/ 36 h 42"/>
                <a:gd name="T16" fmla="*/ 0 w 72"/>
                <a:gd name="T17" fmla="*/ 30 h 42"/>
                <a:gd name="T18" fmla="*/ 24 w 72"/>
                <a:gd name="T19" fmla="*/ 30 h 42"/>
                <a:gd name="T20" fmla="*/ 30 w 72"/>
                <a:gd name="T21" fmla="*/ 18 h 42"/>
                <a:gd name="T22" fmla="*/ 30 w 72"/>
                <a:gd name="T23" fmla="*/ 24 h 42"/>
                <a:gd name="T24" fmla="*/ 42 w 72"/>
                <a:gd name="T25" fmla="*/ 30 h 42"/>
                <a:gd name="T26" fmla="*/ 60 w 72"/>
                <a:gd name="T27" fmla="*/ 18 h 42"/>
                <a:gd name="T28" fmla="*/ 60 w 72"/>
                <a:gd name="T29" fmla="*/ 6 h 42"/>
                <a:gd name="T30" fmla="*/ 66 w 72"/>
                <a:gd name="T31" fmla="*/ 0 h 42"/>
                <a:gd name="T32" fmla="*/ 72 w 72"/>
                <a:gd name="T33" fmla="*/ 6 h 4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72"/>
                <a:gd name="T52" fmla="*/ 0 h 42"/>
                <a:gd name="T53" fmla="*/ 72 w 72"/>
                <a:gd name="T54" fmla="*/ 42 h 4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72" h="42">
                  <a:moveTo>
                    <a:pt x="72" y="6"/>
                  </a:moveTo>
                  <a:lnTo>
                    <a:pt x="72" y="18"/>
                  </a:lnTo>
                  <a:lnTo>
                    <a:pt x="66" y="18"/>
                  </a:lnTo>
                  <a:lnTo>
                    <a:pt x="66" y="30"/>
                  </a:lnTo>
                  <a:lnTo>
                    <a:pt x="54" y="30"/>
                  </a:lnTo>
                  <a:lnTo>
                    <a:pt x="30" y="42"/>
                  </a:lnTo>
                  <a:lnTo>
                    <a:pt x="18" y="42"/>
                  </a:lnTo>
                  <a:lnTo>
                    <a:pt x="6" y="36"/>
                  </a:lnTo>
                  <a:lnTo>
                    <a:pt x="0" y="30"/>
                  </a:lnTo>
                  <a:lnTo>
                    <a:pt x="24" y="30"/>
                  </a:lnTo>
                  <a:lnTo>
                    <a:pt x="30" y="18"/>
                  </a:lnTo>
                  <a:lnTo>
                    <a:pt x="30" y="24"/>
                  </a:lnTo>
                  <a:lnTo>
                    <a:pt x="42" y="30"/>
                  </a:lnTo>
                  <a:lnTo>
                    <a:pt x="60" y="18"/>
                  </a:lnTo>
                  <a:lnTo>
                    <a:pt x="60" y="6"/>
                  </a:lnTo>
                  <a:lnTo>
                    <a:pt x="66" y="0"/>
                  </a:lnTo>
                  <a:lnTo>
                    <a:pt x="72" y="6"/>
                  </a:lnTo>
                  <a:close/>
                </a:path>
              </a:pathLst>
            </a:custGeom>
            <a:solidFill>
              <a:srgbClr val="E1E1E1"/>
            </a:solidFill>
            <a:ln w="9525">
              <a:solidFill>
                <a:srgbClr val="000000"/>
              </a:solidFill>
              <a:round/>
              <a:headEnd/>
              <a:tailEnd/>
            </a:ln>
          </p:spPr>
          <p:txBody>
            <a:bodyPr/>
            <a:lstStyle/>
            <a:p>
              <a:pPr algn="ctr"/>
              <a:endParaRPr lang="en-US"/>
            </a:p>
          </p:txBody>
        </p:sp>
        <p:sp>
          <p:nvSpPr>
            <p:cNvPr id="21567" name="Freeform 84"/>
            <p:cNvSpPr>
              <a:spLocks/>
            </p:cNvSpPr>
            <p:nvPr/>
          </p:nvSpPr>
          <p:spPr bwMode="auto">
            <a:xfrm>
              <a:off x="5326" y="2875"/>
              <a:ext cx="16" cy="34"/>
            </a:xfrm>
            <a:custGeom>
              <a:avLst/>
              <a:gdLst>
                <a:gd name="T0" fmla="*/ 18 w 18"/>
                <a:gd name="T1" fmla="*/ 30 h 30"/>
                <a:gd name="T2" fmla="*/ 12 w 18"/>
                <a:gd name="T3" fmla="*/ 30 h 30"/>
                <a:gd name="T4" fmla="*/ 6 w 18"/>
                <a:gd name="T5" fmla="*/ 18 h 30"/>
                <a:gd name="T6" fmla="*/ 0 w 18"/>
                <a:gd name="T7" fmla="*/ 0 h 30"/>
                <a:gd name="T8" fmla="*/ 12 w 18"/>
                <a:gd name="T9" fmla="*/ 12 h 30"/>
                <a:gd name="T10" fmla="*/ 18 w 18"/>
                <a:gd name="T11" fmla="*/ 30 h 30"/>
                <a:gd name="T12" fmla="*/ 0 60000 65536"/>
                <a:gd name="T13" fmla="*/ 0 60000 65536"/>
                <a:gd name="T14" fmla="*/ 0 60000 65536"/>
                <a:gd name="T15" fmla="*/ 0 60000 65536"/>
                <a:gd name="T16" fmla="*/ 0 60000 65536"/>
                <a:gd name="T17" fmla="*/ 0 60000 65536"/>
                <a:gd name="T18" fmla="*/ 0 w 18"/>
                <a:gd name="T19" fmla="*/ 0 h 30"/>
                <a:gd name="T20" fmla="*/ 18 w 18"/>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18" h="30">
                  <a:moveTo>
                    <a:pt x="18" y="30"/>
                  </a:moveTo>
                  <a:lnTo>
                    <a:pt x="12" y="30"/>
                  </a:lnTo>
                  <a:lnTo>
                    <a:pt x="6" y="18"/>
                  </a:lnTo>
                  <a:lnTo>
                    <a:pt x="0" y="0"/>
                  </a:lnTo>
                  <a:lnTo>
                    <a:pt x="12" y="12"/>
                  </a:lnTo>
                  <a:lnTo>
                    <a:pt x="18" y="30"/>
                  </a:lnTo>
                  <a:close/>
                </a:path>
              </a:pathLst>
            </a:custGeom>
            <a:solidFill>
              <a:srgbClr val="E1E1E1"/>
            </a:solidFill>
            <a:ln w="9525">
              <a:solidFill>
                <a:srgbClr val="000000"/>
              </a:solidFill>
              <a:round/>
              <a:headEnd/>
              <a:tailEnd/>
            </a:ln>
          </p:spPr>
          <p:txBody>
            <a:bodyPr/>
            <a:lstStyle/>
            <a:p>
              <a:pPr algn="ctr"/>
              <a:endParaRPr lang="en-US"/>
            </a:p>
          </p:txBody>
        </p:sp>
        <p:sp>
          <p:nvSpPr>
            <p:cNvPr id="21568" name="Freeform 85"/>
            <p:cNvSpPr>
              <a:spLocks/>
            </p:cNvSpPr>
            <p:nvPr/>
          </p:nvSpPr>
          <p:spPr bwMode="auto">
            <a:xfrm>
              <a:off x="5267" y="2815"/>
              <a:ext cx="37" cy="47"/>
            </a:xfrm>
            <a:custGeom>
              <a:avLst/>
              <a:gdLst>
                <a:gd name="T0" fmla="*/ 41 w 41"/>
                <a:gd name="T1" fmla="*/ 36 h 42"/>
                <a:gd name="T2" fmla="*/ 35 w 41"/>
                <a:gd name="T3" fmla="*/ 42 h 42"/>
                <a:gd name="T4" fmla="*/ 24 w 41"/>
                <a:gd name="T5" fmla="*/ 18 h 42"/>
                <a:gd name="T6" fmla="*/ 12 w 41"/>
                <a:gd name="T7" fmla="*/ 12 h 42"/>
                <a:gd name="T8" fmla="*/ 0 w 41"/>
                <a:gd name="T9" fmla="*/ 0 h 42"/>
                <a:gd name="T10" fmla="*/ 0 w 41"/>
                <a:gd name="T11" fmla="*/ 0 h 42"/>
                <a:gd name="T12" fmla="*/ 18 w 41"/>
                <a:gd name="T13" fmla="*/ 12 h 42"/>
                <a:gd name="T14" fmla="*/ 30 w 41"/>
                <a:gd name="T15" fmla="*/ 24 h 42"/>
                <a:gd name="T16" fmla="*/ 41 w 41"/>
                <a:gd name="T17" fmla="*/ 36 h 4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1"/>
                <a:gd name="T28" fmla="*/ 0 h 42"/>
                <a:gd name="T29" fmla="*/ 41 w 41"/>
                <a:gd name="T30" fmla="*/ 42 h 4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1" h="42">
                  <a:moveTo>
                    <a:pt x="41" y="36"/>
                  </a:moveTo>
                  <a:lnTo>
                    <a:pt x="35" y="42"/>
                  </a:lnTo>
                  <a:lnTo>
                    <a:pt x="24" y="18"/>
                  </a:lnTo>
                  <a:lnTo>
                    <a:pt x="12" y="12"/>
                  </a:lnTo>
                  <a:lnTo>
                    <a:pt x="0" y="0"/>
                  </a:lnTo>
                  <a:lnTo>
                    <a:pt x="18" y="12"/>
                  </a:lnTo>
                  <a:lnTo>
                    <a:pt x="30" y="24"/>
                  </a:lnTo>
                  <a:lnTo>
                    <a:pt x="41" y="36"/>
                  </a:lnTo>
                  <a:close/>
                </a:path>
              </a:pathLst>
            </a:custGeom>
            <a:solidFill>
              <a:srgbClr val="E1E1E1"/>
            </a:solidFill>
            <a:ln w="9525">
              <a:solidFill>
                <a:srgbClr val="000000"/>
              </a:solidFill>
              <a:round/>
              <a:headEnd/>
              <a:tailEnd/>
            </a:ln>
          </p:spPr>
          <p:txBody>
            <a:bodyPr/>
            <a:lstStyle/>
            <a:p>
              <a:pPr algn="ctr"/>
              <a:endParaRPr lang="en-US"/>
            </a:p>
          </p:txBody>
        </p:sp>
        <p:sp>
          <p:nvSpPr>
            <p:cNvPr id="21569" name="Freeform 86"/>
            <p:cNvSpPr>
              <a:spLocks/>
            </p:cNvSpPr>
            <p:nvPr/>
          </p:nvSpPr>
          <p:spPr bwMode="auto">
            <a:xfrm>
              <a:off x="5262" y="2976"/>
              <a:ext cx="5" cy="6"/>
            </a:xfrm>
            <a:custGeom>
              <a:avLst/>
              <a:gdLst>
                <a:gd name="T0" fmla="*/ 6 w 6"/>
                <a:gd name="T1" fmla="*/ 0 h 6"/>
                <a:gd name="T2" fmla="*/ 0 w 6"/>
                <a:gd name="T3" fmla="*/ 6 h 6"/>
                <a:gd name="T4" fmla="*/ 0 w 6"/>
                <a:gd name="T5" fmla="*/ 0 h 6"/>
                <a:gd name="T6" fmla="*/ 6 w 6"/>
                <a:gd name="T7" fmla="*/ 0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6" y="0"/>
                  </a:moveTo>
                  <a:lnTo>
                    <a:pt x="0" y="6"/>
                  </a:lnTo>
                  <a:lnTo>
                    <a:pt x="0" y="0"/>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570" name="Freeform 87"/>
            <p:cNvSpPr>
              <a:spLocks/>
            </p:cNvSpPr>
            <p:nvPr/>
          </p:nvSpPr>
          <p:spPr bwMode="auto">
            <a:xfrm>
              <a:off x="5165" y="2410"/>
              <a:ext cx="1" cy="7"/>
            </a:xfrm>
            <a:custGeom>
              <a:avLst/>
              <a:gdLst>
                <a:gd name="T0" fmla="*/ 0 w 1"/>
                <a:gd name="T1" fmla="*/ 0 h 6"/>
                <a:gd name="T2" fmla="*/ 0 w 1"/>
                <a:gd name="T3" fmla="*/ 6 h 6"/>
                <a:gd name="T4" fmla="*/ 0 w 1"/>
                <a:gd name="T5" fmla="*/ 6 h 6"/>
                <a:gd name="T6" fmla="*/ 0 w 1"/>
                <a:gd name="T7" fmla="*/ 6 h 6"/>
                <a:gd name="T8" fmla="*/ 0 w 1"/>
                <a:gd name="T9" fmla="*/ 6 h 6"/>
                <a:gd name="T10" fmla="*/ 0 w 1"/>
                <a:gd name="T11" fmla="*/ 6 h 6"/>
                <a:gd name="T12" fmla="*/ 0 w 1"/>
                <a:gd name="T13" fmla="*/ 0 h 6"/>
                <a:gd name="T14" fmla="*/ 0 60000 65536"/>
                <a:gd name="T15" fmla="*/ 0 60000 65536"/>
                <a:gd name="T16" fmla="*/ 0 60000 65536"/>
                <a:gd name="T17" fmla="*/ 0 60000 65536"/>
                <a:gd name="T18" fmla="*/ 0 60000 65536"/>
                <a:gd name="T19" fmla="*/ 0 60000 65536"/>
                <a:gd name="T20" fmla="*/ 0 60000 65536"/>
                <a:gd name="T21" fmla="*/ 0 w 1"/>
                <a:gd name="T22" fmla="*/ 0 h 6"/>
                <a:gd name="T23" fmla="*/ 1 w 1"/>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6">
                  <a:moveTo>
                    <a:pt x="0" y="0"/>
                  </a:moveTo>
                  <a:lnTo>
                    <a:pt x="0" y="6"/>
                  </a:ln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571" name="Freeform 88"/>
            <p:cNvSpPr>
              <a:spLocks/>
            </p:cNvSpPr>
            <p:nvPr/>
          </p:nvSpPr>
          <p:spPr bwMode="auto">
            <a:xfrm>
              <a:off x="5165" y="2417"/>
              <a:ext cx="1" cy="7"/>
            </a:xfrm>
            <a:custGeom>
              <a:avLst/>
              <a:gdLst>
                <a:gd name="T0" fmla="*/ 0 w 1"/>
                <a:gd name="T1" fmla="*/ 0 h 6"/>
                <a:gd name="T2" fmla="*/ 0 w 1"/>
                <a:gd name="T3" fmla="*/ 0 h 6"/>
                <a:gd name="T4" fmla="*/ 0 w 1"/>
                <a:gd name="T5" fmla="*/ 0 h 6"/>
                <a:gd name="T6" fmla="*/ 0 w 1"/>
                <a:gd name="T7" fmla="*/ 6 h 6"/>
                <a:gd name="T8" fmla="*/ 0 w 1"/>
                <a:gd name="T9" fmla="*/ 0 h 6"/>
                <a:gd name="T10" fmla="*/ 0 w 1"/>
                <a:gd name="T11" fmla="*/ 0 h 6"/>
                <a:gd name="T12" fmla="*/ 0 60000 65536"/>
                <a:gd name="T13" fmla="*/ 0 60000 65536"/>
                <a:gd name="T14" fmla="*/ 0 60000 65536"/>
                <a:gd name="T15" fmla="*/ 0 60000 65536"/>
                <a:gd name="T16" fmla="*/ 0 60000 65536"/>
                <a:gd name="T17" fmla="*/ 0 60000 65536"/>
                <a:gd name="T18" fmla="*/ 0 w 1"/>
                <a:gd name="T19" fmla="*/ 0 h 6"/>
                <a:gd name="T20" fmla="*/ 1 w 1"/>
                <a:gd name="T21" fmla="*/ 6 h 6"/>
              </a:gdLst>
              <a:ahLst/>
              <a:cxnLst>
                <a:cxn ang="T12">
                  <a:pos x="T0" y="T1"/>
                </a:cxn>
                <a:cxn ang="T13">
                  <a:pos x="T2" y="T3"/>
                </a:cxn>
                <a:cxn ang="T14">
                  <a:pos x="T4" y="T5"/>
                </a:cxn>
                <a:cxn ang="T15">
                  <a:pos x="T6" y="T7"/>
                </a:cxn>
                <a:cxn ang="T16">
                  <a:pos x="T8" y="T9"/>
                </a:cxn>
                <a:cxn ang="T17">
                  <a:pos x="T10" y="T11"/>
                </a:cxn>
              </a:cxnLst>
              <a:rect l="T18" t="T19" r="T20" b="T21"/>
              <a:pathLst>
                <a:path w="1" h="6">
                  <a:moveTo>
                    <a:pt x="0" y="0"/>
                  </a:moveTo>
                  <a:lnTo>
                    <a:pt x="0" y="0"/>
                  </a:lnTo>
                  <a:lnTo>
                    <a:pt x="0" y="6"/>
                  </a:ln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572" name="Freeform 89"/>
            <p:cNvSpPr>
              <a:spLocks/>
            </p:cNvSpPr>
            <p:nvPr/>
          </p:nvSpPr>
          <p:spPr bwMode="auto">
            <a:xfrm>
              <a:off x="5159" y="2437"/>
              <a:ext cx="1" cy="1"/>
            </a:xfrm>
            <a:custGeom>
              <a:avLst/>
              <a:gdLst>
                <a:gd name="T0" fmla="*/ 0 w 1"/>
                <a:gd name="T1" fmla="*/ 0 h 1"/>
                <a:gd name="T2" fmla="*/ 0 w 1"/>
                <a:gd name="T3" fmla="*/ 0 h 1"/>
                <a:gd name="T4" fmla="*/ 0 w 1"/>
                <a:gd name="T5" fmla="*/ 0 h 1"/>
                <a:gd name="T6" fmla="*/ 0 w 1"/>
                <a:gd name="T7" fmla="*/ 0 h 1"/>
                <a:gd name="T8" fmla="*/ 0 w 1"/>
                <a:gd name="T9" fmla="*/ 0 h 1"/>
                <a:gd name="T10" fmla="*/ 0 w 1"/>
                <a:gd name="T11" fmla="*/ 0 h 1"/>
                <a:gd name="T12" fmla="*/ 0 60000 65536"/>
                <a:gd name="T13" fmla="*/ 0 60000 65536"/>
                <a:gd name="T14" fmla="*/ 0 60000 65536"/>
                <a:gd name="T15" fmla="*/ 0 60000 65536"/>
                <a:gd name="T16" fmla="*/ 0 60000 65536"/>
                <a:gd name="T17" fmla="*/ 0 60000 65536"/>
                <a:gd name="T18" fmla="*/ 0 w 1"/>
                <a:gd name="T19" fmla="*/ 0 h 1"/>
                <a:gd name="T20" fmla="*/ 1 w 1"/>
                <a:gd name="T21" fmla="*/ 1 h 1"/>
              </a:gdLst>
              <a:ahLst/>
              <a:cxnLst>
                <a:cxn ang="T12">
                  <a:pos x="T0" y="T1"/>
                </a:cxn>
                <a:cxn ang="T13">
                  <a:pos x="T2" y="T3"/>
                </a:cxn>
                <a:cxn ang="T14">
                  <a:pos x="T4" y="T5"/>
                </a:cxn>
                <a:cxn ang="T15">
                  <a:pos x="T6" y="T7"/>
                </a:cxn>
                <a:cxn ang="T16">
                  <a:pos x="T8" y="T9"/>
                </a:cxn>
                <a:cxn ang="T17">
                  <a:pos x="T10" y="T11"/>
                </a:cxn>
              </a:cxnLst>
              <a:rect l="T18" t="T19" r="T20" b="T21"/>
              <a:pathLst>
                <a:path w="1" h="1">
                  <a:moveTo>
                    <a:pt x="0" y="0"/>
                  </a:move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573" name="Freeform 90"/>
            <p:cNvSpPr>
              <a:spLocks/>
            </p:cNvSpPr>
            <p:nvPr/>
          </p:nvSpPr>
          <p:spPr bwMode="auto">
            <a:xfrm>
              <a:off x="5154" y="2349"/>
              <a:ext cx="1" cy="2"/>
            </a:xfrm>
            <a:custGeom>
              <a:avLst/>
              <a:gdLst>
                <a:gd name="T0" fmla="*/ 0 w 1"/>
                <a:gd name="T1" fmla="*/ 0 h 2"/>
                <a:gd name="T2" fmla="*/ 0 w 1"/>
                <a:gd name="T3" fmla="*/ 0 h 2"/>
                <a:gd name="T4" fmla="*/ 0 w 1"/>
                <a:gd name="T5" fmla="*/ 0 h 2"/>
                <a:gd name="T6" fmla="*/ 0 w 1"/>
                <a:gd name="T7" fmla="*/ 0 h 2"/>
                <a:gd name="T8" fmla="*/ 0 w 1"/>
                <a:gd name="T9" fmla="*/ 0 h 2"/>
                <a:gd name="T10" fmla="*/ 0 w 1"/>
                <a:gd name="T11" fmla="*/ 0 h 2"/>
                <a:gd name="T12" fmla="*/ 0 60000 65536"/>
                <a:gd name="T13" fmla="*/ 0 60000 65536"/>
                <a:gd name="T14" fmla="*/ 0 60000 65536"/>
                <a:gd name="T15" fmla="*/ 0 60000 65536"/>
                <a:gd name="T16" fmla="*/ 0 60000 65536"/>
                <a:gd name="T17" fmla="*/ 0 60000 65536"/>
                <a:gd name="T18" fmla="*/ 0 w 1"/>
                <a:gd name="T19" fmla="*/ 0 h 2"/>
                <a:gd name="T20" fmla="*/ 1 w 1"/>
                <a:gd name="T21" fmla="*/ 2 h 2"/>
              </a:gdLst>
              <a:ahLst/>
              <a:cxnLst>
                <a:cxn ang="T12">
                  <a:pos x="T0" y="T1"/>
                </a:cxn>
                <a:cxn ang="T13">
                  <a:pos x="T2" y="T3"/>
                </a:cxn>
                <a:cxn ang="T14">
                  <a:pos x="T4" y="T5"/>
                </a:cxn>
                <a:cxn ang="T15">
                  <a:pos x="T6" y="T7"/>
                </a:cxn>
                <a:cxn ang="T16">
                  <a:pos x="T8" y="T9"/>
                </a:cxn>
                <a:cxn ang="T17">
                  <a:pos x="T10" y="T11"/>
                </a:cxn>
              </a:cxnLst>
              <a:rect l="T18" t="T19" r="T20" b="T21"/>
              <a:pathLst>
                <a:path w="1" h="2">
                  <a:moveTo>
                    <a:pt x="0" y="0"/>
                  </a:move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574" name="Rectangle 91"/>
            <p:cNvSpPr>
              <a:spLocks noChangeArrowheads="1"/>
            </p:cNvSpPr>
            <p:nvPr/>
          </p:nvSpPr>
          <p:spPr bwMode="auto">
            <a:xfrm>
              <a:off x="5148" y="2336"/>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575" name="Rectangle 92"/>
            <p:cNvSpPr>
              <a:spLocks noChangeArrowheads="1"/>
            </p:cNvSpPr>
            <p:nvPr/>
          </p:nvSpPr>
          <p:spPr bwMode="auto">
            <a:xfrm>
              <a:off x="5159" y="2390"/>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576" name="Freeform 93"/>
            <p:cNvSpPr>
              <a:spLocks/>
            </p:cNvSpPr>
            <p:nvPr/>
          </p:nvSpPr>
          <p:spPr bwMode="auto">
            <a:xfrm>
              <a:off x="4238" y="2161"/>
              <a:ext cx="76" cy="128"/>
            </a:xfrm>
            <a:custGeom>
              <a:avLst/>
              <a:gdLst>
                <a:gd name="T0" fmla="*/ 30 w 84"/>
                <a:gd name="T1" fmla="*/ 96 h 114"/>
                <a:gd name="T2" fmla="*/ 30 w 84"/>
                <a:gd name="T3" fmla="*/ 96 h 114"/>
                <a:gd name="T4" fmla="*/ 24 w 84"/>
                <a:gd name="T5" fmla="*/ 90 h 114"/>
                <a:gd name="T6" fmla="*/ 24 w 84"/>
                <a:gd name="T7" fmla="*/ 90 h 114"/>
                <a:gd name="T8" fmla="*/ 18 w 84"/>
                <a:gd name="T9" fmla="*/ 78 h 114"/>
                <a:gd name="T10" fmla="*/ 12 w 84"/>
                <a:gd name="T11" fmla="*/ 60 h 114"/>
                <a:gd name="T12" fmla="*/ 12 w 84"/>
                <a:gd name="T13" fmla="*/ 48 h 114"/>
                <a:gd name="T14" fmla="*/ 0 w 84"/>
                <a:gd name="T15" fmla="*/ 36 h 114"/>
                <a:gd name="T16" fmla="*/ 6 w 84"/>
                <a:gd name="T17" fmla="*/ 30 h 114"/>
                <a:gd name="T18" fmla="*/ 12 w 84"/>
                <a:gd name="T19" fmla="*/ 24 h 114"/>
                <a:gd name="T20" fmla="*/ 0 w 84"/>
                <a:gd name="T21" fmla="*/ 12 h 114"/>
                <a:gd name="T22" fmla="*/ 0 w 84"/>
                <a:gd name="T23" fmla="*/ 0 h 114"/>
                <a:gd name="T24" fmla="*/ 6 w 84"/>
                <a:gd name="T25" fmla="*/ 6 h 114"/>
                <a:gd name="T26" fmla="*/ 12 w 84"/>
                <a:gd name="T27" fmla="*/ 12 h 114"/>
                <a:gd name="T28" fmla="*/ 18 w 84"/>
                <a:gd name="T29" fmla="*/ 6 h 114"/>
                <a:gd name="T30" fmla="*/ 24 w 84"/>
                <a:gd name="T31" fmla="*/ 24 h 114"/>
                <a:gd name="T32" fmla="*/ 42 w 84"/>
                <a:gd name="T33" fmla="*/ 24 h 114"/>
                <a:gd name="T34" fmla="*/ 66 w 84"/>
                <a:gd name="T35" fmla="*/ 24 h 114"/>
                <a:gd name="T36" fmla="*/ 72 w 84"/>
                <a:gd name="T37" fmla="*/ 30 h 114"/>
                <a:gd name="T38" fmla="*/ 72 w 84"/>
                <a:gd name="T39" fmla="*/ 42 h 114"/>
                <a:gd name="T40" fmla="*/ 54 w 84"/>
                <a:gd name="T41" fmla="*/ 48 h 114"/>
                <a:gd name="T42" fmla="*/ 60 w 84"/>
                <a:gd name="T43" fmla="*/ 66 h 114"/>
                <a:gd name="T44" fmla="*/ 66 w 84"/>
                <a:gd name="T45" fmla="*/ 72 h 114"/>
                <a:gd name="T46" fmla="*/ 72 w 84"/>
                <a:gd name="T47" fmla="*/ 54 h 114"/>
                <a:gd name="T48" fmla="*/ 78 w 84"/>
                <a:gd name="T49" fmla="*/ 72 h 114"/>
                <a:gd name="T50" fmla="*/ 84 w 84"/>
                <a:gd name="T51" fmla="*/ 90 h 114"/>
                <a:gd name="T52" fmla="*/ 84 w 84"/>
                <a:gd name="T53" fmla="*/ 102 h 114"/>
                <a:gd name="T54" fmla="*/ 78 w 84"/>
                <a:gd name="T55" fmla="*/ 108 h 114"/>
                <a:gd name="T56" fmla="*/ 84 w 84"/>
                <a:gd name="T57" fmla="*/ 114 h 114"/>
                <a:gd name="T58" fmla="*/ 72 w 84"/>
                <a:gd name="T59" fmla="*/ 96 h 114"/>
                <a:gd name="T60" fmla="*/ 60 w 84"/>
                <a:gd name="T61" fmla="*/ 72 h 114"/>
                <a:gd name="T62" fmla="*/ 54 w 84"/>
                <a:gd name="T63" fmla="*/ 72 h 114"/>
                <a:gd name="T64" fmla="*/ 48 w 84"/>
                <a:gd name="T65" fmla="*/ 60 h 114"/>
                <a:gd name="T66" fmla="*/ 30 w 84"/>
                <a:gd name="T67" fmla="*/ 48 h 114"/>
                <a:gd name="T68" fmla="*/ 24 w 84"/>
                <a:gd name="T69" fmla="*/ 54 h 114"/>
                <a:gd name="T70" fmla="*/ 42 w 84"/>
                <a:gd name="T71" fmla="*/ 60 h 114"/>
                <a:gd name="T72" fmla="*/ 48 w 84"/>
                <a:gd name="T73" fmla="*/ 72 h 114"/>
                <a:gd name="T74" fmla="*/ 48 w 84"/>
                <a:gd name="T75" fmla="*/ 78 h 114"/>
                <a:gd name="T76" fmla="*/ 42 w 84"/>
                <a:gd name="T77" fmla="*/ 96 h 114"/>
                <a:gd name="T78" fmla="*/ 42 w 84"/>
                <a:gd name="T79" fmla="*/ 90 h 114"/>
                <a:gd name="T80" fmla="*/ 36 w 84"/>
                <a:gd name="T81" fmla="*/ 90 h 114"/>
                <a:gd name="T82" fmla="*/ 36 w 84"/>
                <a:gd name="T83" fmla="*/ 96 h 114"/>
                <a:gd name="T84" fmla="*/ 30 w 84"/>
                <a:gd name="T85" fmla="*/ 96 h 11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84"/>
                <a:gd name="T130" fmla="*/ 0 h 114"/>
                <a:gd name="T131" fmla="*/ 84 w 84"/>
                <a:gd name="T132" fmla="*/ 114 h 11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84" h="114">
                  <a:moveTo>
                    <a:pt x="30" y="96"/>
                  </a:moveTo>
                  <a:lnTo>
                    <a:pt x="30" y="96"/>
                  </a:lnTo>
                  <a:lnTo>
                    <a:pt x="24" y="90"/>
                  </a:lnTo>
                  <a:lnTo>
                    <a:pt x="18" y="78"/>
                  </a:lnTo>
                  <a:lnTo>
                    <a:pt x="12" y="60"/>
                  </a:lnTo>
                  <a:lnTo>
                    <a:pt x="12" y="48"/>
                  </a:lnTo>
                  <a:lnTo>
                    <a:pt x="0" y="36"/>
                  </a:lnTo>
                  <a:lnTo>
                    <a:pt x="6" y="30"/>
                  </a:lnTo>
                  <a:lnTo>
                    <a:pt x="12" y="24"/>
                  </a:lnTo>
                  <a:lnTo>
                    <a:pt x="0" y="12"/>
                  </a:lnTo>
                  <a:lnTo>
                    <a:pt x="0" y="0"/>
                  </a:lnTo>
                  <a:lnTo>
                    <a:pt x="6" y="6"/>
                  </a:lnTo>
                  <a:lnTo>
                    <a:pt x="12" y="12"/>
                  </a:lnTo>
                  <a:lnTo>
                    <a:pt x="18" y="6"/>
                  </a:lnTo>
                  <a:lnTo>
                    <a:pt x="24" y="24"/>
                  </a:lnTo>
                  <a:lnTo>
                    <a:pt x="42" y="24"/>
                  </a:lnTo>
                  <a:lnTo>
                    <a:pt x="66" y="24"/>
                  </a:lnTo>
                  <a:lnTo>
                    <a:pt x="72" y="30"/>
                  </a:lnTo>
                  <a:lnTo>
                    <a:pt x="72" y="42"/>
                  </a:lnTo>
                  <a:lnTo>
                    <a:pt x="54" y="48"/>
                  </a:lnTo>
                  <a:lnTo>
                    <a:pt x="60" y="66"/>
                  </a:lnTo>
                  <a:lnTo>
                    <a:pt x="66" y="72"/>
                  </a:lnTo>
                  <a:lnTo>
                    <a:pt x="72" y="54"/>
                  </a:lnTo>
                  <a:lnTo>
                    <a:pt x="78" y="72"/>
                  </a:lnTo>
                  <a:lnTo>
                    <a:pt x="84" y="90"/>
                  </a:lnTo>
                  <a:lnTo>
                    <a:pt x="84" y="102"/>
                  </a:lnTo>
                  <a:lnTo>
                    <a:pt x="78" y="108"/>
                  </a:lnTo>
                  <a:lnTo>
                    <a:pt x="84" y="114"/>
                  </a:lnTo>
                  <a:lnTo>
                    <a:pt x="72" y="96"/>
                  </a:lnTo>
                  <a:lnTo>
                    <a:pt x="60" y="72"/>
                  </a:lnTo>
                  <a:lnTo>
                    <a:pt x="54" y="72"/>
                  </a:lnTo>
                  <a:lnTo>
                    <a:pt x="48" y="60"/>
                  </a:lnTo>
                  <a:lnTo>
                    <a:pt x="30" y="48"/>
                  </a:lnTo>
                  <a:lnTo>
                    <a:pt x="24" y="54"/>
                  </a:lnTo>
                  <a:lnTo>
                    <a:pt x="42" y="60"/>
                  </a:lnTo>
                  <a:lnTo>
                    <a:pt x="48" y="72"/>
                  </a:lnTo>
                  <a:lnTo>
                    <a:pt x="48" y="78"/>
                  </a:lnTo>
                  <a:lnTo>
                    <a:pt x="42" y="96"/>
                  </a:lnTo>
                  <a:lnTo>
                    <a:pt x="42" y="90"/>
                  </a:lnTo>
                  <a:lnTo>
                    <a:pt x="36" y="90"/>
                  </a:lnTo>
                  <a:lnTo>
                    <a:pt x="36" y="96"/>
                  </a:lnTo>
                  <a:lnTo>
                    <a:pt x="30" y="96"/>
                  </a:lnTo>
                  <a:close/>
                </a:path>
              </a:pathLst>
            </a:custGeom>
            <a:solidFill>
              <a:srgbClr val="E1E1E1"/>
            </a:solidFill>
            <a:ln w="9525">
              <a:solidFill>
                <a:srgbClr val="000000"/>
              </a:solidFill>
              <a:round/>
              <a:headEnd/>
              <a:tailEnd/>
            </a:ln>
          </p:spPr>
          <p:txBody>
            <a:bodyPr/>
            <a:lstStyle/>
            <a:p>
              <a:pPr algn="ctr"/>
              <a:endParaRPr lang="en-US"/>
            </a:p>
          </p:txBody>
        </p:sp>
        <p:sp>
          <p:nvSpPr>
            <p:cNvPr id="21577" name="Freeform 94"/>
            <p:cNvSpPr>
              <a:spLocks/>
            </p:cNvSpPr>
            <p:nvPr/>
          </p:nvSpPr>
          <p:spPr bwMode="auto">
            <a:xfrm>
              <a:off x="4238" y="2122"/>
              <a:ext cx="55" cy="32"/>
            </a:xfrm>
            <a:custGeom>
              <a:avLst/>
              <a:gdLst>
                <a:gd name="T0" fmla="*/ 36 w 60"/>
                <a:gd name="T1" fmla="*/ 6 h 29"/>
                <a:gd name="T2" fmla="*/ 12 w 60"/>
                <a:gd name="T3" fmla="*/ 0 h 29"/>
                <a:gd name="T4" fmla="*/ 0 w 60"/>
                <a:gd name="T5" fmla="*/ 17 h 29"/>
                <a:gd name="T6" fmla="*/ 6 w 60"/>
                <a:gd name="T7" fmla="*/ 29 h 29"/>
                <a:gd name="T8" fmla="*/ 24 w 60"/>
                <a:gd name="T9" fmla="*/ 29 h 29"/>
                <a:gd name="T10" fmla="*/ 42 w 60"/>
                <a:gd name="T11" fmla="*/ 29 h 29"/>
                <a:gd name="T12" fmla="*/ 60 w 60"/>
                <a:gd name="T13" fmla="*/ 29 h 29"/>
                <a:gd name="T14" fmla="*/ 54 w 60"/>
                <a:gd name="T15" fmla="*/ 17 h 29"/>
                <a:gd name="T16" fmla="*/ 48 w 60"/>
                <a:gd name="T17" fmla="*/ 11 h 29"/>
                <a:gd name="T18" fmla="*/ 36 w 60"/>
                <a:gd name="T19" fmla="*/ 6 h 2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0"/>
                <a:gd name="T31" fmla="*/ 0 h 29"/>
                <a:gd name="T32" fmla="*/ 60 w 60"/>
                <a:gd name="T33" fmla="*/ 29 h 2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0" h="29">
                  <a:moveTo>
                    <a:pt x="36" y="6"/>
                  </a:moveTo>
                  <a:lnTo>
                    <a:pt x="12" y="0"/>
                  </a:lnTo>
                  <a:lnTo>
                    <a:pt x="0" y="17"/>
                  </a:lnTo>
                  <a:lnTo>
                    <a:pt x="6" y="29"/>
                  </a:lnTo>
                  <a:lnTo>
                    <a:pt x="24" y="29"/>
                  </a:lnTo>
                  <a:lnTo>
                    <a:pt x="42" y="29"/>
                  </a:lnTo>
                  <a:lnTo>
                    <a:pt x="60" y="29"/>
                  </a:lnTo>
                  <a:lnTo>
                    <a:pt x="54" y="17"/>
                  </a:lnTo>
                  <a:lnTo>
                    <a:pt x="48" y="11"/>
                  </a:lnTo>
                  <a:lnTo>
                    <a:pt x="36" y="6"/>
                  </a:lnTo>
                  <a:close/>
                </a:path>
              </a:pathLst>
            </a:custGeom>
            <a:solidFill>
              <a:srgbClr val="6F73BF"/>
            </a:solidFill>
            <a:ln w="9525">
              <a:solidFill>
                <a:srgbClr val="000000"/>
              </a:solidFill>
              <a:round/>
              <a:headEnd/>
              <a:tailEnd/>
            </a:ln>
          </p:spPr>
          <p:txBody>
            <a:bodyPr/>
            <a:lstStyle/>
            <a:p>
              <a:pPr algn="ctr"/>
              <a:endParaRPr lang="en-US"/>
            </a:p>
          </p:txBody>
        </p:sp>
        <p:sp>
          <p:nvSpPr>
            <p:cNvPr id="21578" name="Freeform 95"/>
            <p:cNvSpPr>
              <a:spLocks/>
            </p:cNvSpPr>
            <p:nvPr/>
          </p:nvSpPr>
          <p:spPr bwMode="auto">
            <a:xfrm>
              <a:off x="4486" y="2424"/>
              <a:ext cx="81" cy="101"/>
            </a:xfrm>
            <a:custGeom>
              <a:avLst/>
              <a:gdLst>
                <a:gd name="T0" fmla="*/ 66 w 90"/>
                <a:gd name="T1" fmla="*/ 66 h 90"/>
                <a:gd name="T2" fmla="*/ 72 w 90"/>
                <a:gd name="T3" fmla="*/ 78 h 90"/>
                <a:gd name="T4" fmla="*/ 60 w 90"/>
                <a:gd name="T5" fmla="*/ 78 h 90"/>
                <a:gd name="T6" fmla="*/ 54 w 90"/>
                <a:gd name="T7" fmla="*/ 78 h 90"/>
                <a:gd name="T8" fmla="*/ 42 w 90"/>
                <a:gd name="T9" fmla="*/ 90 h 90"/>
                <a:gd name="T10" fmla="*/ 30 w 90"/>
                <a:gd name="T11" fmla="*/ 84 h 90"/>
                <a:gd name="T12" fmla="*/ 30 w 90"/>
                <a:gd name="T13" fmla="*/ 84 h 90"/>
                <a:gd name="T14" fmla="*/ 24 w 90"/>
                <a:gd name="T15" fmla="*/ 72 h 90"/>
                <a:gd name="T16" fmla="*/ 18 w 90"/>
                <a:gd name="T17" fmla="*/ 78 h 90"/>
                <a:gd name="T18" fmla="*/ 18 w 90"/>
                <a:gd name="T19" fmla="*/ 66 h 90"/>
                <a:gd name="T20" fmla="*/ 12 w 90"/>
                <a:gd name="T21" fmla="*/ 66 h 90"/>
                <a:gd name="T22" fmla="*/ 6 w 90"/>
                <a:gd name="T23" fmla="*/ 48 h 90"/>
                <a:gd name="T24" fmla="*/ 0 w 90"/>
                <a:gd name="T25" fmla="*/ 30 h 90"/>
                <a:gd name="T26" fmla="*/ 12 w 90"/>
                <a:gd name="T27" fmla="*/ 12 h 90"/>
                <a:gd name="T28" fmla="*/ 48 w 90"/>
                <a:gd name="T29" fmla="*/ 12 h 90"/>
                <a:gd name="T30" fmla="*/ 66 w 90"/>
                <a:gd name="T31" fmla="*/ 18 h 90"/>
                <a:gd name="T32" fmla="*/ 66 w 90"/>
                <a:gd name="T33" fmla="*/ 12 h 90"/>
                <a:gd name="T34" fmla="*/ 72 w 90"/>
                <a:gd name="T35" fmla="*/ 6 h 90"/>
                <a:gd name="T36" fmla="*/ 78 w 90"/>
                <a:gd name="T37" fmla="*/ 12 h 90"/>
                <a:gd name="T38" fmla="*/ 90 w 90"/>
                <a:gd name="T39" fmla="*/ 0 h 90"/>
                <a:gd name="T40" fmla="*/ 90 w 90"/>
                <a:gd name="T41" fmla="*/ 18 h 90"/>
                <a:gd name="T42" fmla="*/ 90 w 90"/>
                <a:gd name="T43" fmla="*/ 36 h 90"/>
                <a:gd name="T44" fmla="*/ 90 w 90"/>
                <a:gd name="T45" fmla="*/ 48 h 90"/>
                <a:gd name="T46" fmla="*/ 78 w 90"/>
                <a:gd name="T47" fmla="*/ 60 h 90"/>
                <a:gd name="T48" fmla="*/ 66 w 90"/>
                <a:gd name="T49" fmla="*/ 66 h 9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90"/>
                <a:gd name="T77" fmla="*/ 90 w 90"/>
                <a:gd name="T78" fmla="*/ 90 h 9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90">
                  <a:moveTo>
                    <a:pt x="66" y="66"/>
                  </a:moveTo>
                  <a:lnTo>
                    <a:pt x="72" y="78"/>
                  </a:lnTo>
                  <a:lnTo>
                    <a:pt x="60" y="78"/>
                  </a:lnTo>
                  <a:lnTo>
                    <a:pt x="54" y="78"/>
                  </a:lnTo>
                  <a:lnTo>
                    <a:pt x="42" y="90"/>
                  </a:lnTo>
                  <a:lnTo>
                    <a:pt x="30" y="84"/>
                  </a:lnTo>
                  <a:lnTo>
                    <a:pt x="24" y="72"/>
                  </a:lnTo>
                  <a:lnTo>
                    <a:pt x="18" y="78"/>
                  </a:lnTo>
                  <a:lnTo>
                    <a:pt x="18" y="66"/>
                  </a:lnTo>
                  <a:lnTo>
                    <a:pt x="12" y="66"/>
                  </a:lnTo>
                  <a:lnTo>
                    <a:pt x="6" y="48"/>
                  </a:lnTo>
                  <a:lnTo>
                    <a:pt x="0" y="30"/>
                  </a:lnTo>
                  <a:lnTo>
                    <a:pt x="12" y="12"/>
                  </a:lnTo>
                  <a:lnTo>
                    <a:pt x="48" y="12"/>
                  </a:lnTo>
                  <a:lnTo>
                    <a:pt x="66" y="18"/>
                  </a:lnTo>
                  <a:lnTo>
                    <a:pt x="66" y="12"/>
                  </a:lnTo>
                  <a:lnTo>
                    <a:pt x="72" y="6"/>
                  </a:lnTo>
                  <a:lnTo>
                    <a:pt x="78" y="12"/>
                  </a:lnTo>
                  <a:lnTo>
                    <a:pt x="90" y="0"/>
                  </a:lnTo>
                  <a:lnTo>
                    <a:pt x="90" y="18"/>
                  </a:lnTo>
                  <a:lnTo>
                    <a:pt x="90" y="36"/>
                  </a:lnTo>
                  <a:lnTo>
                    <a:pt x="90" y="48"/>
                  </a:lnTo>
                  <a:lnTo>
                    <a:pt x="78" y="60"/>
                  </a:lnTo>
                  <a:lnTo>
                    <a:pt x="66" y="66"/>
                  </a:lnTo>
                  <a:close/>
                </a:path>
              </a:pathLst>
            </a:custGeom>
            <a:solidFill>
              <a:srgbClr val="E1E1E1"/>
            </a:solidFill>
            <a:ln w="9525">
              <a:solidFill>
                <a:srgbClr val="000000"/>
              </a:solidFill>
              <a:round/>
              <a:headEnd/>
              <a:tailEnd/>
            </a:ln>
          </p:spPr>
          <p:txBody>
            <a:bodyPr/>
            <a:lstStyle/>
            <a:p>
              <a:pPr algn="ctr"/>
              <a:endParaRPr lang="en-US"/>
            </a:p>
          </p:txBody>
        </p:sp>
        <p:sp>
          <p:nvSpPr>
            <p:cNvPr id="21579" name="Rectangle 96"/>
            <p:cNvSpPr>
              <a:spLocks noChangeArrowheads="1"/>
            </p:cNvSpPr>
            <p:nvPr/>
          </p:nvSpPr>
          <p:spPr bwMode="auto">
            <a:xfrm>
              <a:off x="5154" y="2451"/>
              <a:ext cx="0" cy="7"/>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580" name="Rectangle 97"/>
            <p:cNvSpPr>
              <a:spLocks noChangeArrowheads="1"/>
            </p:cNvSpPr>
            <p:nvPr/>
          </p:nvSpPr>
          <p:spPr bwMode="auto">
            <a:xfrm>
              <a:off x="4643" y="2255"/>
              <a:ext cx="5" cy="0"/>
            </a:xfrm>
            <a:prstGeom prst="rect">
              <a:avLst/>
            </a:prstGeom>
            <a:blipFill dpi="0" rotWithShape="0">
              <a:blip r:embed="rId2"/>
              <a:srcRect/>
              <a:tile tx="0" ty="0" sx="100000" sy="100000" flip="none" algn="tl"/>
            </a:blipFill>
            <a:ln w="9525">
              <a:solidFill>
                <a:srgbClr val="000000"/>
              </a:solidFill>
              <a:miter lim="800000"/>
              <a:headEnd/>
              <a:tailEnd/>
            </a:ln>
          </p:spPr>
          <p:txBody>
            <a:bodyPr/>
            <a:lstStyle/>
            <a:p>
              <a:pPr algn="ctr"/>
              <a:endParaRPr lang="en-US"/>
            </a:p>
          </p:txBody>
        </p:sp>
        <p:sp>
          <p:nvSpPr>
            <p:cNvPr id="21581" name="Freeform 98"/>
            <p:cNvSpPr>
              <a:spLocks/>
            </p:cNvSpPr>
            <p:nvPr/>
          </p:nvSpPr>
          <p:spPr bwMode="auto">
            <a:xfrm>
              <a:off x="4438" y="2255"/>
              <a:ext cx="129" cy="189"/>
            </a:xfrm>
            <a:custGeom>
              <a:avLst/>
              <a:gdLst>
                <a:gd name="T0" fmla="*/ 78 w 144"/>
                <a:gd name="T1" fmla="*/ 42 h 168"/>
                <a:gd name="T2" fmla="*/ 72 w 144"/>
                <a:gd name="T3" fmla="*/ 36 h 168"/>
                <a:gd name="T4" fmla="*/ 66 w 144"/>
                <a:gd name="T5" fmla="*/ 24 h 168"/>
                <a:gd name="T6" fmla="*/ 54 w 144"/>
                <a:gd name="T7" fmla="*/ 30 h 168"/>
                <a:gd name="T8" fmla="*/ 42 w 144"/>
                <a:gd name="T9" fmla="*/ 18 h 168"/>
                <a:gd name="T10" fmla="*/ 42 w 144"/>
                <a:gd name="T11" fmla="*/ 12 h 168"/>
                <a:gd name="T12" fmla="*/ 24 w 144"/>
                <a:gd name="T13" fmla="*/ 0 h 168"/>
                <a:gd name="T14" fmla="*/ 18 w 144"/>
                <a:gd name="T15" fmla="*/ 0 h 168"/>
                <a:gd name="T16" fmla="*/ 24 w 144"/>
                <a:gd name="T17" fmla="*/ 24 h 168"/>
                <a:gd name="T18" fmla="*/ 12 w 144"/>
                <a:gd name="T19" fmla="*/ 18 h 168"/>
                <a:gd name="T20" fmla="*/ 12 w 144"/>
                <a:gd name="T21" fmla="*/ 12 h 168"/>
                <a:gd name="T22" fmla="*/ 6 w 144"/>
                <a:gd name="T23" fmla="*/ 30 h 168"/>
                <a:gd name="T24" fmla="*/ 0 w 144"/>
                <a:gd name="T25" fmla="*/ 36 h 168"/>
                <a:gd name="T26" fmla="*/ 6 w 144"/>
                <a:gd name="T27" fmla="*/ 42 h 168"/>
                <a:gd name="T28" fmla="*/ 6 w 144"/>
                <a:gd name="T29" fmla="*/ 54 h 168"/>
                <a:gd name="T30" fmla="*/ 18 w 144"/>
                <a:gd name="T31" fmla="*/ 54 h 168"/>
                <a:gd name="T32" fmla="*/ 24 w 144"/>
                <a:gd name="T33" fmla="*/ 96 h 168"/>
                <a:gd name="T34" fmla="*/ 36 w 144"/>
                <a:gd name="T35" fmla="*/ 84 h 168"/>
                <a:gd name="T36" fmla="*/ 48 w 144"/>
                <a:gd name="T37" fmla="*/ 90 h 168"/>
                <a:gd name="T38" fmla="*/ 54 w 144"/>
                <a:gd name="T39" fmla="*/ 84 h 168"/>
                <a:gd name="T40" fmla="*/ 66 w 144"/>
                <a:gd name="T41" fmla="*/ 78 h 168"/>
                <a:gd name="T42" fmla="*/ 84 w 144"/>
                <a:gd name="T43" fmla="*/ 96 h 168"/>
                <a:gd name="T44" fmla="*/ 90 w 144"/>
                <a:gd name="T45" fmla="*/ 108 h 168"/>
                <a:gd name="T46" fmla="*/ 102 w 144"/>
                <a:gd name="T47" fmla="*/ 132 h 168"/>
                <a:gd name="T48" fmla="*/ 108 w 144"/>
                <a:gd name="T49" fmla="*/ 150 h 168"/>
                <a:gd name="T50" fmla="*/ 102 w 144"/>
                <a:gd name="T51" fmla="*/ 162 h 168"/>
                <a:gd name="T52" fmla="*/ 120 w 144"/>
                <a:gd name="T53" fmla="*/ 168 h 168"/>
                <a:gd name="T54" fmla="*/ 120 w 144"/>
                <a:gd name="T55" fmla="*/ 162 h 168"/>
                <a:gd name="T56" fmla="*/ 126 w 144"/>
                <a:gd name="T57" fmla="*/ 156 h 168"/>
                <a:gd name="T58" fmla="*/ 132 w 144"/>
                <a:gd name="T59" fmla="*/ 162 h 168"/>
                <a:gd name="T60" fmla="*/ 144 w 144"/>
                <a:gd name="T61" fmla="*/ 150 h 168"/>
                <a:gd name="T62" fmla="*/ 138 w 144"/>
                <a:gd name="T63" fmla="*/ 138 h 168"/>
                <a:gd name="T64" fmla="*/ 138 w 144"/>
                <a:gd name="T65" fmla="*/ 126 h 168"/>
                <a:gd name="T66" fmla="*/ 138 w 144"/>
                <a:gd name="T67" fmla="*/ 126 h 168"/>
                <a:gd name="T68" fmla="*/ 120 w 144"/>
                <a:gd name="T69" fmla="*/ 114 h 168"/>
                <a:gd name="T70" fmla="*/ 114 w 144"/>
                <a:gd name="T71" fmla="*/ 102 h 168"/>
                <a:gd name="T72" fmla="*/ 102 w 144"/>
                <a:gd name="T73" fmla="*/ 90 h 168"/>
                <a:gd name="T74" fmla="*/ 90 w 144"/>
                <a:gd name="T75" fmla="*/ 72 h 168"/>
                <a:gd name="T76" fmla="*/ 66 w 144"/>
                <a:gd name="T77" fmla="*/ 60 h 168"/>
                <a:gd name="T78" fmla="*/ 72 w 144"/>
                <a:gd name="T79" fmla="*/ 54 h 168"/>
                <a:gd name="T80" fmla="*/ 84 w 144"/>
                <a:gd name="T81" fmla="*/ 48 h 168"/>
                <a:gd name="T82" fmla="*/ 78 w 144"/>
                <a:gd name="T83" fmla="*/ 42 h 16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44"/>
                <a:gd name="T127" fmla="*/ 0 h 168"/>
                <a:gd name="T128" fmla="*/ 144 w 144"/>
                <a:gd name="T129" fmla="*/ 168 h 16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44" h="168">
                  <a:moveTo>
                    <a:pt x="78" y="42"/>
                  </a:moveTo>
                  <a:lnTo>
                    <a:pt x="72" y="36"/>
                  </a:lnTo>
                  <a:lnTo>
                    <a:pt x="66" y="24"/>
                  </a:lnTo>
                  <a:lnTo>
                    <a:pt x="54" y="30"/>
                  </a:lnTo>
                  <a:lnTo>
                    <a:pt x="42" y="18"/>
                  </a:lnTo>
                  <a:lnTo>
                    <a:pt x="42" y="12"/>
                  </a:lnTo>
                  <a:lnTo>
                    <a:pt x="24" y="0"/>
                  </a:lnTo>
                  <a:lnTo>
                    <a:pt x="18" y="0"/>
                  </a:lnTo>
                  <a:lnTo>
                    <a:pt x="24" y="24"/>
                  </a:lnTo>
                  <a:lnTo>
                    <a:pt x="12" y="18"/>
                  </a:lnTo>
                  <a:lnTo>
                    <a:pt x="12" y="12"/>
                  </a:lnTo>
                  <a:lnTo>
                    <a:pt x="6" y="30"/>
                  </a:lnTo>
                  <a:lnTo>
                    <a:pt x="0" y="36"/>
                  </a:lnTo>
                  <a:lnTo>
                    <a:pt x="6" y="42"/>
                  </a:lnTo>
                  <a:lnTo>
                    <a:pt x="6" y="54"/>
                  </a:lnTo>
                  <a:lnTo>
                    <a:pt x="18" y="54"/>
                  </a:lnTo>
                  <a:lnTo>
                    <a:pt x="24" y="96"/>
                  </a:lnTo>
                  <a:lnTo>
                    <a:pt x="36" y="84"/>
                  </a:lnTo>
                  <a:lnTo>
                    <a:pt x="48" y="90"/>
                  </a:lnTo>
                  <a:lnTo>
                    <a:pt x="54" y="84"/>
                  </a:lnTo>
                  <a:lnTo>
                    <a:pt x="66" y="78"/>
                  </a:lnTo>
                  <a:lnTo>
                    <a:pt x="84" y="96"/>
                  </a:lnTo>
                  <a:lnTo>
                    <a:pt x="90" y="108"/>
                  </a:lnTo>
                  <a:lnTo>
                    <a:pt x="102" y="132"/>
                  </a:lnTo>
                  <a:lnTo>
                    <a:pt x="108" y="150"/>
                  </a:lnTo>
                  <a:lnTo>
                    <a:pt x="102" y="162"/>
                  </a:lnTo>
                  <a:lnTo>
                    <a:pt x="120" y="168"/>
                  </a:lnTo>
                  <a:lnTo>
                    <a:pt x="120" y="162"/>
                  </a:lnTo>
                  <a:lnTo>
                    <a:pt x="126" y="156"/>
                  </a:lnTo>
                  <a:lnTo>
                    <a:pt x="132" y="162"/>
                  </a:lnTo>
                  <a:lnTo>
                    <a:pt x="144" y="150"/>
                  </a:lnTo>
                  <a:lnTo>
                    <a:pt x="138" y="138"/>
                  </a:lnTo>
                  <a:lnTo>
                    <a:pt x="138" y="126"/>
                  </a:lnTo>
                  <a:lnTo>
                    <a:pt x="120" y="114"/>
                  </a:lnTo>
                  <a:lnTo>
                    <a:pt x="114" y="102"/>
                  </a:lnTo>
                  <a:lnTo>
                    <a:pt x="102" y="90"/>
                  </a:lnTo>
                  <a:lnTo>
                    <a:pt x="90" y="72"/>
                  </a:lnTo>
                  <a:lnTo>
                    <a:pt x="66" y="60"/>
                  </a:lnTo>
                  <a:lnTo>
                    <a:pt x="72" y="54"/>
                  </a:lnTo>
                  <a:lnTo>
                    <a:pt x="84" y="48"/>
                  </a:lnTo>
                  <a:lnTo>
                    <a:pt x="78" y="42"/>
                  </a:lnTo>
                  <a:close/>
                </a:path>
              </a:pathLst>
            </a:custGeom>
            <a:solidFill>
              <a:srgbClr val="E1E1E1"/>
            </a:solidFill>
            <a:ln w="9525">
              <a:solidFill>
                <a:srgbClr val="000000"/>
              </a:solidFill>
              <a:round/>
              <a:headEnd/>
              <a:tailEnd/>
            </a:ln>
          </p:spPr>
          <p:txBody>
            <a:bodyPr/>
            <a:lstStyle/>
            <a:p>
              <a:pPr algn="ctr"/>
              <a:endParaRPr lang="en-US"/>
            </a:p>
          </p:txBody>
        </p:sp>
        <p:sp>
          <p:nvSpPr>
            <p:cNvPr id="21582" name="Freeform 99"/>
            <p:cNvSpPr>
              <a:spLocks/>
            </p:cNvSpPr>
            <p:nvPr/>
          </p:nvSpPr>
          <p:spPr bwMode="auto">
            <a:xfrm>
              <a:off x="4308" y="2115"/>
              <a:ext cx="141" cy="410"/>
            </a:xfrm>
            <a:custGeom>
              <a:avLst/>
              <a:gdLst>
                <a:gd name="T0" fmla="*/ 84 w 155"/>
                <a:gd name="T1" fmla="*/ 89 h 365"/>
                <a:gd name="T2" fmla="*/ 84 w 155"/>
                <a:gd name="T3" fmla="*/ 77 h 365"/>
                <a:gd name="T4" fmla="*/ 96 w 155"/>
                <a:gd name="T5" fmla="*/ 53 h 365"/>
                <a:gd name="T6" fmla="*/ 90 w 155"/>
                <a:gd name="T7" fmla="*/ 17 h 365"/>
                <a:gd name="T8" fmla="*/ 66 w 155"/>
                <a:gd name="T9" fmla="*/ 0 h 365"/>
                <a:gd name="T10" fmla="*/ 60 w 155"/>
                <a:gd name="T11" fmla="*/ 17 h 365"/>
                <a:gd name="T12" fmla="*/ 66 w 155"/>
                <a:gd name="T13" fmla="*/ 29 h 365"/>
                <a:gd name="T14" fmla="*/ 36 w 155"/>
                <a:gd name="T15" fmla="*/ 41 h 365"/>
                <a:gd name="T16" fmla="*/ 36 w 155"/>
                <a:gd name="T17" fmla="*/ 71 h 365"/>
                <a:gd name="T18" fmla="*/ 12 w 155"/>
                <a:gd name="T19" fmla="*/ 95 h 365"/>
                <a:gd name="T20" fmla="*/ 12 w 155"/>
                <a:gd name="T21" fmla="*/ 131 h 365"/>
                <a:gd name="T22" fmla="*/ 6 w 155"/>
                <a:gd name="T23" fmla="*/ 131 h 365"/>
                <a:gd name="T24" fmla="*/ 0 w 155"/>
                <a:gd name="T25" fmla="*/ 149 h 365"/>
                <a:gd name="T26" fmla="*/ 12 w 155"/>
                <a:gd name="T27" fmla="*/ 167 h 365"/>
                <a:gd name="T28" fmla="*/ 24 w 155"/>
                <a:gd name="T29" fmla="*/ 173 h 365"/>
                <a:gd name="T30" fmla="*/ 30 w 155"/>
                <a:gd name="T31" fmla="*/ 173 h 365"/>
                <a:gd name="T32" fmla="*/ 30 w 155"/>
                <a:gd name="T33" fmla="*/ 185 h 365"/>
                <a:gd name="T34" fmla="*/ 42 w 155"/>
                <a:gd name="T35" fmla="*/ 185 h 365"/>
                <a:gd name="T36" fmla="*/ 54 w 155"/>
                <a:gd name="T37" fmla="*/ 215 h 365"/>
                <a:gd name="T38" fmla="*/ 48 w 155"/>
                <a:gd name="T39" fmla="*/ 251 h 365"/>
                <a:gd name="T40" fmla="*/ 60 w 155"/>
                <a:gd name="T41" fmla="*/ 251 h 365"/>
                <a:gd name="T42" fmla="*/ 66 w 155"/>
                <a:gd name="T43" fmla="*/ 251 h 365"/>
                <a:gd name="T44" fmla="*/ 72 w 155"/>
                <a:gd name="T45" fmla="*/ 251 h 365"/>
                <a:gd name="T46" fmla="*/ 84 w 155"/>
                <a:gd name="T47" fmla="*/ 239 h 365"/>
                <a:gd name="T48" fmla="*/ 96 w 155"/>
                <a:gd name="T49" fmla="*/ 227 h 365"/>
                <a:gd name="T50" fmla="*/ 108 w 155"/>
                <a:gd name="T51" fmla="*/ 239 h 365"/>
                <a:gd name="T52" fmla="*/ 126 w 155"/>
                <a:gd name="T53" fmla="*/ 299 h 365"/>
                <a:gd name="T54" fmla="*/ 131 w 155"/>
                <a:gd name="T55" fmla="*/ 305 h 365"/>
                <a:gd name="T56" fmla="*/ 137 w 155"/>
                <a:gd name="T57" fmla="*/ 335 h 365"/>
                <a:gd name="T58" fmla="*/ 137 w 155"/>
                <a:gd name="T59" fmla="*/ 365 h 365"/>
                <a:gd name="T60" fmla="*/ 155 w 155"/>
                <a:gd name="T61" fmla="*/ 341 h 365"/>
                <a:gd name="T62" fmla="*/ 143 w 155"/>
                <a:gd name="T63" fmla="*/ 299 h 365"/>
                <a:gd name="T64" fmla="*/ 126 w 155"/>
                <a:gd name="T65" fmla="*/ 275 h 365"/>
                <a:gd name="T66" fmla="*/ 126 w 155"/>
                <a:gd name="T67" fmla="*/ 257 h 365"/>
                <a:gd name="T68" fmla="*/ 126 w 155"/>
                <a:gd name="T69" fmla="*/ 245 h 365"/>
                <a:gd name="T70" fmla="*/ 102 w 155"/>
                <a:gd name="T71" fmla="*/ 197 h 365"/>
                <a:gd name="T72" fmla="*/ 108 w 155"/>
                <a:gd name="T73" fmla="*/ 179 h 365"/>
                <a:gd name="T74" fmla="*/ 131 w 155"/>
                <a:gd name="T75" fmla="*/ 167 h 365"/>
                <a:gd name="T76" fmla="*/ 149 w 155"/>
                <a:gd name="T77" fmla="*/ 155 h 365"/>
                <a:gd name="T78" fmla="*/ 149 w 155"/>
                <a:gd name="T79" fmla="*/ 137 h 365"/>
                <a:gd name="T80" fmla="*/ 131 w 155"/>
                <a:gd name="T81" fmla="*/ 131 h 365"/>
                <a:gd name="T82" fmla="*/ 120 w 155"/>
                <a:gd name="T83" fmla="*/ 107 h 365"/>
                <a:gd name="T84" fmla="*/ 108 w 155"/>
                <a:gd name="T85" fmla="*/ 89 h 36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55"/>
                <a:gd name="T130" fmla="*/ 0 h 365"/>
                <a:gd name="T131" fmla="*/ 155 w 155"/>
                <a:gd name="T132" fmla="*/ 365 h 36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55" h="365">
                  <a:moveTo>
                    <a:pt x="108" y="89"/>
                  </a:moveTo>
                  <a:lnTo>
                    <a:pt x="84" y="89"/>
                  </a:lnTo>
                  <a:lnTo>
                    <a:pt x="84" y="83"/>
                  </a:lnTo>
                  <a:lnTo>
                    <a:pt x="84" y="77"/>
                  </a:lnTo>
                  <a:lnTo>
                    <a:pt x="96" y="59"/>
                  </a:lnTo>
                  <a:lnTo>
                    <a:pt x="96" y="53"/>
                  </a:lnTo>
                  <a:lnTo>
                    <a:pt x="90" y="35"/>
                  </a:lnTo>
                  <a:lnTo>
                    <a:pt x="90" y="17"/>
                  </a:lnTo>
                  <a:lnTo>
                    <a:pt x="84" y="17"/>
                  </a:lnTo>
                  <a:lnTo>
                    <a:pt x="66" y="0"/>
                  </a:lnTo>
                  <a:lnTo>
                    <a:pt x="66" y="6"/>
                  </a:lnTo>
                  <a:lnTo>
                    <a:pt x="60" y="17"/>
                  </a:lnTo>
                  <a:lnTo>
                    <a:pt x="60" y="23"/>
                  </a:lnTo>
                  <a:lnTo>
                    <a:pt x="66" y="29"/>
                  </a:lnTo>
                  <a:lnTo>
                    <a:pt x="48" y="23"/>
                  </a:lnTo>
                  <a:lnTo>
                    <a:pt x="36" y="41"/>
                  </a:lnTo>
                  <a:lnTo>
                    <a:pt x="36" y="59"/>
                  </a:lnTo>
                  <a:lnTo>
                    <a:pt x="36" y="71"/>
                  </a:lnTo>
                  <a:lnTo>
                    <a:pt x="24" y="95"/>
                  </a:lnTo>
                  <a:lnTo>
                    <a:pt x="12" y="95"/>
                  </a:lnTo>
                  <a:lnTo>
                    <a:pt x="12" y="107"/>
                  </a:lnTo>
                  <a:lnTo>
                    <a:pt x="12" y="131"/>
                  </a:lnTo>
                  <a:lnTo>
                    <a:pt x="6" y="131"/>
                  </a:lnTo>
                  <a:lnTo>
                    <a:pt x="6" y="143"/>
                  </a:lnTo>
                  <a:lnTo>
                    <a:pt x="0" y="149"/>
                  </a:lnTo>
                  <a:lnTo>
                    <a:pt x="12" y="167"/>
                  </a:lnTo>
                  <a:lnTo>
                    <a:pt x="18" y="161"/>
                  </a:lnTo>
                  <a:lnTo>
                    <a:pt x="24" y="173"/>
                  </a:lnTo>
                  <a:lnTo>
                    <a:pt x="30" y="173"/>
                  </a:lnTo>
                  <a:lnTo>
                    <a:pt x="36" y="179"/>
                  </a:lnTo>
                  <a:lnTo>
                    <a:pt x="30" y="185"/>
                  </a:lnTo>
                  <a:lnTo>
                    <a:pt x="36" y="191"/>
                  </a:lnTo>
                  <a:lnTo>
                    <a:pt x="42" y="185"/>
                  </a:lnTo>
                  <a:lnTo>
                    <a:pt x="48" y="203"/>
                  </a:lnTo>
                  <a:lnTo>
                    <a:pt x="54" y="215"/>
                  </a:lnTo>
                  <a:lnTo>
                    <a:pt x="54" y="233"/>
                  </a:lnTo>
                  <a:lnTo>
                    <a:pt x="48" y="251"/>
                  </a:lnTo>
                  <a:lnTo>
                    <a:pt x="60" y="239"/>
                  </a:lnTo>
                  <a:lnTo>
                    <a:pt x="60" y="251"/>
                  </a:lnTo>
                  <a:lnTo>
                    <a:pt x="66" y="251"/>
                  </a:lnTo>
                  <a:lnTo>
                    <a:pt x="72" y="251"/>
                  </a:lnTo>
                  <a:lnTo>
                    <a:pt x="84" y="245"/>
                  </a:lnTo>
                  <a:lnTo>
                    <a:pt x="84" y="239"/>
                  </a:lnTo>
                  <a:lnTo>
                    <a:pt x="90" y="239"/>
                  </a:lnTo>
                  <a:lnTo>
                    <a:pt x="96" y="227"/>
                  </a:lnTo>
                  <a:lnTo>
                    <a:pt x="102" y="233"/>
                  </a:lnTo>
                  <a:lnTo>
                    <a:pt x="108" y="239"/>
                  </a:lnTo>
                  <a:lnTo>
                    <a:pt x="120" y="269"/>
                  </a:lnTo>
                  <a:lnTo>
                    <a:pt x="126" y="299"/>
                  </a:lnTo>
                  <a:lnTo>
                    <a:pt x="126" y="293"/>
                  </a:lnTo>
                  <a:lnTo>
                    <a:pt x="131" y="305"/>
                  </a:lnTo>
                  <a:lnTo>
                    <a:pt x="137" y="323"/>
                  </a:lnTo>
                  <a:lnTo>
                    <a:pt x="137" y="335"/>
                  </a:lnTo>
                  <a:lnTo>
                    <a:pt x="137" y="353"/>
                  </a:lnTo>
                  <a:lnTo>
                    <a:pt x="137" y="365"/>
                  </a:lnTo>
                  <a:lnTo>
                    <a:pt x="143" y="365"/>
                  </a:lnTo>
                  <a:lnTo>
                    <a:pt x="155" y="341"/>
                  </a:lnTo>
                  <a:lnTo>
                    <a:pt x="149" y="317"/>
                  </a:lnTo>
                  <a:lnTo>
                    <a:pt x="143" y="299"/>
                  </a:lnTo>
                  <a:lnTo>
                    <a:pt x="137" y="287"/>
                  </a:lnTo>
                  <a:lnTo>
                    <a:pt x="126" y="275"/>
                  </a:lnTo>
                  <a:lnTo>
                    <a:pt x="126" y="263"/>
                  </a:lnTo>
                  <a:lnTo>
                    <a:pt x="126" y="257"/>
                  </a:lnTo>
                  <a:lnTo>
                    <a:pt x="131" y="245"/>
                  </a:lnTo>
                  <a:lnTo>
                    <a:pt x="126" y="245"/>
                  </a:lnTo>
                  <a:lnTo>
                    <a:pt x="114" y="221"/>
                  </a:lnTo>
                  <a:lnTo>
                    <a:pt x="102" y="197"/>
                  </a:lnTo>
                  <a:lnTo>
                    <a:pt x="102" y="203"/>
                  </a:lnTo>
                  <a:lnTo>
                    <a:pt x="108" y="179"/>
                  </a:lnTo>
                  <a:lnTo>
                    <a:pt x="126" y="173"/>
                  </a:lnTo>
                  <a:lnTo>
                    <a:pt x="131" y="167"/>
                  </a:lnTo>
                  <a:lnTo>
                    <a:pt x="143" y="161"/>
                  </a:lnTo>
                  <a:lnTo>
                    <a:pt x="149" y="155"/>
                  </a:lnTo>
                  <a:lnTo>
                    <a:pt x="155" y="137"/>
                  </a:lnTo>
                  <a:lnTo>
                    <a:pt x="149" y="137"/>
                  </a:lnTo>
                  <a:lnTo>
                    <a:pt x="137" y="143"/>
                  </a:lnTo>
                  <a:lnTo>
                    <a:pt x="131" y="131"/>
                  </a:lnTo>
                  <a:lnTo>
                    <a:pt x="120" y="125"/>
                  </a:lnTo>
                  <a:lnTo>
                    <a:pt x="120" y="107"/>
                  </a:lnTo>
                  <a:lnTo>
                    <a:pt x="108" y="107"/>
                  </a:lnTo>
                  <a:lnTo>
                    <a:pt x="108" y="89"/>
                  </a:lnTo>
                  <a:close/>
                </a:path>
              </a:pathLst>
            </a:custGeom>
            <a:solidFill>
              <a:srgbClr val="E1E1E1"/>
            </a:solidFill>
            <a:ln w="9525">
              <a:solidFill>
                <a:srgbClr val="000000"/>
              </a:solidFill>
              <a:round/>
              <a:headEnd/>
              <a:tailEnd/>
            </a:ln>
          </p:spPr>
          <p:txBody>
            <a:bodyPr/>
            <a:lstStyle/>
            <a:p>
              <a:pPr algn="ctr"/>
              <a:endParaRPr lang="en-US"/>
            </a:p>
          </p:txBody>
        </p:sp>
        <p:sp>
          <p:nvSpPr>
            <p:cNvPr id="21583" name="Freeform 100"/>
            <p:cNvSpPr>
              <a:spLocks/>
            </p:cNvSpPr>
            <p:nvPr/>
          </p:nvSpPr>
          <p:spPr bwMode="auto">
            <a:xfrm>
              <a:off x="4755" y="2336"/>
              <a:ext cx="76" cy="135"/>
            </a:xfrm>
            <a:custGeom>
              <a:avLst/>
              <a:gdLst>
                <a:gd name="T0" fmla="*/ 18 w 84"/>
                <a:gd name="T1" fmla="*/ 78 h 120"/>
                <a:gd name="T2" fmla="*/ 18 w 84"/>
                <a:gd name="T3" fmla="*/ 84 h 120"/>
                <a:gd name="T4" fmla="*/ 6 w 84"/>
                <a:gd name="T5" fmla="*/ 66 h 120"/>
                <a:gd name="T6" fmla="*/ 0 w 84"/>
                <a:gd name="T7" fmla="*/ 48 h 120"/>
                <a:gd name="T8" fmla="*/ 12 w 84"/>
                <a:gd name="T9" fmla="*/ 54 h 120"/>
                <a:gd name="T10" fmla="*/ 6 w 84"/>
                <a:gd name="T11" fmla="*/ 30 h 120"/>
                <a:gd name="T12" fmla="*/ 6 w 84"/>
                <a:gd name="T13" fmla="*/ 12 h 120"/>
                <a:gd name="T14" fmla="*/ 6 w 84"/>
                <a:gd name="T15" fmla="*/ 0 h 120"/>
                <a:gd name="T16" fmla="*/ 30 w 84"/>
                <a:gd name="T17" fmla="*/ 6 h 120"/>
                <a:gd name="T18" fmla="*/ 36 w 84"/>
                <a:gd name="T19" fmla="*/ 12 h 120"/>
                <a:gd name="T20" fmla="*/ 42 w 84"/>
                <a:gd name="T21" fmla="*/ 24 h 120"/>
                <a:gd name="T22" fmla="*/ 42 w 84"/>
                <a:gd name="T23" fmla="*/ 36 h 120"/>
                <a:gd name="T24" fmla="*/ 36 w 84"/>
                <a:gd name="T25" fmla="*/ 54 h 120"/>
                <a:gd name="T26" fmla="*/ 30 w 84"/>
                <a:gd name="T27" fmla="*/ 60 h 120"/>
                <a:gd name="T28" fmla="*/ 30 w 84"/>
                <a:gd name="T29" fmla="*/ 72 h 120"/>
                <a:gd name="T30" fmla="*/ 42 w 84"/>
                <a:gd name="T31" fmla="*/ 96 h 120"/>
                <a:gd name="T32" fmla="*/ 48 w 84"/>
                <a:gd name="T33" fmla="*/ 96 h 120"/>
                <a:gd name="T34" fmla="*/ 48 w 84"/>
                <a:gd name="T35" fmla="*/ 90 h 120"/>
                <a:gd name="T36" fmla="*/ 60 w 84"/>
                <a:gd name="T37" fmla="*/ 90 h 120"/>
                <a:gd name="T38" fmla="*/ 66 w 84"/>
                <a:gd name="T39" fmla="*/ 96 h 120"/>
                <a:gd name="T40" fmla="*/ 66 w 84"/>
                <a:gd name="T41" fmla="*/ 96 h 120"/>
                <a:gd name="T42" fmla="*/ 78 w 84"/>
                <a:gd name="T43" fmla="*/ 102 h 120"/>
                <a:gd name="T44" fmla="*/ 72 w 84"/>
                <a:gd name="T45" fmla="*/ 102 h 120"/>
                <a:gd name="T46" fmla="*/ 78 w 84"/>
                <a:gd name="T47" fmla="*/ 114 h 120"/>
                <a:gd name="T48" fmla="*/ 84 w 84"/>
                <a:gd name="T49" fmla="*/ 114 h 120"/>
                <a:gd name="T50" fmla="*/ 78 w 84"/>
                <a:gd name="T51" fmla="*/ 120 h 120"/>
                <a:gd name="T52" fmla="*/ 78 w 84"/>
                <a:gd name="T53" fmla="*/ 114 h 120"/>
                <a:gd name="T54" fmla="*/ 66 w 84"/>
                <a:gd name="T55" fmla="*/ 108 h 120"/>
                <a:gd name="T56" fmla="*/ 60 w 84"/>
                <a:gd name="T57" fmla="*/ 102 h 120"/>
                <a:gd name="T58" fmla="*/ 54 w 84"/>
                <a:gd name="T59" fmla="*/ 96 h 120"/>
                <a:gd name="T60" fmla="*/ 54 w 84"/>
                <a:gd name="T61" fmla="*/ 108 h 120"/>
                <a:gd name="T62" fmla="*/ 36 w 84"/>
                <a:gd name="T63" fmla="*/ 96 h 120"/>
                <a:gd name="T64" fmla="*/ 30 w 84"/>
                <a:gd name="T65" fmla="*/ 102 h 120"/>
                <a:gd name="T66" fmla="*/ 18 w 84"/>
                <a:gd name="T67" fmla="*/ 96 h 120"/>
                <a:gd name="T68" fmla="*/ 18 w 84"/>
                <a:gd name="T69" fmla="*/ 90 h 120"/>
                <a:gd name="T70" fmla="*/ 24 w 84"/>
                <a:gd name="T71" fmla="*/ 78 h 120"/>
                <a:gd name="T72" fmla="*/ 18 w 84"/>
                <a:gd name="T73" fmla="*/ 78 h 1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4"/>
                <a:gd name="T112" fmla="*/ 0 h 120"/>
                <a:gd name="T113" fmla="*/ 84 w 84"/>
                <a:gd name="T114" fmla="*/ 120 h 12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4" h="120">
                  <a:moveTo>
                    <a:pt x="18" y="78"/>
                  </a:moveTo>
                  <a:lnTo>
                    <a:pt x="18" y="84"/>
                  </a:lnTo>
                  <a:lnTo>
                    <a:pt x="6" y="66"/>
                  </a:lnTo>
                  <a:lnTo>
                    <a:pt x="0" y="48"/>
                  </a:lnTo>
                  <a:lnTo>
                    <a:pt x="12" y="54"/>
                  </a:lnTo>
                  <a:lnTo>
                    <a:pt x="6" y="30"/>
                  </a:lnTo>
                  <a:lnTo>
                    <a:pt x="6" y="12"/>
                  </a:lnTo>
                  <a:lnTo>
                    <a:pt x="6" y="0"/>
                  </a:lnTo>
                  <a:lnTo>
                    <a:pt x="30" y="6"/>
                  </a:lnTo>
                  <a:lnTo>
                    <a:pt x="36" y="12"/>
                  </a:lnTo>
                  <a:lnTo>
                    <a:pt x="42" y="24"/>
                  </a:lnTo>
                  <a:lnTo>
                    <a:pt x="42" y="36"/>
                  </a:lnTo>
                  <a:lnTo>
                    <a:pt x="36" y="54"/>
                  </a:lnTo>
                  <a:lnTo>
                    <a:pt x="30" y="60"/>
                  </a:lnTo>
                  <a:lnTo>
                    <a:pt x="30" y="72"/>
                  </a:lnTo>
                  <a:lnTo>
                    <a:pt x="42" y="96"/>
                  </a:lnTo>
                  <a:lnTo>
                    <a:pt x="48" y="96"/>
                  </a:lnTo>
                  <a:lnTo>
                    <a:pt x="48" y="90"/>
                  </a:lnTo>
                  <a:lnTo>
                    <a:pt x="60" y="90"/>
                  </a:lnTo>
                  <a:lnTo>
                    <a:pt x="66" y="96"/>
                  </a:lnTo>
                  <a:lnTo>
                    <a:pt x="78" y="102"/>
                  </a:lnTo>
                  <a:lnTo>
                    <a:pt x="72" y="102"/>
                  </a:lnTo>
                  <a:lnTo>
                    <a:pt x="78" y="114"/>
                  </a:lnTo>
                  <a:lnTo>
                    <a:pt x="84" y="114"/>
                  </a:lnTo>
                  <a:lnTo>
                    <a:pt x="78" y="120"/>
                  </a:lnTo>
                  <a:lnTo>
                    <a:pt x="78" y="114"/>
                  </a:lnTo>
                  <a:lnTo>
                    <a:pt x="66" y="108"/>
                  </a:lnTo>
                  <a:lnTo>
                    <a:pt x="60" y="102"/>
                  </a:lnTo>
                  <a:lnTo>
                    <a:pt x="54" y="96"/>
                  </a:lnTo>
                  <a:lnTo>
                    <a:pt x="54" y="108"/>
                  </a:lnTo>
                  <a:lnTo>
                    <a:pt x="36" y="96"/>
                  </a:lnTo>
                  <a:lnTo>
                    <a:pt x="30" y="102"/>
                  </a:lnTo>
                  <a:lnTo>
                    <a:pt x="18" y="96"/>
                  </a:lnTo>
                  <a:lnTo>
                    <a:pt x="18" y="90"/>
                  </a:lnTo>
                  <a:lnTo>
                    <a:pt x="24" y="78"/>
                  </a:lnTo>
                  <a:lnTo>
                    <a:pt x="18" y="78"/>
                  </a:lnTo>
                  <a:close/>
                </a:path>
              </a:pathLst>
            </a:custGeom>
            <a:solidFill>
              <a:srgbClr val="E1E1E1"/>
            </a:solidFill>
            <a:ln w="9525">
              <a:solidFill>
                <a:srgbClr val="000000"/>
              </a:solidFill>
              <a:round/>
              <a:headEnd/>
              <a:tailEnd/>
            </a:ln>
          </p:spPr>
          <p:txBody>
            <a:bodyPr/>
            <a:lstStyle/>
            <a:p>
              <a:pPr algn="ctr"/>
              <a:endParaRPr lang="en-US"/>
            </a:p>
          </p:txBody>
        </p:sp>
        <p:sp>
          <p:nvSpPr>
            <p:cNvPr id="21584" name="Freeform 101"/>
            <p:cNvSpPr>
              <a:spLocks/>
            </p:cNvSpPr>
            <p:nvPr/>
          </p:nvSpPr>
          <p:spPr bwMode="auto">
            <a:xfrm>
              <a:off x="4804" y="2538"/>
              <a:ext cx="76" cy="94"/>
            </a:xfrm>
            <a:custGeom>
              <a:avLst/>
              <a:gdLst>
                <a:gd name="T0" fmla="*/ 66 w 84"/>
                <a:gd name="T1" fmla="*/ 84 h 84"/>
                <a:gd name="T2" fmla="*/ 60 w 84"/>
                <a:gd name="T3" fmla="*/ 72 h 84"/>
                <a:gd name="T4" fmla="*/ 60 w 84"/>
                <a:gd name="T5" fmla="*/ 78 h 84"/>
                <a:gd name="T6" fmla="*/ 42 w 84"/>
                <a:gd name="T7" fmla="*/ 66 h 84"/>
                <a:gd name="T8" fmla="*/ 42 w 84"/>
                <a:gd name="T9" fmla="*/ 48 h 84"/>
                <a:gd name="T10" fmla="*/ 30 w 84"/>
                <a:gd name="T11" fmla="*/ 36 h 84"/>
                <a:gd name="T12" fmla="*/ 24 w 84"/>
                <a:gd name="T13" fmla="*/ 42 h 84"/>
                <a:gd name="T14" fmla="*/ 24 w 84"/>
                <a:gd name="T15" fmla="*/ 42 h 84"/>
                <a:gd name="T16" fmla="*/ 18 w 84"/>
                <a:gd name="T17" fmla="*/ 42 h 84"/>
                <a:gd name="T18" fmla="*/ 12 w 84"/>
                <a:gd name="T19" fmla="*/ 36 h 84"/>
                <a:gd name="T20" fmla="*/ 6 w 84"/>
                <a:gd name="T21" fmla="*/ 48 h 84"/>
                <a:gd name="T22" fmla="*/ 0 w 84"/>
                <a:gd name="T23" fmla="*/ 54 h 84"/>
                <a:gd name="T24" fmla="*/ 6 w 84"/>
                <a:gd name="T25" fmla="*/ 42 h 84"/>
                <a:gd name="T26" fmla="*/ 18 w 84"/>
                <a:gd name="T27" fmla="*/ 30 h 84"/>
                <a:gd name="T28" fmla="*/ 30 w 84"/>
                <a:gd name="T29" fmla="*/ 18 h 84"/>
                <a:gd name="T30" fmla="*/ 30 w 84"/>
                <a:gd name="T31" fmla="*/ 30 h 84"/>
                <a:gd name="T32" fmla="*/ 42 w 84"/>
                <a:gd name="T33" fmla="*/ 30 h 84"/>
                <a:gd name="T34" fmla="*/ 48 w 84"/>
                <a:gd name="T35" fmla="*/ 24 h 84"/>
                <a:gd name="T36" fmla="*/ 48 w 84"/>
                <a:gd name="T37" fmla="*/ 12 h 84"/>
                <a:gd name="T38" fmla="*/ 54 w 84"/>
                <a:gd name="T39" fmla="*/ 12 h 84"/>
                <a:gd name="T40" fmla="*/ 60 w 84"/>
                <a:gd name="T41" fmla="*/ 12 h 84"/>
                <a:gd name="T42" fmla="*/ 60 w 84"/>
                <a:gd name="T43" fmla="*/ 0 h 84"/>
                <a:gd name="T44" fmla="*/ 72 w 84"/>
                <a:gd name="T45" fmla="*/ 6 h 84"/>
                <a:gd name="T46" fmla="*/ 78 w 84"/>
                <a:gd name="T47" fmla="*/ 24 h 84"/>
                <a:gd name="T48" fmla="*/ 84 w 84"/>
                <a:gd name="T49" fmla="*/ 48 h 84"/>
                <a:gd name="T50" fmla="*/ 78 w 84"/>
                <a:gd name="T51" fmla="*/ 60 h 84"/>
                <a:gd name="T52" fmla="*/ 78 w 84"/>
                <a:gd name="T53" fmla="*/ 66 h 84"/>
                <a:gd name="T54" fmla="*/ 72 w 84"/>
                <a:gd name="T55" fmla="*/ 48 h 84"/>
                <a:gd name="T56" fmla="*/ 66 w 84"/>
                <a:gd name="T57" fmla="*/ 54 h 84"/>
                <a:gd name="T58" fmla="*/ 66 w 84"/>
                <a:gd name="T59" fmla="*/ 66 h 84"/>
                <a:gd name="T60" fmla="*/ 66 w 84"/>
                <a:gd name="T61" fmla="*/ 84 h 8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4"/>
                <a:gd name="T94" fmla="*/ 0 h 84"/>
                <a:gd name="T95" fmla="*/ 84 w 84"/>
                <a:gd name="T96" fmla="*/ 84 h 84"/>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4" h="84">
                  <a:moveTo>
                    <a:pt x="66" y="84"/>
                  </a:moveTo>
                  <a:lnTo>
                    <a:pt x="60" y="72"/>
                  </a:lnTo>
                  <a:lnTo>
                    <a:pt x="60" y="78"/>
                  </a:lnTo>
                  <a:lnTo>
                    <a:pt x="42" y="66"/>
                  </a:lnTo>
                  <a:lnTo>
                    <a:pt x="42" y="48"/>
                  </a:lnTo>
                  <a:lnTo>
                    <a:pt x="30" y="36"/>
                  </a:lnTo>
                  <a:lnTo>
                    <a:pt x="24" y="42"/>
                  </a:lnTo>
                  <a:lnTo>
                    <a:pt x="18" y="42"/>
                  </a:lnTo>
                  <a:lnTo>
                    <a:pt x="12" y="36"/>
                  </a:lnTo>
                  <a:lnTo>
                    <a:pt x="6" y="48"/>
                  </a:lnTo>
                  <a:lnTo>
                    <a:pt x="0" y="54"/>
                  </a:lnTo>
                  <a:lnTo>
                    <a:pt x="6" y="42"/>
                  </a:lnTo>
                  <a:lnTo>
                    <a:pt x="18" y="30"/>
                  </a:lnTo>
                  <a:lnTo>
                    <a:pt x="30" y="18"/>
                  </a:lnTo>
                  <a:lnTo>
                    <a:pt x="30" y="30"/>
                  </a:lnTo>
                  <a:lnTo>
                    <a:pt x="42" y="30"/>
                  </a:lnTo>
                  <a:lnTo>
                    <a:pt x="48" y="24"/>
                  </a:lnTo>
                  <a:lnTo>
                    <a:pt x="48" y="12"/>
                  </a:lnTo>
                  <a:lnTo>
                    <a:pt x="54" y="12"/>
                  </a:lnTo>
                  <a:lnTo>
                    <a:pt x="60" y="12"/>
                  </a:lnTo>
                  <a:lnTo>
                    <a:pt x="60" y="0"/>
                  </a:lnTo>
                  <a:lnTo>
                    <a:pt x="72" y="6"/>
                  </a:lnTo>
                  <a:lnTo>
                    <a:pt x="78" y="24"/>
                  </a:lnTo>
                  <a:lnTo>
                    <a:pt x="84" y="48"/>
                  </a:lnTo>
                  <a:lnTo>
                    <a:pt x="78" y="60"/>
                  </a:lnTo>
                  <a:lnTo>
                    <a:pt x="78" y="66"/>
                  </a:lnTo>
                  <a:lnTo>
                    <a:pt x="72" y="48"/>
                  </a:lnTo>
                  <a:lnTo>
                    <a:pt x="66" y="54"/>
                  </a:lnTo>
                  <a:lnTo>
                    <a:pt x="66" y="66"/>
                  </a:lnTo>
                  <a:lnTo>
                    <a:pt x="66" y="84"/>
                  </a:lnTo>
                  <a:close/>
                </a:path>
              </a:pathLst>
            </a:custGeom>
            <a:solidFill>
              <a:srgbClr val="E1E1E1"/>
            </a:solidFill>
            <a:ln w="9525">
              <a:solidFill>
                <a:srgbClr val="000000"/>
              </a:solidFill>
              <a:round/>
              <a:headEnd/>
              <a:tailEnd/>
            </a:ln>
          </p:spPr>
          <p:txBody>
            <a:bodyPr/>
            <a:lstStyle/>
            <a:p>
              <a:pPr algn="ctr"/>
              <a:endParaRPr lang="en-US"/>
            </a:p>
          </p:txBody>
        </p:sp>
        <p:sp>
          <p:nvSpPr>
            <p:cNvPr id="21585" name="Freeform 102"/>
            <p:cNvSpPr>
              <a:spLocks/>
            </p:cNvSpPr>
            <p:nvPr/>
          </p:nvSpPr>
          <p:spPr bwMode="auto">
            <a:xfrm>
              <a:off x="4810" y="2512"/>
              <a:ext cx="15" cy="39"/>
            </a:xfrm>
            <a:custGeom>
              <a:avLst/>
              <a:gdLst>
                <a:gd name="T0" fmla="*/ 18 w 18"/>
                <a:gd name="T1" fmla="*/ 0 h 35"/>
                <a:gd name="T2" fmla="*/ 12 w 18"/>
                <a:gd name="T3" fmla="*/ 29 h 35"/>
                <a:gd name="T4" fmla="*/ 12 w 18"/>
                <a:gd name="T5" fmla="*/ 35 h 35"/>
                <a:gd name="T6" fmla="*/ 0 w 18"/>
                <a:gd name="T7" fmla="*/ 23 h 35"/>
                <a:gd name="T8" fmla="*/ 6 w 18"/>
                <a:gd name="T9" fmla="*/ 17 h 35"/>
                <a:gd name="T10" fmla="*/ 6 w 18"/>
                <a:gd name="T11" fmla="*/ 0 h 35"/>
                <a:gd name="T12" fmla="*/ 18 w 18"/>
                <a:gd name="T13" fmla="*/ 0 h 35"/>
                <a:gd name="T14" fmla="*/ 0 60000 65536"/>
                <a:gd name="T15" fmla="*/ 0 60000 65536"/>
                <a:gd name="T16" fmla="*/ 0 60000 65536"/>
                <a:gd name="T17" fmla="*/ 0 60000 65536"/>
                <a:gd name="T18" fmla="*/ 0 60000 65536"/>
                <a:gd name="T19" fmla="*/ 0 60000 65536"/>
                <a:gd name="T20" fmla="*/ 0 60000 65536"/>
                <a:gd name="T21" fmla="*/ 0 w 18"/>
                <a:gd name="T22" fmla="*/ 0 h 35"/>
                <a:gd name="T23" fmla="*/ 18 w 18"/>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5">
                  <a:moveTo>
                    <a:pt x="18" y="0"/>
                  </a:moveTo>
                  <a:lnTo>
                    <a:pt x="12" y="29"/>
                  </a:lnTo>
                  <a:lnTo>
                    <a:pt x="12" y="35"/>
                  </a:lnTo>
                  <a:lnTo>
                    <a:pt x="0" y="23"/>
                  </a:lnTo>
                  <a:lnTo>
                    <a:pt x="6" y="17"/>
                  </a:lnTo>
                  <a:lnTo>
                    <a:pt x="6" y="0"/>
                  </a:lnTo>
                  <a:lnTo>
                    <a:pt x="18" y="0"/>
                  </a:lnTo>
                  <a:close/>
                </a:path>
              </a:pathLst>
            </a:custGeom>
            <a:solidFill>
              <a:srgbClr val="E1E1E1"/>
            </a:solidFill>
            <a:ln w="9525">
              <a:solidFill>
                <a:srgbClr val="000000"/>
              </a:solidFill>
              <a:round/>
              <a:headEnd/>
              <a:tailEnd/>
            </a:ln>
          </p:spPr>
          <p:txBody>
            <a:bodyPr/>
            <a:lstStyle/>
            <a:p>
              <a:pPr algn="ctr"/>
              <a:endParaRPr lang="en-US"/>
            </a:p>
          </p:txBody>
        </p:sp>
        <p:sp>
          <p:nvSpPr>
            <p:cNvPr id="21586" name="Freeform 103"/>
            <p:cNvSpPr>
              <a:spLocks/>
            </p:cNvSpPr>
            <p:nvPr/>
          </p:nvSpPr>
          <p:spPr bwMode="auto">
            <a:xfrm>
              <a:off x="4836" y="2471"/>
              <a:ext cx="22" cy="34"/>
            </a:xfrm>
            <a:custGeom>
              <a:avLst/>
              <a:gdLst>
                <a:gd name="T0" fmla="*/ 18 w 24"/>
                <a:gd name="T1" fmla="*/ 30 h 30"/>
                <a:gd name="T2" fmla="*/ 12 w 24"/>
                <a:gd name="T3" fmla="*/ 24 h 30"/>
                <a:gd name="T4" fmla="*/ 0 w 24"/>
                <a:gd name="T5" fmla="*/ 6 h 30"/>
                <a:gd name="T6" fmla="*/ 12 w 24"/>
                <a:gd name="T7" fmla="*/ 0 h 30"/>
                <a:gd name="T8" fmla="*/ 18 w 24"/>
                <a:gd name="T9" fmla="*/ 12 h 30"/>
                <a:gd name="T10" fmla="*/ 24 w 24"/>
                <a:gd name="T11" fmla="*/ 30 h 30"/>
                <a:gd name="T12" fmla="*/ 18 w 24"/>
                <a:gd name="T13" fmla="*/ 30 h 30"/>
                <a:gd name="T14" fmla="*/ 0 60000 65536"/>
                <a:gd name="T15" fmla="*/ 0 60000 65536"/>
                <a:gd name="T16" fmla="*/ 0 60000 65536"/>
                <a:gd name="T17" fmla="*/ 0 60000 65536"/>
                <a:gd name="T18" fmla="*/ 0 60000 65536"/>
                <a:gd name="T19" fmla="*/ 0 60000 65536"/>
                <a:gd name="T20" fmla="*/ 0 60000 65536"/>
                <a:gd name="T21" fmla="*/ 0 w 24"/>
                <a:gd name="T22" fmla="*/ 0 h 30"/>
                <a:gd name="T23" fmla="*/ 24 w 24"/>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30">
                  <a:moveTo>
                    <a:pt x="18" y="30"/>
                  </a:moveTo>
                  <a:lnTo>
                    <a:pt x="12" y="24"/>
                  </a:lnTo>
                  <a:lnTo>
                    <a:pt x="0" y="6"/>
                  </a:lnTo>
                  <a:lnTo>
                    <a:pt x="12" y="0"/>
                  </a:lnTo>
                  <a:lnTo>
                    <a:pt x="18" y="12"/>
                  </a:lnTo>
                  <a:lnTo>
                    <a:pt x="24" y="30"/>
                  </a:lnTo>
                  <a:lnTo>
                    <a:pt x="18" y="30"/>
                  </a:lnTo>
                  <a:close/>
                </a:path>
              </a:pathLst>
            </a:custGeom>
            <a:solidFill>
              <a:srgbClr val="E1E1E1"/>
            </a:solidFill>
            <a:ln w="9525">
              <a:solidFill>
                <a:srgbClr val="000000"/>
              </a:solidFill>
              <a:round/>
              <a:headEnd/>
              <a:tailEnd/>
            </a:ln>
          </p:spPr>
          <p:txBody>
            <a:bodyPr/>
            <a:lstStyle/>
            <a:p>
              <a:pPr algn="ctr"/>
              <a:endParaRPr lang="en-US"/>
            </a:p>
          </p:txBody>
        </p:sp>
        <p:sp>
          <p:nvSpPr>
            <p:cNvPr id="21587" name="Freeform 104"/>
            <p:cNvSpPr>
              <a:spLocks/>
            </p:cNvSpPr>
            <p:nvPr/>
          </p:nvSpPr>
          <p:spPr bwMode="auto">
            <a:xfrm>
              <a:off x="4799" y="2491"/>
              <a:ext cx="21" cy="27"/>
            </a:xfrm>
            <a:custGeom>
              <a:avLst/>
              <a:gdLst>
                <a:gd name="T0" fmla="*/ 18 w 24"/>
                <a:gd name="T1" fmla="*/ 6 h 24"/>
                <a:gd name="T2" fmla="*/ 0 w 24"/>
                <a:gd name="T3" fmla="*/ 0 h 24"/>
                <a:gd name="T4" fmla="*/ 0 w 24"/>
                <a:gd name="T5" fmla="*/ 0 h 24"/>
                <a:gd name="T6" fmla="*/ 6 w 24"/>
                <a:gd name="T7" fmla="*/ 24 h 24"/>
                <a:gd name="T8" fmla="*/ 24 w 24"/>
                <a:gd name="T9" fmla="*/ 12 h 24"/>
                <a:gd name="T10" fmla="*/ 24 w 24"/>
                <a:gd name="T11" fmla="*/ 6 h 24"/>
                <a:gd name="T12" fmla="*/ 18 w 24"/>
                <a:gd name="T13" fmla="*/ 6 h 24"/>
                <a:gd name="T14" fmla="*/ 0 60000 65536"/>
                <a:gd name="T15" fmla="*/ 0 60000 65536"/>
                <a:gd name="T16" fmla="*/ 0 60000 65536"/>
                <a:gd name="T17" fmla="*/ 0 60000 65536"/>
                <a:gd name="T18" fmla="*/ 0 60000 65536"/>
                <a:gd name="T19" fmla="*/ 0 60000 65536"/>
                <a:gd name="T20" fmla="*/ 0 60000 65536"/>
                <a:gd name="T21" fmla="*/ 0 w 24"/>
                <a:gd name="T22" fmla="*/ 0 h 24"/>
                <a:gd name="T23" fmla="*/ 24 w 24"/>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24">
                  <a:moveTo>
                    <a:pt x="18" y="6"/>
                  </a:moveTo>
                  <a:lnTo>
                    <a:pt x="0" y="0"/>
                  </a:lnTo>
                  <a:lnTo>
                    <a:pt x="6" y="24"/>
                  </a:lnTo>
                  <a:lnTo>
                    <a:pt x="24" y="12"/>
                  </a:lnTo>
                  <a:lnTo>
                    <a:pt x="24" y="6"/>
                  </a:lnTo>
                  <a:lnTo>
                    <a:pt x="18" y="6"/>
                  </a:lnTo>
                  <a:close/>
                </a:path>
              </a:pathLst>
            </a:custGeom>
            <a:solidFill>
              <a:srgbClr val="E1E1E1"/>
            </a:solidFill>
            <a:ln w="9525">
              <a:solidFill>
                <a:srgbClr val="000000"/>
              </a:solidFill>
              <a:round/>
              <a:headEnd/>
              <a:tailEnd/>
            </a:ln>
          </p:spPr>
          <p:txBody>
            <a:bodyPr/>
            <a:lstStyle/>
            <a:p>
              <a:pPr algn="ctr"/>
              <a:endParaRPr lang="en-US"/>
            </a:p>
          </p:txBody>
        </p:sp>
        <p:sp>
          <p:nvSpPr>
            <p:cNvPr id="21588" name="Freeform 105"/>
            <p:cNvSpPr>
              <a:spLocks/>
            </p:cNvSpPr>
            <p:nvPr/>
          </p:nvSpPr>
          <p:spPr bwMode="auto">
            <a:xfrm>
              <a:off x="4728" y="2505"/>
              <a:ext cx="38" cy="60"/>
            </a:xfrm>
            <a:custGeom>
              <a:avLst/>
              <a:gdLst>
                <a:gd name="T0" fmla="*/ 42 w 42"/>
                <a:gd name="T1" fmla="*/ 12 h 53"/>
                <a:gd name="T2" fmla="*/ 12 w 42"/>
                <a:gd name="T3" fmla="*/ 41 h 53"/>
                <a:gd name="T4" fmla="*/ 0 w 42"/>
                <a:gd name="T5" fmla="*/ 53 h 53"/>
                <a:gd name="T6" fmla="*/ 0 w 42"/>
                <a:gd name="T7" fmla="*/ 47 h 53"/>
                <a:gd name="T8" fmla="*/ 12 w 42"/>
                <a:gd name="T9" fmla="*/ 35 h 53"/>
                <a:gd name="T10" fmla="*/ 30 w 42"/>
                <a:gd name="T11" fmla="*/ 18 h 53"/>
                <a:gd name="T12" fmla="*/ 30 w 42"/>
                <a:gd name="T13" fmla="*/ 6 h 53"/>
                <a:gd name="T14" fmla="*/ 36 w 42"/>
                <a:gd name="T15" fmla="*/ 6 h 53"/>
                <a:gd name="T16" fmla="*/ 36 w 42"/>
                <a:gd name="T17" fmla="*/ 0 h 53"/>
                <a:gd name="T18" fmla="*/ 42 w 42"/>
                <a:gd name="T19" fmla="*/ 12 h 5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2"/>
                <a:gd name="T31" fmla="*/ 0 h 53"/>
                <a:gd name="T32" fmla="*/ 42 w 42"/>
                <a:gd name="T33" fmla="*/ 53 h 5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2" h="53">
                  <a:moveTo>
                    <a:pt x="42" y="12"/>
                  </a:moveTo>
                  <a:lnTo>
                    <a:pt x="12" y="41"/>
                  </a:lnTo>
                  <a:lnTo>
                    <a:pt x="0" y="53"/>
                  </a:lnTo>
                  <a:lnTo>
                    <a:pt x="0" y="47"/>
                  </a:lnTo>
                  <a:lnTo>
                    <a:pt x="12" y="35"/>
                  </a:lnTo>
                  <a:lnTo>
                    <a:pt x="30" y="18"/>
                  </a:lnTo>
                  <a:lnTo>
                    <a:pt x="30" y="6"/>
                  </a:lnTo>
                  <a:lnTo>
                    <a:pt x="36" y="6"/>
                  </a:lnTo>
                  <a:lnTo>
                    <a:pt x="36" y="0"/>
                  </a:lnTo>
                  <a:lnTo>
                    <a:pt x="42" y="12"/>
                  </a:lnTo>
                  <a:close/>
                </a:path>
              </a:pathLst>
            </a:custGeom>
            <a:solidFill>
              <a:srgbClr val="E1E1E1"/>
            </a:solidFill>
            <a:ln w="9525">
              <a:solidFill>
                <a:srgbClr val="000000"/>
              </a:solidFill>
              <a:round/>
              <a:headEnd/>
              <a:tailEnd/>
            </a:ln>
          </p:spPr>
          <p:txBody>
            <a:bodyPr/>
            <a:lstStyle/>
            <a:p>
              <a:pPr algn="ctr"/>
              <a:endParaRPr lang="en-US"/>
            </a:p>
          </p:txBody>
        </p:sp>
        <p:sp>
          <p:nvSpPr>
            <p:cNvPr id="21589" name="Freeform 106"/>
            <p:cNvSpPr>
              <a:spLocks/>
            </p:cNvSpPr>
            <p:nvPr/>
          </p:nvSpPr>
          <p:spPr bwMode="auto">
            <a:xfrm>
              <a:off x="4766" y="2458"/>
              <a:ext cx="21" cy="20"/>
            </a:xfrm>
            <a:custGeom>
              <a:avLst/>
              <a:gdLst>
                <a:gd name="T0" fmla="*/ 24 w 24"/>
                <a:gd name="T1" fmla="*/ 12 h 18"/>
                <a:gd name="T2" fmla="*/ 24 w 24"/>
                <a:gd name="T3" fmla="*/ 18 h 18"/>
                <a:gd name="T4" fmla="*/ 12 w 24"/>
                <a:gd name="T5" fmla="*/ 6 h 18"/>
                <a:gd name="T6" fmla="*/ 0 w 24"/>
                <a:gd name="T7" fmla="*/ 0 h 18"/>
                <a:gd name="T8" fmla="*/ 24 w 24"/>
                <a:gd name="T9" fmla="*/ 0 h 18"/>
                <a:gd name="T10" fmla="*/ 24 w 24"/>
                <a:gd name="T11" fmla="*/ 12 h 18"/>
                <a:gd name="T12" fmla="*/ 0 60000 65536"/>
                <a:gd name="T13" fmla="*/ 0 60000 65536"/>
                <a:gd name="T14" fmla="*/ 0 60000 65536"/>
                <a:gd name="T15" fmla="*/ 0 60000 65536"/>
                <a:gd name="T16" fmla="*/ 0 60000 65536"/>
                <a:gd name="T17" fmla="*/ 0 60000 65536"/>
                <a:gd name="T18" fmla="*/ 0 w 24"/>
                <a:gd name="T19" fmla="*/ 0 h 18"/>
                <a:gd name="T20" fmla="*/ 24 w 24"/>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24" h="18">
                  <a:moveTo>
                    <a:pt x="24" y="12"/>
                  </a:moveTo>
                  <a:lnTo>
                    <a:pt x="24" y="18"/>
                  </a:lnTo>
                  <a:lnTo>
                    <a:pt x="12" y="6"/>
                  </a:lnTo>
                  <a:lnTo>
                    <a:pt x="0" y="0"/>
                  </a:lnTo>
                  <a:lnTo>
                    <a:pt x="24" y="0"/>
                  </a:lnTo>
                  <a:lnTo>
                    <a:pt x="24" y="12"/>
                  </a:lnTo>
                  <a:close/>
                </a:path>
              </a:pathLst>
            </a:custGeom>
            <a:solidFill>
              <a:srgbClr val="E1E1E1"/>
            </a:solidFill>
            <a:ln w="9525">
              <a:solidFill>
                <a:srgbClr val="000000"/>
              </a:solidFill>
              <a:round/>
              <a:headEnd/>
              <a:tailEnd/>
            </a:ln>
          </p:spPr>
          <p:txBody>
            <a:bodyPr/>
            <a:lstStyle/>
            <a:p>
              <a:pPr algn="ctr"/>
              <a:endParaRPr lang="en-US"/>
            </a:p>
          </p:txBody>
        </p:sp>
        <p:sp>
          <p:nvSpPr>
            <p:cNvPr id="21590" name="Freeform 107"/>
            <p:cNvSpPr>
              <a:spLocks/>
            </p:cNvSpPr>
            <p:nvPr/>
          </p:nvSpPr>
          <p:spPr bwMode="auto">
            <a:xfrm>
              <a:off x="4836" y="2498"/>
              <a:ext cx="16" cy="33"/>
            </a:xfrm>
            <a:custGeom>
              <a:avLst/>
              <a:gdLst>
                <a:gd name="T0" fmla="*/ 12 w 18"/>
                <a:gd name="T1" fmla="*/ 6 h 29"/>
                <a:gd name="T2" fmla="*/ 18 w 18"/>
                <a:gd name="T3" fmla="*/ 24 h 29"/>
                <a:gd name="T4" fmla="*/ 18 w 18"/>
                <a:gd name="T5" fmla="*/ 24 h 29"/>
                <a:gd name="T6" fmla="*/ 12 w 18"/>
                <a:gd name="T7" fmla="*/ 29 h 29"/>
                <a:gd name="T8" fmla="*/ 6 w 18"/>
                <a:gd name="T9" fmla="*/ 12 h 29"/>
                <a:gd name="T10" fmla="*/ 0 w 18"/>
                <a:gd name="T11" fmla="*/ 0 h 29"/>
                <a:gd name="T12" fmla="*/ 12 w 18"/>
                <a:gd name="T13" fmla="*/ 6 h 29"/>
                <a:gd name="T14" fmla="*/ 0 60000 65536"/>
                <a:gd name="T15" fmla="*/ 0 60000 65536"/>
                <a:gd name="T16" fmla="*/ 0 60000 65536"/>
                <a:gd name="T17" fmla="*/ 0 60000 65536"/>
                <a:gd name="T18" fmla="*/ 0 60000 65536"/>
                <a:gd name="T19" fmla="*/ 0 60000 65536"/>
                <a:gd name="T20" fmla="*/ 0 60000 65536"/>
                <a:gd name="T21" fmla="*/ 0 w 18"/>
                <a:gd name="T22" fmla="*/ 0 h 29"/>
                <a:gd name="T23" fmla="*/ 18 w 18"/>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29">
                  <a:moveTo>
                    <a:pt x="12" y="6"/>
                  </a:moveTo>
                  <a:lnTo>
                    <a:pt x="18" y="24"/>
                  </a:lnTo>
                  <a:lnTo>
                    <a:pt x="12" y="29"/>
                  </a:lnTo>
                  <a:lnTo>
                    <a:pt x="6" y="12"/>
                  </a:lnTo>
                  <a:lnTo>
                    <a:pt x="0" y="0"/>
                  </a:lnTo>
                  <a:lnTo>
                    <a:pt x="12" y="6"/>
                  </a:lnTo>
                  <a:close/>
                </a:path>
              </a:pathLst>
            </a:custGeom>
            <a:solidFill>
              <a:srgbClr val="E1E1E1"/>
            </a:solidFill>
            <a:ln w="9525">
              <a:solidFill>
                <a:srgbClr val="000000"/>
              </a:solidFill>
              <a:round/>
              <a:headEnd/>
              <a:tailEnd/>
            </a:ln>
          </p:spPr>
          <p:txBody>
            <a:bodyPr/>
            <a:lstStyle/>
            <a:p>
              <a:pPr algn="ctr"/>
              <a:endParaRPr lang="en-US"/>
            </a:p>
          </p:txBody>
        </p:sp>
        <p:sp>
          <p:nvSpPr>
            <p:cNvPr id="21591" name="Freeform 108"/>
            <p:cNvSpPr>
              <a:spLocks/>
            </p:cNvSpPr>
            <p:nvPr/>
          </p:nvSpPr>
          <p:spPr bwMode="auto">
            <a:xfrm>
              <a:off x="4820" y="2478"/>
              <a:ext cx="11" cy="13"/>
            </a:xfrm>
            <a:custGeom>
              <a:avLst/>
              <a:gdLst>
                <a:gd name="T0" fmla="*/ 12 w 12"/>
                <a:gd name="T1" fmla="*/ 12 h 12"/>
                <a:gd name="T2" fmla="*/ 0 w 12"/>
                <a:gd name="T3" fmla="*/ 6 h 12"/>
                <a:gd name="T4" fmla="*/ 0 w 12"/>
                <a:gd name="T5" fmla="*/ 6 h 12"/>
                <a:gd name="T6" fmla="*/ 0 w 12"/>
                <a:gd name="T7" fmla="*/ 0 h 12"/>
                <a:gd name="T8" fmla="*/ 12 w 12"/>
                <a:gd name="T9" fmla="*/ 12 h 12"/>
                <a:gd name="T10" fmla="*/ 12 w 12"/>
                <a:gd name="T11" fmla="*/ 12 h 12"/>
                <a:gd name="T12" fmla="*/ 0 60000 65536"/>
                <a:gd name="T13" fmla="*/ 0 60000 65536"/>
                <a:gd name="T14" fmla="*/ 0 60000 65536"/>
                <a:gd name="T15" fmla="*/ 0 60000 65536"/>
                <a:gd name="T16" fmla="*/ 0 60000 65536"/>
                <a:gd name="T17" fmla="*/ 0 60000 65536"/>
                <a:gd name="T18" fmla="*/ 0 w 12"/>
                <a:gd name="T19" fmla="*/ 0 h 12"/>
                <a:gd name="T20" fmla="*/ 12 w 12"/>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12" h="12">
                  <a:moveTo>
                    <a:pt x="12" y="12"/>
                  </a:moveTo>
                  <a:lnTo>
                    <a:pt x="0" y="6"/>
                  </a:lnTo>
                  <a:lnTo>
                    <a:pt x="0" y="0"/>
                  </a:lnTo>
                  <a:lnTo>
                    <a:pt x="12" y="12"/>
                  </a:lnTo>
                  <a:close/>
                </a:path>
              </a:pathLst>
            </a:custGeom>
            <a:solidFill>
              <a:srgbClr val="E1E1E1"/>
            </a:solidFill>
            <a:ln w="9525">
              <a:solidFill>
                <a:srgbClr val="000000"/>
              </a:solidFill>
              <a:round/>
              <a:headEnd/>
              <a:tailEnd/>
            </a:ln>
          </p:spPr>
          <p:txBody>
            <a:bodyPr/>
            <a:lstStyle/>
            <a:p>
              <a:pPr algn="ctr"/>
              <a:endParaRPr lang="en-US"/>
            </a:p>
          </p:txBody>
        </p:sp>
        <p:sp>
          <p:nvSpPr>
            <p:cNvPr id="21592" name="Freeform 109"/>
            <p:cNvSpPr>
              <a:spLocks/>
            </p:cNvSpPr>
            <p:nvPr/>
          </p:nvSpPr>
          <p:spPr bwMode="auto">
            <a:xfrm>
              <a:off x="4831" y="2531"/>
              <a:ext cx="16" cy="7"/>
            </a:xfrm>
            <a:custGeom>
              <a:avLst/>
              <a:gdLst>
                <a:gd name="T0" fmla="*/ 18 w 18"/>
                <a:gd name="T1" fmla="*/ 6 h 6"/>
                <a:gd name="T2" fmla="*/ 12 w 18"/>
                <a:gd name="T3" fmla="*/ 0 h 6"/>
                <a:gd name="T4" fmla="*/ 0 w 18"/>
                <a:gd name="T5" fmla="*/ 6 h 6"/>
                <a:gd name="T6" fmla="*/ 18 w 18"/>
                <a:gd name="T7" fmla="*/ 6 h 6"/>
                <a:gd name="T8" fmla="*/ 0 60000 65536"/>
                <a:gd name="T9" fmla="*/ 0 60000 65536"/>
                <a:gd name="T10" fmla="*/ 0 60000 65536"/>
                <a:gd name="T11" fmla="*/ 0 60000 65536"/>
                <a:gd name="T12" fmla="*/ 0 w 18"/>
                <a:gd name="T13" fmla="*/ 0 h 6"/>
                <a:gd name="T14" fmla="*/ 18 w 18"/>
                <a:gd name="T15" fmla="*/ 6 h 6"/>
              </a:gdLst>
              <a:ahLst/>
              <a:cxnLst>
                <a:cxn ang="T8">
                  <a:pos x="T0" y="T1"/>
                </a:cxn>
                <a:cxn ang="T9">
                  <a:pos x="T2" y="T3"/>
                </a:cxn>
                <a:cxn ang="T10">
                  <a:pos x="T4" y="T5"/>
                </a:cxn>
                <a:cxn ang="T11">
                  <a:pos x="T6" y="T7"/>
                </a:cxn>
              </a:cxnLst>
              <a:rect l="T12" t="T13" r="T14" b="T15"/>
              <a:pathLst>
                <a:path w="18" h="6">
                  <a:moveTo>
                    <a:pt x="18" y="6"/>
                  </a:moveTo>
                  <a:lnTo>
                    <a:pt x="12" y="0"/>
                  </a:lnTo>
                  <a:lnTo>
                    <a:pt x="0" y="6"/>
                  </a:lnTo>
                  <a:lnTo>
                    <a:pt x="18" y="6"/>
                  </a:lnTo>
                  <a:close/>
                </a:path>
              </a:pathLst>
            </a:custGeom>
            <a:solidFill>
              <a:srgbClr val="E1E1E1"/>
            </a:solidFill>
            <a:ln w="9525">
              <a:solidFill>
                <a:srgbClr val="000000"/>
              </a:solidFill>
              <a:round/>
              <a:headEnd/>
              <a:tailEnd/>
            </a:ln>
          </p:spPr>
          <p:txBody>
            <a:bodyPr/>
            <a:lstStyle/>
            <a:p>
              <a:pPr algn="ctr"/>
              <a:endParaRPr lang="en-US"/>
            </a:p>
          </p:txBody>
        </p:sp>
        <p:sp>
          <p:nvSpPr>
            <p:cNvPr id="21593" name="Freeform 110"/>
            <p:cNvSpPr>
              <a:spLocks/>
            </p:cNvSpPr>
            <p:nvPr/>
          </p:nvSpPr>
          <p:spPr bwMode="auto">
            <a:xfrm>
              <a:off x="4825" y="2505"/>
              <a:ext cx="6" cy="39"/>
            </a:xfrm>
            <a:custGeom>
              <a:avLst/>
              <a:gdLst>
                <a:gd name="T0" fmla="*/ 6 w 6"/>
                <a:gd name="T1" fmla="*/ 0 h 35"/>
                <a:gd name="T2" fmla="*/ 6 w 6"/>
                <a:gd name="T3" fmla="*/ 6 h 35"/>
                <a:gd name="T4" fmla="*/ 6 w 6"/>
                <a:gd name="T5" fmla="*/ 23 h 35"/>
                <a:gd name="T6" fmla="*/ 0 w 6"/>
                <a:gd name="T7" fmla="*/ 35 h 35"/>
                <a:gd name="T8" fmla="*/ 6 w 6"/>
                <a:gd name="T9" fmla="*/ 18 h 35"/>
                <a:gd name="T10" fmla="*/ 6 w 6"/>
                <a:gd name="T11" fmla="*/ 0 h 35"/>
                <a:gd name="T12" fmla="*/ 0 60000 65536"/>
                <a:gd name="T13" fmla="*/ 0 60000 65536"/>
                <a:gd name="T14" fmla="*/ 0 60000 65536"/>
                <a:gd name="T15" fmla="*/ 0 60000 65536"/>
                <a:gd name="T16" fmla="*/ 0 60000 65536"/>
                <a:gd name="T17" fmla="*/ 0 60000 65536"/>
                <a:gd name="T18" fmla="*/ 0 w 6"/>
                <a:gd name="T19" fmla="*/ 0 h 35"/>
                <a:gd name="T20" fmla="*/ 6 w 6"/>
                <a:gd name="T21" fmla="*/ 35 h 35"/>
              </a:gdLst>
              <a:ahLst/>
              <a:cxnLst>
                <a:cxn ang="T12">
                  <a:pos x="T0" y="T1"/>
                </a:cxn>
                <a:cxn ang="T13">
                  <a:pos x="T2" y="T3"/>
                </a:cxn>
                <a:cxn ang="T14">
                  <a:pos x="T4" y="T5"/>
                </a:cxn>
                <a:cxn ang="T15">
                  <a:pos x="T6" y="T7"/>
                </a:cxn>
                <a:cxn ang="T16">
                  <a:pos x="T8" y="T9"/>
                </a:cxn>
                <a:cxn ang="T17">
                  <a:pos x="T10" y="T11"/>
                </a:cxn>
              </a:cxnLst>
              <a:rect l="T18" t="T19" r="T20" b="T21"/>
              <a:pathLst>
                <a:path w="6" h="35">
                  <a:moveTo>
                    <a:pt x="6" y="0"/>
                  </a:moveTo>
                  <a:lnTo>
                    <a:pt x="6" y="6"/>
                  </a:lnTo>
                  <a:lnTo>
                    <a:pt x="6" y="23"/>
                  </a:lnTo>
                  <a:lnTo>
                    <a:pt x="0" y="35"/>
                  </a:lnTo>
                  <a:lnTo>
                    <a:pt x="6" y="18"/>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594" name="Freeform 111"/>
            <p:cNvSpPr>
              <a:spLocks/>
            </p:cNvSpPr>
            <p:nvPr/>
          </p:nvSpPr>
          <p:spPr bwMode="auto">
            <a:xfrm>
              <a:off x="4401" y="2295"/>
              <a:ext cx="134" cy="330"/>
            </a:xfrm>
            <a:custGeom>
              <a:avLst/>
              <a:gdLst>
                <a:gd name="T0" fmla="*/ 53 w 149"/>
                <a:gd name="T1" fmla="*/ 227 h 293"/>
                <a:gd name="T2" fmla="*/ 47 w 149"/>
                <a:gd name="T3" fmla="*/ 209 h 293"/>
                <a:gd name="T4" fmla="*/ 53 w 149"/>
                <a:gd name="T5" fmla="*/ 192 h 293"/>
                <a:gd name="T6" fmla="*/ 53 w 149"/>
                <a:gd name="T7" fmla="*/ 174 h 293"/>
                <a:gd name="T8" fmla="*/ 53 w 149"/>
                <a:gd name="T9" fmla="*/ 144 h 293"/>
                <a:gd name="T10" fmla="*/ 71 w 149"/>
                <a:gd name="T11" fmla="*/ 138 h 293"/>
                <a:gd name="T12" fmla="*/ 71 w 149"/>
                <a:gd name="T13" fmla="*/ 156 h 293"/>
                <a:gd name="T14" fmla="*/ 83 w 149"/>
                <a:gd name="T15" fmla="*/ 156 h 293"/>
                <a:gd name="T16" fmla="*/ 101 w 149"/>
                <a:gd name="T17" fmla="*/ 168 h 293"/>
                <a:gd name="T18" fmla="*/ 107 w 149"/>
                <a:gd name="T19" fmla="*/ 180 h 293"/>
                <a:gd name="T20" fmla="*/ 101 w 149"/>
                <a:gd name="T21" fmla="*/ 162 h 293"/>
                <a:gd name="T22" fmla="*/ 95 w 149"/>
                <a:gd name="T23" fmla="*/ 144 h 293"/>
                <a:gd name="T24" fmla="*/ 107 w 149"/>
                <a:gd name="T25" fmla="*/ 126 h 293"/>
                <a:gd name="T26" fmla="*/ 143 w 149"/>
                <a:gd name="T27" fmla="*/ 126 h 293"/>
                <a:gd name="T28" fmla="*/ 149 w 149"/>
                <a:gd name="T29" fmla="*/ 114 h 293"/>
                <a:gd name="T30" fmla="*/ 143 w 149"/>
                <a:gd name="T31" fmla="*/ 96 h 293"/>
                <a:gd name="T32" fmla="*/ 131 w 149"/>
                <a:gd name="T33" fmla="*/ 72 h 293"/>
                <a:gd name="T34" fmla="*/ 125 w 149"/>
                <a:gd name="T35" fmla="*/ 60 h 293"/>
                <a:gd name="T36" fmla="*/ 107 w 149"/>
                <a:gd name="T37" fmla="*/ 42 h 293"/>
                <a:gd name="T38" fmla="*/ 95 w 149"/>
                <a:gd name="T39" fmla="*/ 48 h 293"/>
                <a:gd name="T40" fmla="*/ 89 w 149"/>
                <a:gd name="T41" fmla="*/ 54 h 293"/>
                <a:gd name="T42" fmla="*/ 77 w 149"/>
                <a:gd name="T43" fmla="*/ 48 h 293"/>
                <a:gd name="T44" fmla="*/ 65 w 149"/>
                <a:gd name="T45" fmla="*/ 60 h 293"/>
                <a:gd name="T46" fmla="*/ 59 w 149"/>
                <a:gd name="T47" fmla="*/ 18 h 293"/>
                <a:gd name="T48" fmla="*/ 47 w 149"/>
                <a:gd name="T49" fmla="*/ 18 h 293"/>
                <a:gd name="T50" fmla="*/ 47 w 149"/>
                <a:gd name="T51" fmla="*/ 6 h 293"/>
                <a:gd name="T52" fmla="*/ 41 w 149"/>
                <a:gd name="T53" fmla="*/ 0 h 293"/>
                <a:gd name="T54" fmla="*/ 29 w 149"/>
                <a:gd name="T55" fmla="*/ 6 h 293"/>
                <a:gd name="T56" fmla="*/ 24 w 149"/>
                <a:gd name="T57" fmla="*/ 12 h 293"/>
                <a:gd name="T58" fmla="*/ 6 w 149"/>
                <a:gd name="T59" fmla="*/ 18 h 293"/>
                <a:gd name="T60" fmla="*/ 0 w 149"/>
                <a:gd name="T61" fmla="*/ 42 h 293"/>
                <a:gd name="T62" fmla="*/ 0 w 149"/>
                <a:gd name="T63" fmla="*/ 36 h 293"/>
                <a:gd name="T64" fmla="*/ 12 w 149"/>
                <a:gd name="T65" fmla="*/ 60 h 293"/>
                <a:gd name="T66" fmla="*/ 24 w 149"/>
                <a:gd name="T67" fmla="*/ 84 h 293"/>
                <a:gd name="T68" fmla="*/ 29 w 149"/>
                <a:gd name="T69" fmla="*/ 84 h 293"/>
                <a:gd name="T70" fmla="*/ 24 w 149"/>
                <a:gd name="T71" fmla="*/ 96 h 293"/>
                <a:gd name="T72" fmla="*/ 24 w 149"/>
                <a:gd name="T73" fmla="*/ 102 h 293"/>
                <a:gd name="T74" fmla="*/ 24 w 149"/>
                <a:gd name="T75" fmla="*/ 114 h 293"/>
                <a:gd name="T76" fmla="*/ 35 w 149"/>
                <a:gd name="T77" fmla="*/ 126 h 293"/>
                <a:gd name="T78" fmla="*/ 41 w 149"/>
                <a:gd name="T79" fmla="*/ 138 h 293"/>
                <a:gd name="T80" fmla="*/ 47 w 149"/>
                <a:gd name="T81" fmla="*/ 156 h 293"/>
                <a:gd name="T82" fmla="*/ 53 w 149"/>
                <a:gd name="T83" fmla="*/ 180 h 293"/>
                <a:gd name="T84" fmla="*/ 41 w 149"/>
                <a:gd name="T85" fmla="*/ 204 h 293"/>
                <a:gd name="T86" fmla="*/ 41 w 149"/>
                <a:gd name="T87" fmla="*/ 204 h 293"/>
                <a:gd name="T88" fmla="*/ 35 w 149"/>
                <a:gd name="T89" fmla="*/ 227 h 293"/>
                <a:gd name="T90" fmla="*/ 35 w 149"/>
                <a:gd name="T91" fmla="*/ 245 h 293"/>
                <a:gd name="T92" fmla="*/ 35 w 149"/>
                <a:gd name="T93" fmla="*/ 245 h 293"/>
                <a:gd name="T94" fmla="*/ 47 w 149"/>
                <a:gd name="T95" fmla="*/ 251 h 293"/>
                <a:gd name="T96" fmla="*/ 53 w 149"/>
                <a:gd name="T97" fmla="*/ 263 h 293"/>
                <a:gd name="T98" fmla="*/ 59 w 149"/>
                <a:gd name="T99" fmla="*/ 269 h 293"/>
                <a:gd name="T100" fmla="*/ 65 w 149"/>
                <a:gd name="T101" fmla="*/ 281 h 293"/>
                <a:gd name="T102" fmla="*/ 71 w 149"/>
                <a:gd name="T103" fmla="*/ 275 h 293"/>
                <a:gd name="T104" fmla="*/ 83 w 149"/>
                <a:gd name="T105" fmla="*/ 287 h 293"/>
                <a:gd name="T106" fmla="*/ 83 w 149"/>
                <a:gd name="T107" fmla="*/ 293 h 293"/>
                <a:gd name="T108" fmla="*/ 95 w 149"/>
                <a:gd name="T109" fmla="*/ 293 h 293"/>
                <a:gd name="T110" fmla="*/ 101 w 149"/>
                <a:gd name="T111" fmla="*/ 287 h 293"/>
                <a:gd name="T112" fmla="*/ 95 w 149"/>
                <a:gd name="T113" fmla="*/ 269 h 293"/>
                <a:gd name="T114" fmla="*/ 77 w 149"/>
                <a:gd name="T115" fmla="*/ 269 h 293"/>
                <a:gd name="T116" fmla="*/ 71 w 149"/>
                <a:gd name="T117" fmla="*/ 257 h 293"/>
                <a:gd name="T118" fmla="*/ 65 w 149"/>
                <a:gd name="T119" fmla="*/ 245 h 293"/>
                <a:gd name="T120" fmla="*/ 59 w 149"/>
                <a:gd name="T121" fmla="*/ 227 h 293"/>
                <a:gd name="T122" fmla="*/ 53 w 149"/>
                <a:gd name="T123" fmla="*/ 227 h 29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9"/>
                <a:gd name="T187" fmla="*/ 0 h 293"/>
                <a:gd name="T188" fmla="*/ 149 w 149"/>
                <a:gd name="T189" fmla="*/ 293 h 29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9" h="293">
                  <a:moveTo>
                    <a:pt x="53" y="227"/>
                  </a:moveTo>
                  <a:lnTo>
                    <a:pt x="47" y="209"/>
                  </a:lnTo>
                  <a:lnTo>
                    <a:pt x="53" y="192"/>
                  </a:lnTo>
                  <a:lnTo>
                    <a:pt x="53" y="174"/>
                  </a:lnTo>
                  <a:lnTo>
                    <a:pt x="53" y="144"/>
                  </a:lnTo>
                  <a:lnTo>
                    <a:pt x="71" y="138"/>
                  </a:lnTo>
                  <a:lnTo>
                    <a:pt x="71" y="156"/>
                  </a:lnTo>
                  <a:lnTo>
                    <a:pt x="83" y="156"/>
                  </a:lnTo>
                  <a:lnTo>
                    <a:pt x="101" y="168"/>
                  </a:lnTo>
                  <a:lnTo>
                    <a:pt x="107" y="180"/>
                  </a:lnTo>
                  <a:lnTo>
                    <a:pt x="101" y="162"/>
                  </a:lnTo>
                  <a:lnTo>
                    <a:pt x="95" y="144"/>
                  </a:lnTo>
                  <a:lnTo>
                    <a:pt x="107" y="126"/>
                  </a:lnTo>
                  <a:lnTo>
                    <a:pt x="143" y="126"/>
                  </a:lnTo>
                  <a:lnTo>
                    <a:pt x="149" y="114"/>
                  </a:lnTo>
                  <a:lnTo>
                    <a:pt x="143" y="96"/>
                  </a:lnTo>
                  <a:lnTo>
                    <a:pt x="131" y="72"/>
                  </a:lnTo>
                  <a:lnTo>
                    <a:pt x="125" y="60"/>
                  </a:lnTo>
                  <a:lnTo>
                    <a:pt x="107" y="42"/>
                  </a:lnTo>
                  <a:lnTo>
                    <a:pt x="95" y="48"/>
                  </a:lnTo>
                  <a:lnTo>
                    <a:pt x="89" y="54"/>
                  </a:lnTo>
                  <a:lnTo>
                    <a:pt x="77" y="48"/>
                  </a:lnTo>
                  <a:lnTo>
                    <a:pt x="65" y="60"/>
                  </a:lnTo>
                  <a:lnTo>
                    <a:pt x="59" y="18"/>
                  </a:lnTo>
                  <a:lnTo>
                    <a:pt x="47" y="18"/>
                  </a:lnTo>
                  <a:lnTo>
                    <a:pt x="47" y="6"/>
                  </a:lnTo>
                  <a:lnTo>
                    <a:pt x="41" y="0"/>
                  </a:lnTo>
                  <a:lnTo>
                    <a:pt x="29" y="6"/>
                  </a:lnTo>
                  <a:lnTo>
                    <a:pt x="24" y="12"/>
                  </a:lnTo>
                  <a:lnTo>
                    <a:pt x="6" y="18"/>
                  </a:lnTo>
                  <a:lnTo>
                    <a:pt x="0" y="42"/>
                  </a:lnTo>
                  <a:lnTo>
                    <a:pt x="0" y="36"/>
                  </a:lnTo>
                  <a:lnTo>
                    <a:pt x="12" y="60"/>
                  </a:lnTo>
                  <a:lnTo>
                    <a:pt x="24" y="84"/>
                  </a:lnTo>
                  <a:lnTo>
                    <a:pt x="29" y="84"/>
                  </a:lnTo>
                  <a:lnTo>
                    <a:pt x="24" y="96"/>
                  </a:lnTo>
                  <a:lnTo>
                    <a:pt x="24" y="102"/>
                  </a:lnTo>
                  <a:lnTo>
                    <a:pt x="24" y="114"/>
                  </a:lnTo>
                  <a:lnTo>
                    <a:pt x="35" y="126"/>
                  </a:lnTo>
                  <a:lnTo>
                    <a:pt x="41" y="138"/>
                  </a:lnTo>
                  <a:lnTo>
                    <a:pt x="47" y="156"/>
                  </a:lnTo>
                  <a:lnTo>
                    <a:pt x="53" y="180"/>
                  </a:lnTo>
                  <a:lnTo>
                    <a:pt x="41" y="204"/>
                  </a:lnTo>
                  <a:lnTo>
                    <a:pt x="35" y="227"/>
                  </a:lnTo>
                  <a:lnTo>
                    <a:pt x="35" y="245"/>
                  </a:lnTo>
                  <a:lnTo>
                    <a:pt x="47" y="251"/>
                  </a:lnTo>
                  <a:lnTo>
                    <a:pt x="53" y="263"/>
                  </a:lnTo>
                  <a:lnTo>
                    <a:pt x="59" y="269"/>
                  </a:lnTo>
                  <a:lnTo>
                    <a:pt x="65" y="281"/>
                  </a:lnTo>
                  <a:lnTo>
                    <a:pt x="71" y="275"/>
                  </a:lnTo>
                  <a:lnTo>
                    <a:pt x="83" y="287"/>
                  </a:lnTo>
                  <a:lnTo>
                    <a:pt x="83" y="293"/>
                  </a:lnTo>
                  <a:lnTo>
                    <a:pt x="95" y="293"/>
                  </a:lnTo>
                  <a:lnTo>
                    <a:pt x="101" y="287"/>
                  </a:lnTo>
                  <a:lnTo>
                    <a:pt x="95" y="269"/>
                  </a:lnTo>
                  <a:lnTo>
                    <a:pt x="77" y="269"/>
                  </a:lnTo>
                  <a:lnTo>
                    <a:pt x="71" y="257"/>
                  </a:lnTo>
                  <a:lnTo>
                    <a:pt x="65" y="245"/>
                  </a:lnTo>
                  <a:lnTo>
                    <a:pt x="59" y="227"/>
                  </a:lnTo>
                  <a:lnTo>
                    <a:pt x="53" y="227"/>
                  </a:lnTo>
                  <a:close/>
                </a:path>
              </a:pathLst>
            </a:custGeom>
            <a:solidFill>
              <a:srgbClr val="E1E1E1"/>
            </a:solidFill>
            <a:ln w="9525">
              <a:solidFill>
                <a:srgbClr val="000000"/>
              </a:solidFill>
              <a:round/>
              <a:headEnd/>
              <a:tailEnd/>
            </a:ln>
          </p:spPr>
          <p:txBody>
            <a:bodyPr/>
            <a:lstStyle/>
            <a:p>
              <a:pPr algn="ctr"/>
              <a:endParaRPr lang="en-US"/>
            </a:p>
          </p:txBody>
        </p:sp>
        <p:sp>
          <p:nvSpPr>
            <p:cNvPr id="21595" name="Freeform 112"/>
            <p:cNvSpPr>
              <a:spLocks/>
            </p:cNvSpPr>
            <p:nvPr/>
          </p:nvSpPr>
          <p:spPr bwMode="auto">
            <a:xfrm>
              <a:off x="4459" y="2236"/>
              <a:ext cx="140" cy="322"/>
            </a:xfrm>
            <a:custGeom>
              <a:avLst/>
              <a:gdLst>
                <a:gd name="T0" fmla="*/ 48 w 156"/>
                <a:gd name="T1" fmla="*/ 54 h 287"/>
                <a:gd name="T2" fmla="*/ 30 w 156"/>
                <a:gd name="T3" fmla="*/ 48 h 287"/>
                <a:gd name="T4" fmla="*/ 18 w 156"/>
                <a:gd name="T5" fmla="*/ 30 h 287"/>
                <a:gd name="T6" fmla="*/ 6 w 156"/>
                <a:gd name="T7" fmla="*/ 12 h 287"/>
                <a:gd name="T8" fmla="*/ 18 w 156"/>
                <a:gd name="T9" fmla="*/ 12 h 287"/>
                <a:gd name="T10" fmla="*/ 30 w 156"/>
                <a:gd name="T11" fmla="*/ 12 h 287"/>
                <a:gd name="T12" fmla="*/ 42 w 156"/>
                <a:gd name="T13" fmla="*/ 12 h 287"/>
                <a:gd name="T14" fmla="*/ 60 w 156"/>
                <a:gd name="T15" fmla="*/ 0 h 287"/>
                <a:gd name="T16" fmla="*/ 84 w 156"/>
                <a:gd name="T17" fmla="*/ 18 h 287"/>
                <a:gd name="T18" fmla="*/ 108 w 156"/>
                <a:gd name="T19" fmla="*/ 36 h 287"/>
                <a:gd name="T20" fmla="*/ 90 w 156"/>
                <a:gd name="T21" fmla="*/ 48 h 287"/>
                <a:gd name="T22" fmla="*/ 78 w 156"/>
                <a:gd name="T23" fmla="*/ 66 h 287"/>
                <a:gd name="T24" fmla="*/ 84 w 156"/>
                <a:gd name="T25" fmla="*/ 102 h 287"/>
                <a:gd name="T26" fmla="*/ 114 w 156"/>
                <a:gd name="T27" fmla="*/ 132 h 287"/>
                <a:gd name="T28" fmla="*/ 138 w 156"/>
                <a:gd name="T29" fmla="*/ 156 h 287"/>
                <a:gd name="T30" fmla="*/ 156 w 156"/>
                <a:gd name="T31" fmla="*/ 210 h 287"/>
                <a:gd name="T32" fmla="*/ 156 w 156"/>
                <a:gd name="T33" fmla="*/ 222 h 287"/>
                <a:gd name="T34" fmla="*/ 138 w 156"/>
                <a:gd name="T35" fmla="*/ 240 h 287"/>
                <a:gd name="T36" fmla="*/ 114 w 156"/>
                <a:gd name="T37" fmla="*/ 252 h 287"/>
                <a:gd name="T38" fmla="*/ 114 w 156"/>
                <a:gd name="T39" fmla="*/ 263 h 287"/>
                <a:gd name="T40" fmla="*/ 114 w 156"/>
                <a:gd name="T41" fmla="*/ 269 h 287"/>
                <a:gd name="T42" fmla="*/ 90 w 156"/>
                <a:gd name="T43" fmla="*/ 287 h 287"/>
                <a:gd name="T44" fmla="*/ 84 w 156"/>
                <a:gd name="T45" fmla="*/ 263 h 287"/>
                <a:gd name="T46" fmla="*/ 84 w 156"/>
                <a:gd name="T47" fmla="*/ 246 h 287"/>
                <a:gd name="T48" fmla="*/ 102 w 156"/>
                <a:gd name="T49" fmla="*/ 246 h 287"/>
                <a:gd name="T50" fmla="*/ 108 w 156"/>
                <a:gd name="T51" fmla="*/ 228 h 287"/>
                <a:gd name="T52" fmla="*/ 120 w 156"/>
                <a:gd name="T53" fmla="*/ 204 h 287"/>
                <a:gd name="T54" fmla="*/ 120 w 156"/>
                <a:gd name="T55" fmla="*/ 168 h 287"/>
                <a:gd name="T56" fmla="*/ 114 w 156"/>
                <a:gd name="T57" fmla="*/ 144 h 287"/>
                <a:gd name="T58" fmla="*/ 96 w 156"/>
                <a:gd name="T59" fmla="*/ 132 h 287"/>
                <a:gd name="T60" fmla="*/ 78 w 156"/>
                <a:gd name="T61" fmla="*/ 108 h 287"/>
                <a:gd name="T62" fmla="*/ 42 w 156"/>
                <a:gd name="T63" fmla="*/ 78 h 287"/>
                <a:gd name="T64" fmla="*/ 60 w 156"/>
                <a:gd name="T65" fmla="*/ 66 h 28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56"/>
                <a:gd name="T100" fmla="*/ 0 h 287"/>
                <a:gd name="T101" fmla="*/ 156 w 156"/>
                <a:gd name="T102" fmla="*/ 287 h 28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56" h="287">
                  <a:moveTo>
                    <a:pt x="54" y="60"/>
                  </a:moveTo>
                  <a:lnTo>
                    <a:pt x="48" y="54"/>
                  </a:lnTo>
                  <a:lnTo>
                    <a:pt x="42" y="42"/>
                  </a:lnTo>
                  <a:lnTo>
                    <a:pt x="30" y="48"/>
                  </a:lnTo>
                  <a:lnTo>
                    <a:pt x="18" y="36"/>
                  </a:lnTo>
                  <a:lnTo>
                    <a:pt x="18" y="30"/>
                  </a:lnTo>
                  <a:lnTo>
                    <a:pt x="0" y="18"/>
                  </a:lnTo>
                  <a:lnTo>
                    <a:pt x="6" y="12"/>
                  </a:lnTo>
                  <a:lnTo>
                    <a:pt x="18" y="12"/>
                  </a:lnTo>
                  <a:lnTo>
                    <a:pt x="24" y="12"/>
                  </a:lnTo>
                  <a:lnTo>
                    <a:pt x="30" y="12"/>
                  </a:lnTo>
                  <a:lnTo>
                    <a:pt x="36" y="12"/>
                  </a:lnTo>
                  <a:lnTo>
                    <a:pt x="42" y="12"/>
                  </a:lnTo>
                  <a:lnTo>
                    <a:pt x="48" y="0"/>
                  </a:lnTo>
                  <a:lnTo>
                    <a:pt x="60" y="0"/>
                  </a:lnTo>
                  <a:lnTo>
                    <a:pt x="78" y="6"/>
                  </a:lnTo>
                  <a:lnTo>
                    <a:pt x="84" y="18"/>
                  </a:lnTo>
                  <a:lnTo>
                    <a:pt x="90" y="24"/>
                  </a:lnTo>
                  <a:lnTo>
                    <a:pt x="108" y="36"/>
                  </a:lnTo>
                  <a:lnTo>
                    <a:pt x="96" y="42"/>
                  </a:lnTo>
                  <a:lnTo>
                    <a:pt x="90" y="48"/>
                  </a:lnTo>
                  <a:lnTo>
                    <a:pt x="78" y="66"/>
                  </a:lnTo>
                  <a:lnTo>
                    <a:pt x="72" y="84"/>
                  </a:lnTo>
                  <a:lnTo>
                    <a:pt x="84" y="102"/>
                  </a:lnTo>
                  <a:lnTo>
                    <a:pt x="90" y="108"/>
                  </a:lnTo>
                  <a:lnTo>
                    <a:pt x="114" y="132"/>
                  </a:lnTo>
                  <a:lnTo>
                    <a:pt x="126" y="144"/>
                  </a:lnTo>
                  <a:lnTo>
                    <a:pt x="138" y="156"/>
                  </a:lnTo>
                  <a:lnTo>
                    <a:pt x="150" y="186"/>
                  </a:lnTo>
                  <a:lnTo>
                    <a:pt x="156" y="210"/>
                  </a:lnTo>
                  <a:lnTo>
                    <a:pt x="156" y="216"/>
                  </a:lnTo>
                  <a:lnTo>
                    <a:pt x="156" y="222"/>
                  </a:lnTo>
                  <a:lnTo>
                    <a:pt x="150" y="234"/>
                  </a:lnTo>
                  <a:lnTo>
                    <a:pt x="138" y="240"/>
                  </a:lnTo>
                  <a:lnTo>
                    <a:pt x="126" y="252"/>
                  </a:lnTo>
                  <a:lnTo>
                    <a:pt x="114" y="252"/>
                  </a:lnTo>
                  <a:lnTo>
                    <a:pt x="114" y="258"/>
                  </a:lnTo>
                  <a:lnTo>
                    <a:pt x="114" y="263"/>
                  </a:lnTo>
                  <a:lnTo>
                    <a:pt x="114" y="269"/>
                  </a:lnTo>
                  <a:lnTo>
                    <a:pt x="108" y="269"/>
                  </a:lnTo>
                  <a:lnTo>
                    <a:pt x="90" y="287"/>
                  </a:lnTo>
                  <a:lnTo>
                    <a:pt x="84" y="287"/>
                  </a:lnTo>
                  <a:lnTo>
                    <a:pt x="84" y="263"/>
                  </a:lnTo>
                  <a:lnTo>
                    <a:pt x="72" y="258"/>
                  </a:lnTo>
                  <a:lnTo>
                    <a:pt x="84" y="246"/>
                  </a:lnTo>
                  <a:lnTo>
                    <a:pt x="90" y="246"/>
                  </a:lnTo>
                  <a:lnTo>
                    <a:pt x="102" y="246"/>
                  </a:lnTo>
                  <a:lnTo>
                    <a:pt x="96" y="234"/>
                  </a:lnTo>
                  <a:lnTo>
                    <a:pt x="108" y="228"/>
                  </a:lnTo>
                  <a:lnTo>
                    <a:pt x="120" y="216"/>
                  </a:lnTo>
                  <a:lnTo>
                    <a:pt x="120" y="204"/>
                  </a:lnTo>
                  <a:lnTo>
                    <a:pt x="120" y="186"/>
                  </a:lnTo>
                  <a:lnTo>
                    <a:pt x="120" y="168"/>
                  </a:lnTo>
                  <a:lnTo>
                    <a:pt x="114" y="156"/>
                  </a:lnTo>
                  <a:lnTo>
                    <a:pt x="114" y="144"/>
                  </a:lnTo>
                  <a:lnTo>
                    <a:pt x="96" y="132"/>
                  </a:lnTo>
                  <a:lnTo>
                    <a:pt x="90" y="120"/>
                  </a:lnTo>
                  <a:lnTo>
                    <a:pt x="78" y="108"/>
                  </a:lnTo>
                  <a:lnTo>
                    <a:pt x="66" y="90"/>
                  </a:lnTo>
                  <a:lnTo>
                    <a:pt x="42" y="78"/>
                  </a:lnTo>
                  <a:lnTo>
                    <a:pt x="48" y="72"/>
                  </a:lnTo>
                  <a:lnTo>
                    <a:pt x="60" y="66"/>
                  </a:lnTo>
                  <a:lnTo>
                    <a:pt x="54" y="60"/>
                  </a:lnTo>
                  <a:close/>
                </a:path>
              </a:pathLst>
            </a:custGeom>
            <a:solidFill>
              <a:srgbClr val="6F73BF"/>
            </a:solidFill>
            <a:ln w="9525">
              <a:solidFill>
                <a:srgbClr val="000000"/>
              </a:solidFill>
              <a:round/>
              <a:headEnd/>
              <a:tailEnd/>
            </a:ln>
          </p:spPr>
          <p:txBody>
            <a:bodyPr/>
            <a:lstStyle/>
            <a:p>
              <a:pPr algn="ctr"/>
              <a:endParaRPr lang="en-US"/>
            </a:p>
          </p:txBody>
        </p:sp>
        <p:sp>
          <p:nvSpPr>
            <p:cNvPr id="21596" name="Freeform 113"/>
            <p:cNvSpPr>
              <a:spLocks/>
            </p:cNvSpPr>
            <p:nvPr/>
          </p:nvSpPr>
          <p:spPr bwMode="auto">
            <a:xfrm>
              <a:off x="3662" y="2168"/>
              <a:ext cx="11" cy="34"/>
            </a:xfrm>
            <a:custGeom>
              <a:avLst/>
              <a:gdLst>
                <a:gd name="T0" fmla="*/ 6 w 12"/>
                <a:gd name="T1" fmla="*/ 30 h 30"/>
                <a:gd name="T2" fmla="*/ 6 w 12"/>
                <a:gd name="T3" fmla="*/ 30 h 30"/>
                <a:gd name="T4" fmla="*/ 0 w 12"/>
                <a:gd name="T5" fmla="*/ 30 h 30"/>
                <a:gd name="T6" fmla="*/ 0 w 12"/>
                <a:gd name="T7" fmla="*/ 12 h 30"/>
                <a:gd name="T8" fmla="*/ 6 w 12"/>
                <a:gd name="T9" fmla="*/ 0 h 30"/>
                <a:gd name="T10" fmla="*/ 12 w 12"/>
                <a:gd name="T11" fmla="*/ 18 h 30"/>
                <a:gd name="T12" fmla="*/ 6 w 12"/>
                <a:gd name="T13" fmla="*/ 3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6" y="30"/>
                  </a:moveTo>
                  <a:lnTo>
                    <a:pt x="6" y="30"/>
                  </a:lnTo>
                  <a:lnTo>
                    <a:pt x="0" y="30"/>
                  </a:lnTo>
                  <a:lnTo>
                    <a:pt x="0" y="12"/>
                  </a:lnTo>
                  <a:lnTo>
                    <a:pt x="6" y="0"/>
                  </a:lnTo>
                  <a:lnTo>
                    <a:pt x="12" y="18"/>
                  </a:lnTo>
                  <a:lnTo>
                    <a:pt x="6" y="30"/>
                  </a:lnTo>
                  <a:close/>
                </a:path>
              </a:pathLst>
            </a:custGeom>
            <a:solidFill>
              <a:srgbClr val="E1E1E1"/>
            </a:solidFill>
            <a:ln w="9525">
              <a:solidFill>
                <a:srgbClr val="000000"/>
              </a:solidFill>
              <a:round/>
              <a:headEnd/>
              <a:tailEnd/>
            </a:ln>
          </p:spPr>
          <p:txBody>
            <a:bodyPr/>
            <a:lstStyle/>
            <a:p>
              <a:pPr algn="ctr"/>
              <a:endParaRPr lang="en-US"/>
            </a:p>
          </p:txBody>
        </p:sp>
        <p:sp>
          <p:nvSpPr>
            <p:cNvPr id="21597" name="Freeform 114"/>
            <p:cNvSpPr>
              <a:spLocks/>
            </p:cNvSpPr>
            <p:nvPr/>
          </p:nvSpPr>
          <p:spPr bwMode="auto">
            <a:xfrm>
              <a:off x="3528" y="1865"/>
              <a:ext cx="323" cy="323"/>
            </a:xfrm>
            <a:custGeom>
              <a:avLst/>
              <a:gdLst>
                <a:gd name="T0" fmla="*/ 35 w 358"/>
                <a:gd name="T1" fmla="*/ 120 h 287"/>
                <a:gd name="T2" fmla="*/ 41 w 358"/>
                <a:gd name="T3" fmla="*/ 90 h 287"/>
                <a:gd name="T4" fmla="*/ 29 w 358"/>
                <a:gd name="T5" fmla="*/ 72 h 287"/>
                <a:gd name="T6" fmla="*/ 6 w 358"/>
                <a:gd name="T7" fmla="*/ 36 h 287"/>
                <a:gd name="T8" fmla="*/ 0 w 358"/>
                <a:gd name="T9" fmla="*/ 6 h 287"/>
                <a:gd name="T10" fmla="*/ 6 w 358"/>
                <a:gd name="T11" fmla="*/ 0 h 287"/>
                <a:gd name="T12" fmla="*/ 29 w 358"/>
                <a:gd name="T13" fmla="*/ 18 h 287"/>
                <a:gd name="T14" fmla="*/ 59 w 358"/>
                <a:gd name="T15" fmla="*/ 0 h 287"/>
                <a:gd name="T16" fmla="*/ 59 w 358"/>
                <a:gd name="T17" fmla="*/ 18 h 287"/>
                <a:gd name="T18" fmla="*/ 89 w 358"/>
                <a:gd name="T19" fmla="*/ 42 h 287"/>
                <a:gd name="T20" fmla="*/ 137 w 358"/>
                <a:gd name="T21" fmla="*/ 60 h 287"/>
                <a:gd name="T22" fmla="*/ 161 w 358"/>
                <a:gd name="T23" fmla="*/ 60 h 287"/>
                <a:gd name="T24" fmla="*/ 161 w 358"/>
                <a:gd name="T25" fmla="*/ 48 h 287"/>
                <a:gd name="T26" fmla="*/ 179 w 358"/>
                <a:gd name="T27" fmla="*/ 36 h 287"/>
                <a:gd name="T28" fmla="*/ 215 w 358"/>
                <a:gd name="T29" fmla="*/ 30 h 287"/>
                <a:gd name="T30" fmla="*/ 257 w 358"/>
                <a:gd name="T31" fmla="*/ 48 h 287"/>
                <a:gd name="T32" fmla="*/ 287 w 358"/>
                <a:gd name="T33" fmla="*/ 60 h 287"/>
                <a:gd name="T34" fmla="*/ 287 w 358"/>
                <a:gd name="T35" fmla="*/ 102 h 287"/>
                <a:gd name="T36" fmla="*/ 287 w 358"/>
                <a:gd name="T37" fmla="*/ 120 h 287"/>
                <a:gd name="T38" fmla="*/ 293 w 358"/>
                <a:gd name="T39" fmla="*/ 126 h 287"/>
                <a:gd name="T40" fmla="*/ 299 w 358"/>
                <a:gd name="T41" fmla="*/ 162 h 287"/>
                <a:gd name="T42" fmla="*/ 323 w 358"/>
                <a:gd name="T43" fmla="*/ 174 h 287"/>
                <a:gd name="T44" fmla="*/ 335 w 358"/>
                <a:gd name="T45" fmla="*/ 222 h 287"/>
                <a:gd name="T46" fmla="*/ 352 w 358"/>
                <a:gd name="T47" fmla="*/ 251 h 287"/>
                <a:gd name="T48" fmla="*/ 358 w 358"/>
                <a:gd name="T49" fmla="*/ 263 h 287"/>
                <a:gd name="T50" fmla="*/ 335 w 358"/>
                <a:gd name="T51" fmla="*/ 275 h 287"/>
                <a:gd name="T52" fmla="*/ 317 w 358"/>
                <a:gd name="T53" fmla="*/ 287 h 287"/>
                <a:gd name="T54" fmla="*/ 275 w 358"/>
                <a:gd name="T55" fmla="*/ 281 h 287"/>
                <a:gd name="T56" fmla="*/ 245 w 358"/>
                <a:gd name="T57" fmla="*/ 251 h 287"/>
                <a:gd name="T58" fmla="*/ 191 w 358"/>
                <a:gd name="T59" fmla="*/ 257 h 287"/>
                <a:gd name="T60" fmla="*/ 161 w 358"/>
                <a:gd name="T61" fmla="*/ 239 h 287"/>
                <a:gd name="T62" fmla="*/ 137 w 358"/>
                <a:gd name="T63" fmla="*/ 210 h 287"/>
                <a:gd name="T64" fmla="*/ 113 w 358"/>
                <a:gd name="T65" fmla="*/ 192 h 287"/>
                <a:gd name="T66" fmla="*/ 107 w 358"/>
                <a:gd name="T67" fmla="*/ 186 h 287"/>
                <a:gd name="T68" fmla="*/ 101 w 358"/>
                <a:gd name="T69" fmla="*/ 192 h 287"/>
                <a:gd name="T70" fmla="*/ 89 w 358"/>
                <a:gd name="T71" fmla="*/ 174 h 287"/>
                <a:gd name="T72" fmla="*/ 83 w 358"/>
                <a:gd name="T73" fmla="*/ 156 h 287"/>
                <a:gd name="T74" fmla="*/ 59 w 358"/>
                <a:gd name="T75" fmla="*/ 138 h 28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58"/>
                <a:gd name="T115" fmla="*/ 0 h 287"/>
                <a:gd name="T116" fmla="*/ 358 w 358"/>
                <a:gd name="T117" fmla="*/ 287 h 28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58" h="287">
                  <a:moveTo>
                    <a:pt x="47" y="132"/>
                  </a:moveTo>
                  <a:lnTo>
                    <a:pt x="35" y="120"/>
                  </a:lnTo>
                  <a:lnTo>
                    <a:pt x="35" y="108"/>
                  </a:lnTo>
                  <a:lnTo>
                    <a:pt x="41" y="90"/>
                  </a:lnTo>
                  <a:lnTo>
                    <a:pt x="41" y="78"/>
                  </a:lnTo>
                  <a:lnTo>
                    <a:pt x="29" y="72"/>
                  </a:lnTo>
                  <a:lnTo>
                    <a:pt x="18" y="54"/>
                  </a:lnTo>
                  <a:lnTo>
                    <a:pt x="6" y="36"/>
                  </a:lnTo>
                  <a:lnTo>
                    <a:pt x="0" y="18"/>
                  </a:lnTo>
                  <a:lnTo>
                    <a:pt x="0" y="6"/>
                  </a:lnTo>
                  <a:lnTo>
                    <a:pt x="6" y="0"/>
                  </a:lnTo>
                  <a:lnTo>
                    <a:pt x="12" y="6"/>
                  </a:lnTo>
                  <a:lnTo>
                    <a:pt x="29" y="18"/>
                  </a:lnTo>
                  <a:lnTo>
                    <a:pt x="41" y="12"/>
                  </a:lnTo>
                  <a:lnTo>
                    <a:pt x="59" y="0"/>
                  </a:lnTo>
                  <a:lnTo>
                    <a:pt x="65" y="12"/>
                  </a:lnTo>
                  <a:lnTo>
                    <a:pt x="59" y="18"/>
                  </a:lnTo>
                  <a:lnTo>
                    <a:pt x="77" y="24"/>
                  </a:lnTo>
                  <a:lnTo>
                    <a:pt x="89" y="42"/>
                  </a:lnTo>
                  <a:lnTo>
                    <a:pt x="107" y="54"/>
                  </a:lnTo>
                  <a:lnTo>
                    <a:pt x="137" y="60"/>
                  </a:lnTo>
                  <a:lnTo>
                    <a:pt x="149" y="60"/>
                  </a:lnTo>
                  <a:lnTo>
                    <a:pt x="161" y="60"/>
                  </a:lnTo>
                  <a:lnTo>
                    <a:pt x="167" y="54"/>
                  </a:lnTo>
                  <a:lnTo>
                    <a:pt x="161" y="48"/>
                  </a:lnTo>
                  <a:lnTo>
                    <a:pt x="167" y="48"/>
                  </a:lnTo>
                  <a:lnTo>
                    <a:pt x="179" y="36"/>
                  </a:lnTo>
                  <a:lnTo>
                    <a:pt x="203" y="36"/>
                  </a:lnTo>
                  <a:lnTo>
                    <a:pt x="215" y="30"/>
                  </a:lnTo>
                  <a:lnTo>
                    <a:pt x="245" y="42"/>
                  </a:lnTo>
                  <a:lnTo>
                    <a:pt x="257" y="48"/>
                  </a:lnTo>
                  <a:lnTo>
                    <a:pt x="269" y="60"/>
                  </a:lnTo>
                  <a:lnTo>
                    <a:pt x="287" y="60"/>
                  </a:lnTo>
                  <a:lnTo>
                    <a:pt x="293" y="84"/>
                  </a:lnTo>
                  <a:lnTo>
                    <a:pt x="287" y="102"/>
                  </a:lnTo>
                  <a:lnTo>
                    <a:pt x="287" y="108"/>
                  </a:lnTo>
                  <a:lnTo>
                    <a:pt x="287" y="120"/>
                  </a:lnTo>
                  <a:lnTo>
                    <a:pt x="293" y="126"/>
                  </a:lnTo>
                  <a:lnTo>
                    <a:pt x="299" y="144"/>
                  </a:lnTo>
                  <a:lnTo>
                    <a:pt x="299" y="162"/>
                  </a:lnTo>
                  <a:lnTo>
                    <a:pt x="317" y="168"/>
                  </a:lnTo>
                  <a:lnTo>
                    <a:pt x="323" y="174"/>
                  </a:lnTo>
                  <a:lnTo>
                    <a:pt x="305" y="198"/>
                  </a:lnTo>
                  <a:lnTo>
                    <a:pt x="335" y="222"/>
                  </a:lnTo>
                  <a:lnTo>
                    <a:pt x="347" y="228"/>
                  </a:lnTo>
                  <a:lnTo>
                    <a:pt x="352" y="251"/>
                  </a:lnTo>
                  <a:lnTo>
                    <a:pt x="358" y="251"/>
                  </a:lnTo>
                  <a:lnTo>
                    <a:pt x="358" y="263"/>
                  </a:lnTo>
                  <a:lnTo>
                    <a:pt x="341" y="269"/>
                  </a:lnTo>
                  <a:lnTo>
                    <a:pt x="335" y="275"/>
                  </a:lnTo>
                  <a:lnTo>
                    <a:pt x="335" y="287"/>
                  </a:lnTo>
                  <a:lnTo>
                    <a:pt x="317" y="287"/>
                  </a:lnTo>
                  <a:lnTo>
                    <a:pt x="293" y="281"/>
                  </a:lnTo>
                  <a:lnTo>
                    <a:pt x="275" y="281"/>
                  </a:lnTo>
                  <a:lnTo>
                    <a:pt x="257" y="275"/>
                  </a:lnTo>
                  <a:lnTo>
                    <a:pt x="245" y="251"/>
                  </a:lnTo>
                  <a:lnTo>
                    <a:pt x="215" y="263"/>
                  </a:lnTo>
                  <a:lnTo>
                    <a:pt x="191" y="257"/>
                  </a:lnTo>
                  <a:lnTo>
                    <a:pt x="173" y="245"/>
                  </a:lnTo>
                  <a:lnTo>
                    <a:pt x="161" y="239"/>
                  </a:lnTo>
                  <a:lnTo>
                    <a:pt x="143" y="222"/>
                  </a:lnTo>
                  <a:lnTo>
                    <a:pt x="137" y="210"/>
                  </a:lnTo>
                  <a:lnTo>
                    <a:pt x="119" y="192"/>
                  </a:lnTo>
                  <a:lnTo>
                    <a:pt x="113" y="192"/>
                  </a:lnTo>
                  <a:lnTo>
                    <a:pt x="107" y="186"/>
                  </a:lnTo>
                  <a:lnTo>
                    <a:pt x="101" y="192"/>
                  </a:lnTo>
                  <a:lnTo>
                    <a:pt x="95" y="186"/>
                  </a:lnTo>
                  <a:lnTo>
                    <a:pt x="89" y="174"/>
                  </a:lnTo>
                  <a:lnTo>
                    <a:pt x="83" y="174"/>
                  </a:lnTo>
                  <a:lnTo>
                    <a:pt x="83" y="156"/>
                  </a:lnTo>
                  <a:lnTo>
                    <a:pt x="77" y="150"/>
                  </a:lnTo>
                  <a:lnTo>
                    <a:pt x="59" y="138"/>
                  </a:lnTo>
                  <a:lnTo>
                    <a:pt x="47" y="132"/>
                  </a:lnTo>
                  <a:close/>
                </a:path>
              </a:pathLst>
            </a:custGeom>
            <a:solidFill>
              <a:srgbClr val="6F73BF"/>
            </a:solidFill>
            <a:ln w="9525">
              <a:solidFill>
                <a:srgbClr val="000000"/>
              </a:solidFill>
              <a:round/>
              <a:headEnd/>
              <a:tailEnd/>
            </a:ln>
          </p:spPr>
          <p:txBody>
            <a:bodyPr/>
            <a:lstStyle/>
            <a:p>
              <a:pPr algn="ctr"/>
              <a:endParaRPr lang="en-US"/>
            </a:p>
          </p:txBody>
        </p:sp>
        <p:sp>
          <p:nvSpPr>
            <p:cNvPr id="21598" name="Freeform 115"/>
            <p:cNvSpPr>
              <a:spLocks/>
            </p:cNvSpPr>
            <p:nvPr/>
          </p:nvSpPr>
          <p:spPr bwMode="auto">
            <a:xfrm>
              <a:off x="3464" y="1919"/>
              <a:ext cx="155" cy="183"/>
            </a:xfrm>
            <a:custGeom>
              <a:avLst/>
              <a:gdLst>
                <a:gd name="T0" fmla="*/ 107 w 173"/>
                <a:gd name="T1" fmla="*/ 72 h 162"/>
                <a:gd name="T2" fmla="*/ 107 w 173"/>
                <a:gd name="T3" fmla="*/ 60 h 162"/>
                <a:gd name="T4" fmla="*/ 113 w 173"/>
                <a:gd name="T5" fmla="*/ 42 h 162"/>
                <a:gd name="T6" fmla="*/ 113 w 173"/>
                <a:gd name="T7" fmla="*/ 30 h 162"/>
                <a:gd name="T8" fmla="*/ 101 w 173"/>
                <a:gd name="T9" fmla="*/ 24 h 162"/>
                <a:gd name="T10" fmla="*/ 90 w 173"/>
                <a:gd name="T11" fmla="*/ 6 h 162"/>
                <a:gd name="T12" fmla="*/ 78 w 173"/>
                <a:gd name="T13" fmla="*/ 6 h 162"/>
                <a:gd name="T14" fmla="*/ 72 w 173"/>
                <a:gd name="T15" fmla="*/ 0 h 162"/>
                <a:gd name="T16" fmla="*/ 54 w 173"/>
                <a:gd name="T17" fmla="*/ 0 h 162"/>
                <a:gd name="T18" fmla="*/ 48 w 173"/>
                <a:gd name="T19" fmla="*/ 6 h 162"/>
                <a:gd name="T20" fmla="*/ 30 w 173"/>
                <a:gd name="T21" fmla="*/ 18 h 162"/>
                <a:gd name="T22" fmla="*/ 30 w 173"/>
                <a:gd name="T23" fmla="*/ 60 h 162"/>
                <a:gd name="T24" fmla="*/ 18 w 173"/>
                <a:gd name="T25" fmla="*/ 66 h 162"/>
                <a:gd name="T26" fmla="*/ 0 w 173"/>
                <a:gd name="T27" fmla="*/ 78 h 162"/>
                <a:gd name="T28" fmla="*/ 12 w 173"/>
                <a:gd name="T29" fmla="*/ 102 h 162"/>
                <a:gd name="T30" fmla="*/ 24 w 173"/>
                <a:gd name="T31" fmla="*/ 108 h 162"/>
                <a:gd name="T32" fmla="*/ 42 w 173"/>
                <a:gd name="T33" fmla="*/ 114 h 162"/>
                <a:gd name="T34" fmla="*/ 60 w 173"/>
                <a:gd name="T35" fmla="*/ 126 h 162"/>
                <a:gd name="T36" fmla="*/ 78 w 173"/>
                <a:gd name="T37" fmla="*/ 132 h 162"/>
                <a:gd name="T38" fmla="*/ 90 w 173"/>
                <a:gd name="T39" fmla="*/ 144 h 162"/>
                <a:gd name="T40" fmla="*/ 107 w 173"/>
                <a:gd name="T41" fmla="*/ 162 h 162"/>
                <a:gd name="T42" fmla="*/ 137 w 173"/>
                <a:gd name="T43" fmla="*/ 162 h 162"/>
                <a:gd name="T44" fmla="*/ 149 w 173"/>
                <a:gd name="T45" fmla="*/ 150 h 162"/>
                <a:gd name="T46" fmla="*/ 161 w 173"/>
                <a:gd name="T47" fmla="*/ 144 h 162"/>
                <a:gd name="T48" fmla="*/ 173 w 173"/>
                <a:gd name="T49" fmla="*/ 144 h 162"/>
                <a:gd name="T50" fmla="*/ 167 w 173"/>
                <a:gd name="T51" fmla="*/ 138 h 162"/>
                <a:gd name="T52" fmla="*/ 161 w 173"/>
                <a:gd name="T53" fmla="*/ 126 h 162"/>
                <a:gd name="T54" fmla="*/ 155 w 173"/>
                <a:gd name="T55" fmla="*/ 126 h 162"/>
                <a:gd name="T56" fmla="*/ 155 w 173"/>
                <a:gd name="T57" fmla="*/ 108 h 162"/>
                <a:gd name="T58" fmla="*/ 149 w 173"/>
                <a:gd name="T59" fmla="*/ 102 h 162"/>
                <a:gd name="T60" fmla="*/ 131 w 173"/>
                <a:gd name="T61" fmla="*/ 90 h 162"/>
                <a:gd name="T62" fmla="*/ 119 w 173"/>
                <a:gd name="T63" fmla="*/ 84 h 162"/>
                <a:gd name="T64" fmla="*/ 107 w 173"/>
                <a:gd name="T65" fmla="*/ 72 h 16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73"/>
                <a:gd name="T100" fmla="*/ 0 h 162"/>
                <a:gd name="T101" fmla="*/ 173 w 173"/>
                <a:gd name="T102" fmla="*/ 162 h 16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73" h="162">
                  <a:moveTo>
                    <a:pt x="107" y="72"/>
                  </a:moveTo>
                  <a:lnTo>
                    <a:pt x="107" y="60"/>
                  </a:lnTo>
                  <a:lnTo>
                    <a:pt x="113" y="42"/>
                  </a:lnTo>
                  <a:lnTo>
                    <a:pt x="113" y="30"/>
                  </a:lnTo>
                  <a:lnTo>
                    <a:pt x="101" y="24"/>
                  </a:lnTo>
                  <a:lnTo>
                    <a:pt x="90" y="6"/>
                  </a:lnTo>
                  <a:lnTo>
                    <a:pt x="78" y="6"/>
                  </a:lnTo>
                  <a:lnTo>
                    <a:pt x="72" y="0"/>
                  </a:lnTo>
                  <a:lnTo>
                    <a:pt x="54" y="0"/>
                  </a:lnTo>
                  <a:lnTo>
                    <a:pt x="48" y="6"/>
                  </a:lnTo>
                  <a:lnTo>
                    <a:pt x="30" y="18"/>
                  </a:lnTo>
                  <a:lnTo>
                    <a:pt x="30" y="60"/>
                  </a:lnTo>
                  <a:lnTo>
                    <a:pt x="18" y="66"/>
                  </a:lnTo>
                  <a:lnTo>
                    <a:pt x="0" y="78"/>
                  </a:lnTo>
                  <a:lnTo>
                    <a:pt x="12" y="102"/>
                  </a:lnTo>
                  <a:lnTo>
                    <a:pt x="24" y="108"/>
                  </a:lnTo>
                  <a:lnTo>
                    <a:pt x="42" y="114"/>
                  </a:lnTo>
                  <a:lnTo>
                    <a:pt x="60" y="126"/>
                  </a:lnTo>
                  <a:lnTo>
                    <a:pt x="78" y="132"/>
                  </a:lnTo>
                  <a:lnTo>
                    <a:pt x="90" y="144"/>
                  </a:lnTo>
                  <a:lnTo>
                    <a:pt x="107" y="162"/>
                  </a:lnTo>
                  <a:lnTo>
                    <a:pt x="137" y="162"/>
                  </a:lnTo>
                  <a:lnTo>
                    <a:pt x="149" y="150"/>
                  </a:lnTo>
                  <a:lnTo>
                    <a:pt x="161" y="144"/>
                  </a:lnTo>
                  <a:lnTo>
                    <a:pt x="173" y="144"/>
                  </a:lnTo>
                  <a:lnTo>
                    <a:pt x="167" y="138"/>
                  </a:lnTo>
                  <a:lnTo>
                    <a:pt x="161" y="126"/>
                  </a:lnTo>
                  <a:lnTo>
                    <a:pt x="155" y="126"/>
                  </a:lnTo>
                  <a:lnTo>
                    <a:pt x="155" y="108"/>
                  </a:lnTo>
                  <a:lnTo>
                    <a:pt x="149" y="102"/>
                  </a:lnTo>
                  <a:lnTo>
                    <a:pt x="131" y="90"/>
                  </a:lnTo>
                  <a:lnTo>
                    <a:pt x="119" y="84"/>
                  </a:lnTo>
                  <a:lnTo>
                    <a:pt x="107" y="72"/>
                  </a:lnTo>
                  <a:close/>
                </a:path>
              </a:pathLst>
            </a:custGeom>
            <a:solidFill>
              <a:srgbClr val="E1E1E1"/>
            </a:solidFill>
            <a:ln w="9525">
              <a:solidFill>
                <a:srgbClr val="000000"/>
              </a:solidFill>
              <a:round/>
              <a:headEnd/>
              <a:tailEnd/>
            </a:ln>
          </p:spPr>
          <p:txBody>
            <a:bodyPr/>
            <a:lstStyle/>
            <a:p>
              <a:pPr algn="ctr"/>
              <a:endParaRPr lang="en-US"/>
            </a:p>
          </p:txBody>
        </p:sp>
        <p:sp>
          <p:nvSpPr>
            <p:cNvPr id="21599" name="Freeform 116"/>
            <p:cNvSpPr>
              <a:spLocks/>
            </p:cNvSpPr>
            <p:nvPr/>
          </p:nvSpPr>
          <p:spPr bwMode="auto">
            <a:xfrm>
              <a:off x="3587" y="2081"/>
              <a:ext cx="32" cy="34"/>
            </a:xfrm>
            <a:custGeom>
              <a:avLst/>
              <a:gdLst>
                <a:gd name="T0" fmla="*/ 30 w 36"/>
                <a:gd name="T1" fmla="*/ 12 h 30"/>
                <a:gd name="T2" fmla="*/ 24 w 36"/>
                <a:gd name="T3" fmla="*/ 12 h 30"/>
                <a:gd name="T4" fmla="*/ 24 w 36"/>
                <a:gd name="T5" fmla="*/ 18 h 30"/>
                <a:gd name="T6" fmla="*/ 36 w 36"/>
                <a:gd name="T7" fmla="*/ 30 h 30"/>
                <a:gd name="T8" fmla="*/ 18 w 36"/>
                <a:gd name="T9" fmla="*/ 30 h 30"/>
                <a:gd name="T10" fmla="*/ 18 w 36"/>
                <a:gd name="T11" fmla="*/ 24 h 30"/>
                <a:gd name="T12" fmla="*/ 0 w 36"/>
                <a:gd name="T13" fmla="*/ 18 h 30"/>
                <a:gd name="T14" fmla="*/ 12 w 36"/>
                <a:gd name="T15" fmla="*/ 6 h 30"/>
                <a:gd name="T16" fmla="*/ 24 w 36"/>
                <a:gd name="T17" fmla="*/ 0 h 30"/>
                <a:gd name="T18" fmla="*/ 30 w 36"/>
                <a:gd name="T19" fmla="*/ 12 h 3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6"/>
                <a:gd name="T31" fmla="*/ 0 h 30"/>
                <a:gd name="T32" fmla="*/ 36 w 36"/>
                <a:gd name="T33" fmla="*/ 30 h 3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6" h="30">
                  <a:moveTo>
                    <a:pt x="30" y="12"/>
                  </a:moveTo>
                  <a:lnTo>
                    <a:pt x="24" y="12"/>
                  </a:lnTo>
                  <a:lnTo>
                    <a:pt x="24" y="18"/>
                  </a:lnTo>
                  <a:lnTo>
                    <a:pt x="36" y="30"/>
                  </a:lnTo>
                  <a:lnTo>
                    <a:pt x="18" y="30"/>
                  </a:lnTo>
                  <a:lnTo>
                    <a:pt x="18" y="24"/>
                  </a:lnTo>
                  <a:lnTo>
                    <a:pt x="0" y="18"/>
                  </a:lnTo>
                  <a:lnTo>
                    <a:pt x="12" y="6"/>
                  </a:lnTo>
                  <a:lnTo>
                    <a:pt x="24" y="0"/>
                  </a:lnTo>
                  <a:lnTo>
                    <a:pt x="30" y="12"/>
                  </a:lnTo>
                  <a:close/>
                </a:path>
              </a:pathLst>
            </a:custGeom>
            <a:solidFill>
              <a:srgbClr val="E1E1E1"/>
            </a:solidFill>
            <a:ln w="9525">
              <a:solidFill>
                <a:srgbClr val="000000"/>
              </a:solidFill>
              <a:round/>
              <a:headEnd/>
              <a:tailEnd/>
            </a:ln>
          </p:spPr>
          <p:txBody>
            <a:bodyPr/>
            <a:lstStyle/>
            <a:p>
              <a:pPr algn="ctr"/>
              <a:endParaRPr lang="en-US"/>
            </a:p>
          </p:txBody>
        </p:sp>
        <p:sp>
          <p:nvSpPr>
            <p:cNvPr id="21600" name="Freeform 117"/>
            <p:cNvSpPr>
              <a:spLocks/>
            </p:cNvSpPr>
            <p:nvPr/>
          </p:nvSpPr>
          <p:spPr bwMode="auto">
            <a:xfrm>
              <a:off x="4104" y="2075"/>
              <a:ext cx="129" cy="86"/>
            </a:xfrm>
            <a:custGeom>
              <a:avLst/>
              <a:gdLst>
                <a:gd name="T0" fmla="*/ 77 w 143"/>
                <a:gd name="T1" fmla="*/ 59 h 77"/>
                <a:gd name="T2" fmla="*/ 59 w 143"/>
                <a:gd name="T3" fmla="*/ 59 h 77"/>
                <a:gd name="T4" fmla="*/ 41 w 143"/>
                <a:gd name="T5" fmla="*/ 53 h 77"/>
                <a:gd name="T6" fmla="*/ 18 w 143"/>
                <a:gd name="T7" fmla="*/ 42 h 77"/>
                <a:gd name="T8" fmla="*/ 0 w 143"/>
                <a:gd name="T9" fmla="*/ 30 h 77"/>
                <a:gd name="T10" fmla="*/ 0 w 143"/>
                <a:gd name="T11" fmla="*/ 18 h 77"/>
                <a:gd name="T12" fmla="*/ 6 w 143"/>
                <a:gd name="T13" fmla="*/ 6 h 77"/>
                <a:gd name="T14" fmla="*/ 6 w 143"/>
                <a:gd name="T15" fmla="*/ 6 h 77"/>
                <a:gd name="T16" fmla="*/ 18 w 143"/>
                <a:gd name="T17" fmla="*/ 0 h 77"/>
                <a:gd name="T18" fmla="*/ 30 w 143"/>
                <a:gd name="T19" fmla="*/ 6 h 77"/>
                <a:gd name="T20" fmla="*/ 53 w 143"/>
                <a:gd name="T21" fmla="*/ 24 h 77"/>
                <a:gd name="T22" fmla="*/ 59 w 143"/>
                <a:gd name="T23" fmla="*/ 24 h 77"/>
                <a:gd name="T24" fmla="*/ 65 w 143"/>
                <a:gd name="T25" fmla="*/ 30 h 77"/>
                <a:gd name="T26" fmla="*/ 77 w 143"/>
                <a:gd name="T27" fmla="*/ 36 h 77"/>
                <a:gd name="T28" fmla="*/ 83 w 143"/>
                <a:gd name="T29" fmla="*/ 42 h 77"/>
                <a:gd name="T30" fmla="*/ 101 w 143"/>
                <a:gd name="T31" fmla="*/ 48 h 77"/>
                <a:gd name="T32" fmla="*/ 113 w 143"/>
                <a:gd name="T33" fmla="*/ 48 h 77"/>
                <a:gd name="T34" fmla="*/ 137 w 143"/>
                <a:gd name="T35" fmla="*/ 48 h 77"/>
                <a:gd name="T36" fmla="*/ 143 w 143"/>
                <a:gd name="T37" fmla="*/ 77 h 77"/>
                <a:gd name="T38" fmla="*/ 125 w 143"/>
                <a:gd name="T39" fmla="*/ 77 h 77"/>
                <a:gd name="T40" fmla="*/ 101 w 143"/>
                <a:gd name="T41" fmla="*/ 71 h 77"/>
                <a:gd name="T42" fmla="*/ 89 w 143"/>
                <a:gd name="T43" fmla="*/ 71 h 77"/>
                <a:gd name="T44" fmla="*/ 77 w 143"/>
                <a:gd name="T45" fmla="*/ 59 h 7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43"/>
                <a:gd name="T70" fmla="*/ 0 h 77"/>
                <a:gd name="T71" fmla="*/ 143 w 143"/>
                <a:gd name="T72" fmla="*/ 77 h 7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43" h="77">
                  <a:moveTo>
                    <a:pt x="77" y="59"/>
                  </a:moveTo>
                  <a:lnTo>
                    <a:pt x="59" y="59"/>
                  </a:lnTo>
                  <a:lnTo>
                    <a:pt x="41" y="53"/>
                  </a:lnTo>
                  <a:lnTo>
                    <a:pt x="18" y="42"/>
                  </a:lnTo>
                  <a:lnTo>
                    <a:pt x="0" y="30"/>
                  </a:lnTo>
                  <a:lnTo>
                    <a:pt x="0" y="18"/>
                  </a:lnTo>
                  <a:lnTo>
                    <a:pt x="6" y="6"/>
                  </a:lnTo>
                  <a:lnTo>
                    <a:pt x="18" y="0"/>
                  </a:lnTo>
                  <a:lnTo>
                    <a:pt x="30" y="6"/>
                  </a:lnTo>
                  <a:lnTo>
                    <a:pt x="53" y="24"/>
                  </a:lnTo>
                  <a:lnTo>
                    <a:pt x="59" y="24"/>
                  </a:lnTo>
                  <a:lnTo>
                    <a:pt x="65" y="30"/>
                  </a:lnTo>
                  <a:lnTo>
                    <a:pt x="77" y="36"/>
                  </a:lnTo>
                  <a:lnTo>
                    <a:pt x="83" y="42"/>
                  </a:lnTo>
                  <a:lnTo>
                    <a:pt x="101" y="48"/>
                  </a:lnTo>
                  <a:lnTo>
                    <a:pt x="113" y="48"/>
                  </a:lnTo>
                  <a:lnTo>
                    <a:pt x="137" y="48"/>
                  </a:lnTo>
                  <a:lnTo>
                    <a:pt x="143" y="77"/>
                  </a:lnTo>
                  <a:lnTo>
                    <a:pt x="125" y="77"/>
                  </a:lnTo>
                  <a:lnTo>
                    <a:pt x="101" y="71"/>
                  </a:lnTo>
                  <a:lnTo>
                    <a:pt x="89" y="71"/>
                  </a:lnTo>
                  <a:lnTo>
                    <a:pt x="77" y="59"/>
                  </a:lnTo>
                  <a:close/>
                </a:path>
              </a:pathLst>
            </a:custGeom>
            <a:solidFill>
              <a:srgbClr val="E1E1E1"/>
            </a:solidFill>
            <a:ln w="9525">
              <a:solidFill>
                <a:srgbClr val="000000"/>
              </a:solidFill>
              <a:round/>
              <a:headEnd/>
              <a:tailEnd/>
            </a:ln>
          </p:spPr>
          <p:txBody>
            <a:bodyPr/>
            <a:lstStyle/>
            <a:p>
              <a:pPr algn="ctr"/>
              <a:endParaRPr lang="en-US"/>
            </a:p>
          </p:txBody>
        </p:sp>
        <p:sp>
          <p:nvSpPr>
            <p:cNvPr id="21601" name="Freeform 118"/>
            <p:cNvSpPr>
              <a:spLocks/>
            </p:cNvSpPr>
            <p:nvPr/>
          </p:nvSpPr>
          <p:spPr bwMode="auto">
            <a:xfrm>
              <a:off x="3803" y="1926"/>
              <a:ext cx="237" cy="296"/>
            </a:xfrm>
            <a:custGeom>
              <a:avLst/>
              <a:gdLst>
                <a:gd name="T0" fmla="*/ 113 w 263"/>
                <a:gd name="T1" fmla="*/ 239 h 263"/>
                <a:gd name="T2" fmla="*/ 131 w 263"/>
                <a:gd name="T3" fmla="*/ 257 h 263"/>
                <a:gd name="T4" fmla="*/ 155 w 263"/>
                <a:gd name="T5" fmla="*/ 257 h 263"/>
                <a:gd name="T6" fmla="*/ 167 w 263"/>
                <a:gd name="T7" fmla="*/ 251 h 263"/>
                <a:gd name="T8" fmla="*/ 191 w 263"/>
                <a:gd name="T9" fmla="*/ 251 h 263"/>
                <a:gd name="T10" fmla="*/ 173 w 263"/>
                <a:gd name="T11" fmla="*/ 227 h 263"/>
                <a:gd name="T12" fmla="*/ 161 w 263"/>
                <a:gd name="T13" fmla="*/ 203 h 263"/>
                <a:gd name="T14" fmla="*/ 173 w 263"/>
                <a:gd name="T15" fmla="*/ 180 h 263"/>
                <a:gd name="T16" fmla="*/ 203 w 263"/>
                <a:gd name="T17" fmla="*/ 168 h 263"/>
                <a:gd name="T18" fmla="*/ 221 w 263"/>
                <a:gd name="T19" fmla="*/ 132 h 263"/>
                <a:gd name="T20" fmla="*/ 227 w 263"/>
                <a:gd name="T21" fmla="*/ 108 h 263"/>
                <a:gd name="T22" fmla="*/ 227 w 263"/>
                <a:gd name="T23" fmla="*/ 90 h 263"/>
                <a:gd name="T24" fmla="*/ 215 w 263"/>
                <a:gd name="T25" fmla="*/ 78 h 263"/>
                <a:gd name="T26" fmla="*/ 209 w 263"/>
                <a:gd name="T27" fmla="*/ 60 h 263"/>
                <a:gd name="T28" fmla="*/ 203 w 263"/>
                <a:gd name="T29" fmla="*/ 48 h 263"/>
                <a:gd name="T30" fmla="*/ 245 w 263"/>
                <a:gd name="T31" fmla="*/ 42 h 263"/>
                <a:gd name="T32" fmla="*/ 239 w 263"/>
                <a:gd name="T33" fmla="*/ 24 h 263"/>
                <a:gd name="T34" fmla="*/ 221 w 263"/>
                <a:gd name="T35" fmla="*/ 6 h 263"/>
                <a:gd name="T36" fmla="*/ 161 w 263"/>
                <a:gd name="T37" fmla="*/ 6 h 263"/>
                <a:gd name="T38" fmla="*/ 161 w 263"/>
                <a:gd name="T39" fmla="*/ 36 h 263"/>
                <a:gd name="T40" fmla="*/ 155 w 263"/>
                <a:gd name="T41" fmla="*/ 60 h 263"/>
                <a:gd name="T42" fmla="*/ 149 w 263"/>
                <a:gd name="T43" fmla="*/ 72 h 263"/>
                <a:gd name="T44" fmla="*/ 131 w 263"/>
                <a:gd name="T45" fmla="*/ 108 h 263"/>
                <a:gd name="T46" fmla="*/ 113 w 263"/>
                <a:gd name="T47" fmla="*/ 114 h 263"/>
                <a:gd name="T48" fmla="*/ 95 w 263"/>
                <a:gd name="T49" fmla="*/ 132 h 263"/>
                <a:gd name="T50" fmla="*/ 77 w 263"/>
                <a:gd name="T51" fmla="*/ 150 h 263"/>
                <a:gd name="T52" fmla="*/ 30 w 263"/>
                <a:gd name="T53" fmla="*/ 150 h 263"/>
                <a:gd name="T54" fmla="*/ 0 w 263"/>
                <a:gd name="T55" fmla="*/ 144 h 263"/>
                <a:gd name="T56" fmla="*/ 42 w 263"/>
                <a:gd name="T57" fmla="*/ 174 h 263"/>
                <a:gd name="T58" fmla="*/ 53 w 263"/>
                <a:gd name="T59" fmla="*/ 197 h 263"/>
                <a:gd name="T60" fmla="*/ 36 w 263"/>
                <a:gd name="T61" fmla="*/ 215 h 263"/>
                <a:gd name="T62" fmla="*/ 30 w 263"/>
                <a:gd name="T63" fmla="*/ 233 h 263"/>
                <a:gd name="T64" fmla="*/ 59 w 263"/>
                <a:gd name="T65" fmla="*/ 233 h 263"/>
                <a:gd name="T66" fmla="*/ 89 w 263"/>
                <a:gd name="T67" fmla="*/ 233 h 26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63"/>
                <a:gd name="T103" fmla="*/ 0 h 263"/>
                <a:gd name="T104" fmla="*/ 263 w 263"/>
                <a:gd name="T105" fmla="*/ 263 h 26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63" h="263">
                  <a:moveTo>
                    <a:pt x="107" y="233"/>
                  </a:moveTo>
                  <a:lnTo>
                    <a:pt x="113" y="239"/>
                  </a:lnTo>
                  <a:lnTo>
                    <a:pt x="119" y="245"/>
                  </a:lnTo>
                  <a:lnTo>
                    <a:pt x="131" y="257"/>
                  </a:lnTo>
                  <a:lnTo>
                    <a:pt x="143" y="263"/>
                  </a:lnTo>
                  <a:lnTo>
                    <a:pt x="155" y="257"/>
                  </a:lnTo>
                  <a:lnTo>
                    <a:pt x="155" y="251"/>
                  </a:lnTo>
                  <a:lnTo>
                    <a:pt x="167" y="251"/>
                  </a:lnTo>
                  <a:lnTo>
                    <a:pt x="185" y="251"/>
                  </a:lnTo>
                  <a:lnTo>
                    <a:pt x="191" y="251"/>
                  </a:lnTo>
                  <a:lnTo>
                    <a:pt x="179" y="227"/>
                  </a:lnTo>
                  <a:lnTo>
                    <a:pt x="173" y="227"/>
                  </a:lnTo>
                  <a:lnTo>
                    <a:pt x="173" y="209"/>
                  </a:lnTo>
                  <a:lnTo>
                    <a:pt x="161" y="203"/>
                  </a:lnTo>
                  <a:lnTo>
                    <a:pt x="167" y="180"/>
                  </a:lnTo>
                  <a:lnTo>
                    <a:pt x="173" y="180"/>
                  </a:lnTo>
                  <a:lnTo>
                    <a:pt x="191" y="180"/>
                  </a:lnTo>
                  <a:lnTo>
                    <a:pt x="203" y="168"/>
                  </a:lnTo>
                  <a:lnTo>
                    <a:pt x="215" y="150"/>
                  </a:lnTo>
                  <a:lnTo>
                    <a:pt x="221" y="132"/>
                  </a:lnTo>
                  <a:lnTo>
                    <a:pt x="227" y="120"/>
                  </a:lnTo>
                  <a:lnTo>
                    <a:pt x="227" y="108"/>
                  </a:lnTo>
                  <a:lnTo>
                    <a:pt x="239" y="96"/>
                  </a:lnTo>
                  <a:lnTo>
                    <a:pt x="227" y="90"/>
                  </a:lnTo>
                  <a:lnTo>
                    <a:pt x="221" y="84"/>
                  </a:lnTo>
                  <a:lnTo>
                    <a:pt x="215" y="78"/>
                  </a:lnTo>
                  <a:lnTo>
                    <a:pt x="209" y="66"/>
                  </a:lnTo>
                  <a:lnTo>
                    <a:pt x="209" y="60"/>
                  </a:lnTo>
                  <a:lnTo>
                    <a:pt x="203" y="54"/>
                  </a:lnTo>
                  <a:lnTo>
                    <a:pt x="203" y="48"/>
                  </a:lnTo>
                  <a:lnTo>
                    <a:pt x="227" y="48"/>
                  </a:lnTo>
                  <a:lnTo>
                    <a:pt x="245" y="42"/>
                  </a:lnTo>
                  <a:lnTo>
                    <a:pt x="263" y="30"/>
                  </a:lnTo>
                  <a:lnTo>
                    <a:pt x="239" y="24"/>
                  </a:lnTo>
                  <a:lnTo>
                    <a:pt x="227" y="18"/>
                  </a:lnTo>
                  <a:lnTo>
                    <a:pt x="221" y="6"/>
                  </a:lnTo>
                  <a:lnTo>
                    <a:pt x="197" y="0"/>
                  </a:lnTo>
                  <a:lnTo>
                    <a:pt x="161" y="6"/>
                  </a:lnTo>
                  <a:lnTo>
                    <a:pt x="149" y="24"/>
                  </a:lnTo>
                  <a:lnTo>
                    <a:pt x="161" y="36"/>
                  </a:lnTo>
                  <a:lnTo>
                    <a:pt x="155" y="54"/>
                  </a:lnTo>
                  <a:lnTo>
                    <a:pt x="155" y="60"/>
                  </a:lnTo>
                  <a:lnTo>
                    <a:pt x="137" y="60"/>
                  </a:lnTo>
                  <a:lnTo>
                    <a:pt x="149" y="72"/>
                  </a:lnTo>
                  <a:lnTo>
                    <a:pt x="137" y="84"/>
                  </a:lnTo>
                  <a:lnTo>
                    <a:pt x="131" y="108"/>
                  </a:lnTo>
                  <a:lnTo>
                    <a:pt x="119" y="108"/>
                  </a:lnTo>
                  <a:lnTo>
                    <a:pt x="113" y="114"/>
                  </a:lnTo>
                  <a:lnTo>
                    <a:pt x="95" y="120"/>
                  </a:lnTo>
                  <a:lnTo>
                    <a:pt x="95" y="132"/>
                  </a:lnTo>
                  <a:lnTo>
                    <a:pt x="95" y="144"/>
                  </a:lnTo>
                  <a:lnTo>
                    <a:pt x="77" y="150"/>
                  </a:lnTo>
                  <a:lnTo>
                    <a:pt x="59" y="150"/>
                  </a:lnTo>
                  <a:lnTo>
                    <a:pt x="30" y="150"/>
                  </a:lnTo>
                  <a:lnTo>
                    <a:pt x="18" y="150"/>
                  </a:lnTo>
                  <a:lnTo>
                    <a:pt x="0" y="144"/>
                  </a:lnTo>
                  <a:lnTo>
                    <a:pt x="30" y="168"/>
                  </a:lnTo>
                  <a:lnTo>
                    <a:pt x="42" y="174"/>
                  </a:lnTo>
                  <a:lnTo>
                    <a:pt x="47" y="197"/>
                  </a:lnTo>
                  <a:lnTo>
                    <a:pt x="53" y="197"/>
                  </a:lnTo>
                  <a:lnTo>
                    <a:pt x="53" y="209"/>
                  </a:lnTo>
                  <a:lnTo>
                    <a:pt x="36" y="215"/>
                  </a:lnTo>
                  <a:lnTo>
                    <a:pt x="30" y="221"/>
                  </a:lnTo>
                  <a:lnTo>
                    <a:pt x="30" y="233"/>
                  </a:lnTo>
                  <a:lnTo>
                    <a:pt x="42" y="233"/>
                  </a:lnTo>
                  <a:lnTo>
                    <a:pt x="59" y="233"/>
                  </a:lnTo>
                  <a:lnTo>
                    <a:pt x="71" y="233"/>
                  </a:lnTo>
                  <a:lnTo>
                    <a:pt x="89" y="233"/>
                  </a:lnTo>
                  <a:lnTo>
                    <a:pt x="107" y="233"/>
                  </a:lnTo>
                  <a:close/>
                </a:path>
              </a:pathLst>
            </a:custGeom>
            <a:solidFill>
              <a:srgbClr val="E1E1E1"/>
            </a:solidFill>
            <a:ln w="9525">
              <a:solidFill>
                <a:srgbClr val="000000"/>
              </a:solidFill>
              <a:round/>
              <a:headEnd/>
              <a:tailEnd/>
            </a:ln>
          </p:spPr>
          <p:txBody>
            <a:bodyPr/>
            <a:lstStyle/>
            <a:p>
              <a:pPr algn="ctr"/>
              <a:endParaRPr lang="en-US"/>
            </a:p>
          </p:txBody>
        </p:sp>
        <p:sp>
          <p:nvSpPr>
            <p:cNvPr id="21602" name="Freeform 119"/>
            <p:cNvSpPr>
              <a:spLocks/>
            </p:cNvSpPr>
            <p:nvPr/>
          </p:nvSpPr>
          <p:spPr bwMode="auto">
            <a:xfrm>
              <a:off x="3259" y="2047"/>
              <a:ext cx="172" cy="221"/>
            </a:xfrm>
            <a:custGeom>
              <a:avLst/>
              <a:gdLst>
                <a:gd name="T0" fmla="*/ 149 w 191"/>
                <a:gd name="T1" fmla="*/ 72 h 197"/>
                <a:gd name="T2" fmla="*/ 143 w 191"/>
                <a:gd name="T3" fmla="*/ 54 h 197"/>
                <a:gd name="T4" fmla="*/ 131 w 191"/>
                <a:gd name="T5" fmla="*/ 36 h 197"/>
                <a:gd name="T6" fmla="*/ 125 w 191"/>
                <a:gd name="T7" fmla="*/ 36 h 197"/>
                <a:gd name="T8" fmla="*/ 131 w 191"/>
                <a:gd name="T9" fmla="*/ 54 h 197"/>
                <a:gd name="T10" fmla="*/ 143 w 191"/>
                <a:gd name="T11" fmla="*/ 66 h 197"/>
                <a:gd name="T12" fmla="*/ 155 w 191"/>
                <a:gd name="T13" fmla="*/ 95 h 197"/>
                <a:gd name="T14" fmla="*/ 161 w 191"/>
                <a:gd name="T15" fmla="*/ 107 h 197"/>
                <a:gd name="T16" fmla="*/ 173 w 191"/>
                <a:gd name="T17" fmla="*/ 125 h 197"/>
                <a:gd name="T18" fmla="*/ 179 w 191"/>
                <a:gd name="T19" fmla="*/ 137 h 197"/>
                <a:gd name="T20" fmla="*/ 191 w 191"/>
                <a:gd name="T21" fmla="*/ 149 h 197"/>
                <a:gd name="T22" fmla="*/ 191 w 191"/>
                <a:gd name="T23" fmla="*/ 155 h 197"/>
                <a:gd name="T24" fmla="*/ 191 w 191"/>
                <a:gd name="T25" fmla="*/ 167 h 197"/>
                <a:gd name="T26" fmla="*/ 185 w 191"/>
                <a:gd name="T27" fmla="*/ 173 h 197"/>
                <a:gd name="T28" fmla="*/ 179 w 191"/>
                <a:gd name="T29" fmla="*/ 173 h 197"/>
                <a:gd name="T30" fmla="*/ 173 w 191"/>
                <a:gd name="T31" fmla="*/ 185 h 197"/>
                <a:gd name="T32" fmla="*/ 167 w 191"/>
                <a:gd name="T33" fmla="*/ 185 h 197"/>
                <a:gd name="T34" fmla="*/ 161 w 191"/>
                <a:gd name="T35" fmla="*/ 197 h 197"/>
                <a:gd name="T36" fmla="*/ 143 w 191"/>
                <a:gd name="T37" fmla="*/ 191 h 197"/>
                <a:gd name="T38" fmla="*/ 119 w 191"/>
                <a:gd name="T39" fmla="*/ 191 h 197"/>
                <a:gd name="T40" fmla="*/ 119 w 191"/>
                <a:gd name="T41" fmla="*/ 185 h 197"/>
                <a:gd name="T42" fmla="*/ 119 w 191"/>
                <a:gd name="T43" fmla="*/ 191 h 197"/>
                <a:gd name="T44" fmla="*/ 5 w 191"/>
                <a:gd name="T45" fmla="*/ 191 h 197"/>
                <a:gd name="T46" fmla="*/ 5 w 191"/>
                <a:gd name="T47" fmla="*/ 119 h 197"/>
                <a:gd name="T48" fmla="*/ 0 w 191"/>
                <a:gd name="T49" fmla="*/ 77 h 197"/>
                <a:gd name="T50" fmla="*/ 0 w 191"/>
                <a:gd name="T51" fmla="*/ 60 h 197"/>
                <a:gd name="T52" fmla="*/ 0 w 191"/>
                <a:gd name="T53" fmla="*/ 42 h 197"/>
                <a:gd name="T54" fmla="*/ 0 w 191"/>
                <a:gd name="T55" fmla="*/ 24 h 197"/>
                <a:gd name="T56" fmla="*/ 0 w 191"/>
                <a:gd name="T57" fmla="*/ 12 h 197"/>
                <a:gd name="T58" fmla="*/ 0 w 191"/>
                <a:gd name="T59" fmla="*/ 0 h 197"/>
                <a:gd name="T60" fmla="*/ 11 w 191"/>
                <a:gd name="T61" fmla="*/ 0 h 197"/>
                <a:gd name="T62" fmla="*/ 35 w 191"/>
                <a:gd name="T63" fmla="*/ 6 h 197"/>
                <a:gd name="T64" fmla="*/ 65 w 191"/>
                <a:gd name="T65" fmla="*/ 12 h 197"/>
                <a:gd name="T66" fmla="*/ 89 w 191"/>
                <a:gd name="T67" fmla="*/ 6 h 197"/>
                <a:gd name="T68" fmla="*/ 95 w 191"/>
                <a:gd name="T69" fmla="*/ 0 h 197"/>
                <a:gd name="T70" fmla="*/ 95 w 191"/>
                <a:gd name="T71" fmla="*/ 6 h 197"/>
                <a:gd name="T72" fmla="*/ 101 w 191"/>
                <a:gd name="T73" fmla="*/ 0 h 197"/>
                <a:gd name="T74" fmla="*/ 119 w 191"/>
                <a:gd name="T75" fmla="*/ 6 h 197"/>
                <a:gd name="T76" fmla="*/ 119 w 191"/>
                <a:gd name="T77" fmla="*/ 12 h 197"/>
                <a:gd name="T78" fmla="*/ 131 w 191"/>
                <a:gd name="T79" fmla="*/ 12 h 197"/>
                <a:gd name="T80" fmla="*/ 155 w 191"/>
                <a:gd name="T81" fmla="*/ 6 h 197"/>
                <a:gd name="T82" fmla="*/ 167 w 191"/>
                <a:gd name="T83" fmla="*/ 42 h 197"/>
                <a:gd name="T84" fmla="*/ 167 w 191"/>
                <a:gd name="T85" fmla="*/ 60 h 197"/>
                <a:gd name="T86" fmla="*/ 161 w 191"/>
                <a:gd name="T87" fmla="*/ 77 h 197"/>
                <a:gd name="T88" fmla="*/ 149 w 191"/>
                <a:gd name="T89" fmla="*/ 72 h 19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91"/>
                <a:gd name="T136" fmla="*/ 0 h 197"/>
                <a:gd name="T137" fmla="*/ 191 w 191"/>
                <a:gd name="T138" fmla="*/ 197 h 197"/>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91" h="197">
                  <a:moveTo>
                    <a:pt x="149" y="72"/>
                  </a:moveTo>
                  <a:lnTo>
                    <a:pt x="143" y="54"/>
                  </a:lnTo>
                  <a:lnTo>
                    <a:pt x="131" y="36"/>
                  </a:lnTo>
                  <a:lnTo>
                    <a:pt x="125" y="36"/>
                  </a:lnTo>
                  <a:lnTo>
                    <a:pt x="131" y="54"/>
                  </a:lnTo>
                  <a:lnTo>
                    <a:pt x="143" y="66"/>
                  </a:lnTo>
                  <a:lnTo>
                    <a:pt x="155" y="95"/>
                  </a:lnTo>
                  <a:lnTo>
                    <a:pt x="161" y="107"/>
                  </a:lnTo>
                  <a:lnTo>
                    <a:pt x="173" y="125"/>
                  </a:lnTo>
                  <a:lnTo>
                    <a:pt x="179" y="137"/>
                  </a:lnTo>
                  <a:lnTo>
                    <a:pt x="191" y="149"/>
                  </a:lnTo>
                  <a:lnTo>
                    <a:pt x="191" y="155"/>
                  </a:lnTo>
                  <a:lnTo>
                    <a:pt x="191" y="167"/>
                  </a:lnTo>
                  <a:lnTo>
                    <a:pt x="185" y="173"/>
                  </a:lnTo>
                  <a:lnTo>
                    <a:pt x="179" y="173"/>
                  </a:lnTo>
                  <a:lnTo>
                    <a:pt x="173" y="185"/>
                  </a:lnTo>
                  <a:lnTo>
                    <a:pt x="167" y="185"/>
                  </a:lnTo>
                  <a:lnTo>
                    <a:pt x="161" y="197"/>
                  </a:lnTo>
                  <a:lnTo>
                    <a:pt x="143" y="191"/>
                  </a:lnTo>
                  <a:lnTo>
                    <a:pt x="119" y="191"/>
                  </a:lnTo>
                  <a:lnTo>
                    <a:pt x="119" y="185"/>
                  </a:lnTo>
                  <a:lnTo>
                    <a:pt x="119" y="191"/>
                  </a:lnTo>
                  <a:lnTo>
                    <a:pt x="5" y="191"/>
                  </a:lnTo>
                  <a:lnTo>
                    <a:pt x="5" y="119"/>
                  </a:lnTo>
                  <a:lnTo>
                    <a:pt x="0" y="77"/>
                  </a:lnTo>
                  <a:lnTo>
                    <a:pt x="0" y="60"/>
                  </a:lnTo>
                  <a:lnTo>
                    <a:pt x="0" y="42"/>
                  </a:lnTo>
                  <a:lnTo>
                    <a:pt x="0" y="24"/>
                  </a:lnTo>
                  <a:lnTo>
                    <a:pt x="0" y="12"/>
                  </a:lnTo>
                  <a:lnTo>
                    <a:pt x="0" y="0"/>
                  </a:lnTo>
                  <a:lnTo>
                    <a:pt x="11" y="0"/>
                  </a:lnTo>
                  <a:lnTo>
                    <a:pt x="35" y="6"/>
                  </a:lnTo>
                  <a:lnTo>
                    <a:pt x="65" y="12"/>
                  </a:lnTo>
                  <a:lnTo>
                    <a:pt x="89" y="6"/>
                  </a:lnTo>
                  <a:lnTo>
                    <a:pt x="95" y="0"/>
                  </a:lnTo>
                  <a:lnTo>
                    <a:pt x="95" y="6"/>
                  </a:lnTo>
                  <a:lnTo>
                    <a:pt x="101" y="0"/>
                  </a:lnTo>
                  <a:lnTo>
                    <a:pt x="119" y="6"/>
                  </a:lnTo>
                  <a:lnTo>
                    <a:pt x="119" y="12"/>
                  </a:lnTo>
                  <a:lnTo>
                    <a:pt x="131" y="12"/>
                  </a:lnTo>
                  <a:lnTo>
                    <a:pt x="155" y="6"/>
                  </a:lnTo>
                  <a:lnTo>
                    <a:pt x="167" y="42"/>
                  </a:lnTo>
                  <a:lnTo>
                    <a:pt x="167" y="60"/>
                  </a:lnTo>
                  <a:lnTo>
                    <a:pt x="161" y="77"/>
                  </a:lnTo>
                  <a:lnTo>
                    <a:pt x="149" y="72"/>
                  </a:lnTo>
                  <a:close/>
                </a:path>
              </a:pathLst>
            </a:custGeom>
            <a:solidFill>
              <a:srgbClr val="6F73BF"/>
            </a:solidFill>
            <a:ln w="9525">
              <a:solidFill>
                <a:srgbClr val="000000"/>
              </a:solidFill>
              <a:round/>
              <a:headEnd/>
              <a:tailEnd/>
            </a:ln>
          </p:spPr>
          <p:txBody>
            <a:bodyPr/>
            <a:lstStyle/>
            <a:p>
              <a:pPr algn="ctr"/>
              <a:endParaRPr lang="en-US"/>
            </a:p>
          </p:txBody>
        </p:sp>
        <p:sp>
          <p:nvSpPr>
            <p:cNvPr id="21603" name="Freeform 120"/>
            <p:cNvSpPr>
              <a:spLocks/>
            </p:cNvSpPr>
            <p:nvPr/>
          </p:nvSpPr>
          <p:spPr bwMode="auto">
            <a:xfrm>
              <a:off x="3932" y="1960"/>
              <a:ext cx="436" cy="611"/>
            </a:xfrm>
            <a:custGeom>
              <a:avLst/>
              <a:gdLst>
                <a:gd name="T0" fmla="*/ 84 w 485"/>
                <a:gd name="T1" fmla="*/ 18 h 544"/>
                <a:gd name="T2" fmla="*/ 66 w 485"/>
                <a:gd name="T3" fmla="*/ 30 h 544"/>
                <a:gd name="T4" fmla="*/ 78 w 485"/>
                <a:gd name="T5" fmla="*/ 54 h 544"/>
                <a:gd name="T6" fmla="*/ 84 w 485"/>
                <a:gd name="T7" fmla="*/ 78 h 544"/>
                <a:gd name="T8" fmla="*/ 72 w 485"/>
                <a:gd name="T9" fmla="*/ 120 h 544"/>
                <a:gd name="T10" fmla="*/ 30 w 485"/>
                <a:gd name="T11" fmla="*/ 150 h 544"/>
                <a:gd name="T12" fmla="*/ 30 w 485"/>
                <a:gd name="T13" fmla="*/ 179 h 544"/>
                <a:gd name="T14" fmla="*/ 48 w 485"/>
                <a:gd name="T15" fmla="*/ 221 h 544"/>
                <a:gd name="T16" fmla="*/ 12 w 485"/>
                <a:gd name="T17" fmla="*/ 221 h 544"/>
                <a:gd name="T18" fmla="*/ 0 w 485"/>
                <a:gd name="T19" fmla="*/ 233 h 544"/>
                <a:gd name="T20" fmla="*/ 18 w 485"/>
                <a:gd name="T21" fmla="*/ 251 h 544"/>
                <a:gd name="T22" fmla="*/ 30 w 485"/>
                <a:gd name="T23" fmla="*/ 263 h 544"/>
                <a:gd name="T24" fmla="*/ 48 w 485"/>
                <a:gd name="T25" fmla="*/ 293 h 544"/>
                <a:gd name="T26" fmla="*/ 78 w 485"/>
                <a:gd name="T27" fmla="*/ 263 h 544"/>
                <a:gd name="T28" fmla="*/ 78 w 485"/>
                <a:gd name="T29" fmla="*/ 275 h 544"/>
                <a:gd name="T30" fmla="*/ 84 w 485"/>
                <a:gd name="T31" fmla="*/ 287 h 544"/>
                <a:gd name="T32" fmla="*/ 96 w 485"/>
                <a:gd name="T33" fmla="*/ 329 h 544"/>
                <a:gd name="T34" fmla="*/ 108 w 485"/>
                <a:gd name="T35" fmla="*/ 377 h 544"/>
                <a:gd name="T36" fmla="*/ 126 w 485"/>
                <a:gd name="T37" fmla="*/ 425 h 544"/>
                <a:gd name="T38" fmla="*/ 168 w 485"/>
                <a:gd name="T39" fmla="*/ 508 h 544"/>
                <a:gd name="T40" fmla="*/ 192 w 485"/>
                <a:gd name="T41" fmla="*/ 544 h 544"/>
                <a:gd name="T42" fmla="*/ 222 w 485"/>
                <a:gd name="T43" fmla="*/ 520 h 544"/>
                <a:gd name="T44" fmla="*/ 227 w 485"/>
                <a:gd name="T45" fmla="*/ 503 h 544"/>
                <a:gd name="T46" fmla="*/ 227 w 485"/>
                <a:gd name="T47" fmla="*/ 455 h 544"/>
                <a:gd name="T48" fmla="*/ 227 w 485"/>
                <a:gd name="T49" fmla="*/ 401 h 544"/>
                <a:gd name="T50" fmla="*/ 239 w 485"/>
                <a:gd name="T51" fmla="*/ 389 h 544"/>
                <a:gd name="T52" fmla="*/ 263 w 485"/>
                <a:gd name="T53" fmla="*/ 365 h 544"/>
                <a:gd name="T54" fmla="*/ 311 w 485"/>
                <a:gd name="T55" fmla="*/ 317 h 544"/>
                <a:gd name="T56" fmla="*/ 329 w 485"/>
                <a:gd name="T57" fmla="*/ 281 h 544"/>
                <a:gd name="T58" fmla="*/ 359 w 485"/>
                <a:gd name="T59" fmla="*/ 275 h 544"/>
                <a:gd name="T60" fmla="*/ 365 w 485"/>
                <a:gd name="T61" fmla="*/ 269 h 544"/>
                <a:gd name="T62" fmla="*/ 353 w 485"/>
                <a:gd name="T63" fmla="*/ 227 h 544"/>
                <a:gd name="T64" fmla="*/ 353 w 485"/>
                <a:gd name="T65" fmla="*/ 203 h 544"/>
                <a:gd name="T66" fmla="*/ 347 w 485"/>
                <a:gd name="T67" fmla="*/ 185 h 544"/>
                <a:gd name="T68" fmla="*/ 365 w 485"/>
                <a:gd name="T69" fmla="*/ 203 h 544"/>
                <a:gd name="T70" fmla="*/ 413 w 485"/>
                <a:gd name="T71" fmla="*/ 209 h 544"/>
                <a:gd name="T72" fmla="*/ 401 w 485"/>
                <a:gd name="T73" fmla="*/ 245 h 544"/>
                <a:gd name="T74" fmla="*/ 419 w 485"/>
                <a:gd name="T75" fmla="*/ 251 h 544"/>
                <a:gd name="T76" fmla="*/ 431 w 485"/>
                <a:gd name="T77" fmla="*/ 269 h 544"/>
                <a:gd name="T78" fmla="*/ 443 w 485"/>
                <a:gd name="T79" fmla="*/ 233 h 544"/>
                <a:gd name="T80" fmla="*/ 455 w 485"/>
                <a:gd name="T81" fmla="*/ 179 h 544"/>
                <a:gd name="T82" fmla="*/ 479 w 485"/>
                <a:gd name="T83" fmla="*/ 161 h 544"/>
                <a:gd name="T84" fmla="*/ 467 w 485"/>
                <a:gd name="T85" fmla="*/ 138 h 544"/>
                <a:gd name="T86" fmla="*/ 461 w 485"/>
                <a:gd name="T87" fmla="*/ 126 h 544"/>
                <a:gd name="T88" fmla="*/ 431 w 485"/>
                <a:gd name="T89" fmla="*/ 126 h 544"/>
                <a:gd name="T90" fmla="*/ 389 w 485"/>
                <a:gd name="T91" fmla="*/ 155 h 544"/>
                <a:gd name="T92" fmla="*/ 401 w 485"/>
                <a:gd name="T93" fmla="*/ 173 h 544"/>
                <a:gd name="T94" fmla="*/ 347 w 485"/>
                <a:gd name="T95" fmla="*/ 173 h 544"/>
                <a:gd name="T96" fmla="*/ 329 w 485"/>
                <a:gd name="T97" fmla="*/ 150 h 544"/>
                <a:gd name="T98" fmla="*/ 293 w 485"/>
                <a:gd name="T99" fmla="*/ 173 h 544"/>
                <a:gd name="T100" fmla="*/ 251 w 485"/>
                <a:gd name="T101" fmla="*/ 161 h 544"/>
                <a:gd name="T102" fmla="*/ 192 w 485"/>
                <a:gd name="T103" fmla="*/ 132 h 544"/>
                <a:gd name="T104" fmla="*/ 180 w 485"/>
                <a:gd name="T105" fmla="*/ 96 h 544"/>
                <a:gd name="T106" fmla="*/ 144 w 485"/>
                <a:gd name="T107" fmla="*/ 60 h 544"/>
                <a:gd name="T108" fmla="*/ 150 w 485"/>
                <a:gd name="T109" fmla="*/ 36 h 544"/>
                <a:gd name="T110" fmla="*/ 144 w 485"/>
                <a:gd name="T111" fmla="*/ 24 h 544"/>
                <a:gd name="T112" fmla="*/ 138 w 485"/>
                <a:gd name="T113" fmla="*/ 12 h 544"/>
                <a:gd name="T114" fmla="*/ 126 w 485"/>
                <a:gd name="T115" fmla="*/ 0 h 54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85"/>
                <a:gd name="T175" fmla="*/ 0 h 544"/>
                <a:gd name="T176" fmla="*/ 485 w 485"/>
                <a:gd name="T177" fmla="*/ 544 h 54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85" h="544">
                  <a:moveTo>
                    <a:pt x="120" y="0"/>
                  </a:moveTo>
                  <a:lnTo>
                    <a:pt x="102" y="12"/>
                  </a:lnTo>
                  <a:lnTo>
                    <a:pt x="84" y="18"/>
                  </a:lnTo>
                  <a:lnTo>
                    <a:pt x="60" y="18"/>
                  </a:lnTo>
                  <a:lnTo>
                    <a:pt x="60" y="24"/>
                  </a:lnTo>
                  <a:lnTo>
                    <a:pt x="66" y="30"/>
                  </a:lnTo>
                  <a:lnTo>
                    <a:pt x="66" y="36"/>
                  </a:lnTo>
                  <a:lnTo>
                    <a:pt x="72" y="48"/>
                  </a:lnTo>
                  <a:lnTo>
                    <a:pt x="78" y="54"/>
                  </a:lnTo>
                  <a:lnTo>
                    <a:pt x="84" y="60"/>
                  </a:lnTo>
                  <a:lnTo>
                    <a:pt x="96" y="66"/>
                  </a:lnTo>
                  <a:lnTo>
                    <a:pt x="84" y="78"/>
                  </a:lnTo>
                  <a:lnTo>
                    <a:pt x="84" y="90"/>
                  </a:lnTo>
                  <a:lnTo>
                    <a:pt x="78" y="102"/>
                  </a:lnTo>
                  <a:lnTo>
                    <a:pt x="72" y="120"/>
                  </a:lnTo>
                  <a:lnTo>
                    <a:pt x="60" y="138"/>
                  </a:lnTo>
                  <a:lnTo>
                    <a:pt x="48" y="150"/>
                  </a:lnTo>
                  <a:lnTo>
                    <a:pt x="30" y="150"/>
                  </a:lnTo>
                  <a:lnTo>
                    <a:pt x="24" y="150"/>
                  </a:lnTo>
                  <a:lnTo>
                    <a:pt x="18" y="173"/>
                  </a:lnTo>
                  <a:lnTo>
                    <a:pt x="30" y="179"/>
                  </a:lnTo>
                  <a:lnTo>
                    <a:pt x="30" y="197"/>
                  </a:lnTo>
                  <a:lnTo>
                    <a:pt x="36" y="197"/>
                  </a:lnTo>
                  <a:lnTo>
                    <a:pt x="48" y="221"/>
                  </a:lnTo>
                  <a:lnTo>
                    <a:pt x="42" y="221"/>
                  </a:lnTo>
                  <a:lnTo>
                    <a:pt x="24" y="221"/>
                  </a:lnTo>
                  <a:lnTo>
                    <a:pt x="12" y="221"/>
                  </a:lnTo>
                  <a:lnTo>
                    <a:pt x="12" y="227"/>
                  </a:lnTo>
                  <a:lnTo>
                    <a:pt x="0" y="233"/>
                  </a:lnTo>
                  <a:lnTo>
                    <a:pt x="6" y="233"/>
                  </a:lnTo>
                  <a:lnTo>
                    <a:pt x="6" y="239"/>
                  </a:lnTo>
                  <a:lnTo>
                    <a:pt x="18" y="251"/>
                  </a:lnTo>
                  <a:lnTo>
                    <a:pt x="42" y="251"/>
                  </a:lnTo>
                  <a:lnTo>
                    <a:pt x="30" y="263"/>
                  </a:lnTo>
                  <a:lnTo>
                    <a:pt x="18" y="257"/>
                  </a:lnTo>
                  <a:lnTo>
                    <a:pt x="36" y="275"/>
                  </a:lnTo>
                  <a:lnTo>
                    <a:pt x="48" y="293"/>
                  </a:lnTo>
                  <a:lnTo>
                    <a:pt x="72" y="287"/>
                  </a:lnTo>
                  <a:lnTo>
                    <a:pt x="72" y="275"/>
                  </a:lnTo>
                  <a:lnTo>
                    <a:pt x="78" y="263"/>
                  </a:lnTo>
                  <a:lnTo>
                    <a:pt x="84" y="263"/>
                  </a:lnTo>
                  <a:lnTo>
                    <a:pt x="84" y="269"/>
                  </a:lnTo>
                  <a:lnTo>
                    <a:pt x="78" y="275"/>
                  </a:lnTo>
                  <a:lnTo>
                    <a:pt x="90" y="275"/>
                  </a:lnTo>
                  <a:lnTo>
                    <a:pt x="84" y="281"/>
                  </a:lnTo>
                  <a:lnTo>
                    <a:pt x="84" y="287"/>
                  </a:lnTo>
                  <a:lnTo>
                    <a:pt x="90" y="305"/>
                  </a:lnTo>
                  <a:lnTo>
                    <a:pt x="90" y="323"/>
                  </a:lnTo>
                  <a:lnTo>
                    <a:pt x="96" y="329"/>
                  </a:lnTo>
                  <a:lnTo>
                    <a:pt x="96" y="335"/>
                  </a:lnTo>
                  <a:lnTo>
                    <a:pt x="102" y="359"/>
                  </a:lnTo>
                  <a:lnTo>
                    <a:pt x="108" y="377"/>
                  </a:lnTo>
                  <a:lnTo>
                    <a:pt x="114" y="395"/>
                  </a:lnTo>
                  <a:lnTo>
                    <a:pt x="120" y="401"/>
                  </a:lnTo>
                  <a:lnTo>
                    <a:pt x="126" y="425"/>
                  </a:lnTo>
                  <a:lnTo>
                    <a:pt x="138" y="449"/>
                  </a:lnTo>
                  <a:lnTo>
                    <a:pt x="162" y="497"/>
                  </a:lnTo>
                  <a:lnTo>
                    <a:pt x="168" y="508"/>
                  </a:lnTo>
                  <a:lnTo>
                    <a:pt x="174" y="526"/>
                  </a:lnTo>
                  <a:lnTo>
                    <a:pt x="180" y="538"/>
                  </a:lnTo>
                  <a:lnTo>
                    <a:pt x="192" y="544"/>
                  </a:lnTo>
                  <a:lnTo>
                    <a:pt x="198" y="532"/>
                  </a:lnTo>
                  <a:lnTo>
                    <a:pt x="210" y="526"/>
                  </a:lnTo>
                  <a:lnTo>
                    <a:pt x="222" y="520"/>
                  </a:lnTo>
                  <a:lnTo>
                    <a:pt x="216" y="514"/>
                  </a:lnTo>
                  <a:lnTo>
                    <a:pt x="222" y="503"/>
                  </a:lnTo>
                  <a:lnTo>
                    <a:pt x="227" y="503"/>
                  </a:lnTo>
                  <a:lnTo>
                    <a:pt x="227" y="485"/>
                  </a:lnTo>
                  <a:lnTo>
                    <a:pt x="227" y="473"/>
                  </a:lnTo>
                  <a:lnTo>
                    <a:pt x="227" y="455"/>
                  </a:lnTo>
                  <a:lnTo>
                    <a:pt x="233" y="437"/>
                  </a:lnTo>
                  <a:lnTo>
                    <a:pt x="227" y="425"/>
                  </a:lnTo>
                  <a:lnTo>
                    <a:pt x="227" y="401"/>
                  </a:lnTo>
                  <a:lnTo>
                    <a:pt x="239" y="395"/>
                  </a:lnTo>
                  <a:lnTo>
                    <a:pt x="239" y="389"/>
                  </a:lnTo>
                  <a:lnTo>
                    <a:pt x="245" y="383"/>
                  </a:lnTo>
                  <a:lnTo>
                    <a:pt x="263" y="377"/>
                  </a:lnTo>
                  <a:lnTo>
                    <a:pt x="263" y="365"/>
                  </a:lnTo>
                  <a:lnTo>
                    <a:pt x="281" y="347"/>
                  </a:lnTo>
                  <a:lnTo>
                    <a:pt x="299" y="329"/>
                  </a:lnTo>
                  <a:lnTo>
                    <a:pt x="311" y="317"/>
                  </a:lnTo>
                  <a:lnTo>
                    <a:pt x="323" y="311"/>
                  </a:lnTo>
                  <a:lnTo>
                    <a:pt x="329" y="293"/>
                  </a:lnTo>
                  <a:lnTo>
                    <a:pt x="329" y="281"/>
                  </a:lnTo>
                  <a:lnTo>
                    <a:pt x="347" y="269"/>
                  </a:lnTo>
                  <a:lnTo>
                    <a:pt x="353" y="275"/>
                  </a:lnTo>
                  <a:lnTo>
                    <a:pt x="359" y="275"/>
                  </a:lnTo>
                  <a:lnTo>
                    <a:pt x="365" y="275"/>
                  </a:lnTo>
                  <a:lnTo>
                    <a:pt x="365" y="269"/>
                  </a:lnTo>
                  <a:lnTo>
                    <a:pt x="359" y="257"/>
                  </a:lnTo>
                  <a:lnTo>
                    <a:pt x="353" y="239"/>
                  </a:lnTo>
                  <a:lnTo>
                    <a:pt x="353" y="227"/>
                  </a:lnTo>
                  <a:lnTo>
                    <a:pt x="341" y="215"/>
                  </a:lnTo>
                  <a:lnTo>
                    <a:pt x="347" y="209"/>
                  </a:lnTo>
                  <a:lnTo>
                    <a:pt x="353" y="203"/>
                  </a:lnTo>
                  <a:lnTo>
                    <a:pt x="341" y="191"/>
                  </a:lnTo>
                  <a:lnTo>
                    <a:pt x="341" y="179"/>
                  </a:lnTo>
                  <a:lnTo>
                    <a:pt x="347" y="185"/>
                  </a:lnTo>
                  <a:lnTo>
                    <a:pt x="353" y="191"/>
                  </a:lnTo>
                  <a:lnTo>
                    <a:pt x="359" y="185"/>
                  </a:lnTo>
                  <a:lnTo>
                    <a:pt x="365" y="203"/>
                  </a:lnTo>
                  <a:lnTo>
                    <a:pt x="383" y="203"/>
                  </a:lnTo>
                  <a:lnTo>
                    <a:pt x="407" y="203"/>
                  </a:lnTo>
                  <a:lnTo>
                    <a:pt x="413" y="209"/>
                  </a:lnTo>
                  <a:lnTo>
                    <a:pt x="413" y="221"/>
                  </a:lnTo>
                  <a:lnTo>
                    <a:pt x="395" y="227"/>
                  </a:lnTo>
                  <a:lnTo>
                    <a:pt x="401" y="245"/>
                  </a:lnTo>
                  <a:lnTo>
                    <a:pt x="407" y="251"/>
                  </a:lnTo>
                  <a:lnTo>
                    <a:pt x="413" y="233"/>
                  </a:lnTo>
                  <a:lnTo>
                    <a:pt x="419" y="251"/>
                  </a:lnTo>
                  <a:lnTo>
                    <a:pt x="425" y="269"/>
                  </a:lnTo>
                  <a:lnTo>
                    <a:pt x="431" y="269"/>
                  </a:lnTo>
                  <a:lnTo>
                    <a:pt x="431" y="245"/>
                  </a:lnTo>
                  <a:lnTo>
                    <a:pt x="431" y="233"/>
                  </a:lnTo>
                  <a:lnTo>
                    <a:pt x="443" y="233"/>
                  </a:lnTo>
                  <a:lnTo>
                    <a:pt x="455" y="209"/>
                  </a:lnTo>
                  <a:lnTo>
                    <a:pt x="455" y="197"/>
                  </a:lnTo>
                  <a:lnTo>
                    <a:pt x="455" y="179"/>
                  </a:lnTo>
                  <a:lnTo>
                    <a:pt x="467" y="161"/>
                  </a:lnTo>
                  <a:lnTo>
                    <a:pt x="485" y="167"/>
                  </a:lnTo>
                  <a:lnTo>
                    <a:pt x="479" y="161"/>
                  </a:lnTo>
                  <a:lnTo>
                    <a:pt x="479" y="155"/>
                  </a:lnTo>
                  <a:lnTo>
                    <a:pt x="485" y="144"/>
                  </a:lnTo>
                  <a:lnTo>
                    <a:pt x="467" y="138"/>
                  </a:lnTo>
                  <a:lnTo>
                    <a:pt x="467" y="132"/>
                  </a:lnTo>
                  <a:lnTo>
                    <a:pt x="461" y="126"/>
                  </a:lnTo>
                  <a:lnTo>
                    <a:pt x="455" y="120"/>
                  </a:lnTo>
                  <a:lnTo>
                    <a:pt x="443" y="126"/>
                  </a:lnTo>
                  <a:lnTo>
                    <a:pt x="431" y="126"/>
                  </a:lnTo>
                  <a:lnTo>
                    <a:pt x="419" y="138"/>
                  </a:lnTo>
                  <a:lnTo>
                    <a:pt x="407" y="150"/>
                  </a:lnTo>
                  <a:lnTo>
                    <a:pt x="389" y="155"/>
                  </a:lnTo>
                  <a:lnTo>
                    <a:pt x="395" y="161"/>
                  </a:lnTo>
                  <a:lnTo>
                    <a:pt x="401" y="173"/>
                  </a:lnTo>
                  <a:lnTo>
                    <a:pt x="383" y="173"/>
                  </a:lnTo>
                  <a:lnTo>
                    <a:pt x="365" y="173"/>
                  </a:lnTo>
                  <a:lnTo>
                    <a:pt x="347" y="173"/>
                  </a:lnTo>
                  <a:lnTo>
                    <a:pt x="341" y="161"/>
                  </a:lnTo>
                  <a:lnTo>
                    <a:pt x="335" y="150"/>
                  </a:lnTo>
                  <a:lnTo>
                    <a:pt x="329" y="150"/>
                  </a:lnTo>
                  <a:lnTo>
                    <a:pt x="335" y="179"/>
                  </a:lnTo>
                  <a:lnTo>
                    <a:pt x="317" y="179"/>
                  </a:lnTo>
                  <a:lnTo>
                    <a:pt x="293" y="173"/>
                  </a:lnTo>
                  <a:lnTo>
                    <a:pt x="281" y="173"/>
                  </a:lnTo>
                  <a:lnTo>
                    <a:pt x="269" y="161"/>
                  </a:lnTo>
                  <a:lnTo>
                    <a:pt x="251" y="161"/>
                  </a:lnTo>
                  <a:lnTo>
                    <a:pt x="233" y="155"/>
                  </a:lnTo>
                  <a:lnTo>
                    <a:pt x="210" y="144"/>
                  </a:lnTo>
                  <a:lnTo>
                    <a:pt x="192" y="132"/>
                  </a:lnTo>
                  <a:lnTo>
                    <a:pt x="192" y="120"/>
                  </a:lnTo>
                  <a:lnTo>
                    <a:pt x="198" y="108"/>
                  </a:lnTo>
                  <a:lnTo>
                    <a:pt x="180" y="96"/>
                  </a:lnTo>
                  <a:lnTo>
                    <a:pt x="162" y="84"/>
                  </a:lnTo>
                  <a:lnTo>
                    <a:pt x="156" y="78"/>
                  </a:lnTo>
                  <a:lnTo>
                    <a:pt x="144" y="60"/>
                  </a:lnTo>
                  <a:lnTo>
                    <a:pt x="156" y="60"/>
                  </a:lnTo>
                  <a:lnTo>
                    <a:pt x="162" y="54"/>
                  </a:lnTo>
                  <a:lnTo>
                    <a:pt x="150" y="36"/>
                  </a:lnTo>
                  <a:lnTo>
                    <a:pt x="150" y="30"/>
                  </a:lnTo>
                  <a:lnTo>
                    <a:pt x="144" y="24"/>
                  </a:lnTo>
                  <a:lnTo>
                    <a:pt x="138" y="18"/>
                  </a:lnTo>
                  <a:lnTo>
                    <a:pt x="138" y="12"/>
                  </a:lnTo>
                  <a:lnTo>
                    <a:pt x="138" y="6"/>
                  </a:lnTo>
                  <a:lnTo>
                    <a:pt x="132" y="6"/>
                  </a:lnTo>
                  <a:lnTo>
                    <a:pt x="126" y="0"/>
                  </a:lnTo>
                  <a:lnTo>
                    <a:pt x="120" y="0"/>
                  </a:lnTo>
                  <a:close/>
                </a:path>
              </a:pathLst>
            </a:custGeom>
            <a:solidFill>
              <a:srgbClr val="E1E1E1"/>
            </a:solidFill>
            <a:ln w="9525">
              <a:solidFill>
                <a:srgbClr val="000000"/>
              </a:solidFill>
              <a:round/>
              <a:headEnd/>
              <a:tailEnd/>
            </a:ln>
          </p:spPr>
          <p:txBody>
            <a:bodyPr/>
            <a:lstStyle/>
            <a:p>
              <a:pPr algn="ctr"/>
              <a:endParaRPr lang="en-US"/>
            </a:p>
          </p:txBody>
        </p:sp>
        <p:sp>
          <p:nvSpPr>
            <p:cNvPr id="21604" name="Freeform 121"/>
            <p:cNvSpPr>
              <a:spLocks/>
            </p:cNvSpPr>
            <p:nvPr/>
          </p:nvSpPr>
          <p:spPr bwMode="auto">
            <a:xfrm>
              <a:off x="3399" y="2014"/>
              <a:ext cx="16" cy="81"/>
            </a:xfrm>
            <a:custGeom>
              <a:avLst/>
              <a:gdLst>
                <a:gd name="T0" fmla="*/ 12 w 18"/>
                <a:gd name="T1" fmla="*/ 72 h 72"/>
                <a:gd name="T2" fmla="*/ 0 w 18"/>
                <a:gd name="T3" fmla="*/ 36 h 72"/>
                <a:gd name="T4" fmla="*/ 12 w 18"/>
                <a:gd name="T5" fmla="*/ 0 h 72"/>
                <a:gd name="T6" fmla="*/ 18 w 18"/>
                <a:gd name="T7" fmla="*/ 0 h 72"/>
                <a:gd name="T8" fmla="*/ 18 w 18"/>
                <a:gd name="T9" fmla="*/ 6 h 72"/>
                <a:gd name="T10" fmla="*/ 18 w 18"/>
                <a:gd name="T11" fmla="*/ 24 h 72"/>
                <a:gd name="T12" fmla="*/ 18 w 18"/>
                <a:gd name="T13" fmla="*/ 42 h 72"/>
                <a:gd name="T14" fmla="*/ 18 w 18"/>
                <a:gd name="T15" fmla="*/ 54 h 72"/>
                <a:gd name="T16" fmla="*/ 12 w 18"/>
                <a:gd name="T17" fmla="*/ 72 h 72"/>
                <a:gd name="T18" fmla="*/ 12 w 18"/>
                <a:gd name="T19" fmla="*/ 72 h 7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72"/>
                <a:gd name="T32" fmla="*/ 18 w 18"/>
                <a:gd name="T33" fmla="*/ 72 h 7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72">
                  <a:moveTo>
                    <a:pt x="12" y="72"/>
                  </a:moveTo>
                  <a:lnTo>
                    <a:pt x="0" y="36"/>
                  </a:lnTo>
                  <a:lnTo>
                    <a:pt x="12" y="0"/>
                  </a:lnTo>
                  <a:lnTo>
                    <a:pt x="18" y="0"/>
                  </a:lnTo>
                  <a:lnTo>
                    <a:pt x="18" y="6"/>
                  </a:lnTo>
                  <a:lnTo>
                    <a:pt x="18" y="24"/>
                  </a:lnTo>
                  <a:lnTo>
                    <a:pt x="18" y="42"/>
                  </a:lnTo>
                  <a:lnTo>
                    <a:pt x="18" y="54"/>
                  </a:lnTo>
                  <a:lnTo>
                    <a:pt x="12" y="72"/>
                  </a:lnTo>
                  <a:close/>
                </a:path>
              </a:pathLst>
            </a:custGeom>
            <a:solidFill>
              <a:srgbClr val="E1E1E1"/>
            </a:solidFill>
            <a:ln w="9525">
              <a:solidFill>
                <a:srgbClr val="000000"/>
              </a:solidFill>
              <a:round/>
              <a:headEnd/>
              <a:tailEnd/>
            </a:ln>
          </p:spPr>
          <p:txBody>
            <a:bodyPr/>
            <a:lstStyle/>
            <a:p>
              <a:pPr algn="ctr"/>
              <a:endParaRPr lang="en-US"/>
            </a:p>
          </p:txBody>
        </p:sp>
        <p:sp>
          <p:nvSpPr>
            <p:cNvPr id="21605" name="Freeform 122"/>
            <p:cNvSpPr>
              <a:spLocks/>
            </p:cNvSpPr>
            <p:nvPr/>
          </p:nvSpPr>
          <p:spPr bwMode="auto">
            <a:xfrm>
              <a:off x="3409" y="2007"/>
              <a:ext cx="65" cy="95"/>
            </a:xfrm>
            <a:custGeom>
              <a:avLst/>
              <a:gdLst>
                <a:gd name="T0" fmla="*/ 30 w 72"/>
                <a:gd name="T1" fmla="*/ 24 h 84"/>
                <a:gd name="T2" fmla="*/ 6 w 72"/>
                <a:gd name="T3" fmla="*/ 12 h 84"/>
                <a:gd name="T4" fmla="*/ 6 w 72"/>
                <a:gd name="T5" fmla="*/ 30 h 84"/>
                <a:gd name="T6" fmla="*/ 6 w 72"/>
                <a:gd name="T7" fmla="*/ 48 h 84"/>
                <a:gd name="T8" fmla="*/ 6 w 72"/>
                <a:gd name="T9" fmla="*/ 60 h 84"/>
                <a:gd name="T10" fmla="*/ 0 w 72"/>
                <a:gd name="T11" fmla="*/ 78 h 84"/>
                <a:gd name="T12" fmla="*/ 0 w 72"/>
                <a:gd name="T13" fmla="*/ 78 h 84"/>
                <a:gd name="T14" fmla="*/ 24 w 72"/>
                <a:gd name="T15" fmla="*/ 84 h 84"/>
                <a:gd name="T16" fmla="*/ 30 w 72"/>
                <a:gd name="T17" fmla="*/ 72 h 84"/>
                <a:gd name="T18" fmla="*/ 42 w 72"/>
                <a:gd name="T19" fmla="*/ 66 h 84"/>
                <a:gd name="T20" fmla="*/ 54 w 72"/>
                <a:gd name="T21" fmla="*/ 60 h 84"/>
                <a:gd name="T22" fmla="*/ 30 w 72"/>
                <a:gd name="T23" fmla="*/ 36 h 84"/>
                <a:gd name="T24" fmla="*/ 48 w 72"/>
                <a:gd name="T25" fmla="*/ 30 h 84"/>
                <a:gd name="T26" fmla="*/ 72 w 72"/>
                <a:gd name="T27" fmla="*/ 24 h 84"/>
                <a:gd name="T28" fmla="*/ 60 w 72"/>
                <a:gd name="T29" fmla="*/ 0 h 84"/>
                <a:gd name="T30" fmla="*/ 30 w 72"/>
                <a:gd name="T31" fmla="*/ 24 h 8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72"/>
                <a:gd name="T49" fmla="*/ 0 h 84"/>
                <a:gd name="T50" fmla="*/ 72 w 72"/>
                <a:gd name="T51" fmla="*/ 84 h 8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72" h="84">
                  <a:moveTo>
                    <a:pt x="30" y="24"/>
                  </a:moveTo>
                  <a:lnTo>
                    <a:pt x="6" y="12"/>
                  </a:lnTo>
                  <a:lnTo>
                    <a:pt x="6" y="30"/>
                  </a:lnTo>
                  <a:lnTo>
                    <a:pt x="6" y="48"/>
                  </a:lnTo>
                  <a:lnTo>
                    <a:pt x="6" y="60"/>
                  </a:lnTo>
                  <a:lnTo>
                    <a:pt x="0" y="78"/>
                  </a:lnTo>
                  <a:lnTo>
                    <a:pt x="24" y="84"/>
                  </a:lnTo>
                  <a:lnTo>
                    <a:pt x="30" y="72"/>
                  </a:lnTo>
                  <a:lnTo>
                    <a:pt x="42" y="66"/>
                  </a:lnTo>
                  <a:lnTo>
                    <a:pt x="54" y="60"/>
                  </a:lnTo>
                  <a:lnTo>
                    <a:pt x="30" y="36"/>
                  </a:lnTo>
                  <a:lnTo>
                    <a:pt x="48" y="30"/>
                  </a:lnTo>
                  <a:lnTo>
                    <a:pt x="72" y="24"/>
                  </a:lnTo>
                  <a:lnTo>
                    <a:pt x="60" y="0"/>
                  </a:lnTo>
                  <a:lnTo>
                    <a:pt x="30" y="24"/>
                  </a:lnTo>
                  <a:close/>
                </a:path>
              </a:pathLst>
            </a:custGeom>
            <a:solidFill>
              <a:srgbClr val="E1E1E1"/>
            </a:solidFill>
            <a:ln w="9525">
              <a:solidFill>
                <a:srgbClr val="000000"/>
              </a:solidFill>
              <a:round/>
              <a:headEnd/>
              <a:tailEnd/>
            </a:ln>
          </p:spPr>
          <p:txBody>
            <a:bodyPr/>
            <a:lstStyle/>
            <a:p>
              <a:pPr algn="ctr"/>
              <a:endParaRPr lang="en-US"/>
            </a:p>
          </p:txBody>
        </p:sp>
        <p:sp>
          <p:nvSpPr>
            <p:cNvPr id="21606" name="Freeform 123"/>
            <p:cNvSpPr>
              <a:spLocks/>
            </p:cNvSpPr>
            <p:nvPr/>
          </p:nvSpPr>
          <p:spPr bwMode="auto">
            <a:xfrm>
              <a:off x="3690" y="2195"/>
              <a:ext cx="118" cy="188"/>
            </a:xfrm>
            <a:custGeom>
              <a:avLst/>
              <a:gdLst>
                <a:gd name="T0" fmla="*/ 132 w 132"/>
                <a:gd name="T1" fmla="*/ 54 h 168"/>
                <a:gd name="T2" fmla="*/ 114 w 132"/>
                <a:gd name="T3" fmla="*/ 42 h 168"/>
                <a:gd name="T4" fmla="*/ 102 w 132"/>
                <a:gd name="T5" fmla="*/ 30 h 168"/>
                <a:gd name="T6" fmla="*/ 90 w 132"/>
                <a:gd name="T7" fmla="*/ 24 h 168"/>
                <a:gd name="T8" fmla="*/ 72 w 132"/>
                <a:gd name="T9" fmla="*/ 18 h 168"/>
                <a:gd name="T10" fmla="*/ 66 w 132"/>
                <a:gd name="T11" fmla="*/ 0 h 168"/>
                <a:gd name="T12" fmla="*/ 60 w 132"/>
                <a:gd name="T13" fmla="*/ 6 h 168"/>
                <a:gd name="T14" fmla="*/ 60 w 132"/>
                <a:gd name="T15" fmla="*/ 0 h 168"/>
                <a:gd name="T16" fmla="*/ 60 w 132"/>
                <a:gd name="T17" fmla="*/ 18 h 168"/>
                <a:gd name="T18" fmla="*/ 54 w 132"/>
                <a:gd name="T19" fmla="*/ 24 h 168"/>
                <a:gd name="T20" fmla="*/ 48 w 132"/>
                <a:gd name="T21" fmla="*/ 48 h 168"/>
                <a:gd name="T22" fmla="*/ 60 w 132"/>
                <a:gd name="T23" fmla="*/ 60 h 168"/>
                <a:gd name="T24" fmla="*/ 54 w 132"/>
                <a:gd name="T25" fmla="*/ 78 h 168"/>
                <a:gd name="T26" fmla="*/ 48 w 132"/>
                <a:gd name="T27" fmla="*/ 102 h 168"/>
                <a:gd name="T28" fmla="*/ 36 w 132"/>
                <a:gd name="T29" fmla="*/ 108 h 168"/>
                <a:gd name="T30" fmla="*/ 24 w 132"/>
                <a:gd name="T31" fmla="*/ 108 h 168"/>
                <a:gd name="T32" fmla="*/ 0 w 132"/>
                <a:gd name="T33" fmla="*/ 120 h 168"/>
                <a:gd name="T34" fmla="*/ 0 w 132"/>
                <a:gd name="T35" fmla="*/ 126 h 168"/>
                <a:gd name="T36" fmla="*/ 12 w 132"/>
                <a:gd name="T37" fmla="*/ 150 h 168"/>
                <a:gd name="T38" fmla="*/ 24 w 132"/>
                <a:gd name="T39" fmla="*/ 168 h 168"/>
                <a:gd name="T40" fmla="*/ 36 w 132"/>
                <a:gd name="T41" fmla="*/ 162 h 168"/>
                <a:gd name="T42" fmla="*/ 48 w 132"/>
                <a:gd name="T43" fmla="*/ 162 h 168"/>
                <a:gd name="T44" fmla="*/ 60 w 132"/>
                <a:gd name="T45" fmla="*/ 150 h 168"/>
                <a:gd name="T46" fmla="*/ 66 w 132"/>
                <a:gd name="T47" fmla="*/ 144 h 168"/>
                <a:gd name="T48" fmla="*/ 78 w 132"/>
                <a:gd name="T49" fmla="*/ 138 h 168"/>
                <a:gd name="T50" fmla="*/ 90 w 132"/>
                <a:gd name="T51" fmla="*/ 120 h 168"/>
                <a:gd name="T52" fmla="*/ 102 w 132"/>
                <a:gd name="T53" fmla="*/ 114 h 168"/>
                <a:gd name="T54" fmla="*/ 102 w 132"/>
                <a:gd name="T55" fmla="*/ 96 h 168"/>
                <a:gd name="T56" fmla="*/ 108 w 132"/>
                <a:gd name="T57" fmla="*/ 90 h 168"/>
                <a:gd name="T58" fmla="*/ 108 w 132"/>
                <a:gd name="T59" fmla="*/ 90 h 168"/>
                <a:gd name="T60" fmla="*/ 120 w 132"/>
                <a:gd name="T61" fmla="*/ 72 h 168"/>
                <a:gd name="T62" fmla="*/ 132 w 132"/>
                <a:gd name="T63" fmla="*/ 54 h 16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32"/>
                <a:gd name="T97" fmla="*/ 0 h 168"/>
                <a:gd name="T98" fmla="*/ 132 w 132"/>
                <a:gd name="T99" fmla="*/ 168 h 16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32" h="168">
                  <a:moveTo>
                    <a:pt x="132" y="54"/>
                  </a:moveTo>
                  <a:lnTo>
                    <a:pt x="114" y="42"/>
                  </a:lnTo>
                  <a:lnTo>
                    <a:pt x="102" y="30"/>
                  </a:lnTo>
                  <a:lnTo>
                    <a:pt x="90" y="24"/>
                  </a:lnTo>
                  <a:lnTo>
                    <a:pt x="72" y="18"/>
                  </a:lnTo>
                  <a:lnTo>
                    <a:pt x="66" y="0"/>
                  </a:lnTo>
                  <a:lnTo>
                    <a:pt x="60" y="6"/>
                  </a:lnTo>
                  <a:lnTo>
                    <a:pt x="60" y="0"/>
                  </a:lnTo>
                  <a:lnTo>
                    <a:pt x="60" y="18"/>
                  </a:lnTo>
                  <a:lnTo>
                    <a:pt x="54" y="24"/>
                  </a:lnTo>
                  <a:lnTo>
                    <a:pt x="48" y="48"/>
                  </a:lnTo>
                  <a:lnTo>
                    <a:pt x="60" y="60"/>
                  </a:lnTo>
                  <a:lnTo>
                    <a:pt x="54" y="78"/>
                  </a:lnTo>
                  <a:lnTo>
                    <a:pt x="48" y="102"/>
                  </a:lnTo>
                  <a:lnTo>
                    <a:pt x="36" y="108"/>
                  </a:lnTo>
                  <a:lnTo>
                    <a:pt x="24" y="108"/>
                  </a:lnTo>
                  <a:lnTo>
                    <a:pt x="0" y="120"/>
                  </a:lnTo>
                  <a:lnTo>
                    <a:pt x="0" y="126"/>
                  </a:lnTo>
                  <a:lnTo>
                    <a:pt x="12" y="150"/>
                  </a:lnTo>
                  <a:lnTo>
                    <a:pt x="24" y="168"/>
                  </a:lnTo>
                  <a:lnTo>
                    <a:pt x="36" y="162"/>
                  </a:lnTo>
                  <a:lnTo>
                    <a:pt x="48" y="162"/>
                  </a:lnTo>
                  <a:lnTo>
                    <a:pt x="60" y="150"/>
                  </a:lnTo>
                  <a:lnTo>
                    <a:pt x="66" y="144"/>
                  </a:lnTo>
                  <a:lnTo>
                    <a:pt x="78" y="138"/>
                  </a:lnTo>
                  <a:lnTo>
                    <a:pt x="90" y="120"/>
                  </a:lnTo>
                  <a:lnTo>
                    <a:pt x="102" y="114"/>
                  </a:lnTo>
                  <a:lnTo>
                    <a:pt x="102" y="96"/>
                  </a:lnTo>
                  <a:lnTo>
                    <a:pt x="108" y="90"/>
                  </a:lnTo>
                  <a:lnTo>
                    <a:pt x="120" y="72"/>
                  </a:lnTo>
                  <a:lnTo>
                    <a:pt x="132" y="54"/>
                  </a:lnTo>
                  <a:close/>
                </a:path>
              </a:pathLst>
            </a:custGeom>
            <a:solidFill>
              <a:srgbClr val="239FB1"/>
            </a:solidFill>
            <a:ln w="9525">
              <a:solidFill>
                <a:srgbClr val="000000"/>
              </a:solidFill>
              <a:round/>
              <a:headEnd/>
              <a:tailEnd/>
            </a:ln>
          </p:spPr>
          <p:txBody>
            <a:bodyPr/>
            <a:lstStyle/>
            <a:p>
              <a:pPr algn="ctr"/>
              <a:endParaRPr lang="en-US"/>
            </a:p>
          </p:txBody>
        </p:sp>
        <p:sp>
          <p:nvSpPr>
            <p:cNvPr id="21607" name="Freeform 124"/>
            <p:cNvSpPr>
              <a:spLocks/>
            </p:cNvSpPr>
            <p:nvPr/>
          </p:nvSpPr>
          <p:spPr bwMode="auto">
            <a:xfrm>
              <a:off x="3743" y="2168"/>
              <a:ext cx="1" cy="14"/>
            </a:xfrm>
            <a:custGeom>
              <a:avLst/>
              <a:gdLst>
                <a:gd name="T0" fmla="*/ 0 w 1"/>
                <a:gd name="T1" fmla="*/ 0 h 12"/>
                <a:gd name="T2" fmla="*/ 0 w 1"/>
                <a:gd name="T3" fmla="*/ 6 h 12"/>
                <a:gd name="T4" fmla="*/ 0 w 1"/>
                <a:gd name="T5" fmla="*/ 12 h 12"/>
                <a:gd name="T6" fmla="*/ 0 w 1"/>
                <a:gd name="T7" fmla="*/ 0 h 12"/>
                <a:gd name="T8" fmla="*/ 0 60000 65536"/>
                <a:gd name="T9" fmla="*/ 0 60000 65536"/>
                <a:gd name="T10" fmla="*/ 0 60000 65536"/>
                <a:gd name="T11" fmla="*/ 0 60000 65536"/>
                <a:gd name="T12" fmla="*/ 0 w 1"/>
                <a:gd name="T13" fmla="*/ 0 h 12"/>
                <a:gd name="T14" fmla="*/ 1 w 1"/>
                <a:gd name="T15" fmla="*/ 12 h 12"/>
              </a:gdLst>
              <a:ahLst/>
              <a:cxnLst>
                <a:cxn ang="T8">
                  <a:pos x="T0" y="T1"/>
                </a:cxn>
                <a:cxn ang="T9">
                  <a:pos x="T2" y="T3"/>
                </a:cxn>
                <a:cxn ang="T10">
                  <a:pos x="T4" y="T5"/>
                </a:cxn>
                <a:cxn ang="T11">
                  <a:pos x="T6" y="T7"/>
                </a:cxn>
              </a:cxnLst>
              <a:rect l="T12" t="T13" r="T14" b="T15"/>
              <a:pathLst>
                <a:path w="1" h="12">
                  <a:moveTo>
                    <a:pt x="0" y="0"/>
                  </a:moveTo>
                  <a:lnTo>
                    <a:pt x="0" y="6"/>
                  </a:lnTo>
                  <a:lnTo>
                    <a:pt x="0" y="12"/>
                  </a:lnTo>
                  <a:lnTo>
                    <a:pt x="0" y="0"/>
                  </a:lnTo>
                  <a:close/>
                </a:path>
              </a:pathLst>
            </a:custGeom>
            <a:solidFill>
              <a:srgbClr val="C0C0C0"/>
            </a:solidFill>
            <a:ln w="9525">
              <a:solidFill>
                <a:srgbClr val="000000"/>
              </a:solidFill>
              <a:round/>
              <a:headEnd/>
              <a:tailEnd/>
            </a:ln>
          </p:spPr>
          <p:txBody>
            <a:bodyPr/>
            <a:lstStyle/>
            <a:p>
              <a:pPr algn="ctr"/>
              <a:endParaRPr lang="en-US"/>
            </a:p>
          </p:txBody>
        </p:sp>
        <p:sp>
          <p:nvSpPr>
            <p:cNvPr id="21608" name="Freeform 125"/>
            <p:cNvSpPr>
              <a:spLocks/>
            </p:cNvSpPr>
            <p:nvPr/>
          </p:nvSpPr>
          <p:spPr bwMode="auto">
            <a:xfrm>
              <a:off x="3409" y="2034"/>
              <a:ext cx="334" cy="370"/>
            </a:xfrm>
            <a:custGeom>
              <a:avLst/>
              <a:gdLst>
                <a:gd name="T0" fmla="*/ 84 w 371"/>
                <a:gd name="T1" fmla="*/ 197 h 329"/>
                <a:gd name="T2" fmla="*/ 60 w 371"/>
                <a:gd name="T3" fmla="*/ 155 h 329"/>
                <a:gd name="T4" fmla="*/ 36 w 371"/>
                <a:gd name="T5" fmla="*/ 125 h 329"/>
                <a:gd name="T6" fmla="*/ 0 w 371"/>
                <a:gd name="T7" fmla="*/ 84 h 329"/>
                <a:gd name="T8" fmla="*/ 24 w 371"/>
                <a:gd name="T9" fmla="*/ 60 h 329"/>
                <a:gd name="T10" fmla="*/ 42 w 371"/>
                <a:gd name="T11" fmla="*/ 42 h 329"/>
                <a:gd name="T12" fmla="*/ 30 w 371"/>
                <a:gd name="T13" fmla="*/ 12 h 329"/>
                <a:gd name="T14" fmla="*/ 72 w 371"/>
                <a:gd name="T15" fmla="*/ 0 h 329"/>
                <a:gd name="T16" fmla="*/ 102 w 371"/>
                <a:gd name="T17" fmla="*/ 12 h 329"/>
                <a:gd name="T18" fmla="*/ 138 w 371"/>
                <a:gd name="T19" fmla="*/ 30 h 329"/>
                <a:gd name="T20" fmla="*/ 167 w 371"/>
                <a:gd name="T21" fmla="*/ 60 h 329"/>
                <a:gd name="T22" fmla="*/ 215 w 371"/>
                <a:gd name="T23" fmla="*/ 66 h 329"/>
                <a:gd name="T24" fmla="*/ 233 w 371"/>
                <a:gd name="T25" fmla="*/ 72 h 329"/>
                <a:gd name="T26" fmla="*/ 251 w 371"/>
                <a:gd name="T27" fmla="*/ 95 h 329"/>
                <a:gd name="T28" fmla="*/ 269 w 371"/>
                <a:gd name="T29" fmla="*/ 119 h 329"/>
                <a:gd name="T30" fmla="*/ 281 w 371"/>
                <a:gd name="T31" fmla="*/ 149 h 329"/>
                <a:gd name="T32" fmla="*/ 287 w 371"/>
                <a:gd name="T33" fmla="*/ 149 h 329"/>
                <a:gd name="T34" fmla="*/ 293 w 371"/>
                <a:gd name="T35" fmla="*/ 155 h 329"/>
                <a:gd name="T36" fmla="*/ 293 w 371"/>
                <a:gd name="T37" fmla="*/ 161 h 329"/>
                <a:gd name="T38" fmla="*/ 305 w 371"/>
                <a:gd name="T39" fmla="*/ 185 h 329"/>
                <a:gd name="T40" fmla="*/ 359 w 371"/>
                <a:gd name="T41" fmla="*/ 191 h 329"/>
                <a:gd name="T42" fmla="*/ 371 w 371"/>
                <a:gd name="T43" fmla="*/ 203 h 329"/>
                <a:gd name="T44" fmla="*/ 359 w 371"/>
                <a:gd name="T45" fmla="*/ 245 h 329"/>
                <a:gd name="T46" fmla="*/ 335 w 371"/>
                <a:gd name="T47" fmla="*/ 251 h 329"/>
                <a:gd name="T48" fmla="*/ 299 w 371"/>
                <a:gd name="T49" fmla="*/ 269 h 329"/>
                <a:gd name="T50" fmla="*/ 257 w 371"/>
                <a:gd name="T51" fmla="*/ 275 h 329"/>
                <a:gd name="T52" fmla="*/ 239 w 371"/>
                <a:gd name="T53" fmla="*/ 305 h 329"/>
                <a:gd name="T54" fmla="*/ 215 w 371"/>
                <a:gd name="T55" fmla="*/ 329 h 329"/>
                <a:gd name="T56" fmla="*/ 197 w 371"/>
                <a:gd name="T57" fmla="*/ 305 h 329"/>
                <a:gd name="T58" fmla="*/ 161 w 371"/>
                <a:gd name="T59" fmla="*/ 293 h 329"/>
                <a:gd name="T60" fmla="*/ 156 w 371"/>
                <a:gd name="T61" fmla="*/ 317 h 329"/>
                <a:gd name="T62" fmla="*/ 138 w 371"/>
                <a:gd name="T63" fmla="*/ 287 h 329"/>
                <a:gd name="T64" fmla="*/ 108 w 371"/>
                <a:gd name="T65" fmla="*/ 239 h 32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71"/>
                <a:gd name="T100" fmla="*/ 0 h 329"/>
                <a:gd name="T101" fmla="*/ 371 w 371"/>
                <a:gd name="T102" fmla="*/ 329 h 329"/>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71" h="329">
                  <a:moveTo>
                    <a:pt x="90" y="227"/>
                  </a:moveTo>
                  <a:lnTo>
                    <a:pt x="84" y="197"/>
                  </a:lnTo>
                  <a:lnTo>
                    <a:pt x="72" y="167"/>
                  </a:lnTo>
                  <a:lnTo>
                    <a:pt x="60" y="155"/>
                  </a:lnTo>
                  <a:lnTo>
                    <a:pt x="48" y="149"/>
                  </a:lnTo>
                  <a:lnTo>
                    <a:pt x="36" y="125"/>
                  </a:lnTo>
                  <a:lnTo>
                    <a:pt x="6" y="84"/>
                  </a:lnTo>
                  <a:lnTo>
                    <a:pt x="0" y="84"/>
                  </a:lnTo>
                  <a:lnTo>
                    <a:pt x="0" y="54"/>
                  </a:lnTo>
                  <a:lnTo>
                    <a:pt x="24" y="60"/>
                  </a:lnTo>
                  <a:lnTo>
                    <a:pt x="30" y="48"/>
                  </a:lnTo>
                  <a:lnTo>
                    <a:pt x="42" y="42"/>
                  </a:lnTo>
                  <a:lnTo>
                    <a:pt x="54" y="36"/>
                  </a:lnTo>
                  <a:lnTo>
                    <a:pt x="30" y="12"/>
                  </a:lnTo>
                  <a:lnTo>
                    <a:pt x="48" y="6"/>
                  </a:lnTo>
                  <a:lnTo>
                    <a:pt x="72" y="0"/>
                  </a:lnTo>
                  <a:lnTo>
                    <a:pt x="84" y="6"/>
                  </a:lnTo>
                  <a:lnTo>
                    <a:pt x="102" y="12"/>
                  </a:lnTo>
                  <a:lnTo>
                    <a:pt x="120" y="24"/>
                  </a:lnTo>
                  <a:lnTo>
                    <a:pt x="138" y="30"/>
                  </a:lnTo>
                  <a:lnTo>
                    <a:pt x="150" y="42"/>
                  </a:lnTo>
                  <a:lnTo>
                    <a:pt x="167" y="60"/>
                  </a:lnTo>
                  <a:lnTo>
                    <a:pt x="197" y="60"/>
                  </a:lnTo>
                  <a:lnTo>
                    <a:pt x="215" y="66"/>
                  </a:lnTo>
                  <a:lnTo>
                    <a:pt x="215" y="72"/>
                  </a:lnTo>
                  <a:lnTo>
                    <a:pt x="233" y="72"/>
                  </a:lnTo>
                  <a:lnTo>
                    <a:pt x="239" y="89"/>
                  </a:lnTo>
                  <a:lnTo>
                    <a:pt x="251" y="95"/>
                  </a:lnTo>
                  <a:lnTo>
                    <a:pt x="263" y="107"/>
                  </a:lnTo>
                  <a:lnTo>
                    <a:pt x="269" y="119"/>
                  </a:lnTo>
                  <a:lnTo>
                    <a:pt x="275" y="137"/>
                  </a:lnTo>
                  <a:lnTo>
                    <a:pt x="281" y="149"/>
                  </a:lnTo>
                  <a:lnTo>
                    <a:pt x="287" y="149"/>
                  </a:lnTo>
                  <a:lnTo>
                    <a:pt x="293" y="149"/>
                  </a:lnTo>
                  <a:lnTo>
                    <a:pt x="293" y="155"/>
                  </a:lnTo>
                  <a:lnTo>
                    <a:pt x="293" y="161"/>
                  </a:lnTo>
                  <a:lnTo>
                    <a:pt x="299" y="167"/>
                  </a:lnTo>
                  <a:lnTo>
                    <a:pt x="305" y="185"/>
                  </a:lnTo>
                  <a:lnTo>
                    <a:pt x="329" y="185"/>
                  </a:lnTo>
                  <a:lnTo>
                    <a:pt x="359" y="191"/>
                  </a:lnTo>
                  <a:lnTo>
                    <a:pt x="371" y="203"/>
                  </a:lnTo>
                  <a:lnTo>
                    <a:pt x="365" y="221"/>
                  </a:lnTo>
                  <a:lnTo>
                    <a:pt x="359" y="245"/>
                  </a:lnTo>
                  <a:lnTo>
                    <a:pt x="347" y="251"/>
                  </a:lnTo>
                  <a:lnTo>
                    <a:pt x="335" y="251"/>
                  </a:lnTo>
                  <a:lnTo>
                    <a:pt x="311" y="263"/>
                  </a:lnTo>
                  <a:lnTo>
                    <a:pt x="299" y="269"/>
                  </a:lnTo>
                  <a:lnTo>
                    <a:pt x="281" y="269"/>
                  </a:lnTo>
                  <a:lnTo>
                    <a:pt x="257" y="275"/>
                  </a:lnTo>
                  <a:lnTo>
                    <a:pt x="245" y="293"/>
                  </a:lnTo>
                  <a:lnTo>
                    <a:pt x="239" y="305"/>
                  </a:lnTo>
                  <a:lnTo>
                    <a:pt x="227" y="317"/>
                  </a:lnTo>
                  <a:lnTo>
                    <a:pt x="215" y="329"/>
                  </a:lnTo>
                  <a:lnTo>
                    <a:pt x="215" y="311"/>
                  </a:lnTo>
                  <a:lnTo>
                    <a:pt x="197" y="305"/>
                  </a:lnTo>
                  <a:lnTo>
                    <a:pt x="185" y="293"/>
                  </a:lnTo>
                  <a:lnTo>
                    <a:pt x="161" y="293"/>
                  </a:lnTo>
                  <a:lnTo>
                    <a:pt x="161" y="311"/>
                  </a:lnTo>
                  <a:lnTo>
                    <a:pt x="156" y="317"/>
                  </a:lnTo>
                  <a:lnTo>
                    <a:pt x="144" y="299"/>
                  </a:lnTo>
                  <a:lnTo>
                    <a:pt x="138" y="287"/>
                  </a:lnTo>
                  <a:lnTo>
                    <a:pt x="126" y="263"/>
                  </a:lnTo>
                  <a:lnTo>
                    <a:pt x="108" y="239"/>
                  </a:lnTo>
                  <a:lnTo>
                    <a:pt x="90" y="227"/>
                  </a:lnTo>
                  <a:close/>
                </a:path>
              </a:pathLst>
            </a:custGeom>
            <a:solidFill>
              <a:srgbClr val="E1E1E1"/>
            </a:solidFill>
            <a:ln w="9525">
              <a:solidFill>
                <a:srgbClr val="000000"/>
              </a:solidFill>
              <a:round/>
              <a:headEnd/>
              <a:tailEnd/>
            </a:ln>
          </p:spPr>
          <p:txBody>
            <a:bodyPr/>
            <a:lstStyle/>
            <a:p>
              <a:pPr algn="ctr"/>
              <a:endParaRPr lang="en-US"/>
            </a:p>
          </p:txBody>
        </p:sp>
        <p:sp>
          <p:nvSpPr>
            <p:cNvPr id="21609" name="Freeform 126"/>
            <p:cNvSpPr>
              <a:spLocks/>
            </p:cNvSpPr>
            <p:nvPr/>
          </p:nvSpPr>
          <p:spPr bwMode="auto">
            <a:xfrm>
              <a:off x="3673" y="2175"/>
              <a:ext cx="76" cy="74"/>
            </a:xfrm>
            <a:custGeom>
              <a:avLst/>
              <a:gdLst>
                <a:gd name="T0" fmla="*/ 0 w 84"/>
                <a:gd name="T1" fmla="*/ 36 h 66"/>
                <a:gd name="T2" fmla="*/ 6 w 84"/>
                <a:gd name="T3" fmla="*/ 42 h 66"/>
                <a:gd name="T4" fmla="*/ 12 w 84"/>
                <a:gd name="T5" fmla="*/ 60 h 66"/>
                <a:gd name="T6" fmla="*/ 36 w 84"/>
                <a:gd name="T7" fmla="*/ 60 h 66"/>
                <a:gd name="T8" fmla="*/ 66 w 84"/>
                <a:gd name="T9" fmla="*/ 66 h 66"/>
                <a:gd name="T10" fmla="*/ 66 w 84"/>
                <a:gd name="T11" fmla="*/ 66 h 66"/>
                <a:gd name="T12" fmla="*/ 72 w 84"/>
                <a:gd name="T13" fmla="*/ 42 h 66"/>
                <a:gd name="T14" fmla="*/ 78 w 84"/>
                <a:gd name="T15" fmla="*/ 36 h 66"/>
                <a:gd name="T16" fmla="*/ 78 w 84"/>
                <a:gd name="T17" fmla="*/ 18 h 66"/>
                <a:gd name="T18" fmla="*/ 78 w 84"/>
                <a:gd name="T19" fmla="*/ 24 h 66"/>
                <a:gd name="T20" fmla="*/ 84 w 84"/>
                <a:gd name="T21" fmla="*/ 18 h 66"/>
                <a:gd name="T22" fmla="*/ 78 w 84"/>
                <a:gd name="T23" fmla="*/ 6 h 66"/>
                <a:gd name="T24" fmla="*/ 78 w 84"/>
                <a:gd name="T25" fmla="*/ 0 h 66"/>
                <a:gd name="T26" fmla="*/ 60 w 84"/>
                <a:gd name="T27" fmla="*/ 18 h 66"/>
                <a:gd name="T28" fmla="*/ 42 w 84"/>
                <a:gd name="T29" fmla="*/ 36 h 66"/>
                <a:gd name="T30" fmla="*/ 18 w 84"/>
                <a:gd name="T31" fmla="*/ 36 h 66"/>
                <a:gd name="T32" fmla="*/ 6 w 84"/>
                <a:gd name="T33" fmla="*/ 36 h 66"/>
                <a:gd name="T34" fmla="*/ 0 w 84"/>
                <a:gd name="T35" fmla="*/ 30 h 66"/>
                <a:gd name="T36" fmla="*/ 0 w 84"/>
                <a:gd name="T37" fmla="*/ 36 h 6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66"/>
                <a:gd name="T59" fmla="*/ 84 w 84"/>
                <a:gd name="T60" fmla="*/ 66 h 6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66">
                  <a:moveTo>
                    <a:pt x="0" y="36"/>
                  </a:moveTo>
                  <a:lnTo>
                    <a:pt x="6" y="42"/>
                  </a:lnTo>
                  <a:lnTo>
                    <a:pt x="12" y="60"/>
                  </a:lnTo>
                  <a:lnTo>
                    <a:pt x="36" y="60"/>
                  </a:lnTo>
                  <a:lnTo>
                    <a:pt x="66" y="66"/>
                  </a:lnTo>
                  <a:lnTo>
                    <a:pt x="72" y="42"/>
                  </a:lnTo>
                  <a:lnTo>
                    <a:pt x="78" y="36"/>
                  </a:lnTo>
                  <a:lnTo>
                    <a:pt x="78" y="18"/>
                  </a:lnTo>
                  <a:lnTo>
                    <a:pt x="78" y="24"/>
                  </a:lnTo>
                  <a:lnTo>
                    <a:pt x="84" y="18"/>
                  </a:lnTo>
                  <a:lnTo>
                    <a:pt x="78" y="6"/>
                  </a:lnTo>
                  <a:lnTo>
                    <a:pt x="78" y="0"/>
                  </a:lnTo>
                  <a:lnTo>
                    <a:pt x="60" y="18"/>
                  </a:lnTo>
                  <a:lnTo>
                    <a:pt x="42" y="36"/>
                  </a:lnTo>
                  <a:lnTo>
                    <a:pt x="18" y="36"/>
                  </a:lnTo>
                  <a:lnTo>
                    <a:pt x="6" y="36"/>
                  </a:lnTo>
                  <a:lnTo>
                    <a:pt x="0" y="30"/>
                  </a:lnTo>
                  <a:lnTo>
                    <a:pt x="0" y="36"/>
                  </a:lnTo>
                  <a:close/>
                </a:path>
              </a:pathLst>
            </a:custGeom>
            <a:solidFill>
              <a:srgbClr val="E1E1E1"/>
            </a:solidFill>
            <a:ln w="9525">
              <a:solidFill>
                <a:srgbClr val="000000"/>
              </a:solidFill>
              <a:round/>
              <a:headEnd/>
              <a:tailEnd/>
            </a:ln>
          </p:spPr>
          <p:txBody>
            <a:bodyPr/>
            <a:lstStyle/>
            <a:p>
              <a:pPr algn="ctr"/>
              <a:endParaRPr lang="en-US"/>
            </a:p>
          </p:txBody>
        </p:sp>
        <p:sp>
          <p:nvSpPr>
            <p:cNvPr id="21610" name="Freeform 127"/>
            <p:cNvSpPr>
              <a:spLocks/>
            </p:cNvSpPr>
            <p:nvPr/>
          </p:nvSpPr>
          <p:spPr bwMode="auto">
            <a:xfrm>
              <a:off x="3550" y="2329"/>
              <a:ext cx="161" cy="142"/>
            </a:xfrm>
            <a:custGeom>
              <a:avLst/>
              <a:gdLst>
                <a:gd name="T0" fmla="*/ 5 w 179"/>
                <a:gd name="T1" fmla="*/ 48 h 126"/>
                <a:gd name="T2" fmla="*/ 0 w 179"/>
                <a:gd name="T3" fmla="*/ 54 h 126"/>
                <a:gd name="T4" fmla="*/ 0 w 179"/>
                <a:gd name="T5" fmla="*/ 78 h 126"/>
                <a:gd name="T6" fmla="*/ 5 w 179"/>
                <a:gd name="T7" fmla="*/ 102 h 126"/>
                <a:gd name="T8" fmla="*/ 11 w 179"/>
                <a:gd name="T9" fmla="*/ 126 h 126"/>
                <a:gd name="T10" fmla="*/ 35 w 179"/>
                <a:gd name="T11" fmla="*/ 126 h 126"/>
                <a:gd name="T12" fmla="*/ 59 w 179"/>
                <a:gd name="T13" fmla="*/ 114 h 126"/>
                <a:gd name="T14" fmla="*/ 95 w 179"/>
                <a:gd name="T15" fmla="*/ 102 h 126"/>
                <a:gd name="T16" fmla="*/ 107 w 179"/>
                <a:gd name="T17" fmla="*/ 96 h 126"/>
                <a:gd name="T18" fmla="*/ 119 w 179"/>
                <a:gd name="T19" fmla="*/ 90 h 126"/>
                <a:gd name="T20" fmla="*/ 137 w 179"/>
                <a:gd name="T21" fmla="*/ 78 h 126"/>
                <a:gd name="T22" fmla="*/ 149 w 179"/>
                <a:gd name="T23" fmla="*/ 72 h 126"/>
                <a:gd name="T24" fmla="*/ 161 w 179"/>
                <a:gd name="T25" fmla="*/ 66 h 126"/>
                <a:gd name="T26" fmla="*/ 161 w 179"/>
                <a:gd name="T27" fmla="*/ 60 h 126"/>
                <a:gd name="T28" fmla="*/ 179 w 179"/>
                <a:gd name="T29" fmla="*/ 48 h 126"/>
                <a:gd name="T30" fmla="*/ 167 w 179"/>
                <a:gd name="T31" fmla="*/ 30 h 126"/>
                <a:gd name="T32" fmla="*/ 155 w 179"/>
                <a:gd name="T33" fmla="*/ 6 h 126"/>
                <a:gd name="T34" fmla="*/ 155 w 179"/>
                <a:gd name="T35" fmla="*/ 0 h 126"/>
                <a:gd name="T36" fmla="*/ 143 w 179"/>
                <a:gd name="T37" fmla="*/ 6 h 126"/>
                <a:gd name="T38" fmla="*/ 125 w 179"/>
                <a:gd name="T39" fmla="*/ 6 h 126"/>
                <a:gd name="T40" fmla="*/ 101 w 179"/>
                <a:gd name="T41" fmla="*/ 12 h 126"/>
                <a:gd name="T42" fmla="*/ 89 w 179"/>
                <a:gd name="T43" fmla="*/ 30 h 126"/>
                <a:gd name="T44" fmla="*/ 83 w 179"/>
                <a:gd name="T45" fmla="*/ 42 h 126"/>
                <a:gd name="T46" fmla="*/ 71 w 179"/>
                <a:gd name="T47" fmla="*/ 54 h 126"/>
                <a:gd name="T48" fmla="*/ 59 w 179"/>
                <a:gd name="T49" fmla="*/ 66 h 126"/>
                <a:gd name="T50" fmla="*/ 59 w 179"/>
                <a:gd name="T51" fmla="*/ 48 h 126"/>
                <a:gd name="T52" fmla="*/ 41 w 179"/>
                <a:gd name="T53" fmla="*/ 42 h 126"/>
                <a:gd name="T54" fmla="*/ 29 w 179"/>
                <a:gd name="T55" fmla="*/ 30 h 126"/>
                <a:gd name="T56" fmla="*/ 5 w 179"/>
                <a:gd name="T57" fmla="*/ 30 h 126"/>
                <a:gd name="T58" fmla="*/ 5 w 179"/>
                <a:gd name="T59" fmla="*/ 48 h 1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79"/>
                <a:gd name="T91" fmla="*/ 0 h 126"/>
                <a:gd name="T92" fmla="*/ 179 w 179"/>
                <a:gd name="T93" fmla="*/ 126 h 1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79" h="126">
                  <a:moveTo>
                    <a:pt x="5" y="48"/>
                  </a:moveTo>
                  <a:lnTo>
                    <a:pt x="0" y="54"/>
                  </a:lnTo>
                  <a:lnTo>
                    <a:pt x="0" y="78"/>
                  </a:lnTo>
                  <a:lnTo>
                    <a:pt x="5" y="102"/>
                  </a:lnTo>
                  <a:lnTo>
                    <a:pt x="11" y="126"/>
                  </a:lnTo>
                  <a:lnTo>
                    <a:pt x="35" y="126"/>
                  </a:lnTo>
                  <a:lnTo>
                    <a:pt x="59" y="114"/>
                  </a:lnTo>
                  <a:lnTo>
                    <a:pt x="95" y="102"/>
                  </a:lnTo>
                  <a:lnTo>
                    <a:pt x="107" y="96"/>
                  </a:lnTo>
                  <a:lnTo>
                    <a:pt x="119" y="90"/>
                  </a:lnTo>
                  <a:lnTo>
                    <a:pt x="137" y="78"/>
                  </a:lnTo>
                  <a:lnTo>
                    <a:pt x="149" y="72"/>
                  </a:lnTo>
                  <a:lnTo>
                    <a:pt x="161" y="66"/>
                  </a:lnTo>
                  <a:lnTo>
                    <a:pt x="161" y="60"/>
                  </a:lnTo>
                  <a:lnTo>
                    <a:pt x="179" y="48"/>
                  </a:lnTo>
                  <a:lnTo>
                    <a:pt x="167" y="30"/>
                  </a:lnTo>
                  <a:lnTo>
                    <a:pt x="155" y="6"/>
                  </a:lnTo>
                  <a:lnTo>
                    <a:pt x="155" y="0"/>
                  </a:lnTo>
                  <a:lnTo>
                    <a:pt x="143" y="6"/>
                  </a:lnTo>
                  <a:lnTo>
                    <a:pt x="125" y="6"/>
                  </a:lnTo>
                  <a:lnTo>
                    <a:pt x="101" y="12"/>
                  </a:lnTo>
                  <a:lnTo>
                    <a:pt x="89" y="30"/>
                  </a:lnTo>
                  <a:lnTo>
                    <a:pt x="83" y="42"/>
                  </a:lnTo>
                  <a:lnTo>
                    <a:pt x="71" y="54"/>
                  </a:lnTo>
                  <a:lnTo>
                    <a:pt x="59" y="66"/>
                  </a:lnTo>
                  <a:lnTo>
                    <a:pt x="59" y="48"/>
                  </a:lnTo>
                  <a:lnTo>
                    <a:pt x="41" y="42"/>
                  </a:lnTo>
                  <a:lnTo>
                    <a:pt x="29" y="30"/>
                  </a:lnTo>
                  <a:lnTo>
                    <a:pt x="5" y="30"/>
                  </a:lnTo>
                  <a:lnTo>
                    <a:pt x="5" y="48"/>
                  </a:lnTo>
                  <a:close/>
                </a:path>
              </a:pathLst>
            </a:custGeom>
            <a:solidFill>
              <a:srgbClr val="E1E1E1"/>
            </a:solidFill>
            <a:ln w="9525">
              <a:solidFill>
                <a:srgbClr val="000000"/>
              </a:solidFill>
              <a:round/>
              <a:headEnd/>
              <a:tailEnd/>
            </a:ln>
          </p:spPr>
          <p:txBody>
            <a:bodyPr/>
            <a:lstStyle/>
            <a:p>
              <a:pPr algn="ctr"/>
              <a:endParaRPr lang="en-US"/>
            </a:p>
          </p:txBody>
        </p:sp>
        <p:sp>
          <p:nvSpPr>
            <p:cNvPr id="21611" name="Freeform 128"/>
            <p:cNvSpPr>
              <a:spLocks/>
            </p:cNvSpPr>
            <p:nvPr/>
          </p:nvSpPr>
          <p:spPr bwMode="auto">
            <a:xfrm>
              <a:off x="4136" y="2538"/>
              <a:ext cx="38" cy="81"/>
            </a:xfrm>
            <a:custGeom>
              <a:avLst/>
              <a:gdLst>
                <a:gd name="T0" fmla="*/ 12 w 42"/>
                <a:gd name="T1" fmla="*/ 0 h 72"/>
                <a:gd name="T2" fmla="*/ 18 w 42"/>
                <a:gd name="T3" fmla="*/ 12 h 72"/>
                <a:gd name="T4" fmla="*/ 24 w 42"/>
                <a:gd name="T5" fmla="*/ 24 h 72"/>
                <a:gd name="T6" fmla="*/ 36 w 42"/>
                <a:gd name="T7" fmla="*/ 36 h 72"/>
                <a:gd name="T8" fmla="*/ 42 w 42"/>
                <a:gd name="T9" fmla="*/ 54 h 72"/>
                <a:gd name="T10" fmla="*/ 30 w 42"/>
                <a:gd name="T11" fmla="*/ 72 h 72"/>
                <a:gd name="T12" fmla="*/ 12 w 42"/>
                <a:gd name="T13" fmla="*/ 72 h 72"/>
                <a:gd name="T14" fmla="*/ 6 w 42"/>
                <a:gd name="T15" fmla="*/ 48 h 72"/>
                <a:gd name="T16" fmla="*/ 0 w 42"/>
                <a:gd name="T17" fmla="*/ 30 h 72"/>
                <a:gd name="T18" fmla="*/ 6 w 42"/>
                <a:gd name="T19" fmla="*/ 30 h 72"/>
                <a:gd name="T20" fmla="*/ 6 w 42"/>
                <a:gd name="T21" fmla="*/ 18 h 72"/>
                <a:gd name="T22" fmla="*/ 6 w 42"/>
                <a:gd name="T23" fmla="*/ 0 h 72"/>
                <a:gd name="T24" fmla="*/ 12 w 42"/>
                <a:gd name="T25" fmla="*/ 0 h 72"/>
                <a:gd name="T26" fmla="*/ 6 w 42"/>
                <a:gd name="T27" fmla="*/ 0 h 72"/>
                <a:gd name="T28" fmla="*/ 12 w 42"/>
                <a:gd name="T29" fmla="*/ 0 h 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2"/>
                <a:gd name="T46" fmla="*/ 0 h 72"/>
                <a:gd name="T47" fmla="*/ 42 w 42"/>
                <a:gd name="T48" fmla="*/ 72 h 7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2" h="72">
                  <a:moveTo>
                    <a:pt x="12" y="0"/>
                  </a:moveTo>
                  <a:lnTo>
                    <a:pt x="18" y="12"/>
                  </a:lnTo>
                  <a:lnTo>
                    <a:pt x="24" y="24"/>
                  </a:lnTo>
                  <a:lnTo>
                    <a:pt x="36" y="36"/>
                  </a:lnTo>
                  <a:lnTo>
                    <a:pt x="42" y="54"/>
                  </a:lnTo>
                  <a:lnTo>
                    <a:pt x="30" y="72"/>
                  </a:lnTo>
                  <a:lnTo>
                    <a:pt x="12" y="72"/>
                  </a:lnTo>
                  <a:lnTo>
                    <a:pt x="6" y="48"/>
                  </a:lnTo>
                  <a:lnTo>
                    <a:pt x="0" y="30"/>
                  </a:lnTo>
                  <a:lnTo>
                    <a:pt x="6" y="30"/>
                  </a:lnTo>
                  <a:lnTo>
                    <a:pt x="6" y="18"/>
                  </a:lnTo>
                  <a:lnTo>
                    <a:pt x="6" y="0"/>
                  </a:lnTo>
                  <a:lnTo>
                    <a:pt x="12" y="0"/>
                  </a:lnTo>
                  <a:lnTo>
                    <a:pt x="6" y="0"/>
                  </a:lnTo>
                  <a:lnTo>
                    <a:pt x="12" y="0"/>
                  </a:lnTo>
                  <a:close/>
                </a:path>
              </a:pathLst>
            </a:custGeom>
            <a:solidFill>
              <a:srgbClr val="E1E1E1"/>
            </a:solidFill>
            <a:ln w="9525">
              <a:solidFill>
                <a:srgbClr val="000000"/>
              </a:solidFill>
              <a:round/>
              <a:headEnd/>
              <a:tailEnd/>
            </a:ln>
          </p:spPr>
          <p:txBody>
            <a:bodyPr/>
            <a:lstStyle/>
            <a:p>
              <a:pPr algn="ctr"/>
              <a:endParaRPr lang="en-US"/>
            </a:p>
          </p:txBody>
        </p:sp>
        <p:sp>
          <p:nvSpPr>
            <p:cNvPr id="21612" name="Freeform 129"/>
            <p:cNvSpPr>
              <a:spLocks/>
            </p:cNvSpPr>
            <p:nvPr/>
          </p:nvSpPr>
          <p:spPr bwMode="auto">
            <a:xfrm>
              <a:off x="3339" y="2781"/>
              <a:ext cx="27" cy="34"/>
            </a:xfrm>
            <a:custGeom>
              <a:avLst/>
              <a:gdLst>
                <a:gd name="T0" fmla="*/ 12 w 30"/>
                <a:gd name="T1" fmla="*/ 6 h 30"/>
                <a:gd name="T2" fmla="*/ 0 w 30"/>
                <a:gd name="T3" fmla="*/ 18 h 30"/>
                <a:gd name="T4" fmla="*/ 0 w 30"/>
                <a:gd name="T5" fmla="*/ 30 h 30"/>
                <a:gd name="T6" fmla="*/ 0 w 30"/>
                <a:gd name="T7" fmla="*/ 30 h 30"/>
                <a:gd name="T8" fmla="*/ 12 w 30"/>
                <a:gd name="T9" fmla="*/ 30 h 30"/>
                <a:gd name="T10" fmla="*/ 18 w 30"/>
                <a:gd name="T11" fmla="*/ 24 h 30"/>
                <a:gd name="T12" fmla="*/ 24 w 30"/>
                <a:gd name="T13" fmla="*/ 24 h 30"/>
                <a:gd name="T14" fmla="*/ 30 w 30"/>
                <a:gd name="T15" fmla="*/ 24 h 30"/>
                <a:gd name="T16" fmla="*/ 24 w 30"/>
                <a:gd name="T17" fmla="*/ 0 h 30"/>
                <a:gd name="T18" fmla="*/ 12 w 30"/>
                <a:gd name="T19" fmla="*/ 6 h 30"/>
                <a:gd name="T20" fmla="*/ 12 w 30"/>
                <a:gd name="T21" fmla="*/ 6 h 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
                <a:gd name="T34" fmla="*/ 0 h 30"/>
                <a:gd name="T35" fmla="*/ 30 w 30"/>
                <a:gd name="T36" fmla="*/ 30 h 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 h="30">
                  <a:moveTo>
                    <a:pt x="12" y="6"/>
                  </a:moveTo>
                  <a:lnTo>
                    <a:pt x="0" y="18"/>
                  </a:lnTo>
                  <a:lnTo>
                    <a:pt x="0" y="30"/>
                  </a:lnTo>
                  <a:lnTo>
                    <a:pt x="12" y="30"/>
                  </a:lnTo>
                  <a:lnTo>
                    <a:pt x="18" y="24"/>
                  </a:lnTo>
                  <a:lnTo>
                    <a:pt x="24" y="24"/>
                  </a:lnTo>
                  <a:lnTo>
                    <a:pt x="30" y="24"/>
                  </a:lnTo>
                  <a:lnTo>
                    <a:pt x="24" y="0"/>
                  </a:lnTo>
                  <a:lnTo>
                    <a:pt x="12" y="6"/>
                  </a:lnTo>
                  <a:close/>
                </a:path>
              </a:pathLst>
            </a:custGeom>
            <a:solidFill>
              <a:srgbClr val="E1E1E1"/>
            </a:solidFill>
            <a:ln w="9525">
              <a:solidFill>
                <a:srgbClr val="000000"/>
              </a:solidFill>
              <a:round/>
              <a:headEnd/>
              <a:tailEnd/>
            </a:ln>
          </p:spPr>
          <p:txBody>
            <a:bodyPr/>
            <a:lstStyle/>
            <a:p>
              <a:pPr algn="ctr"/>
              <a:endParaRPr lang="en-US"/>
            </a:p>
          </p:txBody>
        </p:sp>
        <p:sp>
          <p:nvSpPr>
            <p:cNvPr id="21613" name="Rectangle 130"/>
            <p:cNvSpPr>
              <a:spLocks noChangeArrowheads="1"/>
            </p:cNvSpPr>
            <p:nvPr/>
          </p:nvSpPr>
          <p:spPr bwMode="auto">
            <a:xfrm>
              <a:off x="4045" y="2713"/>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14" name="Rectangle 131"/>
            <p:cNvSpPr>
              <a:spLocks noChangeArrowheads="1"/>
            </p:cNvSpPr>
            <p:nvPr/>
          </p:nvSpPr>
          <p:spPr bwMode="auto">
            <a:xfrm>
              <a:off x="4051" y="2761"/>
              <a:ext cx="0" cy="6"/>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15" name="Rectangle 132"/>
            <p:cNvSpPr>
              <a:spLocks noChangeArrowheads="1"/>
            </p:cNvSpPr>
            <p:nvPr/>
          </p:nvSpPr>
          <p:spPr bwMode="auto">
            <a:xfrm>
              <a:off x="4045" y="2754"/>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16" name="Freeform 133"/>
            <p:cNvSpPr>
              <a:spLocks/>
            </p:cNvSpPr>
            <p:nvPr/>
          </p:nvSpPr>
          <p:spPr bwMode="auto">
            <a:xfrm>
              <a:off x="4040" y="2767"/>
              <a:ext cx="1" cy="7"/>
            </a:xfrm>
            <a:custGeom>
              <a:avLst/>
              <a:gdLst>
                <a:gd name="T0" fmla="*/ 0 w 1"/>
                <a:gd name="T1" fmla="*/ 0 h 6"/>
                <a:gd name="T2" fmla="*/ 0 w 1"/>
                <a:gd name="T3" fmla="*/ 6 h 6"/>
                <a:gd name="T4" fmla="*/ 0 w 1"/>
                <a:gd name="T5" fmla="*/ 0 h 6"/>
                <a:gd name="T6" fmla="*/ 0 w 1"/>
                <a:gd name="T7" fmla="*/ 0 h 6"/>
                <a:gd name="T8" fmla="*/ 0 60000 65536"/>
                <a:gd name="T9" fmla="*/ 0 60000 65536"/>
                <a:gd name="T10" fmla="*/ 0 60000 65536"/>
                <a:gd name="T11" fmla="*/ 0 60000 65536"/>
                <a:gd name="T12" fmla="*/ 0 w 1"/>
                <a:gd name="T13" fmla="*/ 0 h 6"/>
                <a:gd name="T14" fmla="*/ 1 w 1"/>
                <a:gd name="T15" fmla="*/ 6 h 6"/>
              </a:gdLst>
              <a:ahLst/>
              <a:cxnLst>
                <a:cxn ang="T8">
                  <a:pos x="T0" y="T1"/>
                </a:cxn>
                <a:cxn ang="T9">
                  <a:pos x="T2" y="T3"/>
                </a:cxn>
                <a:cxn ang="T10">
                  <a:pos x="T4" y="T5"/>
                </a:cxn>
                <a:cxn ang="T11">
                  <a:pos x="T6" y="T7"/>
                </a:cxn>
              </a:cxnLst>
              <a:rect l="T12" t="T13" r="T14" b="T15"/>
              <a:pathLst>
                <a:path w="1" h="6">
                  <a:moveTo>
                    <a:pt x="0" y="0"/>
                  </a:moveTo>
                  <a:lnTo>
                    <a:pt x="0" y="6"/>
                  </a:ln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617" name="Rectangle 134"/>
            <p:cNvSpPr>
              <a:spLocks noChangeArrowheads="1"/>
            </p:cNvSpPr>
            <p:nvPr/>
          </p:nvSpPr>
          <p:spPr bwMode="auto">
            <a:xfrm>
              <a:off x="4040" y="2774"/>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18" name="Freeform 135"/>
            <p:cNvSpPr>
              <a:spLocks/>
            </p:cNvSpPr>
            <p:nvPr/>
          </p:nvSpPr>
          <p:spPr bwMode="auto">
            <a:xfrm>
              <a:off x="4040" y="2625"/>
              <a:ext cx="1" cy="7"/>
            </a:xfrm>
            <a:custGeom>
              <a:avLst/>
              <a:gdLst>
                <a:gd name="T0" fmla="*/ 0 w 1"/>
                <a:gd name="T1" fmla="*/ 6 h 6"/>
                <a:gd name="T2" fmla="*/ 0 w 1"/>
                <a:gd name="T3" fmla="*/ 0 h 6"/>
                <a:gd name="T4" fmla="*/ 0 w 1"/>
                <a:gd name="T5" fmla="*/ 6 h 6"/>
                <a:gd name="T6" fmla="*/ 0 w 1"/>
                <a:gd name="T7" fmla="*/ 6 h 6"/>
                <a:gd name="T8" fmla="*/ 0 60000 65536"/>
                <a:gd name="T9" fmla="*/ 0 60000 65536"/>
                <a:gd name="T10" fmla="*/ 0 60000 65536"/>
                <a:gd name="T11" fmla="*/ 0 60000 65536"/>
                <a:gd name="T12" fmla="*/ 0 w 1"/>
                <a:gd name="T13" fmla="*/ 0 h 6"/>
                <a:gd name="T14" fmla="*/ 1 w 1"/>
                <a:gd name="T15" fmla="*/ 6 h 6"/>
              </a:gdLst>
              <a:ahLst/>
              <a:cxnLst>
                <a:cxn ang="T8">
                  <a:pos x="T0" y="T1"/>
                </a:cxn>
                <a:cxn ang="T9">
                  <a:pos x="T2" y="T3"/>
                </a:cxn>
                <a:cxn ang="T10">
                  <a:pos x="T4" y="T5"/>
                </a:cxn>
                <a:cxn ang="T11">
                  <a:pos x="T6" y="T7"/>
                </a:cxn>
              </a:cxnLst>
              <a:rect l="T12" t="T13" r="T14" b="T15"/>
              <a:pathLst>
                <a:path w="1" h="6">
                  <a:moveTo>
                    <a:pt x="0" y="6"/>
                  </a:moveTo>
                  <a:lnTo>
                    <a:pt x="0" y="0"/>
                  </a:lnTo>
                  <a:lnTo>
                    <a:pt x="0" y="6"/>
                  </a:lnTo>
                  <a:close/>
                </a:path>
              </a:pathLst>
            </a:custGeom>
            <a:solidFill>
              <a:srgbClr val="E1E1E1"/>
            </a:solidFill>
            <a:ln w="9525">
              <a:solidFill>
                <a:srgbClr val="000000"/>
              </a:solidFill>
              <a:round/>
              <a:headEnd/>
              <a:tailEnd/>
            </a:ln>
          </p:spPr>
          <p:txBody>
            <a:bodyPr/>
            <a:lstStyle/>
            <a:p>
              <a:pPr algn="ctr"/>
              <a:endParaRPr lang="en-US"/>
            </a:p>
          </p:txBody>
        </p:sp>
        <p:sp>
          <p:nvSpPr>
            <p:cNvPr id="21619" name="Rectangle 136"/>
            <p:cNvSpPr>
              <a:spLocks noChangeArrowheads="1"/>
            </p:cNvSpPr>
            <p:nvPr/>
          </p:nvSpPr>
          <p:spPr bwMode="auto">
            <a:xfrm>
              <a:off x="4045" y="2767"/>
              <a:ext cx="0" cy="7"/>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20" name="Rectangle 137"/>
            <p:cNvSpPr>
              <a:spLocks noChangeArrowheads="1"/>
            </p:cNvSpPr>
            <p:nvPr/>
          </p:nvSpPr>
          <p:spPr bwMode="auto">
            <a:xfrm>
              <a:off x="4051" y="2707"/>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21" name="Rectangle 138"/>
            <p:cNvSpPr>
              <a:spLocks noChangeArrowheads="1"/>
            </p:cNvSpPr>
            <p:nvPr/>
          </p:nvSpPr>
          <p:spPr bwMode="auto">
            <a:xfrm>
              <a:off x="4034" y="2598"/>
              <a:ext cx="6"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22" name="Freeform 139"/>
            <p:cNvSpPr>
              <a:spLocks/>
            </p:cNvSpPr>
            <p:nvPr/>
          </p:nvSpPr>
          <p:spPr bwMode="auto">
            <a:xfrm>
              <a:off x="4040" y="2713"/>
              <a:ext cx="5" cy="7"/>
            </a:xfrm>
            <a:custGeom>
              <a:avLst/>
              <a:gdLst>
                <a:gd name="T0" fmla="*/ 6 w 6"/>
                <a:gd name="T1" fmla="*/ 0 h 6"/>
                <a:gd name="T2" fmla="*/ 6 w 6"/>
                <a:gd name="T3" fmla="*/ 0 h 6"/>
                <a:gd name="T4" fmla="*/ 0 w 6"/>
                <a:gd name="T5" fmla="*/ 6 h 6"/>
                <a:gd name="T6" fmla="*/ 6 w 6"/>
                <a:gd name="T7" fmla="*/ 0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6" y="0"/>
                  </a:moveTo>
                  <a:lnTo>
                    <a:pt x="6" y="0"/>
                  </a:lnTo>
                  <a:lnTo>
                    <a:pt x="0" y="6"/>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623" name="Freeform 140"/>
            <p:cNvSpPr>
              <a:spLocks/>
            </p:cNvSpPr>
            <p:nvPr/>
          </p:nvSpPr>
          <p:spPr bwMode="auto">
            <a:xfrm>
              <a:off x="4045" y="2700"/>
              <a:ext cx="1" cy="7"/>
            </a:xfrm>
            <a:custGeom>
              <a:avLst/>
              <a:gdLst>
                <a:gd name="T0" fmla="*/ 0 w 1"/>
                <a:gd name="T1" fmla="*/ 6 h 6"/>
                <a:gd name="T2" fmla="*/ 0 w 1"/>
                <a:gd name="T3" fmla="*/ 0 h 6"/>
                <a:gd name="T4" fmla="*/ 0 w 1"/>
                <a:gd name="T5" fmla="*/ 6 h 6"/>
                <a:gd name="T6" fmla="*/ 0 w 1"/>
                <a:gd name="T7" fmla="*/ 6 h 6"/>
                <a:gd name="T8" fmla="*/ 0 60000 65536"/>
                <a:gd name="T9" fmla="*/ 0 60000 65536"/>
                <a:gd name="T10" fmla="*/ 0 60000 65536"/>
                <a:gd name="T11" fmla="*/ 0 60000 65536"/>
                <a:gd name="T12" fmla="*/ 0 w 1"/>
                <a:gd name="T13" fmla="*/ 0 h 6"/>
                <a:gd name="T14" fmla="*/ 1 w 1"/>
                <a:gd name="T15" fmla="*/ 6 h 6"/>
              </a:gdLst>
              <a:ahLst/>
              <a:cxnLst>
                <a:cxn ang="T8">
                  <a:pos x="T0" y="T1"/>
                </a:cxn>
                <a:cxn ang="T9">
                  <a:pos x="T2" y="T3"/>
                </a:cxn>
                <a:cxn ang="T10">
                  <a:pos x="T4" y="T5"/>
                </a:cxn>
                <a:cxn ang="T11">
                  <a:pos x="T6" y="T7"/>
                </a:cxn>
              </a:cxnLst>
              <a:rect l="T12" t="T13" r="T14" b="T15"/>
              <a:pathLst>
                <a:path w="1" h="6">
                  <a:moveTo>
                    <a:pt x="0" y="6"/>
                  </a:moveTo>
                  <a:lnTo>
                    <a:pt x="0" y="0"/>
                  </a:lnTo>
                  <a:lnTo>
                    <a:pt x="0" y="6"/>
                  </a:lnTo>
                  <a:close/>
                </a:path>
              </a:pathLst>
            </a:custGeom>
            <a:solidFill>
              <a:srgbClr val="E1E1E1"/>
            </a:solidFill>
            <a:ln w="9525">
              <a:solidFill>
                <a:srgbClr val="000000"/>
              </a:solidFill>
              <a:round/>
              <a:headEnd/>
              <a:tailEnd/>
            </a:ln>
          </p:spPr>
          <p:txBody>
            <a:bodyPr/>
            <a:lstStyle/>
            <a:p>
              <a:pPr algn="ctr"/>
              <a:endParaRPr lang="en-US"/>
            </a:p>
          </p:txBody>
        </p:sp>
        <p:sp>
          <p:nvSpPr>
            <p:cNvPr id="21624" name="Freeform 141"/>
            <p:cNvSpPr>
              <a:spLocks/>
            </p:cNvSpPr>
            <p:nvPr/>
          </p:nvSpPr>
          <p:spPr bwMode="auto">
            <a:xfrm>
              <a:off x="4045" y="2625"/>
              <a:ext cx="1" cy="7"/>
            </a:xfrm>
            <a:custGeom>
              <a:avLst/>
              <a:gdLst>
                <a:gd name="T0" fmla="*/ 0 w 1"/>
                <a:gd name="T1" fmla="*/ 0 h 6"/>
                <a:gd name="T2" fmla="*/ 0 w 1"/>
                <a:gd name="T3" fmla="*/ 0 h 6"/>
                <a:gd name="T4" fmla="*/ 0 w 1"/>
                <a:gd name="T5" fmla="*/ 6 h 6"/>
                <a:gd name="T6" fmla="*/ 0 w 1"/>
                <a:gd name="T7" fmla="*/ 0 h 6"/>
                <a:gd name="T8" fmla="*/ 0 60000 65536"/>
                <a:gd name="T9" fmla="*/ 0 60000 65536"/>
                <a:gd name="T10" fmla="*/ 0 60000 65536"/>
                <a:gd name="T11" fmla="*/ 0 60000 65536"/>
                <a:gd name="T12" fmla="*/ 0 w 1"/>
                <a:gd name="T13" fmla="*/ 0 h 6"/>
                <a:gd name="T14" fmla="*/ 1 w 1"/>
                <a:gd name="T15" fmla="*/ 6 h 6"/>
              </a:gdLst>
              <a:ahLst/>
              <a:cxnLst>
                <a:cxn ang="T8">
                  <a:pos x="T0" y="T1"/>
                </a:cxn>
                <a:cxn ang="T9">
                  <a:pos x="T2" y="T3"/>
                </a:cxn>
                <a:cxn ang="T10">
                  <a:pos x="T4" y="T5"/>
                </a:cxn>
                <a:cxn ang="T11">
                  <a:pos x="T6" y="T7"/>
                </a:cxn>
              </a:cxnLst>
              <a:rect l="T12" t="T13" r="T14" b="T15"/>
              <a:pathLst>
                <a:path w="1" h="6">
                  <a:moveTo>
                    <a:pt x="0" y="0"/>
                  </a:moveTo>
                  <a:lnTo>
                    <a:pt x="0" y="0"/>
                  </a:lnTo>
                  <a:lnTo>
                    <a:pt x="0" y="6"/>
                  </a:ln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625" name="Freeform 142"/>
            <p:cNvSpPr>
              <a:spLocks/>
            </p:cNvSpPr>
            <p:nvPr/>
          </p:nvSpPr>
          <p:spPr bwMode="auto">
            <a:xfrm>
              <a:off x="4034" y="2605"/>
              <a:ext cx="6" cy="1"/>
            </a:xfrm>
            <a:custGeom>
              <a:avLst/>
              <a:gdLst>
                <a:gd name="T0" fmla="*/ 6 w 6"/>
                <a:gd name="T1" fmla="*/ 0 h 1"/>
                <a:gd name="T2" fmla="*/ 6 w 6"/>
                <a:gd name="T3" fmla="*/ 0 h 1"/>
                <a:gd name="T4" fmla="*/ 0 w 6"/>
                <a:gd name="T5" fmla="*/ 0 h 1"/>
                <a:gd name="T6" fmla="*/ 6 w 6"/>
                <a:gd name="T7" fmla="*/ 0 h 1"/>
                <a:gd name="T8" fmla="*/ 0 60000 65536"/>
                <a:gd name="T9" fmla="*/ 0 60000 65536"/>
                <a:gd name="T10" fmla="*/ 0 60000 65536"/>
                <a:gd name="T11" fmla="*/ 0 60000 65536"/>
                <a:gd name="T12" fmla="*/ 0 w 6"/>
                <a:gd name="T13" fmla="*/ 0 h 1"/>
                <a:gd name="T14" fmla="*/ 6 w 6"/>
                <a:gd name="T15" fmla="*/ 1 h 1"/>
              </a:gdLst>
              <a:ahLst/>
              <a:cxnLst>
                <a:cxn ang="T8">
                  <a:pos x="T0" y="T1"/>
                </a:cxn>
                <a:cxn ang="T9">
                  <a:pos x="T2" y="T3"/>
                </a:cxn>
                <a:cxn ang="T10">
                  <a:pos x="T4" y="T5"/>
                </a:cxn>
                <a:cxn ang="T11">
                  <a:pos x="T6" y="T7"/>
                </a:cxn>
              </a:cxnLst>
              <a:rect l="T12" t="T13" r="T14" b="T15"/>
              <a:pathLst>
                <a:path w="6" h="1">
                  <a:moveTo>
                    <a:pt x="6" y="0"/>
                  </a:moveTo>
                  <a:lnTo>
                    <a:pt x="6" y="0"/>
                  </a:lnTo>
                  <a:lnTo>
                    <a:pt x="0" y="0"/>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626" name="Rectangle 143"/>
            <p:cNvSpPr>
              <a:spLocks noChangeArrowheads="1"/>
            </p:cNvSpPr>
            <p:nvPr/>
          </p:nvSpPr>
          <p:spPr bwMode="auto">
            <a:xfrm>
              <a:off x="4034" y="2693"/>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27" name="Rectangle 144"/>
            <p:cNvSpPr>
              <a:spLocks noChangeArrowheads="1"/>
            </p:cNvSpPr>
            <p:nvPr/>
          </p:nvSpPr>
          <p:spPr bwMode="auto">
            <a:xfrm>
              <a:off x="4034" y="2598"/>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28" name="Rectangle 145"/>
            <p:cNvSpPr>
              <a:spLocks noChangeArrowheads="1"/>
            </p:cNvSpPr>
            <p:nvPr/>
          </p:nvSpPr>
          <p:spPr bwMode="auto">
            <a:xfrm>
              <a:off x="4045" y="2686"/>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29" name="Rectangle 146"/>
            <p:cNvSpPr>
              <a:spLocks noChangeArrowheads="1"/>
            </p:cNvSpPr>
            <p:nvPr/>
          </p:nvSpPr>
          <p:spPr bwMode="auto">
            <a:xfrm>
              <a:off x="4045" y="2740"/>
              <a:ext cx="0" cy="7"/>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30" name="Rectangle 147"/>
            <p:cNvSpPr>
              <a:spLocks noChangeArrowheads="1"/>
            </p:cNvSpPr>
            <p:nvPr/>
          </p:nvSpPr>
          <p:spPr bwMode="auto">
            <a:xfrm>
              <a:off x="4034" y="2598"/>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31" name="Rectangle 148"/>
            <p:cNvSpPr>
              <a:spLocks noChangeArrowheads="1"/>
            </p:cNvSpPr>
            <p:nvPr/>
          </p:nvSpPr>
          <p:spPr bwMode="auto">
            <a:xfrm>
              <a:off x="4045" y="2700"/>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32" name="Rectangle 149"/>
            <p:cNvSpPr>
              <a:spLocks noChangeArrowheads="1"/>
            </p:cNvSpPr>
            <p:nvPr/>
          </p:nvSpPr>
          <p:spPr bwMode="auto">
            <a:xfrm>
              <a:off x="4045" y="2652"/>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33" name="Rectangle 150"/>
            <p:cNvSpPr>
              <a:spLocks noChangeArrowheads="1"/>
            </p:cNvSpPr>
            <p:nvPr/>
          </p:nvSpPr>
          <p:spPr bwMode="auto">
            <a:xfrm>
              <a:off x="3755" y="2862"/>
              <a:ext cx="5"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34" name="Freeform 151"/>
            <p:cNvSpPr>
              <a:spLocks/>
            </p:cNvSpPr>
            <p:nvPr/>
          </p:nvSpPr>
          <p:spPr bwMode="auto">
            <a:xfrm>
              <a:off x="3609" y="2962"/>
              <a:ext cx="5" cy="7"/>
            </a:xfrm>
            <a:custGeom>
              <a:avLst/>
              <a:gdLst>
                <a:gd name="T0" fmla="*/ 6 w 6"/>
                <a:gd name="T1" fmla="*/ 6 h 6"/>
                <a:gd name="T2" fmla="*/ 6 w 6"/>
                <a:gd name="T3" fmla="*/ 0 h 6"/>
                <a:gd name="T4" fmla="*/ 0 w 6"/>
                <a:gd name="T5" fmla="*/ 6 h 6"/>
                <a:gd name="T6" fmla="*/ 6 w 6"/>
                <a:gd name="T7" fmla="*/ 6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6" y="6"/>
                  </a:moveTo>
                  <a:lnTo>
                    <a:pt x="6" y="0"/>
                  </a:lnTo>
                  <a:lnTo>
                    <a:pt x="0" y="6"/>
                  </a:lnTo>
                  <a:lnTo>
                    <a:pt x="6" y="6"/>
                  </a:lnTo>
                  <a:close/>
                </a:path>
              </a:pathLst>
            </a:custGeom>
            <a:solidFill>
              <a:srgbClr val="E1E1E1"/>
            </a:solidFill>
            <a:ln w="9525">
              <a:solidFill>
                <a:srgbClr val="000000"/>
              </a:solidFill>
              <a:round/>
              <a:headEnd/>
              <a:tailEnd/>
            </a:ln>
          </p:spPr>
          <p:txBody>
            <a:bodyPr/>
            <a:lstStyle/>
            <a:p>
              <a:pPr algn="ctr"/>
              <a:endParaRPr lang="en-US"/>
            </a:p>
          </p:txBody>
        </p:sp>
        <p:sp>
          <p:nvSpPr>
            <p:cNvPr id="21635" name="Rectangle 152"/>
            <p:cNvSpPr>
              <a:spLocks noChangeArrowheads="1"/>
            </p:cNvSpPr>
            <p:nvPr/>
          </p:nvSpPr>
          <p:spPr bwMode="auto">
            <a:xfrm>
              <a:off x="3657" y="2168"/>
              <a:ext cx="0" cy="7"/>
            </a:xfrm>
            <a:prstGeom prst="rect">
              <a:avLst/>
            </a:prstGeom>
            <a:solidFill>
              <a:srgbClr val="21ACBF"/>
            </a:solidFill>
            <a:ln w="9525">
              <a:solidFill>
                <a:srgbClr val="000000"/>
              </a:solidFill>
              <a:miter lim="800000"/>
              <a:headEnd/>
              <a:tailEnd/>
            </a:ln>
          </p:spPr>
          <p:txBody>
            <a:bodyPr/>
            <a:lstStyle/>
            <a:p>
              <a:pPr algn="ctr"/>
              <a:endParaRPr lang="en-US"/>
            </a:p>
          </p:txBody>
        </p:sp>
        <p:sp>
          <p:nvSpPr>
            <p:cNvPr id="21636" name="Freeform 153"/>
            <p:cNvSpPr>
              <a:spLocks/>
            </p:cNvSpPr>
            <p:nvPr/>
          </p:nvSpPr>
          <p:spPr bwMode="auto">
            <a:xfrm>
              <a:off x="3092" y="2229"/>
              <a:ext cx="162" cy="356"/>
            </a:xfrm>
            <a:custGeom>
              <a:avLst/>
              <a:gdLst>
                <a:gd name="T0" fmla="*/ 180 w 180"/>
                <a:gd name="T1" fmla="*/ 78 h 317"/>
                <a:gd name="T2" fmla="*/ 162 w 180"/>
                <a:gd name="T3" fmla="*/ 72 h 317"/>
                <a:gd name="T4" fmla="*/ 126 w 180"/>
                <a:gd name="T5" fmla="*/ 48 h 317"/>
                <a:gd name="T6" fmla="*/ 108 w 180"/>
                <a:gd name="T7" fmla="*/ 42 h 317"/>
                <a:gd name="T8" fmla="*/ 90 w 180"/>
                <a:gd name="T9" fmla="*/ 30 h 317"/>
                <a:gd name="T10" fmla="*/ 54 w 180"/>
                <a:gd name="T11" fmla="*/ 12 h 317"/>
                <a:gd name="T12" fmla="*/ 36 w 180"/>
                <a:gd name="T13" fmla="*/ 0 h 317"/>
                <a:gd name="T14" fmla="*/ 24 w 180"/>
                <a:gd name="T15" fmla="*/ 12 h 317"/>
                <a:gd name="T16" fmla="*/ 24 w 180"/>
                <a:gd name="T17" fmla="*/ 24 h 317"/>
                <a:gd name="T18" fmla="*/ 24 w 180"/>
                <a:gd name="T19" fmla="*/ 42 h 317"/>
                <a:gd name="T20" fmla="*/ 42 w 180"/>
                <a:gd name="T21" fmla="*/ 60 h 317"/>
                <a:gd name="T22" fmla="*/ 36 w 180"/>
                <a:gd name="T23" fmla="*/ 72 h 317"/>
                <a:gd name="T24" fmla="*/ 36 w 180"/>
                <a:gd name="T25" fmla="*/ 84 h 317"/>
                <a:gd name="T26" fmla="*/ 36 w 180"/>
                <a:gd name="T27" fmla="*/ 102 h 317"/>
                <a:gd name="T28" fmla="*/ 30 w 180"/>
                <a:gd name="T29" fmla="*/ 132 h 317"/>
                <a:gd name="T30" fmla="*/ 24 w 180"/>
                <a:gd name="T31" fmla="*/ 144 h 317"/>
                <a:gd name="T32" fmla="*/ 18 w 180"/>
                <a:gd name="T33" fmla="*/ 156 h 317"/>
                <a:gd name="T34" fmla="*/ 6 w 180"/>
                <a:gd name="T35" fmla="*/ 168 h 317"/>
                <a:gd name="T36" fmla="*/ 0 w 180"/>
                <a:gd name="T37" fmla="*/ 180 h 317"/>
                <a:gd name="T38" fmla="*/ 0 w 180"/>
                <a:gd name="T39" fmla="*/ 198 h 317"/>
                <a:gd name="T40" fmla="*/ 12 w 180"/>
                <a:gd name="T41" fmla="*/ 210 h 317"/>
                <a:gd name="T42" fmla="*/ 18 w 180"/>
                <a:gd name="T43" fmla="*/ 210 h 317"/>
                <a:gd name="T44" fmla="*/ 24 w 180"/>
                <a:gd name="T45" fmla="*/ 228 h 317"/>
                <a:gd name="T46" fmla="*/ 24 w 180"/>
                <a:gd name="T47" fmla="*/ 252 h 317"/>
                <a:gd name="T48" fmla="*/ 36 w 180"/>
                <a:gd name="T49" fmla="*/ 269 h 317"/>
                <a:gd name="T50" fmla="*/ 18 w 180"/>
                <a:gd name="T51" fmla="*/ 269 h 317"/>
                <a:gd name="T52" fmla="*/ 12 w 180"/>
                <a:gd name="T53" fmla="*/ 275 h 317"/>
                <a:gd name="T54" fmla="*/ 24 w 180"/>
                <a:gd name="T55" fmla="*/ 293 h 317"/>
                <a:gd name="T56" fmla="*/ 36 w 180"/>
                <a:gd name="T57" fmla="*/ 317 h 317"/>
                <a:gd name="T58" fmla="*/ 54 w 180"/>
                <a:gd name="T59" fmla="*/ 311 h 317"/>
                <a:gd name="T60" fmla="*/ 54 w 180"/>
                <a:gd name="T61" fmla="*/ 317 h 317"/>
                <a:gd name="T62" fmla="*/ 66 w 180"/>
                <a:gd name="T63" fmla="*/ 311 h 317"/>
                <a:gd name="T64" fmla="*/ 90 w 180"/>
                <a:gd name="T65" fmla="*/ 311 h 317"/>
                <a:gd name="T66" fmla="*/ 96 w 180"/>
                <a:gd name="T67" fmla="*/ 299 h 317"/>
                <a:gd name="T68" fmla="*/ 96 w 180"/>
                <a:gd name="T69" fmla="*/ 293 h 317"/>
                <a:gd name="T70" fmla="*/ 120 w 180"/>
                <a:gd name="T71" fmla="*/ 287 h 317"/>
                <a:gd name="T72" fmla="*/ 150 w 180"/>
                <a:gd name="T73" fmla="*/ 258 h 317"/>
                <a:gd name="T74" fmla="*/ 162 w 180"/>
                <a:gd name="T75" fmla="*/ 252 h 317"/>
                <a:gd name="T76" fmla="*/ 162 w 180"/>
                <a:gd name="T77" fmla="*/ 240 h 317"/>
                <a:gd name="T78" fmla="*/ 162 w 180"/>
                <a:gd name="T79" fmla="*/ 228 h 317"/>
                <a:gd name="T80" fmla="*/ 150 w 180"/>
                <a:gd name="T81" fmla="*/ 216 h 317"/>
                <a:gd name="T82" fmla="*/ 144 w 180"/>
                <a:gd name="T83" fmla="*/ 216 h 317"/>
                <a:gd name="T84" fmla="*/ 150 w 180"/>
                <a:gd name="T85" fmla="*/ 198 h 317"/>
                <a:gd name="T86" fmla="*/ 156 w 180"/>
                <a:gd name="T87" fmla="*/ 192 h 317"/>
                <a:gd name="T88" fmla="*/ 156 w 180"/>
                <a:gd name="T89" fmla="*/ 186 h 317"/>
                <a:gd name="T90" fmla="*/ 156 w 180"/>
                <a:gd name="T91" fmla="*/ 174 h 317"/>
                <a:gd name="T92" fmla="*/ 162 w 180"/>
                <a:gd name="T93" fmla="*/ 162 h 317"/>
                <a:gd name="T94" fmla="*/ 168 w 180"/>
                <a:gd name="T95" fmla="*/ 156 h 317"/>
                <a:gd name="T96" fmla="*/ 180 w 180"/>
                <a:gd name="T97" fmla="*/ 156 h 317"/>
                <a:gd name="T98" fmla="*/ 180 w 180"/>
                <a:gd name="T99" fmla="*/ 138 h 317"/>
                <a:gd name="T100" fmla="*/ 180 w 180"/>
                <a:gd name="T101" fmla="*/ 120 h 317"/>
                <a:gd name="T102" fmla="*/ 180 w 180"/>
                <a:gd name="T103" fmla="*/ 96 h 317"/>
                <a:gd name="T104" fmla="*/ 180 w 180"/>
                <a:gd name="T105" fmla="*/ 78 h 31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80"/>
                <a:gd name="T160" fmla="*/ 0 h 317"/>
                <a:gd name="T161" fmla="*/ 180 w 180"/>
                <a:gd name="T162" fmla="*/ 317 h 317"/>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80" h="317">
                  <a:moveTo>
                    <a:pt x="180" y="78"/>
                  </a:moveTo>
                  <a:lnTo>
                    <a:pt x="162" y="72"/>
                  </a:lnTo>
                  <a:lnTo>
                    <a:pt x="126" y="48"/>
                  </a:lnTo>
                  <a:lnTo>
                    <a:pt x="108" y="42"/>
                  </a:lnTo>
                  <a:lnTo>
                    <a:pt x="90" y="30"/>
                  </a:lnTo>
                  <a:lnTo>
                    <a:pt x="54" y="12"/>
                  </a:lnTo>
                  <a:lnTo>
                    <a:pt x="36" y="0"/>
                  </a:lnTo>
                  <a:lnTo>
                    <a:pt x="24" y="12"/>
                  </a:lnTo>
                  <a:lnTo>
                    <a:pt x="24" y="24"/>
                  </a:lnTo>
                  <a:lnTo>
                    <a:pt x="24" y="42"/>
                  </a:lnTo>
                  <a:lnTo>
                    <a:pt x="42" y="60"/>
                  </a:lnTo>
                  <a:lnTo>
                    <a:pt x="36" y="72"/>
                  </a:lnTo>
                  <a:lnTo>
                    <a:pt x="36" y="84"/>
                  </a:lnTo>
                  <a:lnTo>
                    <a:pt x="36" y="102"/>
                  </a:lnTo>
                  <a:lnTo>
                    <a:pt x="30" y="132"/>
                  </a:lnTo>
                  <a:lnTo>
                    <a:pt x="24" y="144"/>
                  </a:lnTo>
                  <a:lnTo>
                    <a:pt x="18" y="156"/>
                  </a:lnTo>
                  <a:lnTo>
                    <a:pt x="6" y="168"/>
                  </a:lnTo>
                  <a:lnTo>
                    <a:pt x="0" y="180"/>
                  </a:lnTo>
                  <a:lnTo>
                    <a:pt x="0" y="198"/>
                  </a:lnTo>
                  <a:lnTo>
                    <a:pt x="12" y="210"/>
                  </a:lnTo>
                  <a:lnTo>
                    <a:pt x="18" y="210"/>
                  </a:lnTo>
                  <a:lnTo>
                    <a:pt x="24" y="228"/>
                  </a:lnTo>
                  <a:lnTo>
                    <a:pt x="24" y="252"/>
                  </a:lnTo>
                  <a:lnTo>
                    <a:pt x="36" y="269"/>
                  </a:lnTo>
                  <a:lnTo>
                    <a:pt x="18" y="269"/>
                  </a:lnTo>
                  <a:lnTo>
                    <a:pt x="12" y="275"/>
                  </a:lnTo>
                  <a:lnTo>
                    <a:pt x="24" y="293"/>
                  </a:lnTo>
                  <a:lnTo>
                    <a:pt x="36" y="317"/>
                  </a:lnTo>
                  <a:lnTo>
                    <a:pt x="54" y="311"/>
                  </a:lnTo>
                  <a:lnTo>
                    <a:pt x="54" y="317"/>
                  </a:lnTo>
                  <a:lnTo>
                    <a:pt x="66" y="311"/>
                  </a:lnTo>
                  <a:lnTo>
                    <a:pt x="90" y="311"/>
                  </a:lnTo>
                  <a:lnTo>
                    <a:pt x="96" y="299"/>
                  </a:lnTo>
                  <a:lnTo>
                    <a:pt x="96" y="293"/>
                  </a:lnTo>
                  <a:lnTo>
                    <a:pt x="120" y="287"/>
                  </a:lnTo>
                  <a:lnTo>
                    <a:pt x="150" y="258"/>
                  </a:lnTo>
                  <a:lnTo>
                    <a:pt x="162" y="252"/>
                  </a:lnTo>
                  <a:lnTo>
                    <a:pt x="162" y="240"/>
                  </a:lnTo>
                  <a:lnTo>
                    <a:pt x="162" y="228"/>
                  </a:lnTo>
                  <a:lnTo>
                    <a:pt x="150" y="216"/>
                  </a:lnTo>
                  <a:lnTo>
                    <a:pt x="144" y="216"/>
                  </a:lnTo>
                  <a:lnTo>
                    <a:pt x="150" y="198"/>
                  </a:lnTo>
                  <a:lnTo>
                    <a:pt x="156" y="192"/>
                  </a:lnTo>
                  <a:lnTo>
                    <a:pt x="156" y="186"/>
                  </a:lnTo>
                  <a:lnTo>
                    <a:pt x="156" y="174"/>
                  </a:lnTo>
                  <a:lnTo>
                    <a:pt x="162" y="162"/>
                  </a:lnTo>
                  <a:lnTo>
                    <a:pt x="168" y="156"/>
                  </a:lnTo>
                  <a:lnTo>
                    <a:pt x="180" y="156"/>
                  </a:lnTo>
                  <a:lnTo>
                    <a:pt x="180" y="138"/>
                  </a:lnTo>
                  <a:lnTo>
                    <a:pt x="180" y="120"/>
                  </a:lnTo>
                  <a:lnTo>
                    <a:pt x="180" y="96"/>
                  </a:lnTo>
                  <a:lnTo>
                    <a:pt x="180" y="78"/>
                  </a:lnTo>
                  <a:close/>
                </a:path>
              </a:pathLst>
            </a:custGeom>
            <a:solidFill>
              <a:srgbClr val="E1E1E1"/>
            </a:solidFill>
            <a:ln w="9525">
              <a:solidFill>
                <a:srgbClr val="000000"/>
              </a:solidFill>
              <a:round/>
              <a:headEnd/>
              <a:tailEnd/>
            </a:ln>
          </p:spPr>
          <p:txBody>
            <a:bodyPr/>
            <a:lstStyle/>
            <a:p>
              <a:pPr algn="ctr"/>
              <a:endParaRPr lang="en-US"/>
            </a:p>
          </p:txBody>
        </p:sp>
        <p:sp>
          <p:nvSpPr>
            <p:cNvPr id="21637" name="Freeform 154"/>
            <p:cNvSpPr>
              <a:spLocks/>
            </p:cNvSpPr>
            <p:nvPr/>
          </p:nvSpPr>
          <p:spPr bwMode="auto">
            <a:xfrm>
              <a:off x="3539" y="2471"/>
              <a:ext cx="21" cy="41"/>
            </a:xfrm>
            <a:custGeom>
              <a:avLst/>
              <a:gdLst>
                <a:gd name="T0" fmla="*/ 0 w 23"/>
                <a:gd name="T1" fmla="*/ 30 h 36"/>
                <a:gd name="T2" fmla="*/ 17 w 23"/>
                <a:gd name="T3" fmla="*/ 36 h 36"/>
                <a:gd name="T4" fmla="*/ 23 w 23"/>
                <a:gd name="T5" fmla="*/ 24 h 36"/>
                <a:gd name="T6" fmla="*/ 17 w 23"/>
                <a:gd name="T7" fmla="*/ 0 h 36"/>
                <a:gd name="T8" fmla="*/ 12 w 23"/>
                <a:gd name="T9" fmla="*/ 6 h 36"/>
                <a:gd name="T10" fmla="*/ 0 w 23"/>
                <a:gd name="T11" fmla="*/ 30 h 36"/>
                <a:gd name="T12" fmla="*/ 0 60000 65536"/>
                <a:gd name="T13" fmla="*/ 0 60000 65536"/>
                <a:gd name="T14" fmla="*/ 0 60000 65536"/>
                <a:gd name="T15" fmla="*/ 0 60000 65536"/>
                <a:gd name="T16" fmla="*/ 0 60000 65536"/>
                <a:gd name="T17" fmla="*/ 0 60000 65536"/>
                <a:gd name="T18" fmla="*/ 0 w 23"/>
                <a:gd name="T19" fmla="*/ 0 h 36"/>
                <a:gd name="T20" fmla="*/ 23 w 23"/>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23" h="36">
                  <a:moveTo>
                    <a:pt x="0" y="30"/>
                  </a:moveTo>
                  <a:lnTo>
                    <a:pt x="17" y="36"/>
                  </a:lnTo>
                  <a:lnTo>
                    <a:pt x="23" y="24"/>
                  </a:lnTo>
                  <a:lnTo>
                    <a:pt x="17" y="0"/>
                  </a:lnTo>
                  <a:lnTo>
                    <a:pt x="12" y="6"/>
                  </a:lnTo>
                  <a:lnTo>
                    <a:pt x="0" y="30"/>
                  </a:lnTo>
                  <a:close/>
                </a:path>
              </a:pathLst>
            </a:custGeom>
            <a:solidFill>
              <a:srgbClr val="E1E1E1"/>
            </a:solidFill>
            <a:ln w="9525">
              <a:solidFill>
                <a:srgbClr val="000000"/>
              </a:solidFill>
              <a:round/>
              <a:headEnd/>
              <a:tailEnd/>
            </a:ln>
          </p:spPr>
          <p:txBody>
            <a:bodyPr/>
            <a:lstStyle/>
            <a:p>
              <a:pPr algn="ctr"/>
              <a:endParaRPr lang="en-US"/>
            </a:p>
          </p:txBody>
        </p:sp>
        <p:sp>
          <p:nvSpPr>
            <p:cNvPr id="21638" name="Freeform 155"/>
            <p:cNvSpPr>
              <a:spLocks/>
            </p:cNvSpPr>
            <p:nvPr/>
          </p:nvSpPr>
          <p:spPr bwMode="auto">
            <a:xfrm>
              <a:off x="3447" y="2349"/>
              <a:ext cx="107" cy="129"/>
            </a:xfrm>
            <a:custGeom>
              <a:avLst/>
              <a:gdLst>
                <a:gd name="T0" fmla="*/ 0 w 119"/>
                <a:gd name="T1" fmla="*/ 90 h 114"/>
                <a:gd name="T2" fmla="*/ 6 w 119"/>
                <a:gd name="T3" fmla="*/ 72 h 114"/>
                <a:gd name="T4" fmla="*/ 6 w 119"/>
                <a:gd name="T5" fmla="*/ 48 h 114"/>
                <a:gd name="T6" fmla="*/ 12 w 119"/>
                <a:gd name="T7" fmla="*/ 24 h 114"/>
                <a:gd name="T8" fmla="*/ 24 w 119"/>
                <a:gd name="T9" fmla="*/ 12 h 114"/>
                <a:gd name="T10" fmla="*/ 36 w 119"/>
                <a:gd name="T11" fmla="*/ 6 h 114"/>
                <a:gd name="T12" fmla="*/ 36 w 119"/>
                <a:gd name="T13" fmla="*/ 0 h 114"/>
                <a:gd name="T14" fmla="*/ 54 w 119"/>
                <a:gd name="T15" fmla="*/ 42 h 114"/>
                <a:gd name="T16" fmla="*/ 60 w 119"/>
                <a:gd name="T17" fmla="*/ 60 h 114"/>
                <a:gd name="T18" fmla="*/ 60 w 119"/>
                <a:gd name="T19" fmla="*/ 54 h 114"/>
                <a:gd name="T20" fmla="*/ 66 w 119"/>
                <a:gd name="T21" fmla="*/ 60 h 114"/>
                <a:gd name="T22" fmla="*/ 78 w 119"/>
                <a:gd name="T23" fmla="*/ 66 h 114"/>
                <a:gd name="T24" fmla="*/ 119 w 119"/>
                <a:gd name="T25" fmla="*/ 108 h 114"/>
                <a:gd name="T26" fmla="*/ 119 w 119"/>
                <a:gd name="T27" fmla="*/ 108 h 114"/>
                <a:gd name="T28" fmla="*/ 119 w 119"/>
                <a:gd name="T29" fmla="*/ 108 h 114"/>
                <a:gd name="T30" fmla="*/ 114 w 119"/>
                <a:gd name="T31" fmla="*/ 114 h 114"/>
                <a:gd name="T32" fmla="*/ 102 w 119"/>
                <a:gd name="T33" fmla="*/ 114 h 114"/>
                <a:gd name="T34" fmla="*/ 102 w 119"/>
                <a:gd name="T35" fmla="*/ 114 h 114"/>
                <a:gd name="T36" fmla="*/ 84 w 119"/>
                <a:gd name="T37" fmla="*/ 108 h 114"/>
                <a:gd name="T38" fmla="*/ 78 w 119"/>
                <a:gd name="T39" fmla="*/ 96 h 114"/>
                <a:gd name="T40" fmla="*/ 72 w 119"/>
                <a:gd name="T41" fmla="*/ 90 h 114"/>
                <a:gd name="T42" fmla="*/ 60 w 119"/>
                <a:gd name="T43" fmla="*/ 84 h 114"/>
                <a:gd name="T44" fmla="*/ 48 w 119"/>
                <a:gd name="T45" fmla="*/ 78 h 114"/>
                <a:gd name="T46" fmla="*/ 42 w 119"/>
                <a:gd name="T47" fmla="*/ 84 h 114"/>
                <a:gd name="T48" fmla="*/ 30 w 119"/>
                <a:gd name="T49" fmla="*/ 72 h 114"/>
                <a:gd name="T50" fmla="*/ 30 w 119"/>
                <a:gd name="T51" fmla="*/ 90 h 114"/>
                <a:gd name="T52" fmla="*/ 18 w 119"/>
                <a:gd name="T53" fmla="*/ 84 h 114"/>
                <a:gd name="T54" fmla="*/ 12 w 119"/>
                <a:gd name="T55" fmla="*/ 90 h 114"/>
                <a:gd name="T56" fmla="*/ 0 w 119"/>
                <a:gd name="T57" fmla="*/ 90 h 11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9"/>
                <a:gd name="T88" fmla="*/ 0 h 114"/>
                <a:gd name="T89" fmla="*/ 119 w 119"/>
                <a:gd name="T90" fmla="*/ 114 h 11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9" h="114">
                  <a:moveTo>
                    <a:pt x="0" y="90"/>
                  </a:moveTo>
                  <a:lnTo>
                    <a:pt x="6" y="72"/>
                  </a:lnTo>
                  <a:lnTo>
                    <a:pt x="6" y="48"/>
                  </a:lnTo>
                  <a:lnTo>
                    <a:pt x="12" y="24"/>
                  </a:lnTo>
                  <a:lnTo>
                    <a:pt x="24" y="12"/>
                  </a:lnTo>
                  <a:lnTo>
                    <a:pt x="36" y="6"/>
                  </a:lnTo>
                  <a:lnTo>
                    <a:pt x="36" y="0"/>
                  </a:lnTo>
                  <a:lnTo>
                    <a:pt x="54" y="42"/>
                  </a:lnTo>
                  <a:lnTo>
                    <a:pt x="60" y="60"/>
                  </a:lnTo>
                  <a:lnTo>
                    <a:pt x="60" y="54"/>
                  </a:lnTo>
                  <a:lnTo>
                    <a:pt x="66" y="60"/>
                  </a:lnTo>
                  <a:lnTo>
                    <a:pt x="78" y="66"/>
                  </a:lnTo>
                  <a:lnTo>
                    <a:pt x="119" y="108"/>
                  </a:lnTo>
                  <a:lnTo>
                    <a:pt x="114" y="114"/>
                  </a:lnTo>
                  <a:lnTo>
                    <a:pt x="102" y="114"/>
                  </a:lnTo>
                  <a:lnTo>
                    <a:pt x="84" y="108"/>
                  </a:lnTo>
                  <a:lnTo>
                    <a:pt x="78" y="96"/>
                  </a:lnTo>
                  <a:lnTo>
                    <a:pt x="72" y="90"/>
                  </a:lnTo>
                  <a:lnTo>
                    <a:pt x="60" y="84"/>
                  </a:lnTo>
                  <a:lnTo>
                    <a:pt x="48" y="78"/>
                  </a:lnTo>
                  <a:lnTo>
                    <a:pt x="42" y="84"/>
                  </a:lnTo>
                  <a:lnTo>
                    <a:pt x="30" y="72"/>
                  </a:lnTo>
                  <a:lnTo>
                    <a:pt x="30" y="90"/>
                  </a:lnTo>
                  <a:lnTo>
                    <a:pt x="18" y="84"/>
                  </a:lnTo>
                  <a:lnTo>
                    <a:pt x="12" y="90"/>
                  </a:lnTo>
                  <a:lnTo>
                    <a:pt x="0" y="90"/>
                  </a:lnTo>
                  <a:close/>
                </a:path>
              </a:pathLst>
            </a:custGeom>
            <a:solidFill>
              <a:srgbClr val="E1E1E1"/>
            </a:solidFill>
            <a:ln w="9525">
              <a:solidFill>
                <a:srgbClr val="000000"/>
              </a:solidFill>
              <a:round/>
              <a:headEnd/>
              <a:tailEnd/>
            </a:ln>
          </p:spPr>
          <p:txBody>
            <a:bodyPr/>
            <a:lstStyle/>
            <a:p>
              <a:pPr algn="ctr"/>
              <a:endParaRPr lang="en-US"/>
            </a:p>
          </p:txBody>
        </p:sp>
        <p:sp>
          <p:nvSpPr>
            <p:cNvPr id="21639" name="Freeform 156"/>
            <p:cNvSpPr>
              <a:spLocks/>
            </p:cNvSpPr>
            <p:nvPr/>
          </p:nvSpPr>
          <p:spPr bwMode="auto">
            <a:xfrm>
              <a:off x="3399" y="2431"/>
              <a:ext cx="236" cy="248"/>
            </a:xfrm>
            <a:custGeom>
              <a:avLst/>
              <a:gdLst>
                <a:gd name="T0" fmla="*/ 90 w 263"/>
                <a:gd name="T1" fmla="*/ 215 h 221"/>
                <a:gd name="T2" fmla="*/ 72 w 263"/>
                <a:gd name="T3" fmla="*/ 197 h 221"/>
                <a:gd name="T4" fmla="*/ 54 w 263"/>
                <a:gd name="T5" fmla="*/ 197 h 221"/>
                <a:gd name="T6" fmla="*/ 48 w 263"/>
                <a:gd name="T7" fmla="*/ 179 h 221"/>
                <a:gd name="T8" fmla="*/ 42 w 263"/>
                <a:gd name="T9" fmla="*/ 179 h 221"/>
                <a:gd name="T10" fmla="*/ 30 w 263"/>
                <a:gd name="T11" fmla="*/ 161 h 221"/>
                <a:gd name="T12" fmla="*/ 24 w 263"/>
                <a:gd name="T13" fmla="*/ 149 h 221"/>
                <a:gd name="T14" fmla="*/ 6 w 263"/>
                <a:gd name="T15" fmla="*/ 137 h 221"/>
                <a:gd name="T16" fmla="*/ 0 w 263"/>
                <a:gd name="T17" fmla="*/ 131 h 221"/>
                <a:gd name="T18" fmla="*/ 6 w 263"/>
                <a:gd name="T19" fmla="*/ 119 h 221"/>
                <a:gd name="T20" fmla="*/ 18 w 263"/>
                <a:gd name="T21" fmla="*/ 119 h 221"/>
                <a:gd name="T22" fmla="*/ 24 w 263"/>
                <a:gd name="T23" fmla="*/ 95 h 221"/>
                <a:gd name="T24" fmla="*/ 24 w 263"/>
                <a:gd name="T25" fmla="*/ 72 h 221"/>
                <a:gd name="T26" fmla="*/ 36 w 263"/>
                <a:gd name="T27" fmla="*/ 72 h 221"/>
                <a:gd name="T28" fmla="*/ 42 w 263"/>
                <a:gd name="T29" fmla="*/ 48 h 221"/>
                <a:gd name="T30" fmla="*/ 54 w 263"/>
                <a:gd name="T31" fmla="*/ 18 h 221"/>
                <a:gd name="T32" fmla="*/ 66 w 263"/>
                <a:gd name="T33" fmla="*/ 18 h 221"/>
                <a:gd name="T34" fmla="*/ 72 w 263"/>
                <a:gd name="T35" fmla="*/ 12 h 221"/>
                <a:gd name="T36" fmla="*/ 84 w 263"/>
                <a:gd name="T37" fmla="*/ 18 h 221"/>
                <a:gd name="T38" fmla="*/ 84 w 263"/>
                <a:gd name="T39" fmla="*/ 0 h 221"/>
                <a:gd name="T40" fmla="*/ 96 w 263"/>
                <a:gd name="T41" fmla="*/ 12 h 221"/>
                <a:gd name="T42" fmla="*/ 102 w 263"/>
                <a:gd name="T43" fmla="*/ 6 h 221"/>
                <a:gd name="T44" fmla="*/ 114 w 263"/>
                <a:gd name="T45" fmla="*/ 12 h 221"/>
                <a:gd name="T46" fmla="*/ 126 w 263"/>
                <a:gd name="T47" fmla="*/ 18 h 221"/>
                <a:gd name="T48" fmla="*/ 132 w 263"/>
                <a:gd name="T49" fmla="*/ 24 h 221"/>
                <a:gd name="T50" fmla="*/ 138 w 263"/>
                <a:gd name="T51" fmla="*/ 36 h 221"/>
                <a:gd name="T52" fmla="*/ 156 w 263"/>
                <a:gd name="T53" fmla="*/ 42 h 221"/>
                <a:gd name="T54" fmla="*/ 156 w 263"/>
                <a:gd name="T55" fmla="*/ 42 h 221"/>
                <a:gd name="T56" fmla="*/ 168 w 263"/>
                <a:gd name="T57" fmla="*/ 42 h 221"/>
                <a:gd name="T58" fmla="*/ 156 w 263"/>
                <a:gd name="T59" fmla="*/ 66 h 221"/>
                <a:gd name="T60" fmla="*/ 173 w 263"/>
                <a:gd name="T61" fmla="*/ 72 h 221"/>
                <a:gd name="T62" fmla="*/ 173 w 263"/>
                <a:gd name="T63" fmla="*/ 84 h 221"/>
                <a:gd name="T64" fmla="*/ 185 w 263"/>
                <a:gd name="T65" fmla="*/ 95 h 221"/>
                <a:gd name="T66" fmla="*/ 197 w 263"/>
                <a:gd name="T67" fmla="*/ 107 h 221"/>
                <a:gd name="T68" fmla="*/ 209 w 263"/>
                <a:gd name="T69" fmla="*/ 113 h 221"/>
                <a:gd name="T70" fmla="*/ 221 w 263"/>
                <a:gd name="T71" fmla="*/ 119 h 221"/>
                <a:gd name="T72" fmla="*/ 245 w 263"/>
                <a:gd name="T73" fmla="*/ 131 h 221"/>
                <a:gd name="T74" fmla="*/ 263 w 263"/>
                <a:gd name="T75" fmla="*/ 131 h 221"/>
                <a:gd name="T76" fmla="*/ 251 w 263"/>
                <a:gd name="T77" fmla="*/ 143 h 221"/>
                <a:gd name="T78" fmla="*/ 239 w 263"/>
                <a:gd name="T79" fmla="*/ 161 h 221"/>
                <a:gd name="T80" fmla="*/ 227 w 263"/>
                <a:gd name="T81" fmla="*/ 173 h 221"/>
                <a:gd name="T82" fmla="*/ 215 w 263"/>
                <a:gd name="T83" fmla="*/ 191 h 221"/>
                <a:gd name="T84" fmla="*/ 185 w 263"/>
                <a:gd name="T85" fmla="*/ 191 h 221"/>
                <a:gd name="T86" fmla="*/ 168 w 263"/>
                <a:gd name="T87" fmla="*/ 203 h 221"/>
                <a:gd name="T88" fmla="*/ 162 w 263"/>
                <a:gd name="T89" fmla="*/ 209 h 221"/>
                <a:gd name="T90" fmla="*/ 144 w 263"/>
                <a:gd name="T91" fmla="*/ 203 h 221"/>
                <a:gd name="T92" fmla="*/ 126 w 263"/>
                <a:gd name="T93" fmla="*/ 209 h 221"/>
                <a:gd name="T94" fmla="*/ 114 w 263"/>
                <a:gd name="T95" fmla="*/ 221 h 221"/>
                <a:gd name="T96" fmla="*/ 90 w 263"/>
                <a:gd name="T97" fmla="*/ 215 h 22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3"/>
                <a:gd name="T148" fmla="*/ 0 h 221"/>
                <a:gd name="T149" fmla="*/ 263 w 263"/>
                <a:gd name="T150" fmla="*/ 221 h 22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3" h="221">
                  <a:moveTo>
                    <a:pt x="90" y="215"/>
                  </a:moveTo>
                  <a:lnTo>
                    <a:pt x="72" y="197"/>
                  </a:lnTo>
                  <a:lnTo>
                    <a:pt x="54" y="197"/>
                  </a:lnTo>
                  <a:lnTo>
                    <a:pt x="48" y="179"/>
                  </a:lnTo>
                  <a:lnTo>
                    <a:pt x="42" y="179"/>
                  </a:lnTo>
                  <a:lnTo>
                    <a:pt x="30" y="161"/>
                  </a:lnTo>
                  <a:lnTo>
                    <a:pt x="24" y="149"/>
                  </a:lnTo>
                  <a:lnTo>
                    <a:pt x="6" y="137"/>
                  </a:lnTo>
                  <a:lnTo>
                    <a:pt x="0" y="131"/>
                  </a:lnTo>
                  <a:lnTo>
                    <a:pt x="6" y="119"/>
                  </a:lnTo>
                  <a:lnTo>
                    <a:pt x="18" y="119"/>
                  </a:lnTo>
                  <a:lnTo>
                    <a:pt x="24" y="95"/>
                  </a:lnTo>
                  <a:lnTo>
                    <a:pt x="24" y="72"/>
                  </a:lnTo>
                  <a:lnTo>
                    <a:pt x="36" y="72"/>
                  </a:lnTo>
                  <a:lnTo>
                    <a:pt x="42" y="48"/>
                  </a:lnTo>
                  <a:lnTo>
                    <a:pt x="54" y="18"/>
                  </a:lnTo>
                  <a:lnTo>
                    <a:pt x="66" y="18"/>
                  </a:lnTo>
                  <a:lnTo>
                    <a:pt x="72" y="12"/>
                  </a:lnTo>
                  <a:lnTo>
                    <a:pt x="84" y="18"/>
                  </a:lnTo>
                  <a:lnTo>
                    <a:pt x="84" y="0"/>
                  </a:lnTo>
                  <a:lnTo>
                    <a:pt x="96" y="12"/>
                  </a:lnTo>
                  <a:lnTo>
                    <a:pt x="102" y="6"/>
                  </a:lnTo>
                  <a:lnTo>
                    <a:pt x="114" y="12"/>
                  </a:lnTo>
                  <a:lnTo>
                    <a:pt x="126" y="18"/>
                  </a:lnTo>
                  <a:lnTo>
                    <a:pt x="132" y="24"/>
                  </a:lnTo>
                  <a:lnTo>
                    <a:pt x="138" y="36"/>
                  </a:lnTo>
                  <a:lnTo>
                    <a:pt x="156" y="42"/>
                  </a:lnTo>
                  <a:lnTo>
                    <a:pt x="168" y="42"/>
                  </a:lnTo>
                  <a:lnTo>
                    <a:pt x="156" y="66"/>
                  </a:lnTo>
                  <a:lnTo>
                    <a:pt x="173" y="72"/>
                  </a:lnTo>
                  <a:lnTo>
                    <a:pt x="173" y="84"/>
                  </a:lnTo>
                  <a:lnTo>
                    <a:pt x="185" y="95"/>
                  </a:lnTo>
                  <a:lnTo>
                    <a:pt x="197" y="107"/>
                  </a:lnTo>
                  <a:lnTo>
                    <a:pt x="209" y="113"/>
                  </a:lnTo>
                  <a:lnTo>
                    <a:pt x="221" y="119"/>
                  </a:lnTo>
                  <a:lnTo>
                    <a:pt x="245" y="131"/>
                  </a:lnTo>
                  <a:lnTo>
                    <a:pt x="263" y="131"/>
                  </a:lnTo>
                  <a:lnTo>
                    <a:pt x="251" y="143"/>
                  </a:lnTo>
                  <a:lnTo>
                    <a:pt x="239" y="161"/>
                  </a:lnTo>
                  <a:lnTo>
                    <a:pt x="227" y="173"/>
                  </a:lnTo>
                  <a:lnTo>
                    <a:pt x="215" y="191"/>
                  </a:lnTo>
                  <a:lnTo>
                    <a:pt x="185" y="191"/>
                  </a:lnTo>
                  <a:lnTo>
                    <a:pt x="168" y="203"/>
                  </a:lnTo>
                  <a:lnTo>
                    <a:pt x="162" y="209"/>
                  </a:lnTo>
                  <a:lnTo>
                    <a:pt x="144" y="203"/>
                  </a:lnTo>
                  <a:lnTo>
                    <a:pt x="126" y="209"/>
                  </a:lnTo>
                  <a:lnTo>
                    <a:pt x="114" y="221"/>
                  </a:lnTo>
                  <a:lnTo>
                    <a:pt x="90" y="215"/>
                  </a:lnTo>
                  <a:close/>
                </a:path>
              </a:pathLst>
            </a:custGeom>
            <a:solidFill>
              <a:srgbClr val="E1E1E1"/>
            </a:solidFill>
            <a:ln w="9525">
              <a:solidFill>
                <a:srgbClr val="000000"/>
              </a:solidFill>
              <a:round/>
              <a:headEnd/>
              <a:tailEnd/>
            </a:ln>
          </p:spPr>
          <p:txBody>
            <a:bodyPr/>
            <a:lstStyle/>
            <a:p>
              <a:pPr algn="ctr"/>
              <a:endParaRPr lang="en-US"/>
            </a:p>
          </p:txBody>
        </p:sp>
        <p:sp>
          <p:nvSpPr>
            <p:cNvPr id="21640" name="Freeform 157"/>
            <p:cNvSpPr>
              <a:spLocks/>
            </p:cNvSpPr>
            <p:nvPr/>
          </p:nvSpPr>
          <p:spPr bwMode="auto">
            <a:xfrm>
              <a:off x="3528" y="2491"/>
              <a:ext cx="162" cy="303"/>
            </a:xfrm>
            <a:custGeom>
              <a:avLst/>
              <a:gdLst>
                <a:gd name="T0" fmla="*/ 173 w 179"/>
                <a:gd name="T1" fmla="*/ 35 h 269"/>
                <a:gd name="T2" fmla="*/ 167 w 179"/>
                <a:gd name="T3" fmla="*/ 53 h 269"/>
                <a:gd name="T4" fmla="*/ 155 w 179"/>
                <a:gd name="T5" fmla="*/ 77 h 269"/>
                <a:gd name="T6" fmla="*/ 143 w 179"/>
                <a:gd name="T7" fmla="*/ 101 h 269"/>
                <a:gd name="T8" fmla="*/ 131 w 179"/>
                <a:gd name="T9" fmla="*/ 125 h 269"/>
                <a:gd name="T10" fmla="*/ 119 w 179"/>
                <a:gd name="T11" fmla="*/ 149 h 269"/>
                <a:gd name="T12" fmla="*/ 107 w 179"/>
                <a:gd name="T13" fmla="*/ 161 h 269"/>
                <a:gd name="T14" fmla="*/ 95 w 179"/>
                <a:gd name="T15" fmla="*/ 173 h 269"/>
                <a:gd name="T16" fmla="*/ 83 w 179"/>
                <a:gd name="T17" fmla="*/ 185 h 269"/>
                <a:gd name="T18" fmla="*/ 77 w 179"/>
                <a:gd name="T19" fmla="*/ 197 h 269"/>
                <a:gd name="T20" fmla="*/ 65 w 179"/>
                <a:gd name="T21" fmla="*/ 209 h 269"/>
                <a:gd name="T22" fmla="*/ 53 w 179"/>
                <a:gd name="T23" fmla="*/ 221 h 269"/>
                <a:gd name="T24" fmla="*/ 35 w 179"/>
                <a:gd name="T25" fmla="*/ 233 h 269"/>
                <a:gd name="T26" fmla="*/ 24 w 179"/>
                <a:gd name="T27" fmla="*/ 245 h 269"/>
                <a:gd name="T28" fmla="*/ 18 w 179"/>
                <a:gd name="T29" fmla="*/ 257 h 269"/>
                <a:gd name="T30" fmla="*/ 12 w 179"/>
                <a:gd name="T31" fmla="*/ 269 h 269"/>
                <a:gd name="T32" fmla="*/ 0 w 179"/>
                <a:gd name="T33" fmla="*/ 251 h 269"/>
                <a:gd name="T34" fmla="*/ 0 w 179"/>
                <a:gd name="T35" fmla="*/ 215 h 269"/>
                <a:gd name="T36" fmla="*/ 0 w 179"/>
                <a:gd name="T37" fmla="*/ 197 h 269"/>
                <a:gd name="T38" fmla="*/ 0 w 179"/>
                <a:gd name="T39" fmla="*/ 179 h 269"/>
                <a:gd name="T40" fmla="*/ 6 w 179"/>
                <a:gd name="T41" fmla="*/ 167 h 269"/>
                <a:gd name="T42" fmla="*/ 18 w 179"/>
                <a:gd name="T43" fmla="*/ 155 h 269"/>
                <a:gd name="T44" fmla="*/ 24 w 179"/>
                <a:gd name="T45" fmla="*/ 149 h 269"/>
                <a:gd name="T46" fmla="*/ 41 w 179"/>
                <a:gd name="T47" fmla="*/ 137 h 269"/>
                <a:gd name="T48" fmla="*/ 71 w 179"/>
                <a:gd name="T49" fmla="*/ 137 h 269"/>
                <a:gd name="T50" fmla="*/ 83 w 179"/>
                <a:gd name="T51" fmla="*/ 119 h 269"/>
                <a:gd name="T52" fmla="*/ 95 w 179"/>
                <a:gd name="T53" fmla="*/ 107 h 269"/>
                <a:gd name="T54" fmla="*/ 107 w 179"/>
                <a:gd name="T55" fmla="*/ 89 h 269"/>
                <a:gd name="T56" fmla="*/ 119 w 179"/>
                <a:gd name="T57" fmla="*/ 77 h 269"/>
                <a:gd name="T58" fmla="*/ 101 w 179"/>
                <a:gd name="T59" fmla="*/ 77 h 269"/>
                <a:gd name="T60" fmla="*/ 77 w 179"/>
                <a:gd name="T61" fmla="*/ 65 h 269"/>
                <a:gd name="T62" fmla="*/ 65 w 179"/>
                <a:gd name="T63" fmla="*/ 59 h 269"/>
                <a:gd name="T64" fmla="*/ 53 w 179"/>
                <a:gd name="T65" fmla="*/ 53 h 269"/>
                <a:gd name="T66" fmla="*/ 41 w 179"/>
                <a:gd name="T67" fmla="*/ 41 h 269"/>
                <a:gd name="T68" fmla="*/ 29 w 179"/>
                <a:gd name="T69" fmla="*/ 30 h 269"/>
                <a:gd name="T70" fmla="*/ 29 w 179"/>
                <a:gd name="T71" fmla="*/ 18 h 269"/>
                <a:gd name="T72" fmla="*/ 35 w 179"/>
                <a:gd name="T73" fmla="*/ 6 h 269"/>
                <a:gd name="T74" fmla="*/ 47 w 179"/>
                <a:gd name="T75" fmla="*/ 18 h 269"/>
                <a:gd name="T76" fmla="*/ 59 w 179"/>
                <a:gd name="T77" fmla="*/ 30 h 269"/>
                <a:gd name="T78" fmla="*/ 77 w 179"/>
                <a:gd name="T79" fmla="*/ 18 h 269"/>
                <a:gd name="T80" fmla="*/ 95 w 179"/>
                <a:gd name="T81" fmla="*/ 18 h 269"/>
                <a:gd name="T82" fmla="*/ 113 w 179"/>
                <a:gd name="T83" fmla="*/ 12 h 269"/>
                <a:gd name="T84" fmla="*/ 137 w 179"/>
                <a:gd name="T85" fmla="*/ 6 h 269"/>
                <a:gd name="T86" fmla="*/ 161 w 179"/>
                <a:gd name="T87" fmla="*/ 0 h 269"/>
                <a:gd name="T88" fmla="*/ 167 w 179"/>
                <a:gd name="T89" fmla="*/ 0 h 269"/>
                <a:gd name="T90" fmla="*/ 173 w 179"/>
                <a:gd name="T91" fmla="*/ 0 h 269"/>
                <a:gd name="T92" fmla="*/ 173 w 179"/>
                <a:gd name="T93" fmla="*/ 30 h 269"/>
                <a:gd name="T94" fmla="*/ 179 w 179"/>
                <a:gd name="T95" fmla="*/ 30 h 269"/>
                <a:gd name="T96" fmla="*/ 173 w 179"/>
                <a:gd name="T97" fmla="*/ 35 h 26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79"/>
                <a:gd name="T148" fmla="*/ 0 h 269"/>
                <a:gd name="T149" fmla="*/ 179 w 179"/>
                <a:gd name="T150" fmla="*/ 269 h 26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79" h="269">
                  <a:moveTo>
                    <a:pt x="173" y="35"/>
                  </a:moveTo>
                  <a:lnTo>
                    <a:pt x="167" y="53"/>
                  </a:lnTo>
                  <a:lnTo>
                    <a:pt x="155" y="77"/>
                  </a:lnTo>
                  <a:lnTo>
                    <a:pt x="143" y="101"/>
                  </a:lnTo>
                  <a:lnTo>
                    <a:pt x="131" y="125"/>
                  </a:lnTo>
                  <a:lnTo>
                    <a:pt x="119" y="149"/>
                  </a:lnTo>
                  <a:lnTo>
                    <a:pt x="107" y="161"/>
                  </a:lnTo>
                  <a:lnTo>
                    <a:pt x="95" y="173"/>
                  </a:lnTo>
                  <a:lnTo>
                    <a:pt x="83" y="185"/>
                  </a:lnTo>
                  <a:lnTo>
                    <a:pt x="77" y="197"/>
                  </a:lnTo>
                  <a:lnTo>
                    <a:pt x="65" y="209"/>
                  </a:lnTo>
                  <a:lnTo>
                    <a:pt x="53" y="221"/>
                  </a:lnTo>
                  <a:lnTo>
                    <a:pt x="35" y="233"/>
                  </a:lnTo>
                  <a:lnTo>
                    <a:pt x="24" y="245"/>
                  </a:lnTo>
                  <a:lnTo>
                    <a:pt x="18" y="257"/>
                  </a:lnTo>
                  <a:lnTo>
                    <a:pt x="12" y="269"/>
                  </a:lnTo>
                  <a:lnTo>
                    <a:pt x="0" y="251"/>
                  </a:lnTo>
                  <a:lnTo>
                    <a:pt x="0" y="215"/>
                  </a:lnTo>
                  <a:lnTo>
                    <a:pt x="0" y="197"/>
                  </a:lnTo>
                  <a:lnTo>
                    <a:pt x="0" y="179"/>
                  </a:lnTo>
                  <a:lnTo>
                    <a:pt x="6" y="167"/>
                  </a:lnTo>
                  <a:lnTo>
                    <a:pt x="18" y="155"/>
                  </a:lnTo>
                  <a:lnTo>
                    <a:pt x="24" y="149"/>
                  </a:lnTo>
                  <a:lnTo>
                    <a:pt x="41" y="137"/>
                  </a:lnTo>
                  <a:lnTo>
                    <a:pt x="71" y="137"/>
                  </a:lnTo>
                  <a:lnTo>
                    <a:pt x="83" y="119"/>
                  </a:lnTo>
                  <a:lnTo>
                    <a:pt x="95" y="107"/>
                  </a:lnTo>
                  <a:lnTo>
                    <a:pt x="107" y="89"/>
                  </a:lnTo>
                  <a:lnTo>
                    <a:pt x="119" y="77"/>
                  </a:lnTo>
                  <a:lnTo>
                    <a:pt x="101" y="77"/>
                  </a:lnTo>
                  <a:lnTo>
                    <a:pt x="77" y="65"/>
                  </a:lnTo>
                  <a:lnTo>
                    <a:pt x="65" y="59"/>
                  </a:lnTo>
                  <a:lnTo>
                    <a:pt x="53" y="53"/>
                  </a:lnTo>
                  <a:lnTo>
                    <a:pt x="41" y="41"/>
                  </a:lnTo>
                  <a:lnTo>
                    <a:pt x="29" y="30"/>
                  </a:lnTo>
                  <a:lnTo>
                    <a:pt x="29" y="18"/>
                  </a:lnTo>
                  <a:lnTo>
                    <a:pt x="35" y="6"/>
                  </a:lnTo>
                  <a:lnTo>
                    <a:pt x="47" y="18"/>
                  </a:lnTo>
                  <a:lnTo>
                    <a:pt x="59" y="30"/>
                  </a:lnTo>
                  <a:lnTo>
                    <a:pt x="77" y="18"/>
                  </a:lnTo>
                  <a:lnTo>
                    <a:pt x="95" y="18"/>
                  </a:lnTo>
                  <a:lnTo>
                    <a:pt x="113" y="12"/>
                  </a:lnTo>
                  <a:lnTo>
                    <a:pt x="137" y="6"/>
                  </a:lnTo>
                  <a:lnTo>
                    <a:pt x="161" y="0"/>
                  </a:lnTo>
                  <a:lnTo>
                    <a:pt x="167" y="0"/>
                  </a:lnTo>
                  <a:lnTo>
                    <a:pt x="173" y="0"/>
                  </a:lnTo>
                  <a:lnTo>
                    <a:pt x="173" y="30"/>
                  </a:lnTo>
                  <a:lnTo>
                    <a:pt x="179" y="30"/>
                  </a:lnTo>
                  <a:lnTo>
                    <a:pt x="173" y="35"/>
                  </a:lnTo>
                  <a:close/>
                </a:path>
              </a:pathLst>
            </a:custGeom>
            <a:solidFill>
              <a:srgbClr val="E1E1E1"/>
            </a:solidFill>
            <a:ln w="9525">
              <a:solidFill>
                <a:srgbClr val="000000"/>
              </a:solidFill>
              <a:round/>
              <a:headEnd/>
              <a:tailEnd/>
            </a:ln>
          </p:spPr>
          <p:txBody>
            <a:bodyPr/>
            <a:lstStyle/>
            <a:p>
              <a:pPr algn="ctr"/>
              <a:endParaRPr lang="en-US"/>
            </a:p>
          </p:txBody>
        </p:sp>
        <p:sp>
          <p:nvSpPr>
            <p:cNvPr id="21641" name="Freeform 158"/>
            <p:cNvSpPr>
              <a:spLocks/>
            </p:cNvSpPr>
            <p:nvPr/>
          </p:nvSpPr>
          <p:spPr bwMode="auto">
            <a:xfrm>
              <a:off x="3221" y="2236"/>
              <a:ext cx="258" cy="443"/>
            </a:xfrm>
            <a:custGeom>
              <a:avLst/>
              <a:gdLst>
                <a:gd name="T0" fmla="*/ 36 w 287"/>
                <a:gd name="T1" fmla="*/ 66 h 395"/>
                <a:gd name="T2" fmla="*/ 53 w 287"/>
                <a:gd name="T3" fmla="*/ 42 h 395"/>
                <a:gd name="T4" fmla="*/ 161 w 287"/>
                <a:gd name="T5" fmla="*/ 24 h 395"/>
                <a:gd name="T6" fmla="*/ 161 w 287"/>
                <a:gd name="T7" fmla="*/ 24 h 395"/>
                <a:gd name="T8" fmla="*/ 203 w 287"/>
                <a:gd name="T9" fmla="*/ 30 h 395"/>
                <a:gd name="T10" fmla="*/ 215 w 287"/>
                <a:gd name="T11" fmla="*/ 18 h 395"/>
                <a:gd name="T12" fmla="*/ 227 w 287"/>
                <a:gd name="T13" fmla="*/ 6 h 395"/>
                <a:gd name="T14" fmla="*/ 245 w 287"/>
                <a:gd name="T15" fmla="*/ 12 h 395"/>
                <a:gd name="T16" fmla="*/ 263 w 287"/>
                <a:gd name="T17" fmla="*/ 42 h 395"/>
                <a:gd name="T18" fmla="*/ 269 w 287"/>
                <a:gd name="T19" fmla="*/ 90 h 395"/>
                <a:gd name="T20" fmla="*/ 275 w 287"/>
                <a:gd name="T21" fmla="*/ 114 h 395"/>
                <a:gd name="T22" fmla="*/ 257 w 287"/>
                <a:gd name="T23" fmla="*/ 150 h 395"/>
                <a:gd name="T24" fmla="*/ 251 w 287"/>
                <a:gd name="T25" fmla="*/ 192 h 395"/>
                <a:gd name="T26" fmla="*/ 233 w 287"/>
                <a:gd name="T27" fmla="*/ 246 h 395"/>
                <a:gd name="T28" fmla="*/ 221 w 287"/>
                <a:gd name="T29" fmla="*/ 269 h 395"/>
                <a:gd name="T30" fmla="*/ 203 w 287"/>
                <a:gd name="T31" fmla="*/ 293 h 395"/>
                <a:gd name="T32" fmla="*/ 203 w 287"/>
                <a:gd name="T33" fmla="*/ 311 h 395"/>
                <a:gd name="T34" fmla="*/ 227 w 287"/>
                <a:gd name="T35" fmla="*/ 335 h 395"/>
                <a:gd name="T36" fmla="*/ 245 w 287"/>
                <a:gd name="T37" fmla="*/ 353 h 395"/>
                <a:gd name="T38" fmla="*/ 221 w 287"/>
                <a:gd name="T39" fmla="*/ 371 h 395"/>
                <a:gd name="T40" fmla="*/ 209 w 287"/>
                <a:gd name="T41" fmla="*/ 389 h 395"/>
                <a:gd name="T42" fmla="*/ 179 w 287"/>
                <a:gd name="T43" fmla="*/ 389 h 395"/>
                <a:gd name="T44" fmla="*/ 167 w 287"/>
                <a:gd name="T45" fmla="*/ 389 h 395"/>
                <a:gd name="T46" fmla="*/ 149 w 287"/>
                <a:gd name="T47" fmla="*/ 383 h 395"/>
                <a:gd name="T48" fmla="*/ 131 w 287"/>
                <a:gd name="T49" fmla="*/ 377 h 395"/>
                <a:gd name="T50" fmla="*/ 107 w 287"/>
                <a:gd name="T51" fmla="*/ 365 h 395"/>
                <a:gd name="T52" fmla="*/ 101 w 287"/>
                <a:gd name="T53" fmla="*/ 353 h 395"/>
                <a:gd name="T54" fmla="*/ 83 w 287"/>
                <a:gd name="T55" fmla="*/ 335 h 395"/>
                <a:gd name="T56" fmla="*/ 65 w 287"/>
                <a:gd name="T57" fmla="*/ 311 h 395"/>
                <a:gd name="T58" fmla="*/ 47 w 287"/>
                <a:gd name="T59" fmla="*/ 293 h 395"/>
                <a:gd name="T60" fmla="*/ 36 w 287"/>
                <a:gd name="T61" fmla="*/ 269 h 395"/>
                <a:gd name="T62" fmla="*/ 18 w 287"/>
                <a:gd name="T63" fmla="*/ 246 h 395"/>
                <a:gd name="T64" fmla="*/ 18 w 287"/>
                <a:gd name="T65" fmla="*/ 222 h 395"/>
                <a:gd name="T66" fmla="*/ 0 w 287"/>
                <a:gd name="T67" fmla="*/ 210 h 395"/>
                <a:gd name="T68" fmla="*/ 12 w 287"/>
                <a:gd name="T69" fmla="*/ 186 h 395"/>
                <a:gd name="T70" fmla="*/ 12 w 287"/>
                <a:gd name="T71" fmla="*/ 168 h 395"/>
                <a:gd name="T72" fmla="*/ 24 w 287"/>
                <a:gd name="T73" fmla="*/ 150 h 395"/>
                <a:gd name="T74" fmla="*/ 36 w 287"/>
                <a:gd name="T75" fmla="*/ 132 h 395"/>
                <a:gd name="T76" fmla="*/ 36 w 287"/>
                <a:gd name="T77" fmla="*/ 90 h 39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87"/>
                <a:gd name="T118" fmla="*/ 0 h 395"/>
                <a:gd name="T119" fmla="*/ 287 w 287"/>
                <a:gd name="T120" fmla="*/ 395 h 39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87" h="395">
                  <a:moveTo>
                    <a:pt x="36" y="72"/>
                  </a:moveTo>
                  <a:lnTo>
                    <a:pt x="36" y="66"/>
                  </a:lnTo>
                  <a:lnTo>
                    <a:pt x="53" y="66"/>
                  </a:lnTo>
                  <a:lnTo>
                    <a:pt x="53" y="42"/>
                  </a:lnTo>
                  <a:lnTo>
                    <a:pt x="47" y="24"/>
                  </a:lnTo>
                  <a:lnTo>
                    <a:pt x="161" y="24"/>
                  </a:lnTo>
                  <a:lnTo>
                    <a:pt x="161" y="18"/>
                  </a:lnTo>
                  <a:lnTo>
                    <a:pt x="161" y="24"/>
                  </a:lnTo>
                  <a:lnTo>
                    <a:pt x="185" y="24"/>
                  </a:lnTo>
                  <a:lnTo>
                    <a:pt x="203" y="30"/>
                  </a:lnTo>
                  <a:lnTo>
                    <a:pt x="209" y="18"/>
                  </a:lnTo>
                  <a:lnTo>
                    <a:pt x="215" y="18"/>
                  </a:lnTo>
                  <a:lnTo>
                    <a:pt x="221" y="6"/>
                  </a:lnTo>
                  <a:lnTo>
                    <a:pt x="227" y="6"/>
                  </a:lnTo>
                  <a:lnTo>
                    <a:pt x="233" y="0"/>
                  </a:lnTo>
                  <a:lnTo>
                    <a:pt x="245" y="12"/>
                  </a:lnTo>
                  <a:lnTo>
                    <a:pt x="257" y="30"/>
                  </a:lnTo>
                  <a:lnTo>
                    <a:pt x="263" y="42"/>
                  </a:lnTo>
                  <a:lnTo>
                    <a:pt x="263" y="66"/>
                  </a:lnTo>
                  <a:lnTo>
                    <a:pt x="269" y="90"/>
                  </a:lnTo>
                  <a:lnTo>
                    <a:pt x="287" y="108"/>
                  </a:lnTo>
                  <a:lnTo>
                    <a:pt x="275" y="114"/>
                  </a:lnTo>
                  <a:lnTo>
                    <a:pt x="263" y="126"/>
                  </a:lnTo>
                  <a:lnTo>
                    <a:pt x="257" y="150"/>
                  </a:lnTo>
                  <a:lnTo>
                    <a:pt x="257" y="174"/>
                  </a:lnTo>
                  <a:lnTo>
                    <a:pt x="251" y="192"/>
                  </a:lnTo>
                  <a:lnTo>
                    <a:pt x="239" y="222"/>
                  </a:lnTo>
                  <a:lnTo>
                    <a:pt x="233" y="246"/>
                  </a:lnTo>
                  <a:lnTo>
                    <a:pt x="221" y="246"/>
                  </a:lnTo>
                  <a:lnTo>
                    <a:pt x="221" y="269"/>
                  </a:lnTo>
                  <a:lnTo>
                    <a:pt x="215" y="293"/>
                  </a:lnTo>
                  <a:lnTo>
                    <a:pt x="203" y="293"/>
                  </a:lnTo>
                  <a:lnTo>
                    <a:pt x="197" y="305"/>
                  </a:lnTo>
                  <a:lnTo>
                    <a:pt x="203" y="311"/>
                  </a:lnTo>
                  <a:lnTo>
                    <a:pt x="221" y="323"/>
                  </a:lnTo>
                  <a:lnTo>
                    <a:pt x="227" y="335"/>
                  </a:lnTo>
                  <a:lnTo>
                    <a:pt x="239" y="353"/>
                  </a:lnTo>
                  <a:lnTo>
                    <a:pt x="245" y="353"/>
                  </a:lnTo>
                  <a:lnTo>
                    <a:pt x="251" y="371"/>
                  </a:lnTo>
                  <a:lnTo>
                    <a:pt x="221" y="371"/>
                  </a:lnTo>
                  <a:lnTo>
                    <a:pt x="215" y="377"/>
                  </a:lnTo>
                  <a:lnTo>
                    <a:pt x="209" y="389"/>
                  </a:lnTo>
                  <a:lnTo>
                    <a:pt x="191" y="389"/>
                  </a:lnTo>
                  <a:lnTo>
                    <a:pt x="179" y="389"/>
                  </a:lnTo>
                  <a:lnTo>
                    <a:pt x="167" y="389"/>
                  </a:lnTo>
                  <a:lnTo>
                    <a:pt x="161" y="395"/>
                  </a:lnTo>
                  <a:lnTo>
                    <a:pt x="149" y="383"/>
                  </a:lnTo>
                  <a:lnTo>
                    <a:pt x="137" y="371"/>
                  </a:lnTo>
                  <a:lnTo>
                    <a:pt x="131" y="377"/>
                  </a:lnTo>
                  <a:lnTo>
                    <a:pt x="119" y="377"/>
                  </a:lnTo>
                  <a:lnTo>
                    <a:pt x="107" y="365"/>
                  </a:lnTo>
                  <a:lnTo>
                    <a:pt x="101" y="365"/>
                  </a:lnTo>
                  <a:lnTo>
                    <a:pt x="101" y="353"/>
                  </a:lnTo>
                  <a:lnTo>
                    <a:pt x="89" y="341"/>
                  </a:lnTo>
                  <a:lnTo>
                    <a:pt x="83" y="335"/>
                  </a:lnTo>
                  <a:lnTo>
                    <a:pt x="65" y="317"/>
                  </a:lnTo>
                  <a:lnTo>
                    <a:pt x="65" y="311"/>
                  </a:lnTo>
                  <a:lnTo>
                    <a:pt x="47" y="299"/>
                  </a:lnTo>
                  <a:lnTo>
                    <a:pt x="47" y="293"/>
                  </a:lnTo>
                  <a:lnTo>
                    <a:pt x="30" y="287"/>
                  </a:lnTo>
                  <a:lnTo>
                    <a:pt x="36" y="269"/>
                  </a:lnTo>
                  <a:lnTo>
                    <a:pt x="30" y="258"/>
                  </a:lnTo>
                  <a:lnTo>
                    <a:pt x="18" y="246"/>
                  </a:lnTo>
                  <a:lnTo>
                    <a:pt x="18" y="234"/>
                  </a:lnTo>
                  <a:lnTo>
                    <a:pt x="18" y="222"/>
                  </a:lnTo>
                  <a:lnTo>
                    <a:pt x="6" y="210"/>
                  </a:lnTo>
                  <a:lnTo>
                    <a:pt x="0" y="210"/>
                  </a:lnTo>
                  <a:lnTo>
                    <a:pt x="6" y="192"/>
                  </a:lnTo>
                  <a:lnTo>
                    <a:pt x="12" y="186"/>
                  </a:lnTo>
                  <a:lnTo>
                    <a:pt x="12" y="180"/>
                  </a:lnTo>
                  <a:lnTo>
                    <a:pt x="12" y="168"/>
                  </a:lnTo>
                  <a:lnTo>
                    <a:pt x="18" y="156"/>
                  </a:lnTo>
                  <a:lnTo>
                    <a:pt x="24" y="150"/>
                  </a:lnTo>
                  <a:lnTo>
                    <a:pt x="36" y="150"/>
                  </a:lnTo>
                  <a:lnTo>
                    <a:pt x="36" y="132"/>
                  </a:lnTo>
                  <a:lnTo>
                    <a:pt x="36" y="114"/>
                  </a:lnTo>
                  <a:lnTo>
                    <a:pt x="36" y="90"/>
                  </a:lnTo>
                  <a:lnTo>
                    <a:pt x="36" y="72"/>
                  </a:lnTo>
                  <a:close/>
                </a:path>
              </a:pathLst>
            </a:custGeom>
            <a:solidFill>
              <a:srgbClr val="CC99FF"/>
            </a:solidFill>
            <a:ln w="9525">
              <a:solidFill>
                <a:srgbClr val="000000"/>
              </a:solidFill>
              <a:round/>
              <a:headEnd/>
              <a:tailEnd/>
            </a:ln>
          </p:spPr>
          <p:txBody>
            <a:bodyPr/>
            <a:lstStyle/>
            <a:p>
              <a:pPr algn="ctr"/>
              <a:endParaRPr lang="en-US"/>
            </a:p>
          </p:txBody>
        </p:sp>
        <p:sp>
          <p:nvSpPr>
            <p:cNvPr id="21642" name="Freeform 159"/>
            <p:cNvSpPr>
              <a:spLocks/>
            </p:cNvSpPr>
            <p:nvPr/>
          </p:nvSpPr>
          <p:spPr bwMode="auto">
            <a:xfrm>
              <a:off x="3339" y="2808"/>
              <a:ext cx="27" cy="47"/>
            </a:xfrm>
            <a:custGeom>
              <a:avLst/>
              <a:gdLst>
                <a:gd name="T0" fmla="*/ 24 w 30"/>
                <a:gd name="T1" fmla="*/ 12 h 42"/>
                <a:gd name="T2" fmla="*/ 24 w 30"/>
                <a:gd name="T3" fmla="*/ 0 h 42"/>
                <a:gd name="T4" fmla="*/ 18 w 30"/>
                <a:gd name="T5" fmla="*/ 0 h 42"/>
                <a:gd name="T6" fmla="*/ 12 w 30"/>
                <a:gd name="T7" fmla="*/ 6 h 42"/>
                <a:gd name="T8" fmla="*/ 0 w 30"/>
                <a:gd name="T9" fmla="*/ 6 h 42"/>
                <a:gd name="T10" fmla="*/ 0 w 30"/>
                <a:gd name="T11" fmla="*/ 6 h 42"/>
                <a:gd name="T12" fmla="*/ 0 w 30"/>
                <a:gd name="T13" fmla="*/ 12 h 42"/>
                <a:gd name="T14" fmla="*/ 0 w 30"/>
                <a:gd name="T15" fmla="*/ 24 h 42"/>
                <a:gd name="T16" fmla="*/ 6 w 30"/>
                <a:gd name="T17" fmla="*/ 42 h 42"/>
                <a:gd name="T18" fmla="*/ 12 w 30"/>
                <a:gd name="T19" fmla="*/ 42 h 42"/>
                <a:gd name="T20" fmla="*/ 18 w 30"/>
                <a:gd name="T21" fmla="*/ 30 h 42"/>
                <a:gd name="T22" fmla="*/ 30 w 30"/>
                <a:gd name="T23" fmla="*/ 18 h 42"/>
                <a:gd name="T24" fmla="*/ 24 w 30"/>
                <a:gd name="T25" fmla="*/ 12 h 4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
                <a:gd name="T40" fmla="*/ 0 h 42"/>
                <a:gd name="T41" fmla="*/ 30 w 30"/>
                <a:gd name="T42" fmla="*/ 42 h 4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 h="42">
                  <a:moveTo>
                    <a:pt x="24" y="12"/>
                  </a:moveTo>
                  <a:lnTo>
                    <a:pt x="24" y="0"/>
                  </a:lnTo>
                  <a:lnTo>
                    <a:pt x="18" y="0"/>
                  </a:lnTo>
                  <a:lnTo>
                    <a:pt x="12" y="6"/>
                  </a:lnTo>
                  <a:lnTo>
                    <a:pt x="0" y="6"/>
                  </a:lnTo>
                  <a:lnTo>
                    <a:pt x="0" y="12"/>
                  </a:lnTo>
                  <a:lnTo>
                    <a:pt x="0" y="24"/>
                  </a:lnTo>
                  <a:lnTo>
                    <a:pt x="6" y="42"/>
                  </a:lnTo>
                  <a:lnTo>
                    <a:pt x="12" y="42"/>
                  </a:lnTo>
                  <a:lnTo>
                    <a:pt x="18" y="30"/>
                  </a:lnTo>
                  <a:lnTo>
                    <a:pt x="30" y="18"/>
                  </a:lnTo>
                  <a:lnTo>
                    <a:pt x="24" y="12"/>
                  </a:lnTo>
                  <a:close/>
                </a:path>
              </a:pathLst>
            </a:custGeom>
            <a:solidFill>
              <a:srgbClr val="E1E1E1"/>
            </a:solidFill>
            <a:ln w="9525">
              <a:solidFill>
                <a:srgbClr val="000000"/>
              </a:solidFill>
              <a:round/>
              <a:headEnd/>
              <a:tailEnd/>
            </a:ln>
          </p:spPr>
          <p:txBody>
            <a:bodyPr/>
            <a:lstStyle/>
            <a:p>
              <a:pPr algn="ctr"/>
              <a:endParaRPr lang="en-US"/>
            </a:p>
          </p:txBody>
        </p:sp>
        <p:sp>
          <p:nvSpPr>
            <p:cNvPr id="21643" name="Freeform 160"/>
            <p:cNvSpPr>
              <a:spLocks/>
            </p:cNvSpPr>
            <p:nvPr/>
          </p:nvSpPr>
          <p:spPr bwMode="auto">
            <a:xfrm>
              <a:off x="3054" y="2673"/>
              <a:ext cx="119" cy="196"/>
            </a:xfrm>
            <a:custGeom>
              <a:avLst/>
              <a:gdLst>
                <a:gd name="T0" fmla="*/ 24 w 132"/>
                <a:gd name="T1" fmla="*/ 120 h 174"/>
                <a:gd name="T2" fmla="*/ 12 w 132"/>
                <a:gd name="T3" fmla="*/ 126 h 174"/>
                <a:gd name="T4" fmla="*/ 12 w 132"/>
                <a:gd name="T5" fmla="*/ 132 h 174"/>
                <a:gd name="T6" fmla="*/ 12 w 132"/>
                <a:gd name="T7" fmla="*/ 132 h 174"/>
                <a:gd name="T8" fmla="*/ 18 w 132"/>
                <a:gd name="T9" fmla="*/ 144 h 174"/>
                <a:gd name="T10" fmla="*/ 12 w 132"/>
                <a:gd name="T11" fmla="*/ 144 h 174"/>
                <a:gd name="T12" fmla="*/ 6 w 132"/>
                <a:gd name="T13" fmla="*/ 144 h 174"/>
                <a:gd name="T14" fmla="*/ 0 w 132"/>
                <a:gd name="T15" fmla="*/ 150 h 174"/>
                <a:gd name="T16" fmla="*/ 18 w 132"/>
                <a:gd name="T17" fmla="*/ 174 h 174"/>
                <a:gd name="T18" fmla="*/ 30 w 132"/>
                <a:gd name="T19" fmla="*/ 162 h 174"/>
                <a:gd name="T20" fmla="*/ 36 w 132"/>
                <a:gd name="T21" fmla="*/ 168 h 174"/>
                <a:gd name="T22" fmla="*/ 42 w 132"/>
                <a:gd name="T23" fmla="*/ 168 h 174"/>
                <a:gd name="T24" fmla="*/ 48 w 132"/>
                <a:gd name="T25" fmla="*/ 162 h 174"/>
                <a:gd name="T26" fmla="*/ 60 w 132"/>
                <a:gd name="T27" fmla="*/ 162 h 174"/>
                <a:gd name="T28" fmla="*/ 60 w 132"/>
                <a:gd name="T29" fmla="*/ 168 h 174"/>
                <a:gd name="T30" fmla="*/ 78 w 132"/>
                <a:gd name="T31" fmla="*/ 156 h 174"/>
                <a:gd name="T32" fmla="*/ 90 w 132"/>
                <a:gd name="T33" fmla="*/ 144 h 174"/>
                <a:gd name="T34" fmla="*/ 96 w 132"/>
                <a:gd name="T35" fmla="*/ 114 h 174"/>
                <a:gd name="T36" fmla="*/ 120 w 132"/>
                <a:gd name="T37" fmla="*/ 84 h 174"/>
                <a:gd name="T38" fmla="*/ 120 w 132"/>
                <a:gd name="T39" fmla="*/ 66 h 174"/>
                <a:gd name="T40" fmla="*/ 126 w 132"/>
                <a:gd name="T41" fmla="*/ 54 h 174"/>
                <a:gd name="T42" fmla="*/ 126 w 132"/>
                <a:gd name="T43" fmla="*/ 36 h 174"/>
                <a:gd name="T44" fmla="*/ 126 w 132"/>
                <a:gd name="T45" fmla="*/ 24 h 174"/>
                <a:gd name="T46" fmla="*/ 132 w 132"/>
                <a:gd name="T47" fmla="*/ 6 h 174"/>
                <a:gd name="T48" fmla="*/ 108 w 132"/>
                <a:gd name="T49" fmla="*/ 0 h 174"/>
                <a:gd name="T50" fmla="*/ 96 w 132"/>
                <a:gd name="T51" fmla="*/ 6 h 174"/>
                <a:gd name="T52" fmla="*/ 90 w 132"/>
                <a:gd name="T53" fmla="*/ 30 h 174"/>
                <a:gd name="T54" fmla="*/ 90 w 132"/>
                <a:gd name="T55" fmla="*/ 36 h 174"/>
                <a:gd name="T56" fmla="*/ 72 w 132"/>
                <a:gd name="T57" fmla="*/ 36 h 174"/>
                <a:gd name="T58" fmla="*/ 54 w 132"/>
                <a:gd name="T59" fmla="*/ 30 h 174"/>
                <a:gd name="T60" fmla="*/ 42 w 132"/>
                <a:gd name="T61" fmla="*/ 30 h 174"/>
                <a:gd name="T62" fmla="*/ 36 w 132"/>
                <a:gd name="T63" fmla="*/ 48 h 174"/>
                <a:gd name="T64" fmla="*/ 60 w 132"/>
                <a:gd name="T65" fmla="*/ 48 h 174"/>
                <a:gd name="T66" fmla="*/ 60 w 132"/>
                <a:gd name="T67" fmla="*/ 60 h 174"/>
                <a:gd name="T68" fmla="*/ 48 w 132"/>
                <a:gd name="T69" fmla="*/ 72 h 174"/>
                <a:gd name="T70" fmla="*/ 60 w 132"/>
                <a:gd name="T71" fmla="*/ 90 h 174"/>
                <a:gd name="T72" fmla="*/ 54 w 132"/>
                <a:gd name="T73" fmla="*/ 120 h 174"/>
                <a:gd name="T74" fmla="*/ 48 w 132"/>
                <a:gd name="T75" fmla="*/ 120 h 174"/>
                <a:gd name="T76" fmla="*/ 48 w 132"/>
                <a:gd name="T77" fmla="*/ 120 h 174"/>
                <a:gd name="T78" fmla="*/ 36 w 132"/>
                <a:gd name="T79" fmla="*/ 120 h 174"/>
                <a:gd name="T80" fmla="*/ 24 w 132"/>
                <a:gd name="T81" fmla="*/ 108 h 174"/>
                <a:gd name="T82" fmla="*/ 24 w 132"/>
                <a:gd name="T83" fmla="*/ 120 h 17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2"/>
                <a:gd name="T127" fmla="*/ 0 h 174"/>
                <a:gd name="T128" fmla="*/ 132 w 132"/>
                <a:gd name="T129" fmla="*/ 174 h 17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2" h="174">
                  <a:moveTo>
                    <a:pt x="24" y="120"/>
                  </a:moveTo>
                  <a:lnTo>
                    <a:pt x="12" y="126"/>
                  </a:lnTo>
                  <a:lnTo>
                    <a:pt x="12" y="132"/>
                  </a:lnTo>
                  <a:lnTo>
                    <a:pt x="18" y="144"/>
                  </a:lnTo>
                  <a:lnTo>
                    <a:pt x="12" y="144"/>
                  </a:lnTo>
                  <a:lnTo>
                    <a:pt x="6" y="144"/>
                  </a:lnTo>
                  <a:lnTo>
                    <a:pt x="0" y="150"/>
                  </a:lnTo>
                  <a:lnTo>
                    <a:pt x="18" y="174"/>
                  </a:lnTo>
                  <a:lnTo>
                    <a:pt x="30" y="162"/>
                  </a:lnTo>
                  <a:lnTo>
                    <a:pt x="36" y="168"/>
                  </a:lnTo>
                  <a:lnTo>
                    <a:pt x="42" y="168"/>
                  </a:lnTo>
                  <a:lnTo>
                    <a:pt x="48" y="162"/>
                  </a:lnTo>
                  <a:lnTo>
                    <a:pt x="60" y="162"/>
                  </a:lnTo>
                  <a:lnTo>
                    <a:pt x="60" y="168"/>
                  </a:lnTo>
                  <a:lnTo>
                    <a:pt x="78" y="156"/>
                  </a:lnTo>
                  <a:lnTo>
                    <a:pt x="90" y="144"/>
                  </a:lnTo>
                  <a:lnTo>
                    <a:pt x="96" y="114"/>
                  </a:lnTo>
                  <a:lnTo>
                    <a:pt x="120" y="84"/>
                  </a:lnTo>
                  <a:lnTo>
                    <a:pt x="120" y="66"/>
                  </a:lnTo>
                  <a:lnTo>
                    <a:pt x="126" y="54"/>
                  </a:lnTo>
                  <a:lnTo>
                    <a:pt x="126" y="36"/>
                  </a:lnTo>
                  <a:lnTo>
                    <a:pt x="126" y="24"/>
                  </a:lnTo>
                  <a:lnTo>
                    <a:pt x="132" y="6"/>
                  </a:lnTo>
                  <a:lnTo>
                    <a:pt x="108" y="0"/>
                  </a:lnTo>
                  <a:lnTo>
                    <a:pt x="96" y="6"/>
                  </a:lnTo>
                  <a:lnTo>
                    <a:pt x="90" y="30"/>
                  </a:lnTo>
                  <a:lnTo>
                    <a:pt x="90" y="36"/>
                  </a:lnTo>
                  <a:lnTo>
                    <a:pt x="72" y="36"/>
                  </a:lnTo>
                  <a:lnTo>
                    <a:pt x="54" y="30"/>
                  </a:lnTo>
                  <a:lnTo>
                    <a:pt x="42" y="30"/>
                  </a:lnTo>
                  <a:lnTo>
                    <a:pt x="36" y="48"/>
                  </a:lnTo>
                  <a:lnTo>
                    <a:pt x="60" y="48"/>
                  </a:lnTo>
                  <a:lnTo>
                    <a:pt x="60" y="60"/>
                  </a:lnTo>
                  <a:lnTo>
                    <a:pt x="48" y="72"/>
                  </a:lnTo>
                  <a:lnTo>
                    <a:pt x="60" y="90"/>
                  </a:lnTo>
                  <a:lnTo>
                    <a:pt x="54" y="120"/>
                  </a:lnTo>
                  <a:lnTo>
                    <a:pt x="48" y="120"/>
                  </a:lnTo>
                  <a:lnTo>
                    <a:pt x="36" y="120"/>
                  </a:lnTo>
                  <a:lnTo>
                    <a:pt x="24" y="108"/>
                  </a:lnTo>
                  <a:lnTo>
                    <a:pt x="24" y="120"/>
                  </a:lnTo>
                  <a:close/>
                </a:path>
              </a:pathLst>
            </a:custGeom>
            <a:solidFill>
              <a:srgbClr val="E1E1E1"/>
            </a:solidFill>
            <a:ln w="9525">
              <a:solidFill>
                <a:srgbClr val="000000"/>
              </a:solidFill>
              <a:round/>
              <a:headEnd/>
              <a:tailEnd/>
            </a:ln>
          </p:spPr>
          <p:txBody>
            <a:bodyPr/>
            <a:lstStyle/>
            <a:p>
              <a:pPr algn="ctr"/>
              <a:endParaRPr lang="en-US"/>
            </a:p>
          </p:txBody>
        </p:sp>
        <p:sp>
          <p:nvSpPr>
            <p:cNvPr id="21644" name="Freeform 161"/>
            <p:cNvSpPr>
              <a:spLocks/>
            </p:cNvSpPr>
            <p:nvPr/>
          </p:nvSpPr>
          <p:spPr bwMode="auto">
            <a:xfrm>
              <a:off x="3415" y="2652"/>
              <a:ext cx="130" cy="210"/>
            </a:xfrm>
            <a:custGeom>
              <a:avLst/>
              <a:gdLst>
                <a:gd name="T0" fmla="*/ 66 w 144"/>
                <a:gd name="T1" fmla="*/ 150 h 186"/>
                <a:gd name="T2" fmla="*/ 48 w 144"/>
                <a:gd name="T3" fmla="*/ 144 h 186"/>
                <a:gd name="T4" fmla="*/ 36 w 144"/>
                <a:gd name="T5" fmla="*/ 132 h 186"/>
                <a:gd name="T6" fmla="*/ 0 w 144"/>
                <a:gd name="T7" fmla="*/ 114 h 186"/>
                <a:gd name="T8" fmla="*/ 0 w 144"/>
                <a:gd name="T9" fmla="*/ 90 h 186"/>
                <a:gd name="T10" fmla="*/ 12 w 144"/>
                <a:gd name="T11" fmla="*/ 72 h 186"/>
                <a:gd name="T12" fmla="*/ 18 w 144"/>
                <a:gd name="T13" fmla="*/ 54 h 186"/>
                <a:gd name="T14" fmla="*/ 18 w 144"/>
                <a:gd name="T15" fmla="*/ 36 h 186"/>
                <a:gd name="T16" fmla="*/ 12 w 144"/>
                <a:gd name="T17" fmla="*/ 24 h 186"/>
                <a:gd name="T18" fmla="*/ 0 w 144"/>
                <a:gd name="T19" fmla="*/ 6 h 186"/>
                <a:gd name="T20" fmla="*/ 6 w 144"/>
                <a:gd name="T21" fmla="*/ 0 h 186"/>
                <a:gd name="T22" fmla="*/ 36 w 144"/>
                <a:gd name="T23" fmla="*/ 0 h 186"/>
                <a:gd name="T24" fmla="*/ 54 w 144"/>
                <a:gd name="T25" fmla="*/ 0 h 186"/>
                <a:gd name="T26" fmla="*/ 72 w 144"/>
                <a:gd name="T27" fmla="*/ 18 h 186"/>
                <a:gd name="T28" fmla="*/ 96 w 144"/>
                <a:gd name="T29" fmla="*/ 24 h 186"/>
                <a:gd name="T30" fmla="*/ 108 w 144"/>
                <a:gd name="T31" fmla="*/ 12 h 186"/>
                <a:gd name="T32" fmla="*/ 126 w 144"/>
                <a:gd name="T33" fmla="*/ 6 h 186"/>
                <a:gd name="T34" fmla="*/ 144 w 144"/>
                <a:gd name="T35" fmla="*/ 12 h 186"/>
                <a:gd name="T36" fmla="*/ 132 w 144"/>
                <a:gd name="T37" fmla="*/ 24 h 186"/>
                <a:gd name="T38" fmla="*/ 126 w 144"/>
                <a:gd name="T39" fmla="*/ 36 h 186"/>
                <a:gd name="T40" fmla="*/ 126 w 144"/>
                <a:gd name="T41" fmla="*/ 54 h 186"/>
                <a:gd name="T42" fmla="*/ 126 w 144"/>
                <a:gd name="T43" fmla="*/ 72 h 186"/>
                <a:gd name="T44" fmla="*/ 126 w 144"/>
                <a:gd name="T45" fmla="*/ 108 h 186"/>
                <a:gd name="T46" fmla="*/ 138 w 144"/>
                <a:gd name="T47" fmla="*/ 126 h 186"/>
                <a:gd name="T48" fmla="*/ 126 w 144"/>
                <a:gd name="T49" fmla="*/ 132 h 186"/>
                <a:gd name="T50" fmla="*/ 120 w 144"/>
                <a:gd name="T51" fmla="*/ 144 h 186"/>
                <a:gd name="T52" fmla="*/ 114 w 144"/>
                <a:gd name="T53" fmla="*/ 150 h 186"/>
                <a:gd name="T54" fmla="*/ 102 w 144"/>
                <a:gd name="T55" fmla="*/ 168 h 186"/>
                <a:gd name="T56" fmla="*/ 96 w 144"/>
                <a:gd name="T57" fmla="*/ 186 h 186"/>
                <a:gd name="T58" fmla="*/ 96 w 144"/>
                <a:gd name="T59" fmla="*/ 186 h 186"/>
                <a:gd name="T60" fmla="*/ 66 w 144"/>
                <a:gd name="T61" fmla="*/ 156 h 186"/>
                <a:gd name="T62" fmla="*/ 66 w 144"/>
                <a:gd name="T63" fmla="*/ 150 h 18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4"/>
                <a:gd name="T97" fmla="*/ 0 h 186"/>
                <a:gd name="T98" fmla="*/ 144 w 144"/>
                <a:gd name="T99" fmla="*/ 186 h 18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4" h="186">
                  <a:moveTo>
                    <a:pt x="66" y="150"/>
                  </a:moveTo>
                  <a:lnTo>
                    <a:pt x="48" y="144"/>
                  </a:lnTo>
                  <a:lnTo>
                    <a:pt x="36" y="132"/>
                  </a:lnTo>
                  <a:lnTo>
                    <a:pt x="0" y="114"/>
                  </a:lnTo>
                  <a:lnTo>
                    <a:pt x="0" y="90"/>
                  </a:lnTo>
                  <a:lnTo>
                    <a:pt x="12" y="72"/>
                  </a:lnTo>
                  <a:lnTo>
                    <a:pt x="18" y="54"/>
                  </a:lnTo>
                  <a:lnTo>
                    <a:pt x="18" y="36"/>
                  </a:lnTo>
                  <a:lnTo>
                    <a:pt x="12" y="24"/>
                  </a:lnTo>
                  <a:lnTo>
                    <a:pt x="0" y="6"/>
                  </a:lnTo>
                  <a:lnTo>
                    <a:pt x="6" y="0"/>
                  </a:lnTo>
                  <a:lnTo>
                    <a:pt x="36" y="0"/>
                  </a:lnTo>
                  <a:lnTo>
                    <a:pt x="54" y="0"/>
                  </a:lnTo>
                  <a:lnTo>
                    <a:pt x="72" y="18"/>
                  </a:lnTo>
                  <a:lnTo>
                    <a:pt x="96" y="24"/>
                  </a:lnTo>
                  <a:lnTo>
                    <a:pt x="108" y="12"/>
                  </a:lnTo>
                  <a:lnTo>
                    <a:pt x="126" y="6"/>
                  </a:lnTo>
                  <a:lnTo>
                    <a:pt x="144" y="12"/>
                  </a:lnTo>
                  <a:lnTo>
                    <a:pt x="132" y="24"/>
                  </a:lnTo>
                  <a:lnTo>
                    <a:pt x="126" y="36"/>
                  </a:lnTo>
                  <a:lnTo>
                    <a:pt x="126" y="54"/>
                  </a:lnTo>
                  <a:lnTo>
                    <a:pt x="126" y="72"/>
                  </a:lnTo>
                  <a:lnTo>
                    <a:pt x="126" y="108"/>
                  </a:lnTo>
                  <a:lnTo>
                    <a:pt x="138" y="126"/>
                  </a:lnTo>
                  <a:lnTo>
                    <a:pt x="126" y="132"/>
                  </a:lnTo>
                  <a:lnTo>
                    <a:pt x="120" y="144"/>
                  </a:lnTo>
                  <a:lnTo>
                    <a:pt x="114" y="150"/>
                  </a:lnTo>
                  <a:lnTo>
                    <a:pt x="102" y="168"/>
                  </a:lnTo>
                  <a:lnTo>
                    <a:pt x="96" y="186"/>
                  </a:lnTo>
                  <a:lnTo>
                    <a:pt x="66" y="156"/>
                  </a:lnTo>
                  <a:lnTo>
                    <a:pt x="66" y="150"/>
                  </a:lnTo>
                  <a:close/>
                </a:path>
              </a:pathLst>
            </a:custGeom>
            <a:solidFill>
              <a:srgbClr val="6F73BF"/>
            </a:solidFill>
            <a:ln w="9525">
              <a:solidFill>
                <a:srgbClr val="000000"/>
              </a:solidFill>
              <a:round/>
              <a:headEnd/>
              <a:tailEnd/>
            </a:ln>
          </p:spPr>
          <p:txBody>
            <a:bodyPr/>
            <a:lstStyle/>
            <a:p>
              <a:pPr algn="ctr"/>
              <a:endParaRPr lang="en-US"/>
            </a:p>
          </p:txBody>
        </p:sp>
        <p:sp>
          <p:nvSpPr>
            <p:cNvPr id="21645" name="Rectangle 162"/>
            <p:cNvSpPr>
              <a:spLocks noChangeArrowheads="1"/>
            </p:cNvSpPr>
            <p:nvPr/>
          </p:nvSpPr>
          <p:spPr bwMode="auto">
            <a:xfrm>
              <a:off x="5611" y="2686"/>
              <a:ext cx="5"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46" name="Freeform 163"/>
            <p:cNvSpPr>
              <a:spLocks/>
            </p:cNvSpPr>
            <p:nvPr/>
          </p:nvSpPr>
          <p:spPr bwMode="auto">
            <a:xfrm>
              <a:off x="5616" y="2713"/>
              <a:ext cx="1" cy="7"/>
            </a:xfrm>
            <a:custGeom>
              <a:avLst/>
              <a:gdLst>
                <a:gd name="T0" fmla="*/ 0 w 1"/>
                <a:gd name="T1" fmla="*/ 6 h 6"/>
                <a:gd name="T2" fmla="*/ 0 w 1"/>
                <a:gd name="T3" fmla="*/ 6 h 6"/>
                <a:gd name="T4" fmla="*/ 0 w 1"/>
                <a:gd name="T5" fmla="*/ 6 h 6"/>
                <a:gd name="T6" fmla="*/ 0 w 1"/>
                <a:gd name="T7" fmla="*/ 0 h 6"/>
                <a:gd name="T8" fmla="*/ 0 w 1"/>
                <a:gd name="T9" fmla="*/ 0 h 6"/>
                <a:gd name="T10" fmla="*/ 0 w 1"/>
                <a:gd name="T11" fmla="*/ 0 h 6"/>
                <a:gd name="T12" fmla="*/ 0 w 1"/>
                <a:gd name="T13" fmla="*/ 0 h 6"/>
                <a:gd name="T14" fmla="*/ 0 w 1"/>
                <a:gd name="T15" fmla="*/ 6 h 6"/>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6"/>
                <a:gd name="T26" fmla="*/ 1 w 1"/>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6">
                  <a:moveTo>
                    <a:pt x="0" y="6"/>
                  </a:moveTo>
                  <a:lnTo>
                    <a:pt x="0" y="6"/>
                  </a:lnTo>
                  <a:lnTo>
                    <a:pt x="0" y="0"/>
                  </a:lnTo>
                  <a:lnTo>
                    <a:pt x="0" y="6"/>
                  </a:lnTo>
                  <a:close/>
                </a:path>
              </a:pathLst>
            </a:custGeom>
            <a:solidFill>
              <a:srgbClr val="E1E1E1"/>
            </a:solidFill>
            <a:ln w="9525">
              <a:solidFill>
                <a:srgbClr val="000000"/>
              </a:solidFill>
              <a:round/>
              <a:headEnd/>
              <a:tailEnd/>
            </a:ln>
          </p:spPr>
          <p:txBody>
            <a:bodyPr/>
            <a:lstStyle/>
            <a:p>
              <a:pPr algn="ctr"/>
              <a:endParaRPr lang="en-US"/>
            </a:p>
          </p:txBody>
        </p:sp>
        <p:sp>
          <p:nvSpPr>
            <p:cNvPr id="21647" name="Freeform 164"/>
            <p:cNvSpPr>
              <a:spLocks/>
            </p:cNvSpPr>
            <p:nvPr/>
          </p:nvSpPr>
          <p:spPr bwMode="auto">
            <a:xfrm>
              <a:off x="5622" y="2727"/>
              <a:ext cx="1" cy="1"/>
            </a:xfrm>
            <a:custGeom>
              <a:avLst/>
              <a:gdLst>
                <a:gd name="T0" fmla="*/ 0 w 1"/>
                <a:gd name="T1" fmla="*/ 0 h 1"/>
                <a:gd name="T2" fmla="*/ 0 w 1"/>
                <a:gd name="T3" fmla="*/ 0 h 1"/>
                <a:gd name="T4" fmla="*/ 0 w 1"/>
                <a:gd name="T5" fmla="*/ 0 h 1"/>
                <a:gd name="T6" fmla="*/ 0 60000 65536"/>
                <a:gd name="T7" fmla="*/ 0 60000 65536"/>
                <a:gd name="T8" fmla="*/ 0 60000 65536"/>
                <a:gd name="T9" fmla="*/ 0 w 1"/>
                <a:gd name="T10" fmla="*/ 0 h 1"/>
                <a:gd name="T11" fmla="*/ 1 w 1"/>
                <a:gd name="T12" fmla="*/ 1 h 1"/>
              </a:gdLst>
              <a:ahLst/>
              <a:cxnLst>
                <a:cxn ang="T6">
                  <a:pos x="T0" y="T1"/>
                </a:cxn>
                <a:cxn ang="T7">
                  <a:pos x="T2" y="T3"/>
                </a:cxn>
                <a:cxn ang="T8">
                  <a:pos x="T4" y="T5"/>
                </a:cxn>
              </a:cxnLst>
              <a:rect l="T9" t="T10" r="T11" b="T12"/>
              <a:pathLst>
                <a:path w="1" h="1">
                  <a:moveTo>
                    <a:pt x="0" y="0"/>
                  </a:move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648" name="Rectangle 165"/>
            <p:cNvSpPr>
              <a:spLocks noChangeArrowheads="1"/>
            </p:cNvSpPr>
            <p:nvPr/>
          </p:nvSpPr>
          <p:spPr bwMode="auto">
            <a:xfrm>
              <a:off x="5622" y="2713"/>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49" name="Freeform 166"/>
            <p:cNvSpPr>
              <a:spLocks/>
            </p:cNvSpPr>
            <p:nvPr/>
          </p:nvSpPr>
          <p:spPr bwMode="auto">
            <a:xfrm>
              <a:off x="5616" y="2720"/>
              <a:ext cx="1" cy="1"/>
            </a:xfrm>
            <a:custGeom>
              <a:avLst/>
              <a:gdLst>
                <a:gd name="T0" fmla="*/ 0 w 1"/>
                <a:gd name="T1" fmla="*/ 0 h 1"/>
                <a:gd name="T2" fmla="*/ 0 w 1"/>
                <a:gd name="T3" fmla="*/ 0 h 1"/>
                <a:gd name="T4" fmla="*/ 0 w 1"/>
                <a:gd name="T5" fmla="*/ 0 h 1"/>
                <a:gd name="T6" fmla="*/ 0 60000 65536"/>
                <a:gd name="T7" fmla="*/ 0 60000 65536"/>
                <a:gd name="T8" fmla="*/ 0 60000 65536"/>
                <a:gd name="T9" fmla="*/ 0 w 1"/>
                <a:gd name="T10" fmla="*/ 0 h 1"/>
                <a:gd name="T11" fmla="*/ 1 w 1"/>
                <a:gd name="T12" fmla="*/ 1 h 1"/>
              </a:gdLst>
              <a:ahLst/>
              <a:cxnLst>
                <a:cxn ang="T6">
                  <a:pos x="T0" y="T1"/>
                </a:cxn>
                <a:cxn ang="T7">
                  <a:pos x="T2" y="T3"/>
                </a:cxn>
                <a:cxn ang="T8">
                  <a:pos x="T4" y="T5"/>
                </a:cxn>
              </a:cxnLst>
              <a:rect l="T9" t="T10" r="T11" b="T12"/>
              <a:pathLst>
                <a:path w="1" h="1">
                  <a:moveTo>
                    <a:pt x="0" y="0"/>
                  </a:move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650" name="Freeform 167"/>
            <p:cNvSpPr>
              <a:spLocks/>
            </p:cNvSpPr>
            <p:nvPr/>
          </p:nvSpPr>
          <p:spPr bwMode="auto">
            <a:xfrm>
              <a:off x="2920" y="2444"/>
              <a:ext cx="188" cy="215"/>
            </a:xfrm>
            <a:custGeom>
              <a:avLst/>
              <a:gdLst>
                <a:gd name="T0" fmla="*/ 137 w 209"/>
                <a:gd name="T1" fmla="*/ 137 h 191"/>
                <a:gd name="T2" fmla="*/ 125 w 209"/>
                <a:gd name="T3" fmla="*/ 143 h 191"/>
                <a:gd name="T4" fmla="*/ 119 w 209"/>
                <a:gd name="T5" fmla="*/ 155 h 191"/>
                <a:gd name="T6" fmla="*/ 113 w 209"/>
                <a:gd name="T7" fmla="*/ 167 h 191"/>
                <a:gd name="T8" fmla="*/ 107 w 209"/>
                <a:gd name="T9" fmla="*/ 179 h 191"/>
                <a:gd name="T10" fmla="*/ 101 w 209"/>
                <a:gd name="T11" fmla="*/ 179 h 191"/>
                <a:gd name="T12" fmla="*/ 101 w 209"/>
                <a:gd name="T13" fmla="*/ 185 h 191"/>
                <a:gd name="T14" fmla="*/ 83 w 209"/>
                <a:gd name="T15" fmla="*/ 185 h 191"/>
                <a:gd name="T16" fmla="*/ 83 w 209"/>
                <a:gd name="T17" fmla="*/ 185 h 191"/>
                <a:gd name="T18" fmla="*/ 77 w 209"/>
                <a:gd name="T19" fmla="*/ 185 h 191"/>
                <a:gd name="T20" fmla="*/ 77 w 209"/>
                <a:gd name="T21" fmla="*/ 185 h 191"/>
                <a:gd name="T22" fmla="*/ 71 w 209"/>
                <a:gd name="T23" fmla="*/ 179 h 191"/>
                <a:gd name="T24" fmla="*/ 71 w 209"/>
                <a:gd name="T25" fmla="*/ 191 h 191"/>
                <a:gd name="T26" fmla="*/ 71 w 209"/>
                <a:gd name="T27" fmla="*/ 185 h 191"/>
                <a:gd name="T28" fmla="*/ 71 w 209"/>
                <a:gd name="T29" fmla="*/ 185 h 191"/>
                <a:gd name="T30" fmla="*/ 65 w 209"/>
                <a:gd name="T31" fmla="*/ 185 h 191"/>
                <a:gd name="T32" fmla="*/ 59 w 209"/>
                <a:gd name="T33" fmla="*/ 191 h 191"/>
                <a:gd name="T34" fmla="*/ 48 w 209"/>
                <a:gd name="T35" fmla="*/ 167 h 191"/>
                <a:gd name="T36" fmla="*/ 54 w 209"/>
                <a:gd name="T37" fmla="*/ 167 h 191"/>
                <a:gd name="T38" fmla="*/ 48 w 209"/>
                <a:gd name="T39" fmla="*/ 167 h 191"/>
                <a:gd name="T40" fmla="*/ 48 w 209"/>
                <a:gd name="T41" fmla="*/ 167 h 191"/>
                <a:gd name="T42" fmla="*/ 48 w 209"/>
                <a:gd name="T43" fmla="*/ 161 h 191"/>
                <a:gd name="T44" fmla="*/ 24 w 209"/>
                <a:gd name="T45" fmla="*/ 149 h 191"/>
                <a:gd name="T46" fmla="*/ 18 w 209"/>
                <a:gd name="T47" fmla="*/ 149 h 191"/>
                <a:gd name="T48" fmla="*/ 18 w 209"/>
                <a:gd name="T49" fmla="*/ 143 h 191"/>
                <a:gd name="T50" fmla="*/ 0 w 209"/>
                <a:gd name="T51" fmla="*/ 149 h 191"/>
                <a:gd name="T52" fmla="*/ 6 w 209"/>
                <a:gd name="T53" fmla="*/ 95 h 191"/>
                <a:gd name="T54" fmla="*/ 18 w 209"/>
                <a:gd name="T55" fmla="*/ 72 h 191"/>
                <a:gd name="T56" fmla="*/ 18 w 209"/>
                <a:gd name="T57" fmla="*/ 54 h 191"/>
                <a:gd name="T58" fmla="*/ 18 w 209"/>
                <a:gd name="T59" fmla="*/ 42 h 191"/>
                <a:gd name="T60" fmla="*/ 18 w 209"/>
                <a:gd name="T61" fmla="*/ 42 h 191"/>
                <a:gd name="T62" fmla="*/ 18 w 209"/>
                <a:gd name="T63" fmla="*/ 36 h 191"/>
                <a:gd name="T64" fmla="*/ 24 w 209"/>
                <a:gd name="T65" fmla="*/ 24 h 191"/>
                <a:gd name="T66" fmla="*/ 30 w 209"/>
                <a:gd name="T67" fmla="*/ 6 h 191"/>
                <a:gd name="T68" fmla="*/ 42 w 209"/>
                <a:gd name="T69" fmla="*/ 0 h 191"/>
                <a:gd name="T70" fmla="*/ 59 w 209"/>
                <a:gd name="T71" fmla="*/ 6 h 191"/>
                <a:gd name="T72" fmla="*/ 71 w 209"/>
                <a:gd name="T73" fmla="*/ 18 h 191"/>
                <a:gd name="T74" fmla="*/ 89 w 209"/>
                <a:gd name="T75" fmla="*/ 12 h 191"/>
                <a:gd name="T76" fmla="*/ 101 w 209"/>
                <a:gd name="T77" fmla="*/ 18 h 191"/>
                <a:gd name="T78" fmla="*/ 119 w 209"/>
                <a:gd name="T79" fmla="*/ 24 h 191"/>
                <a:gd name="T80" fmla="*/ 137 w 209"/>
                <a:gd name="T81" fmla="*/ 12 h 191"/>
                <a:gd name="T82" fmla="*/ 155 w 209"/>
                <a:gd name="T83" fmla="*/ 12 h 191"/>
                <a:gd name="T84" fmla="*/ 173 w 209"/>
                <a:gd name="T85" fmla="*/ 18 h 191"/>
                <a:gd name="T86" fmla="*/ 191 w 209"/>
                <a:gd name="T87" fmla="*/ 6 h 191"/>
                <a:gd name="T88" fmla="*/ 203 w 209"/>
                <a:gd name="T89" fmla="*/ 18 h 191"/>
                <a:gd name="T90" fmla="*/ 203 w 209"/>
                <a:gd name="T91" fmla="*/ 30 h 191"/>
                <a:gd name="T92" fmla="*/ 209 w 209"/>
                <a:gd name="T93" fmla="*/ 36 h 191"/>
                <a:gd name="T94" fmla="*/ 209 w 209"/>
                <a:gd name="T95" fmla="*/ 48 h 191"/>
                <a:gd name="T96" fmla="*/ 197 w 209"/>
                <a:gd name="T97" fmla="*/ 60 h 191"/>
                <a:gd name="T98" fmla="*/ 191 w 209"/>
                <a:gd name="T99" fmla="*/ 77 h 191"/>
                <a:gd name="T100" fmla="*/ 179 w 209"/>
                <a:gd name="T101" fmla="*/ 89 h 191"/>
                <a:gd name="T102" fmla="*/ 173 w 209"/>
                <a:gd name="T103" fmla="*/ 107 h 191"/>
                <a:gd name="T104" fmla="*/ 167 w 209"/>
                <a:gd name="T105" fmla="*/ 113 h 191"/>
                <a:gd name="T106" fmla="*/ 161 w 209"/>
                <a:gd name="T107" fmla="*/ 131 h 191"/>
                <a:gd name="T108" fmla="*/ 149 w 209"/>
                <a:gd name="T109" fmla="*/ 149 h 191"/>
                <a:gd name="T110" fmla="*/ 137 w 209"/>
                <a:gd name="T111" fmla="*/ 137 h 191"/>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09"/>
                <a:gd name="T169" fmla="*/ 0 h 191"/>
                <a:gd name="T170" fmla="*/ 209 w 209"/>
                <a:gd name="T171" fmla="*/ 191 h 191"/>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09" h="191">
                  <a:moveTo>
                    <a:pt x="137" y="137"/>
                  </a:moveTo>
                  <a:lnTo>
                    <a:pt x="125" y="143"/>
                  </a:lnTo>
                  <a:lnTo>
                    <a:pt x="119" y="155"/>
                  </a:lnTo>
                  <a:lnTo>
                    <a:pt x="113" y="167"/>
                  </a:lnTo>
                  <a:lnTo>
                    <a:pt x="107" y="179"/>
                  </a:lnTo>
                  <a:lnTo>
                    <a:pt x="101" y="179"/>
                  </a:lnTo>
                  <a:lnTo>
                    <a:pt x="101" y="185"/>
                  </a:lnTo>
                  <a:lnTo>
                    <a:pt x="83" y="185"/>
                  </a:lnTo>
                  <a:lnTo>
                    <a:pt x="77" y="185"/>
                  </a:lnTo>
                  <a:lnTo>
                    <a:pt x="71" y="179"/>
                  </a:lnTo>
                  <a:lnTo>
                    <a:pt x="71" y="191"/>
                  </a:lnTo>
                  <a:lnTo>
                    <a:pt x="71" y="185"/>
                  </a:lnTo>
                  <a:lnTo>
                    <a:pt x="65" y="185"/>
                  </a:lnTo>
                  <a:lnTo>
                    <a:pt x="59" y="191"/>
                  </a:lnTo>
                  <a:lnTo>
                    <a:pt x="48" y="167"/>
                  </a:lnTo>
                  <a:lnTo>
                    <a:pt x="54" y="167"/>
                  </a:lnTo>
                  <a:lnTo>
                    <a:pt x="48" y="167"/>
                  </a:lnTo>
                  <a:lnTo>
                    <a:pt x="48" y="161"/>
                  </a:lnTo>
                  <a:lnTo>
                    <a:pt x="24" y="149"/>
                  </a:lnTo>
                  <a:lnTo>
                    <a:pt x="18" y="149"/>
                  </a:lnTo>
                  <a:lnTo>
                    <a:pt x="18" y="143"/>
                  </a:lnTo>
                  <a:lnTo>
                    <a:pt x="0" y="149"/>
                  </a:lnTo>
                  <a:lnTo>
                    <a:pt x="6" y="95"/>
                  </a:lnTo>
                  <a:lnTo>
                    <a:pt x="18" y="72"/>
                  </a:lnTo>
                  <a:lnTo>
                    <a:pt x="18" y="54"/>
                  </a:lnTo>
                  <a:lnTo>
                    <a:pt x="18" y="42"/>
                  </a:lnTo>
                  <a:lnTo>
                    <a:pt x="18" y="36"/>
                  </a:lnTo>
                  <a:lnTo>
                    <a:pt x="24" y="24"/>
                  </a:lnTo>
                  <a:lnTo>
                    <a:pt x="30" y="6"/>
                  </a:lnTo>
                  <a:lnTo>
                    <a:pt x="42" y="0"/>
                  </a:lnTo>
                  <a:lnTo>
                    <a:pt x="59" y="6"/>
                  </a:lnTo>
                  <a:lnTo>
                    <a:pt x="71" y="18"/>
                  </a:lnTo>
                  <a:lnTo>
                    <a:pt x="89" y="12"/>
                  </a:lnTo>
                  <a:lnTo>
                    <a:pt x="101" y="18"/>
                  </a:lnTo>
                  <a:lnTo>
                    <a:pt x="119" y="24"/>
                  </a:lnTo>
                  <a:lnTo>
                    <a:pt x="137" y="12"/>
                  </a:lnTo>
                  <a:lnTo>
                    <a:pt x="155" y="12"/>
                  </a:lnTo>
                  <a:lnTo>
                    <a:pt x="173" y="18"/>
                  </a:lnTo>
                  <a:lnTo>
                    <a:pt x="191" y="6"/>
                  </a:lnTo>
                  <a:lnTo>
                    <a:pt x="203" y="18"/>
                  </a:lnTo>
                  <a:lnTo>
                    <a:pt x="203" y="30"/>
                  </a:lnTo>
                  <a:lnTo>
                    <a:pt x="209" y="36"/>
                  </a:lnTo>
                  <a:lnTo>
                    <a:pt x="209" y="48"/>
                  </a:lnTo>
                  <a:lnTo>
                    <a:pt x="197" y="60"/>
                  </a:lnTo>
                  <a:lnTo>
                    <a:pt x="191" y="77"/>
                  </a:lnTo>
                  <a:lnTo>
                    <a:pt x="179" y="89"/>
                  </a:lnTo>
                  <a:lnTo>
                    <a:pt x="173" y="107"/>
                  </a:lnTo>
                  <a:lnTo>
                    <a:pt x="167" y="113"/>
                  </a:lnTo>
                  <a:lnTo>
                    <a:pt x="161" y="131"/>
                  </a:lnTo>
                  <a:lnTo>
                    <a:pt x="149" y="149"/>
                  </a:lnTo>
                  <a:lnTo>
                    <a:pt x="137" y="137"/>
                  </a:lnTo>
                  <a:close/>
                </a:path>
              </a:pathLst>
            </a:custGeom>
            <a:solidFill>
              <a:srgbClr val="E1E1E1"/>
            </a:solidFill>
            <a:ln w="9525">
              <a:solidFill>
                <a:srgbClr val="000000"/>
              </a:solidFill>
              <a:round/>
              <a:headEnd/>
              <a:tailEnd/>
            </a:ln>
          </p:spPr>
          <p:txBody>
            <a:bodyPr/>
            <a:lstStyle/>
            <a:p>
              <a:pPr algn="ctr"/>
              <a:endParaRPr lang="en-US"/>
            </a:p>
          </p:txBody>
        </p:sp>
        <p:sp>
          <p:nvSpPr>
            <p:cNvPr id="21651" name="Freeform 168"/>
            <p:cNvSpPr>
              <a:spLocks/>
            </p:cNvSpPr>
            <p:nvPr/>
          </p:nvSpPr>
          <p:spPr bwMode="auto">
            <a:xfrm>
              <a:off x="2893" y="2478"/>
              <a:ext cx="43" cy="141"/>
            </a:xfrm>
            <a:custGeom>
              <a:avLst/>
              <a:gdLst>
                <a:gd name="T0" fmla="*/ 0 w 48"/>
                <a:gd name="T1" fmla="*/ 30 h 125"/>
                <a:gd name="T2" fmla="*/ 0 w 48"/>
                <a:gd name="T3" fmla="*/ 30 h 125"/>
                <a:gd name="T4" fmla="*/ 0 w 48"/>
                <a:gd name="T5" fmla="*/ 36 h 125"/>
                <a:gd name="T6" fmla="*/ 6 w 48"/>
                <a:gd name="T7" fmla="*/ 47 h 125"/>
                <a:gd name="T8" fmla="*/ 12 w 48"/>
                <a:gd name="T9" fmla="*/ 65 h 125"/>
                <a:gd name="T10" fmla="*/ 12 w 48"/>
                <a:gd name="T11" fmla="*/ 77 h 125"/>
                <a:gd name="T12" fmla="*/ 12 w 48"/>
                <a:gd name="T13" fmla="*/ 95 h 125"/>
                <a:gd name="T14" fmla="*/ 12 w 48"/>
                <a:gd name="T15" fmla="*/ 125 h 125"/>
                <a:gd name="T16" fmla="*/ 30 w 48"/>
                <a:gd name="T17" fmla="*/ 119 h 125"/>
                <a:gd name="T18" fmla="*/ 36 w 48"/>
                <a:gd name="T19" fmla="*/ 65 h 125"/>
                <a:gd name="T20" fmla="*/ 48 w 48"/>
                <a:gd name="T21" fmla="*/ 42 h 125"/>
                <a:gd name="T22" fmla="*/ 48 w 48"/>
                <a:gd name="T23" fmla="*/ 24 h 125"/>
                <a:gd name="T24" fmla="*/ 48 w 48"/>
                <a:gd name="T25" fmla="*/ 12 h 125"/>
                <a:gd name="T26" fmla="*/ 48 w 48"/>
                <a:gd name="T27" fmla="*/ 12 h 125"/>
                <a:gd name="T28" fmla="*/ 30 w 48"/>
                <a:gd name="T29" fmla="*/ 0 h 125"/>
                <a:gd name="T30" fmla="*/ 30 w 48"/>
                <a:gd name="T31" fmla="*/ 6 h 125"/>
                <a:gd name="T32" fmla="*/ 30 w 48"/>
                <a:gd name="T33" fmla="*/ 12 h 125"/>
                <a:gd name="T34" fmla="*/ 30 w 48"/>
                <a:gd name="T35" fmla="*/ 12 h 125"/>
                <a:gd name="T36" fmla="*/ 24 w 48"/>
                <a:gd name="T37" fmla="*/ 12 h 125"/>
                <a:gd name="T38" fmla="*/ 12 w 48"/>
                <a:gd name="T39" fmla="*/ 18 h 125"/>
                <a:gd name="T40" fmla="*/ 0 w 48"/>
                <a:gd name="T41" fmla="*/ 30 h 12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125"/>
                <a:gd name="T65" fmla="*/ 48 w 48"/>
                <a:gd name="T66" fmla="*/ 125 h 12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125">
                  <a:moveTo>
                    <a:pt x="0" y="30"/>
                  </a:moveTo>
                  <a:lnTo>
                    <a:pt x="0" y="30"/>
                  </a:lnTo>
                  <a:lnTo>
                    <a:pt x="0" y="36"/>
                  </a:lnTo>
                  <a:lnTo>
                    <a:pt x="6" y="47"/>
                  </a:lnTo>
                  <a:lnTo>
                    <a:pt x="12" y="65"/>
                  </a:lnTo>
                  <a:lnTo>
                    <a:pt x="12" y="77"/>
                  </a:lnTo>
                  <a:lnTo>
                    <a:pt x="12" y="95"/>
                  </a:lnTo>
                  <a:lnTo>
                    <a:pt x="12" y="125"/>
                  </a:lnTo>
                  <a:lnTo>
                    <a:pt x="30" y="119"/>
                  </a:lnTo>
                  <a:lnTo>
                    <a:pt x="36" y="65"/>
                  </a:lnTo>
                  <a:lnTo>
                    <a:pt x="48" y="42"/>
                  </a:lnTo>
                  <a:lnTo>
                    <a:pt x="48" y="24"/>
                  </a:lnTo>
                  <a:lnTo>
                    <a:pt x="48" y="12"/>
                  </a:lnTo>
                  <a:lnTo>
                    <a:pt x="30" y="0"/>
                  </a:lnTo>
                  <a:lnTo>
                    <a:pt x="30" y="6"/>
                  </a:lnTo>
                  <a:lnTo>
                    <a:pt x="30" y="12"/>
                  </a:lnTo>
                  <a:lnTo>
                    <a:pt x="24" y="12"/>
                  </a:lnTo>
                  <a:lnTo>
                    <a:pt x="12" y="18"/>
                  </a:lnTo>
                  <a:lnTo>
                    <a:pt x="0" y="30"/>
                  </a:lnTo>
                  <a:close/>
                </a:path>
              </a:pathLst>
            </a:custGeom>
            <a:solidFill>
              <a:srgbClr val="E1E1E1"/>
            </a:solidFill>
            <a:ln w="9525">
              <a:solidFill>
                <a:srgbClr val="000000"/>
              </a:solidFill>
              <a:round/>
              <a:headEnd/>
              <a:tailEnd/>
            </a:ln>
          </p:spPr>
          <p:txBody>
            <a:bodyPr/>
            <a:lstStyle/>
            <a:p>
              <a:pPr algn="ctr"/>
              <a:endParaRPr lang="en-US"/>
            </a:p>
          </p:txBody>
        </p:sp>
        <p:sp>
          <p:nvSpPr>
            <p:cNvPr id="21652" name="Freeform 169"/>
            <p:cNvSpPr>
              <a:spLocks/>
            </p:cNvSpPr>
            <p:nvPr/>
          </p:nvSpPr>
          <p:spPr bwMode="auto">
            <a:xfrm>
              <a:off x="2790" y="2417"/>
              <a:ext cx="130" cy="127"/>
            </a:xfrm>
            <a:custGeom>
              <a:avLst/>
              <a:gdLst>
                <a:gd name="T0" fmla="*/ 114 w 144"/>
                <a:gd name="T1" fmla="*/ 84 h 113"/>
                <a:gd name="T2" fmla="*/ 108 w 144"/>
                <a:gd name="T3" fmla="*/ 84 h 113"/>
                <a:gd name="T4" fmla="*/ 96 w 144"/>
                <a:gd name="T5" fmla="*/ 78 h 113"/>
                <a:gd name="T6" fmla="*/ 90 w 144"/>
                <a:gd name="T7" fmla="*/ 78 h 113"/>
                <a:gd name="T8" fmla="*/ 72 w 144"/>
                <a:gd name="T9" fmla="*/ 78 h 113"/>
                <a:gd name="T10" fmla="*/ 48 w 144"/>
                <a:gd name="T11" fmla="*/ 84 h 113"/>
                <a:gd name="T12" fmla="*/ 54 w 144"/>
                <a:gd name="T13" fmla="*/ 113 h 113"/>
                <a:gd name="T14" fmla="*/ 36 w 144"/>
                <a:gd name="T15" fmla="*/ 101 h 113"/>
                <a:gd name="T16" fmla="*/ 18 w 144"/>
                <a:gd name="T17" fmla="*/ 107 h 113"/>
                <a:gd name="T18" fmla="*/ 12 w 144"/>
                <a:gd name="T19" fmla="*/ 96 h 113"/>
                <a:gd name="T20" fmla="*/ 0 w 144"/>
                <a:gd name="T21" fmla="*/ 96 h 113"/>
                <a:gd name="T22" fmla="*/ 6 w 144"/>
                <a:gd name="T23" fmla="*/ 66 h 113"/>
                <a:gd name="T24" fmla="*/ 12 w 144"/>
                <a:gd name="T25" fmla="*/ 60 h 113"/>
                <a:gd name="T26" fmla="*/ 24 w 144"/>
                <a:gd name="T27" fmla="*/ 54 h 113"/>
                <a:gd name="T28" fmla="*/ 24 w 144"/>
                <a:gd name="T29" fmla="*/ 42 h 113"/>
                <a:gd name="T30" fmla="*/ 30 w 144"/>
                <a:gd name="T31" fmla="*/ 36 h 113"/>
                <a:gd name="T32" fmla="*/ 36 w 144"/>
                <a:gd name="T33" fmla="*/ 36 h 113"/>
                <a:gd name="T34" fmla="*/ 42 w 144"/>
                <a:gd name="T35" fmla="*/ 30 h 113"/>
                <a:gd name="T36" fmla="*/ 48 w 144"/>
                <a:gd name="T37" fmla="*/ 30 h 113"/>
                <a:gd name="T38" fmla="*/ 54 w 144"/>
                <a:gd name="T39" fmla="*/ 18 h 113"/>
                <a:gd name="T40" fmla="*/ 60 w 144"/>
                <a:gd name="T41" fmla="*/ 18 h 113"/>
                <a:gd name="T42" fmla="*/ 66 w 144"/>
                <a:gd name="T43" fmla="*/ 12 h 113"/>
                <a:gd name="T44" fmla="*/ 84 w 144"/>
                <a:gd name="T45" fmla="*/ 0 h 113"/>
                <a:gd name="T46" fmla="*/ 102 w 144"/>
                <a:gd name="T47" fmla="*/ 0 h 113"/>
                <a:gd name="T48" fmla="*/ 108 w 144"/>
                <a:gd name="T49" fmla="*/ 18 h 113"/>
                <a:gd name="T50" fmla="*/ 120 w 144"/>
                <a:gd name="T51" fmla="*/ 36 h 113"/>
                <a:gd name="T52" fmla="*/ 114 w 144"/>
                <a:gd name="T53" fmla="*/ 36 h 113"/>
                <a:gd name="T54" fmla="*/ 114 w 144"/>
                <a:gd name="T55" fmla="*/ 42 h 113"/>
                <a:gd name="T56" fmla="*/ 126 w 144"/>
                <a:gd name="T57" fmla="*/ 48 h 113"/>
                <a:gd name="T58" fmla="*/ 132 w 144"/>
                <a:gd name="T59" fmla="*/ 48 h 113"/>
                <a:gd name="T60" fmla="*/ 138 w 144"/>
                <a:gd name="T61" fmla="*/ 54 h 113"/>
                <a:gd name="T62" fmla="*/ 144 w 144"/>
                <a:gd name="T63" fmla="*/ 66 h 113"/>
                <a:gd name="T64" fmla="*/ 144 w 144"/>
                <a:gd name="T65" fmla="*/ 66 h 113"/>
                <a:gd name="T66" fmla="*/ 138 w 144"/>
                <a:gd name="T67" fmla="*/ 66 h 113"/>
                <a:gd name="T68" fmla="*/ 126 w 144"/>
                <a:gd name="T69" fmla="*/ 72 h 113"/>
                <a:gd name="T70" fmla="*/ 114 w 144"/>
                <a:gd name="T71" fmla="*/ 84 h 11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44"/>
                <a:gd name="T109" fmla="*/ 0 h 113"/>
                <a:gd name="T110" fmla="*/ 144 w 144"/>
                <a:gd name="T111" fmla="*/ 113 h 113"/>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44" h="113">
                  <a:moveTo>
                    <a:pt x="114" y="84"/>
                  </a:moveTo>
                  <a:lnTo>
                    <a:pt x="108" y="84"/>
                  </a:lnTo>
                  <a:lnTo>
                    <a:pt x="96" y="78"/>
                  </a:lnTo>
                  <a:lnTo>
                    <a:pt x="90" y="78"/>
                  </a:lnTo>
                  <a:lnTo>
                    <a:pt x="72" y="78"/>
                  </a:lnTo>
                  <a:lnTo>
                    <a:pt x="48" y="84"/>
                  </a:lnTo>
                  <a:lnTo>
                    <a:pt x="54" y="113"/>
                  </a:lnTo>
                  <a:lnTo>
                    <a:pt x="36" y="101"/>
                  </a:lnTo>
                  <a:lnTo>
                    <a:pt x="18" y="107"/>
                  </a:lnTo>
                  <a:lnTo>
                    <a:pt x="12" y="96"/>
                  </a:lnTo>
                  <a:lnTo>
                    <a:pt x="0" y="96"/>
                  </a:lnTo>
                  <a:lnTo>
                    <a:pt x="6" y="66"/>
                  </a:lnTo>
                  <a:lnTo>
                    <a:pt x="12" y="60"/>
                  </a:lnTo>
                  <a:lnTo>
                    <a:pt x="24" y="54"/>
                  </a:lnTo>
                  <a:lnTo>
                    <a:pt x="24" y="42"/>
                  </a:lnTo>
                  <a:lnTo>
                    <a:pt x="30" y="36"/>
                  </a:lnTo>
                  <a:lnTo>
                    <a:pt x="36" y="36"/>
                  </a:lnTo>
                  <a:lnTo>
                    <a:pt x="42" y="30"/>
                  </a:lnTo>
                  <a:lnTo>
                    <a:pt x="48" y="30"/>
                  </a:lnTo>
                  <a:lnTo>
                    <a:pt x="54" y="18"/>
                  </a:lnTo>
                  <a:lnTo>
                    <a:pt x="60" y="18"/>
                  </a:lnTo>
                  <a:lnTo>
                    <a:pt x="66" y="12"/>
                  </a:lnTo>
                  <a:lnTo>
                    <a:pt x="84" y="0"/>
                  </a:lnTo>
                  <a:lnTo>
                    <a:pt x="102" y="0"/>
                  </a:lnTo>
                  <a:lnTo>
                    <a:pt x="108" y="18"/>
                  </a:lnTo>
                  <a:lnTo>
                    <a:pt x="120" y="36"/>
                  </a:lnTo>
                  <a:lnTo>
                    <a:pt x="114" y="36"/>
                  </a:lnTo>
                  <a:lnTo>
                    <a:pt x="114" y="42"/>
                  </a:lnTo>
                  <a:lnTo>
                    <a:pt x="126" y="48"/>
                  </a:lnTo>
                  <a:lnTo>
                    <a:pt x="132" y="48"/>
                  </a:lnTo>
                  <a:lnTo>
                    <a:pt x="138" y="54"/>
                  </a:lnTo>
                  <a:lnTo>
                    <a:pt x="144" y="66"/>
                  </a:lnTo>
                  <a:lnTo>
                    <a:pt x="138" y="66"/>
                  </a:lnTo>
                  <a:lnTo>
                    <a:pt x="126" y="72"/>
                  </a:lnTo>
                  <a:lnTo>
                    <a:pt x="114" y="84"/>
                  </a:lnTo>
                  <a:close/>
                </a:path>
              </a:pathLst>
            </a:custGeom>
            <a:solidFill>
              <a:srgbClr val="E1E1E1"/>
            </a:solidFill>
            <a:ln w="9525">
              <a:solidFill>
                <a:srgbClr val="000000"/>
              </a:solidFill>
              <a:round/>
              <a:headEnd/>
              <a:tailEnd/>
            </a:ln>
          </p:spPr>
          <p:txBody>
            <a:bodyPr/>
            <a:lstStyle/>
            <a:p>
              <a:pPr algn="ctr"/>
              <a:endParaRPr lang="en-US"/>
            </a:p>
          </p:txBody>
        </p:sp>
        <p:sp>
          <p:nvSpPr>
            <p:cNvPr id="21653" name="Freeform 170"/>
            <p:cNvSpPr>
              <a:spLocks/>
            </p:cNvSpPr>
            <p:nvPr/>
          </p:nvSpPr>
          <p:spPr bwMode="auto">
            <a:xfrm>
              <a:off x="3011" y="2464"/>
              <a:ext cx="124" cy="249"/>
            </a:xfrm>
            <a:custGeom>
              <a:avLst/>
              <a:gdLst>
                <a:gd name="T0" fmla="*/ 126 w 138"/>
                <a:gd name="T1" fmla="*/ 59 h 221"/>
                <a:gd name="T2" fmla="*/ 108 w 138"/>
                <a:gd name="T3" fmla="*/ 59 h 221"/>
                <a:gd name="T4" fmla="*/ 102 w 138"/>
                <a:gd name="T5" fmla="*/ 65 h 221"/>
                <a:gd name="T6" fmla="*/ 114 w 138"/>
                <a:gd name="T7" fmla="*/ 83 h 221"/>
                <a:gd name="T8" fmla="*/ 126 w 138"/>
                <a:gd name="T9" fmla="*/ 107 h 221"/>
                <a:gd name="T10" fmla="*/ 114 w 138"/>
                <a:gd name="T11" fmla="*/ 125 h 221"/>
                <a:gd name="T12" fmla="*/ 108 w 138"/>
                <a:gd name="T13" fmla="*/ 143 h 221"/>
                <a:gd name="T14" fmla="*/ 114 w 138"/>
                <a:gd name="T15" fmla="*/ 167 h 221"/>
                <a:gd name="T16" fmla="*/ 132 w 138"/>
                <a:gd name="T17" fmla="*/ 197 h 221"/>
                <a:gd name="T18" fmla="*/ 138 w 138"/>
                <a:gd name="T19" fmla="*/ 215 h 221"/>
                <a:gd name="T20" fmla="*/ 138 w 138"/>
                <a:gd name="T21" fmla="*/ 221 h 221"/>
                <a:gd name="T22" fmla="*/ 120 w 138"/>
                <a:gd name="T23" fmla="*/ 221 h 221"/>
                <a:gd name="T24" fmla="*/ 102 w 138"/>
                <a:gd name="T25" fmla="*/ 215 h 221"/>
                <a:gd name="T26" fmla="*/ 90 w 138"/>
                <a:gd name="T27" fmla="*/ 215 h 221"/>
                <a:gd name="T28" fmla="*/ 54 w 138"/>
                <a:gd name="T29" fmla="*/ 215 h 221"/>
                <a:gd name="T30" fmla="*/ 42 w 138"/>
                <a:gd name="T31" fmla="*/ 215 h 221"/>
                <a:gd name="T32" fmla="*/ 24 w 138"/>
                <a:gd name="T33" fmla="*/ 209 h 221"/>
                <a:gd name="T34" fmla="*/ 24 w 138"/>
                <a:gd name="T35" fmla="*/ 191 h 221"/>
                <a:gd name="T36" fmla="*/ 24 w 138"/>
                <a:gd name="T37" fmla="*/ 179 h 221"/>
                <a:gd name="T38" fmla="*/ 24 w 138"/>
                <a:gd name="T39" fmla="*/ 179 h 221"/>
                <a:gd name="T40" fmla="*/ 12 w 138"/>
                <a:gd name="T41" fmla="*/ 179 h 221"/>
                <a:gd name="T42" fmla="*/ 6 w 138"/>
                <a:gd name="T43" fmla="*/ 167 h 221"/>
                <a:gd name="T44" fmla="*/ 0 w 138"/>
                <a:gd name="T45" fmla="*/ 167 h 221"/>
                <a:gd name="T46" fmla="*/ 6 w 138"/>
                <a:gd name="T47" fmla="*/ 161 h 221"/>
                <a:gd name="T48" fmla="*/ 12 w 138"/>
                <a:gd name="T49" fmla="*/ 149 h 221"/>
                <a:gd name="T50" fmla="*/ 18 w 138"/>
                <a:gd name="T51" fmla="*/ 137 h 221"/>
                <a:gd name="T52" fmla="*/ 24 w 138"/>
                <a:gd name="T53" fmla="*/ 125 h 221"/>
                <a:gd name="T54" fmla="*/ 36 w 138"/>
                <a:gd name="T55" fmla="*/ 119 h 221"/>
                <a:gd name="T56" fmla="*/ 48 w 138"/>
                <a:gd name="T57" fmla="*/ 131 h 221"/>
                <a:gd name="T58" fmla="*/ 60 w 138"/>
                <a:gd name="T59" fmla="*/ 113 h 221"/>
                <a:gd name="T60" fmla="*/ 66 w 138"/>
                <a:gd name="T61" fmla="*/ 95 h 221"/>
                <a:gd name="T62" fmla="*/ 72 w 138"/>
                <a:gd name="T63" fmla="*/ 89 h 221"/>
                <a:gd name="T64" fmla="*/ 78 w 138"/>
                <a:gd name="T65" fmla="*/ 71 h 221"/>
                <a:gd name="T66" fmla="*/ 90 w 138"/>
                <a:gd name="T67" fmla="*/ 59 h 221"/>
                <a:gd name="T68" fmla="*/ 96 w 138"/>
                <a:gd name="T69" fmla="*/ 42 h 221"/>
                <a:gd name="T70" fmla="*/ 108 w 138"/>
                <a:gd name="T71" fmla="*/ 30 h 221"/>
                <a:gd name="T72" fmla="*/ 108 w 138"/>
                <a:gd name="T73" fmla="*/ 18 h 221"/>
                <a:gd name="T74" fmla="*/ 102 w 138"/>
                <a:gd name="T75" fmla="*/ 12 h 221"/>
                <a:gd name="T76" fmla="*/ 102 w 138"/>
                <a:gd name="T77" fmla="*/ 0 h 221"/>
                <a:gd name="T78" fmla="*/ 108 w 138"/>
                <a:gd name="T79" fmla="*/ 0 h 221"/>
                <a:gd name="T80" fmla="*/ 114 w 138"/>
                <a:gd name="T81" fmla="*/ 18 h 221"/>
                <a:gd name="T82" fmla="*/ 114 w 138"/>
                <a:gd name="T83" fmla="*/ 42 h 221"/>
                <a:gd name="T84" fmla="*/ 126 w 138"/>
                <a:gd name="T85" fmla="*/ 59 h 22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8"/>
                <a:gd name="T130" fmla="*/ 0 h 221"/>
                <a:gd name="T131" fmla="*/ 138 w 138"/>
                <a:gd name="T132" fmla="*/ 221 h 22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8" h="221">
                  <a:moveTo>
                    <a:pt x="126" y="59"/>
                  </a:moveTo>
                  <a:lnTo>
                    <a:pt x="108" y="59"/>
                  </a:lnTo>
                  <a:lnTo>
                    <a:pt x="102" y="65"/>
                  </a:lnTo>
                  <a:lnTo>
                    <a:pt x="114" y="83"/>
                  </a:lnTo>
                  <a:lnTo>
                    <a:pt x="126" y="107"/>
                  </a:lnTo>
                  <a:lnTo>
                    <a:pt x="114" y="125"/>
                  </a:lnTo>
                  <a:lnTo>
                    <a:pt x="108" y="143"/>
                  </a:lnTo>
                  <a:lnTo>
                    <a:pt x="114" y="167"/>
                  </a:lnTo>
                  <a:lnTo>
                    <a:pt x="132" y="197"/>
                  </a:lnTo>
                  <a:lnTo>
                    <a:pt x="138" y="215"/>
                  </a:lnTo>
                  <a:lnTo>
                    <a:pt x="138" y="221"/>
                  </a:lnTo>
                  <a:lnTo>
                    <a:pt x="120" y="221"/>
                  </a:lnTo>
                  <a:lnTo>
                    <a:pt x="102" y="215"/>
                  </a:lnTo>
                  <a:lnTo>
                    <a:pt x="90" y="215"/>
                  </a:lnTo>
                  <a:lnTo>
                    <a:pt x="54" y="215"/>
                  </a:lnTo>
                  <a:lnTo>
                    <a:pt x="42" y="215"/>
                  </a:lnTo>
                  <a:lnTo>
                    <a:pt x="24" y="209"/>
                  </a:lnTo>
                  <a:lnTo>
                    <a:pt x="24" y="191"/>
                  </a:lnTo>
                  <a:lnTo>
                    <a:pt x="24" y="179"/>
                  </a:lnTo>
                  <a:lnTo>
                    <a:pt x="12" y="179"/>
                  </a:lnTo>
                  <a:lnTo>
                    <a:pt x="6" y="167"/>
                  </a:lnTo>
                  <a:lnTo>
                    <a:pt x="0" y="167"/>
                  </a:lnTo>
                  <a:lnTo>
                    <a:pt x="6" y="161"/>
                  </a:lnTo>
                  <a:lnTo>
                    <a:pt x="12" y="149"/>
                  </a:lnTo>
                  <a:lnTo>
                    <a:pt x="18" y="137"/>
                  </a:lnTo>
                  <a:lnTo>
                    <a:pt x="24" y="125"/>
                  </a:lnTo>
                  <a:lnTo>
                    <a:pt x="36" y="119"/>
                  </a:lnTo>
                  <a:lnTo>
                    <a:pt x="48" y="131"/>
                  </a:lnTo>
                  <a:lnTo>
                    <a:pt x="60" y="113"/>
                  </a:lnTo>
                  <a:lnTo>
                    <a:pt x="66" y="95"/>
                  </a:lnTo>
                  <a:lnTo>
                    <a:pt x="72" y="89"/>
                  </a:lnTo>
                  <a:lnTo>
                    <a:pt x="78" y="71"/>
                  </a:lnTo>
                  <a:lnTo>
                    <a:pt x="90" y="59"/>
                  </a:lnTo>
                  <a:lnTo>
                    <a:pt x="96" y="42"/>
                  </a:lnTo>
                  <a:lnTo>
                    <a:pt x="108" y="30"/>
                  </a:lnTo>
                  <a:lnTo>
                    <a:pt x="108" y="18"/>
                  </a:lnTo>
                  <a:lnTo>
                    <a:pt x="102" y="12"/>
                  </a:lnTo>
                  <a:lnTo>
                    <a:pt x="102" y="0"/>
                  </a:lnTo>
                  <a:lnTo>
                    <a:pt x="108" y="0"/>
                  </a:lnTo>
                  <a:lnTo>
                    <a:pt x="114" y="18"/>
                  </a:lnTo>
                  <a:lnTo>
                    <a:pt x="114" y="42"/>
                  </a:lnTo>
                  <a:lnTo>
                    <a:pt x="126" y="59"/>
                  </a:lnTo>
                  <a:close/>
                </a:path>
              </a:pathLst>
            </a:custGeom>
            <a:solidFill>
              <a:srgbClr val="E1E1E1"/>
            </a:solidFill>
            <a:ln w="9525">
              <a:solidFill>
                <a:srgbClr val="000000"/>
              </a:solidFill>
              <a:round/>
              <a:headEnd/>
              <a:tailEnd/>
            </a:ln>
          </p:spPr>
          <p:txBody>
            <a:bodyPr/>
            <a:lstStyle/>
            <a:p>
              <a:pPr algn="ctr"/>
              <a:endParaRPr lang="en-US"/>
            </a:p>
          </p:txBody>
        </p:sp>
        <p:sp>
          <p:nvSpPr>
            <p:cNvPr id="21654" name="Freeform 171"/>
            <p:cNvSpPr>
              <a:spLocks/>
            </p:cNvSpPr>
            <p:nvPr/>
          </p:nvSpPr>
          <p:spPr bwMode="auto">
            <a:xfrm>
              <a:off x="3108" y="2512"/>
              <a:ext cx="204" cy="195"/>
            </a:xfrm>
            <a:custGeom>
              <a:avLst/>
              <a:gdLst>
                <a:gd name="T0" fmla="*/ 78 w 227"/>
                <a:gd name="T1" fmla="*/ 47 h 173"/>
                <a:gd name="T2" fmla="*/ 78 w 227"/>
                <a:gd name="T3" fmla="*/ 41 h 173"/>
                <a:gd name="T4" fmla="*/ 102 w 227"/>
                <a:gd name="T5" fmla="*/ 35 h 173"/>
                <a:gd name="T6" fmla="*/ 132 w 227"/>
                <a:gd name="T7" fmla="*/ 6 h 173"/>
                <a:gd name="T8" fmla="*/ 144 w 227"/>
                <a:gd name="T9" fmla="*/ 0 h 173"/>
                <a:gd name="T10" fmla="*/ 156 w 227"/>
                <a:gd name="T11" fmla="*/ 12 h 173"/>
                <a:gd name="T12" fmla="*/ 162 w 227"/>
                <a:gd name="T13" fmla="*/ 23 h 173"/>
                <a:gd name="T14" fmla="*/ 156 w 227"/>
                <a:gd name="T15" fmla="*/ 41 h 173"/>
                <a:gd name="T16" fmla="*/ 173 w 227"/>
                <a:gd name="T17" fmla="*/ 47 h 173"/>
                <a:gd name="T18" fmla="*/ 173 w 227"/>
                <a:gd name="T19" fmla="*/ 53 h 173"/>
                <a:gd name="T20" fmla="*/ 191 w 227"/>
                <a:gd name="T21" fmla="*/ 65 h 173"/>
                <a:gd name="T22" fmla="*/ 191 w 227"/>
                <a:gd name="T23" fmla="*/ 71 h 173"/>
                <a:gd name="T24" fmla="*/ 209 w 227"/>
                <a:gd name="T25" fmla="*/ 89 h 173"/>
                <a:gd name="T26" fmla="*/ 215 w 227"/>
                <a:gd name="T27" fmla="*/ 95 h 173"/>
                <a:gd name="T28" fmla="*/ 227 w 227"/>
                <a:gd name="T29" fmla="*/ 107 h 173"/>
                <a:gd name="T30" fmla="*/ 227 w 227"/>
                <a:gd name="T31" fmla="*/ 119 h 173"/>
                <a:gd name="T32" fmla="*/ 221 w 227"/>
                <a:gd name="T33" fmla="*/ 113 h 173"/>
                <a:gd name="T34" fmla="*/ 203 w 227"/>
                <a:gd name="T35" fmla="*/ 113 h 173"/>
                <a:gd name="T36" fmla="*/ 191 w 227"/>
                <a:gd name="T37" fmla="*/ 113 h 173"/>
                <a:gd name="T38" fmla="*/ 185 w 227"/>
                <a:gd name="T39" fmla="*/ 119 h 173"/>
                <a:gd name="T40" fmla="*/ 173 w 227"/>
                <a:gd name="T41" fmla="*/ 119 h 173"/>
                <a:gd name="T42" fmla="*/ 156 w 227"/>
                <a:gd name="T43" fmla="*/ 125 h 173"/>
                <a:gd name="T44" fmla="*/ 144 w 227"/>
                <a:gd name="T45" fmla="*/ 125 h 173"/>
                <a:gd name="T46" fmla="*/ 138 w 227"/>
                <a:gd name="T47" fmla="*/ 137 h 173"/>
                <a:gd name="T48" fmla="*/ 120 w 227"/>
                <a:gd name="T49" fmla="*/ 131 h 173"/>
                <a:gd name="T50" fmla="*/ 108 w 227"/>
                <a:gd name="T51" fmla="*/ 125 h 173"/>
                <a:gd name="T52" fmla="*/ 84 w 227"/>
                <a:gd name="T53" fmla="*/ 113 h 173"/>
                <a:gd name="T54" fmla="*/ 72 w 227"/>
                <a:gd name="T55" fmla="*/ 131 h 173"/>
                <a:gd name="T56" fmla="*/ 72 w 227"/>
                <a:gd name="T57" fmla="*/ 149 h 173"/>
                <a:gd name="T58" fmla="*/ 48 w 227"/>
                <a:gd name="T59" fmla="*/ 143 h 173"/>
                <a:gd name="T60" fmla="*/ 36 w 227"/>
                <a:gd name="T61" fmla="*/ 149 h 173"/>
                <a:gd name="T62" fmla="*/ 30 w 227"/>
                <a:gd name="T63" fmla="*/ 173 h 173"/>
                <a:gd name="T64" fmla="*/ 24 w 227"/>
                <a:gd name="T65" fmla="*/ 155 h 173"/>
                <a:gd name="T66" fmla="*/ 6 w 227"/>
                <a:gd name="T67" fmla="*/ 125 h 173"/>
                <a:gd name="T68" fmla="*/ 0 w 227"/>
                <a:gd name="T69" fmla="*/ 101 h 173"/>
                <a:gd name="T70" fmla="*/ 6 w 227"/>
                <a:gd name="T71" fmla="*/ 83 h 173"/>
                <a:gd name="T72" fmla="*/ 18 w 227"/>
                <a:gd name="T73" fmla="*/ 65 h 173"/>
                <a:gd name="T74" fmla="*/ 36 w 227"/>
                <a:gd name="T75" fmla="*/ 59 h 173"/>
                <a:gd name="T76" fmla="*/ 36 w 227"/>
                <a:gd name="T77" fmla="*/ 65 h 173"/>
                <a:gd name="T78" fmla="*/ 48 w 227"/>
                <a:gd name="T79" fmla="*/ 59 h 173"/>
                <a:gd name="T80" fmla="*/ 72 w 227"/>
                <a:gd name="T81" fmla="*/ 59 h 173"/>
                <a:gd name="T82" fmla="*/ 78 w 227"/>
                <a:gd name="T83" fmla="*/ 47 h 17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27"/>
                <a:gd name="T127" fmla="*/ 0 h 173"/>
                <a:gd name="T128" fmla="*/ 227 w 227"/>
                <a:gd name="T129" fmla="*/ 173 h 17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27" h="173">
                  <a:moveTo>
                    <a:pt x="78" y="47"/>
                  </a:moveTo>
                  <a:lnTo>
                    <a:pt x="78" y="41"/>
                  </a:lnTo>
                  <a:lnTo>
                    <a:pt x="102" y="35"/>
                  </a:lnTo>
                  <a:lnTo>
                    <a:pt x="132" y="6"/>
                  </a:lnTo>
                  <a:lnTo>
                    <a:pt x="144" y="0"/>
                  </a:lnTo>
                  <a:lnTo>
                    <a:pt x="156" y="12"/>
                  </a:lnTo>
                  <a:lnTo>
                    <a:pt x="162" y="23"/>
                  </a:lnTo>
                  <a:lnTo>
                    <a:pt x="156" y="41"/>
                  </a:lnTo>
                  <a:lnTo>
                    <a:pt x="173" y="47"/>
                  </a:lnTo>
                  <a:lnTo>
                    <a:pt x="173" y="53"/>
                  </a:lnTo>
                  <a:lnTo>
                    <a:pt x="191" y="65"/>
                  </a:lnTo>
                  <a:lnTo>
                    <a:pt x="191" y="71"/>
                  </a:lnTo>
                  <a:lnTo>
                    <a:pt x="209" y="89"/>
                  </a:lnTo>
                  <a:lnTo>
                    <a:pt x="215" y="95"/>
                  </a:lnTo>
                  <a:lnTo>
                    <a:pt x="227" y="107"/>
                  </a:lnTo>
                  <a:lnTo>
                    <a:pt x="227" y="119"/>
                  </a:lnTo>
                  <a:lnTo>
                    <a:pt x="221" y="113"/>
                  </a:lnTo>
                  <a:lnTo>
                    <a:pt x="203" y="113"/>
                  </a:lnTo>
                  <a:lnTo>
                    <a:pt x="191" y="113"/>
                  </a:lnTo>
                  <a:lnTo>
                    <a:pt x="185" y="119"/>
                  </a:lnTo>
                  <a:lnTo>
                    <a:pt x="173" y="119"/>
                  </a:lnTo>
                  <a:lnTo>
                    <a:pt x="156" y="125"/>
                  </a:lnTo>
                  <a:lnTo>
                    <a:pt x="144" y="125"/>
                  </a:lnTo>
                  <a:lnTo>
                    <a:pt x="138" y="137"/>
                  </a:lnTo>
                  <a:lnTo>
                    <a:pt x="120" y="131"/>
                  </a:lnTo>
                  <a:lnTo>
                    <a:pt x="108" y="125"/>
                  </a:lnTo>
                  <a:lnTo>
                    <a:pt x="84" y="113"/>
                  </a:lnTo>
                  <a:lnTo>
                    <a:pt x="72" y="131"/>
                  </a:lnTo>
                  <a:lnTo>
                    <a:pt x="72" y="149"/>
                  </a:lnTo>
                  <a:lnTo>
                    <a:pt x="48" y="143"/>
                  </a:lnTo>
                  <a:lnTo>
                    <a:pt x="36" y="149"/>
                  </a:lnTo>
                  <a:lnTo>
                    <a:pt x="30" y="173"/>
                  </a:lnTo>
                  <a:lnTo>
                    <a:pt x="24" y="155"/>
                  </a:lnTo>
                  <a:lnTo>
                    <a:pt x="6" y="125"/>
                  </a:lnTo>
                  <a:lnTo>
                    <a:pt x="0" y="101"/>
                  </a:lnTo>
                  <a:lnTo>
                    <a:pt x="6" y="83"/>
                  </a:lnTo>
                  <a:lnTo>
                    <a:pt x="18" y="65"/>
                  </a:lnTo>
                  <a:lnTo>
                    <a:pt x="36" y="59"/>
                  </a:lnTo>
                  <a:lnTo>
                    <a:pt x="36" y="65"/>
                  </a:lnTo>
                  <a:lnTo>
                    <a:pt x="48" y="59"/>
                  </a:lnTo>
                  <a:lnTo>
                    <a:pt x="72" y="59"/>
                  </a:lnTo>
                  <a:lnTo>
                    <a:pt x="78" y="47"/>
                  </a:lnTo>
                  <a:close/>
                </a:path>
              </a:pathLst>
            </a:custGeom>
            <a:solidFill>
              <a:srgbClr val="E1E1E1"/>
            </a:solidFill>
            <a:ln w="9525">
              <a:solidFill>
                <a:srgbClr val="000000"/>
              </a:solidFill>
              <a:round/>
              <a:headEnd/>
              <a:tailEnd/>
            </a:ln>
          </p:spPr>
          <p:txBody>
            <a:bodyPr/>
            <a:lstStyle/>
            <a:p>
              <a:pPr algn="ctr"/>
              <a:endParaRPr lang="en-US"/>
            </a:p>
          </p:txBody>
        </p:sp>
        <p:sp>
          <p:nvSpPr>
            <p:cNvPr id="21655" name="Freeform 172"/>
            <p:cNvSpPr>
              <a:spLocks/>
            </p:cNvSpPr>
            <p:nvPr/>
          </p:nvSpPr>
          <p:spPr bwMode="auto">
            <a:xfrm>
              <a:off x="2618" y="2444"/>
              <a:ext cx="44" cy="20"/>
            </a:xfrm>
            <a:custGeom>
              <a:avLst/>
              <a:gdLst>
                <a:gd name="T0" fmla="*/ 0 w 48"/>
                <a:gd name="T1" fmla="*/ 6 h 18"/>
                <a:gd name="T2" fmla="*/ 0 w 48"/>
                <a:gd name="T3" fmla="*/ 18 h 18"/>
                <a:gd name="T4" fmla="*/ 12 w 48"/>
                <a:gd name="T5" fmla="*/ 12 h 18"/>
                <a:gd name="T6" fmla="*/ 24 w 48"/>
                <a:gd name="T7" fmla="*/ 6 h 18"/>
                <a:gd name="T8" fmla="*/ 48 w 48"/>
                <a:gd name="T9" fmla="*/ 12 h 18"/>
                <a:gd name="T10" fmla="*/ 42 w 48"/>
                <a:gd name="T11" fmla="*/ 6 h 18"/>
                <a:gd name="T12" fmla="*/ 24 w 48"/>
                <a:gd name="T13" fmla="*/ 0 h 18"/>
                <a:gd name="T14" fmla="*/ 18 w 48"/>
                <a:gd name="T15" fmla="*/ 6 h 18"/>
                <a:gd name="T16" fmla="*/ 0 w 48"/>
                <a:gd name="T17" fmla="*/ 6 h 18"/>
                <a:gd name="T18" fmla="*/ 0 w 48"/>
                <a:gd name="T19" fmla="*/ 6 h 18"/>
                <a:gd name="T20" fmla="*/ 18 w 48"/>
                <a:gd name="T21" fmla="*/ 6 h 18"/>
                <a:gd name="T22" fmla="*/ 6 w 48"/>
                <a:gd name="T23" fmla="*/ 12 h 18"/>
                <a:gd name="T24" fmla="*/ 0 w 48"/>
                <a:gd name="T25" fmla="*/ 6 h 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8"/>
                <a:gd name="T40" fmla="*/ 0 h 18"/>
                <a:gd name="T41" fmla="*/ 48 w 48"/>
                <a:gd name="T42" fmla="*/ 18 h 1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8" h="18">
                  <a:moveTo>
                    <a:pt x="0" y="6"/>
                  </a:moveTo>
                  <a:lnTo>
                    <a:pt x="0" y="18"/>
                  </a:lnTo>
                  <a:lnTo>
                    <a:pt x="12" y="12"/>
                  </a:lnTo>
                  <a:lnTo>
                    <a:pt x="24" y="6"/>
                  </a:lnTo>
                  <a:lnTo>
                    <a:pt x="48" y="12"/>
                  </a:lnTo>
                  <a:lnTo>
                    <a:pt x="42" y="6"/>
                  </a:lnTo>
                  <a:lnTo>
                    <a:pt x="24" y="0"/>
                  </a:lnTo>
                  <a:lnTo>
                    <a:pt x="18" y="6"/>
                  </a:lnTo>
                  <a:lnTo>
                    <a:pt x="0" y="6"/>
                  </a:lnTo>
                  <a:lnTo>
                    <a:pt x="18" y="6"/>
                  </a:lnTo>
                  <a:lnTo>
                    <a:pt x="6" y="12"/>
                  </a:lnTo>
                  <a:lnTo>
                    <a:pt x="0" y="6"/>
                  </a:lnTo>
                  <a:close/>
                </a:path>
              </a:pathLst>
            </a:custGeom>
            <a:solidFill>
              <a:srgbClr val="E1E1E1"/>
            </a:solidFill>
            <a:ln w="9525">
              <a:solidFill>
                <a:srgbClr val="000000"/>
              </a:solidFill>
              <a:round/>
              <a:headEnd/>
              <a:tailEnd/>
            </a:ln>
          </p:spPr>
          <p:txBody>
            <a:bodyPr/>
            <a:lstStyle/>
            <a:p>
              <a:pPr algn="ctr"/>
              <a:endParaRPr lang="en-US"/>
            </a:p>
          </p:txBody>
        </p:sp>
        <p:sp>
          <p:nvSpPr>
            <p:cNvPr id="21656" name="Freeform 173"/>
            <p:cNvSpPr>
              <a:spLocks/>
            </p:cNvSpPr>
            <p:nvPr/>
          </p:nvSpPr>
          <p:spPr bwMode="auto">
            <a:xfrm>
              <a:off x="2828" y="2505"/>
              <a:ext cx="70" cy="141"/>
            </a:xfrm>
            <a:custGeom>
              <a:avLst/>
              <a:gdLst>
                <a:gd name="T0" fmla="*/ 66 w 78"/>
                <a:gd name="T1" fmla="*/ 107 h 125"/>
                <a:gd name="T2" fmla="*/ 54 w 78"/>
                <a:gd name="T3" fmla="*/ 113 h 125"/>
                <a:gd name="T4" fmla="*/ 42 w 78"/>
                <a:gd name="T5" fmla="*/ 119 h 125"/>
                <a:gd name="T6" fmla="*/ 18 w 78"/>
                <a:gd name="T7" fmla="*/ 125 h 125"/>
                <a:gd name="T8" fmla="*/ 0 w 78"/>
                <a:gd name="T9" fmla="*/ 119 h 125"/>
                <a:gd name="T10" fmla="*/ 6 w 78"/>
                <a:gd name="T11" fmla="*/ 119 h 125"/>
                <a:gd name="T12" fmla="*/ 6 w 78"/>
                <a:gd name="T13" fmla="*/ 101 h 125"/>
                <a:gd name="T14" fmla="*/ 0 w 78"/>
                <a:gd name="T15" fmla="*/ 89 h 125"/>
                <a:gd name="T16" fmla="*/ 6 w 78"/>
                <a:gd name="T17" fmla="*/ 71 h 125"/>
                <a:gd name="T18" fmla="*/ 12 w 78"/>
                <a:gd name="T19" fmla="*/ 59 h 125"/>
                <a:gd name="T20" fmla="*/ 12 w 78"/>
                <a:gd name="T21" fmla="*/ 35 h 125"/>
                <a:gd name="T22" fmla="*/ 6 w 78"/>
                <a:gd name="T23" fmla="*/ 6 h 125"/>
                <a:gd name="T24" fmla="*/ 30 w 78"/>
                <a:gd name="T25" fmla="*/ 0 h 125"/>
                <a:gd name="T26" fmla="*/ 48 w 78"/>
                <a:gd name="T27" fmla="*/ 0 h 125"/>
                <a:gd name="T28" fmla="*/ 54 w 78"/>
                <a:gd name="T29" fmla="*/ 0 h 125"/>
                <a:gd name="T30" fmla="*/ 54 w 78"/>
                <a:gd name="T31" fmla="*/ 6 h 125"/>
                <a:gd name="T32" fmla="*/ 66 w 78"/>
                <a:gd name="T33" fmla="*/ 23 h 125"/>
                <a:gd name="T34" fmla="*/ 66 w 78"/>
                <a:gd name="T35" fmla="*/ 35 h 125"/>
                <a:gd name="T36" fmla="*/ 66 w 78"/>
                <a:gd name="T37" fmla="*/ 47 h 125"/>
                <a:gd name="T38" fmla="*/ 66 w 78"/>
                <a:gd name="T39" fmla="*/ 59 h 125"/>
                <a:gd name="T40" fmla="*/ 66 w 78"/>
                <a:gd name="T41" fmla="*/ 77 h 125"/>
                <a:gd name="T42" fmla="*/ 66 w 78"/>
                <a:gd name="T43" fmla="*/ 89 h 125"/>
                <a:gd name="T44" fmla="*/ 78 w 78"/>
                <a:gd name="T45" fmla="*/ 101 h 125"/>
                <a:gd name="T46" fmla="*/ 72 w 78"/>
                <a:gd name="T47" fmla="*/ 107 h 125"/>
                <a:gd name="T48" fmla="*/ 60 w 78"/>
                <a:gd name="T49" fmla="*/ 101 h 125"/>
                <a:gd name="T50" fmla="*/ 66 w 78"/>
                <a:gd name="T51" fmla="*/ 107 h 12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8"/>
                <a:gd name="T79" fmla="*/ 0 h 125"/>
                <a:gd name="T80" fmla="*/ 78 w 78"/>
                <a:gd name="T81" fmla="*/ 125 h 12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8" h="125">
                  <a:moveTo>
                    <a:pt x="66" y="107"/>
                  </a:moveTo>
                  <a:lnTo>
                    <a:pt x="54" y="113"/>
                  </a:lnTo>
                  <a:lnTo>
                    <a:pt x="42" y="119"/>
                  </a:lnTo>
                  <a:lnTo>
                    <a:pt x="18" y="125"/>
                  </a:lnTo>
                  <a:lnTo>
                    <a:pt x="0" y="119"/>
                  </a:lnTo>
                  <a:lnTo>
                    <a:pt x="6" y="119"/>
                  </a:lnTo>
                  <a:lnTo>
                    <a:pt x="6" y="101"/>
                  </a:lnTo>
                  <a:lnTo>
                    <a:pt x="0" y="89"/>
                  </a:lnTo>
                  <a:lnTo>
                    <a:pt x="6" y="71"/>
                  </a:lnTo>
                  <a:lnTo>
                    <a:pt x="12" y="59"/>
                  </a:lnTo>
                  <a:lnTo>
                    <a:pt x="12" y="35"/>
                  </a:lnTo>
                  <a:lnTo>
                    <a:pt x="6" y="6"/>
                  </a:lnTo>
                  <a:lnTo>
                    <a:pt x="30" y="0"/>
                  </a:lnTo>
                  <a:lnTo>
                    <a:pt x="48" y="0"/>
                  </a:lnTo>
                  <a:lnTo>
                    <a:pt x="54" y="0"/>
                  </a:lnTo>
                  <a:lnTo>
                    <a:pt x="54" y="6"/>
                  </a:lnTo>
                  <a:lnTo>
                    <a:pt x="66" y="23"/>
                  </a:lnTo>
                  <a:lnTo>
                    <a:pt x="66" y="35"/>
                  </a:lnTo>
                  <a:lnTo>
                    <a:pt x="66" y="47"/>
                  </a:lnTo>
                  <a:lnTo>
                    <a:pt x="66" y="59"/>
                  </a:lnTo>
                  <a:lnTo>
                    <a:pt x="66" y="77"/>
                  </a:lnTo>
                  <a:lnTo>
                    <a:pt x="66" y="89"/>
                  </a:lnTo>
                  <a:lnTo>
                    <a:pt x="78" y="101"/>
                  </a:lnTo>
                  <a:lnTo>
                    <a:pt x="72" y="107"/>
                  </a:lnTo>
                  <a:lnTo>
                    <a:pt x="60" y="101"/>
                  </a:lnTo>
                  <a:lnTo>
                    <a:pt x="66" y="107"/>
                  </a:lnTo>
                  <a:close/>
                </a:path>
              </a:pathLst>
            </a:custGeom>
            <a:solidFill>
              <a:srgbClr val="239FB1"/>
            </a:solidFill>
            <a:ln w="9525">
              <a:solidFill>
                <a:srgbClr val="000000"/>
              </a:solidFill>
              <a:round/>
              <a:headEnd/>
              <a:tailEnd/>
            </a:ln>
          </p:spPr>
          <p:txBody>
            <a:bodyPr/>
            <a:lstStyle/>
            <a:p>
              <a:pPr algn="ctr"/>
              <a:endParaRPr lang="en-US"/>
            </a:p>
          </p:txBody>
        </p:sp>
        <p:sp>
          <p:nvSpPr>
            <p:cNvPr id="21657" name="Freeform 174"/>
            <p:cNvSpPr>
              <a:spLocks/>
            </p:cNvSpPr>
            <p:nvPr/>
          </p:nvSpPr>
          <p:spPr bwMode="auto">
            <a:xfrm>
              <a:off x="2645" y="2471"/>
              <a:ext cx="113" cy="121"/>
            </a:xfrm>
            <a:custGeom>
              <a:avLst/>
              <a:gdLst>
                <a:gd name="T0" fmla="*/ 113 w 125"/>
                <a:gd name="T1" fmla="*/ 24 h 107"/>
                <a:gd name="T2" fmla="*/ 107 w 125"/>
                <a:gd name="T3" fmla="*/ 30 h 107"/>
                <a:gd name="T4" fmla="*/ 113 w 125"/>
                <a:gd name="T5" fmla="*/ 30 h 107"/>
                <a:gd name="T6" fmla="*/ 119 w 125"/>
                <a:gd name="T7" fmla="*/ 48 h 107"/>
                <a:gd name="T8" fmla="*/ 119 w 125"/>
                <a:gd name="T9" fmla="*/ 65 h 107"/>
                <a:gd name="T10" fmla="*/ 119 w 125"/>
                <a:gd name="T11" fmla="*/ 71 h 107"/>
                <a:gd name="T12" fmla="*/ 119 w 125"/>
                <a:gd name="T13" fmla="*/ 71 h 107"/>
                <a:gd name="T14" fmla="*/ 125 w 125"/>
                <a:gd name="T15" fmla="*/ 77 h 107"/>
                <a:gd name="T16" fmla="*/ 125 w 125"/>
                <a:gd name="T17" fmla="*/ 83 h 107"/>
                <a:gd name="T18" fmla="*/ 113 w 125"/>
                <a:gd name="T19" fmla="*/ 83 h 107"/>
                <a:gd name="T20" fmla="*/ 119 w 125"/>
                <a:gd name="T21" fmla="*/ 95 h 107"/>
                <a:gd name="T22" fmla="*/ 113 w 125"/>
                <a:gd name="T23" fmla="*/ 101 h 107"/>
                <a:gd name="T24" fmla="*/ 113 w 125"/>
                <a:gd name="T25" fmla="*/ 101 h 107"/>
                <a:gd name="T26" fmla="*/ 107 w 125"/>
                <a:gd name="T27" fmla="*/ 101 h 107"/>
                <a:gd name="T28" fmla="*/ 101 w 125"/>
                <a:gd name="T29" fmla="*/ 107 h 107"/>
                <a:gd name="T30" fmla="*/ 95 w 125"/>
                <a:gd name="T31" fmla="*/ 101 h 107"/>
                <a:gd name="T32" fmla="*/ 89 w 125"/>
                <a:gd name="T33" fmla="*/ 83 h 107"/>
                <a:gd name="T34" fmla="*/ 77 w 125"/>
                <a:gd name="T35" fmla="*/ 83 h 107"/>
                <a:gd name="T36" fmla="*/ 71 w 125"/>
                <a:gd name="T37" fmla="*/ 83 h 107"/>
                <a:gd name="T38" fmla="*/ 77 w 125"/>
                <a:gd name="T39" fmla="*/ 71 h 107"/>
                <a:gd name="T40" fmla="*/ 65 w 125"/>
                <a:gd name="T41" fmla="*/ 53 h 107"/>
                <a:gd name="T42" fmla="*/ 41 w 125"/>
                <a:gd name="T43" fmla="*/ 59 h 107"/>
                <a:gd name="T44" fmla="*/ 24 w 125"/>
                <a:gd name="T45" fmla="*/ 71 h 107"/>
                <a:gd name="T46" fmla="*/ 24 w 125"/>
                <a:gd name="T47" fmla="*/ 65 h 107"/>
                <a:gd name="T48" fmla="*/ 24 w 125"/>
                <a:gd name="T49" fmla="*/ 59 h 107"/>
                <a:gd name="T50" fmla="*/ 18 w 125"/>
                <a:gd name="T51" fmla="*/ 53 h 107"/>
                <a:gd name="T52" fmla="*/ 12 w 125"/>
                <a:gd name="T53" fmla="*/ 53 h 107"/>
                <a:gd name="T54" fmla="*/ 6 w 125"/>
                <a:gd name="T55" fmla="*/ 42 h 107"/>
                <a:gd name="T56" fmla="*/ 6 w 125"/>
                <a:gd name="T57" fmla="*/ 36 h 107"/>
                <a:gd name="T58" fmla="*/ 0 w 125"/>
                <a:gd name="T59" fmla="*/ 36 h 107"/>
                <a:gd name="T60" fmla="*/ 0 w 125"/>
                <a:gd name="T61" fmla="*/ 36 h 107"/>
                <a:gd name="T62" fmla="*/ 0 w 125"/>
                <a:gd name="T63" fmla="*/ 36 h 107"/>
                <a:gd name="T64" fmla="*/ 0 w 125"/>
                <a:gd name="T65" fmla="*/ 36 h 107"/>
                <a:gd name="T66" fmla="*/ 0 w 125"/>
                <a:gd name="T67" fmla="*/ 24 h 107"/>
                <a:gd name="T68" fmla="*/ 18 w 125"/>
                <a:gd name="T69" fmla="*/ 18 h 107"/>
                <a:gd name="T70" fmla="*/ 18 w 125"/>
                <a:gd name="T71" fmla="*/ 6 h 107"/>
                <a:gd name="T72" fmla="*/ 18 w 125"/>
                <a:gd name="T73" fmla="*/ 0 h 107"/>
                <a:gd name="T74" fmla="*/ 36 w 125"/>
                <a:gd name="T75" fmla="*/ 6 h 107"/>
                <a:gd name="T76" fmla="*/ 59 w 125"/>
                <a:gd name="T77" fmla="*/ 6 h 107"/>
                <a:gd name="T78" fmla="*/ 59 w 125"/>
                <a:gd name="T79" fmla="*/ 12 h 107"/>
                <a:gd name="T80" fmla="*/ 71 w 125"/>
                <a:gd name="T81" fmla="*/ 12 h 107"/>
                <a:gd name="T82" fmla="*/ 77 w 125"/>
                <a:gd name="T83" fmla="*/ 12 h 107"/>
                <a:gd name="T84" fmla="*/ 83 w 125"/>
                <a:gd name="T85" fmla="*/ 12 h 107"/>
                <a:gd name="T86" fmla="*/ 95 w 125"/>
                <a:gd name="T87" fmla="*/ 6 h 107"/>
                <a:gd name="T88" fmla="*/ 101 w 125"/>
                <a:gd name="T89" fmla="*/ 6 h 107"/>
                <a:gd name="T90" fmla="*/ 107 w 125"/>
                <a:gd name="T91" fmla="*/ 18 h 107"/>
                <a:gd name="T92" fmla="*/ 113 w 125"/>
                <a:gd name="T93" fmla="*/ 24 h 10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25"/>
                <a:gd name="T142" fmla="*/ 0 h 107"/>
                <a:gd name="T143" fmla="*/ 125 w 125"/>
                <a:gd name="T144" fmla="*/ 107 h 10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25" h="107">
                  <a:moveTo>
                    <a:pt x="113" y="24"/>
                  </a:moveTo>
                  <a:lnTo>
                    <a:pt x="107" y="30"/>
                  </a:lnTo>
                  <a:lnTo>
                    <a:pt x="113" y="30"/>
                  </a:lnTo>
                  <a:lnTo>
                    <a:pt x="119" y="48"/>
                  </a:lnTo>
                  <a:lnTo>
                    <a:pt x="119" y="65"/>
                  </a:lnTo>
                  <a:lnTo>
                    <a:pt x="119" y="71"/>
                  </a:lnTo>
                  <a:lnTo>
                    <a:pt x="125" y="77"/>
                  </a:lnTo>
                  <a:lnTo>
                    <a:pt x="125" y="83"/>
                  </a:lnTo>
                  <a:lnTo>
                    <a:pt x="113" y="83"/>
                  </a:lnTo>
                  <a:lnTo>
                    <a:pt x="119" y="95"/>
                  </a:lnTo>
                  <a:lnTo>
                    <a:pt x="113" y="101"/>
                  </a:lnTo>
                  <a:lnTo>
                    <a:pt x="107" y="101"/>
                  </a:lnTo>
                  <a:lnTo>
                    <a:pt x="101" y="107"/>
                  </a:lnTo>
                  <a:lnTo>
                    <a:pt x="95" y="101"/>
                  </a:lnTo>
                  <a:lnTo>
                    <a:pt x="89" y="83"/>
                  </a:lnTo>
                  <a:lnTo>
                    <a:pt x="77" y="83"/>
                  </a:lnTo>
                  <a:lnTo>
                    <a:pt x="71" y="83"/>
                  </a:lnTo>
                  <a:lnTo>
                    <a:pt x="77" y="71"/>
                  </a:lnTo>
                  <a:lnTo>
                    <a:pt x="65" y="53"/>
                  </a:lnTo>
                  <a:lnTo>
                    <a:pt x="41" y="59"/>
                  </a:lnTo>
                  <a:lnTo>
                    <a:pt x="24" y="71"/>
                  </a:lnTo>
                  <a:lnTo>
                    <a:pt x="24" y="65"/>
                  </a:lnTo>
                  <a:lnTo>
                    <a:pt x="24" y="59"/>
                  </a:lnTo>
                  <a:lnTo>
                    <a:pt x="18" y="53"/>
                  </a:lnTo>
                  <a:lnTo>
                    <a:pt x="12" y="53"/>
                  </a:lnTo>
                  <a:lnTo>
                    <a:pt x="6" y="42"/>
                  </a:lnTo>
                  <a:lnTo>
                    <a:pt x="6" y="36"/>
                  </a:lnTo>
                  <a:lnTo>
                    <a:pt x="0" y="36"/>
                  </a:lnTo>
                  <a:lnTo>
                    <a:pt x="0" y="24"/>
                  </a:lnTo>
                  <a:lnTo>
                    <a:pt x="18" y="18"/>
                  </a:lnTo>
                  <a:lnTo>
                    <a:pt x="18" y="6"/>
                  </a:lnTo>
                  <a:lnTo>
                    <a:pt x="18" y="0"/>
                  </a:lnTo>
                  <a:lnTo>
                    <a:pt x="36" y="6"/>
                  </a:lnTo>
                  <a:lnTo>
                    <a:pt x="59" y="6"/>
                  </a:lnTo>
                  <a:lnTo>
                    <a:pt x="59" y="12"/>
                  </a:lnTo>
                  <a:lnTo>
                    <a:pt x="71" y="12"/>
                  </a:lnTo>
                  <a:lnTo>
                    <a:pt x="77" y="12"/>
                  </a:lnTo>
                  <a:lnTo>
                    <a:pt x="83" y="12"/>
                  </a:lnTo>
                  <a:lnTo>
                    <a:pt x="95" y="6"/>
                  </a:lnTo>
                  <a:lnTo>
                    <a:pt x="101" y="6"/>
                  </a:lnTo>
                  <a:lnTo>
                    <a:pt x="107" y="18"/>
                  </a:lnTo>
                  <a:lnTo>
                    <a:pt x="113" y="24"/>
                  </a:lnTo>
                  <a:close/>
                </a:path>
              </a:pathLst>
            </a:custGeom>
            <a:solidFill>
              <a:srgbClr val="E1E1E1"/>
            </a:solidFill>
            <a:ln w="9525">
              <a:solidFill>
                <a:srgbClr val="000000"/>
              </a:solidFill>
              <a:round/>
              <a:headEnd/>
              <a:tailEnd/>
            </a:ln>
          </p:spPr>
          <p:txBody>
            <a:bodyPr/>
            <a:lstStyle/>
            <a:p>
              <a:pPr algn="ctr"/>
              <a:endParaRPr lang="en-US"/>
            </a:p>
          </p:txBody>
        </p:sp>
        <p:sp>
          <p:nvSpPr>
            <p:cNvPr id="21658" name="Freeform 175"/>
            <p:cNvSpPr>
              <a:spLocks/>
            </p:cNvSpPr>
            <p:nvPr/>
          </p:nvSpPr>
          <p:spPr bwMode="auto">
            <a:xfrm>
              <a:off x="2618" y="2471"/>
              <a:ext cx="44" cy="41"/>
            </a:xfrm>
            <a:custGeom>
              <a:avLst/>
              <a:gdLst>
                <a:gd name="T0" fmla="*/ 24 w 48"/>
                <a:gd name="T1" fmla="*/ 24 h 36"/>
                <a:gd name="T2" fmla="*/ 24 w 48"/>
                <a:gd name="T3" fmla="*/ 24 h 36"/>
                <a:gd name="T4" fmla="*/ 24 w 48"/>
                <a:gd name="T5" fmla="*/ 30 h 36"/>
                <a:gd name="T6" fmla="*/ 30 w 48"/>
                <a:gd name="T7" fmla="*/ 36 h 36"/>
                <a:gd name="T8" fmla="*/ 30 w 48"/>
                <a:gd name="T9" fmla="*/ 24 h 36"/>
                <a:gd name="T10" fmla="*/ 48 w 48"/>
                <a:gd name="T11" fmla="*/ 18 h 36"/>
                <a:gd name="T12" fmla="*/ 48 w 48"/>
                <a:gd name="T13" fmla="*/ 6 h 36"/>
                <a:gd name="T14" fmla="*/ 48 w 48"/>
                <a:gd name="T15" fmla="*/ 0 h 36"/>
                <a:gd name="T16" fmla="*/ 24 w 48"/>
                <a:gd name="T17" fmla="*/ 0 h 36"/>
                <a:gd name="T18" fmla="*/ 0 w 48"/>
                <a:gd name="T19" fmla="*/ 6 h 36"/>
                <a:gd name="T20" fmla="*/ 6 w 48"/>
                <a:gd name="T21" fmla="*/ 6 h 36"/>
                <a:gd name="T22" fmla="*/ 6 w 48"/>
                <a:gd name="T23" fmla="*/ 12 h 36"/>
                <a:gd name="T24" fmla="*/ 12 w 48"/>
                <a:gd name="T25" fmla="*/ 12 h 36"/>
                <a:gd name="T26" fmla="*/ 12 w 48"/>
                <a:gd name="T27" fmla="*/ 18 h 36"/>
                <a:gd name="T28" fmla="*/ 24 w 48"/>
                <a:gd name="T29" fmla="*/ 18 h 36"/>
                <a:gd name="T30" fmla="*/ 30 w 48"/>
                <a:gd name="T31" fmla="*/ 18 h 36"/>
                <a:gd name="T32" fmla="*/ 18 w 48"/>
                <a:gd name="T33" fmla="*/ 18 h 36"/>
                <a:gd name="T34" fmla="*/ 24 w 48"/>
                <a:gd name="T35" fmla="*/ 24 h 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8"/>
                <a:gd name="T55" fmla="*/ 0 h 36"/>
                <a:gd name="T56" fmla="*/ 48 w 48"/>
                <a:gd name="T57" fmla="*/ 36 h 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8" h="36">
                  <a:moveTo>
                    <a:pt x="24" y="24"/>
                  </a:moveTo>
                  <a:lnTo>
                    <a:pt x="24" y="24"/>
                  </a:lnTo>
                  <a:lnTo>
                    <a:pt x="24" y="30"/>
                  </a:lnTo>
                  <a:lnTo>
                    <a:pt x="30" y="36"/>
                  </a:lnTo>
                  <a:lnTo>
                    <a:pt x="30" y="24"/>
                  </a:lnTo>
                  <a:lnTo>
                    <a:pt x="48" y="18"/>
                  </a:lnTo>
                  <a:lnTo>
                    <a:pt x="48" y="6"/>
                  </a:lnTo>
                  <a:lnTo>
                    <a:pt x="48" y="0"/>
                  </a:lnTo>
                  <a:lnTo>
                    <a:pt x="24" y="0"/>
                  </a:lnTo>
                  <a:lnTo>
                    <a:pt x="0" y="6"/>
                  </a:lnTo>
                  <a:lnTo>
                    <a:pt x="6" y="6"/>
                  </a:lnTo>
                  <a:lnTo>
                    <a:pt x="6" y="12"/>
                  </a:lnTo>
                  <a:lnTo>
                    <a:pt x="12" y="12"/>
                  </a:lnTo>
                  <a:lnTo>
                    <a:pt x="12" y="18"/>
                  </a:lnTo>
                  <a:lnTo>
                    <a:pt x="24" y="18"/>
                  </a:lnTo>
                  <a:lnTo>
                    <a:pt x="30" y="18"/>
                  </a:lnTo>
                  <a:lnTo>
                    <a:pt x="18" y="18"/>
                  </a:lnTo>
                  <a:lnTo>
                    <a:pt x="24" y="24"/>
                  </a:lnTo>
                  <a:close/>
                </a:path>
              </a:pathLst>
            </a:custGeom>
            <a:solidFill>
              <a:srgbClr val="E1E1E1"/>
            </a:solidFill>
            <a:ln w="9525">
              <a:solidFill>
                <a:srgbClr val="000000"/>
              </a:solidFill>
              <a:round/>
              <a:headEnd/>
              <a:tailEnd/>
            </a:ln>
          </p:spPr>
          <p:txBody>
            <a:bodyPr/>
            <a:lstStyle/>
            <a:p>
              <a:pPr algn="ctr"/>
              <a:endParaRPr lang="en-US"/>
            </a:p>
          </p:txBody>
        </p:sp>
        <p:sp>
          <p:nvSpPr>
            <p:cNvPr id="21659" name="Freeform 176"/>
            <p:cNvSpPr>
              <a:spLocks/>
            </p:cNvSpPr>
            <p:nvPr/>
          </p:nvSpPr>
          <p:spPr bwMode="auto">
            <a:xfrm>
              <a:off x="2748" y="2518"/>
              <a:ext cx="91" cy="141"/>
            </a:xfrm>
            <a:custGeom>
              <a:avLst/>
              <a:gdLst>
                <a:gd name="T0" fmla="*/ 60 w 102"/>
                <a:gd name="T1" fmla="*/ 6 h 125"/>
                <a:gd name="T2" fmla="*/ 48 w 102"/>
                <a:gd name="T3" fmla="*/ 6 h 125"/>
                <a:gd name="T4" fmla="*/ 36 w 102"/>
                <a:gd name="T5" fmla="*/ 6 h 125"/>
                <a:gd name="T6" fmla="*/ 36 w 102"/>
                <a:gd name="T7" fmla="*/ 0 h 125"/>
                <a:gd name="T8" fmla="*/ 30 w 102"/>
                <a:gd name="T9" fmla="*/ 0 h 125"/>
                <a:gd name="T10" fmla="*/ 24 w 102"/>
                <a:gd name="T11" fmla="*/ 6 h 125"/>
                <a:gd name="T12" fmla="*/ 12 w 102"/>
                <a:gd name="T13" fmla="*/ 6 h 125"/>
                <a:gd name="T14" fmla="*/ 6 w 102"/>
                <a:gd name="T15" fmla="*/ 6 h 125"/>
                <a:gd name="T16" fmla="*/ 6 w 102"/>
                <a:gd name="T17" fmla="*/ 23 h 125"/>
                <a:gd name="T18" fmla="*/ 6 w 102"/>
                <a:gd name="T19" fmla="*/ 29 h 125"/>
                <a:gd name="T20" fmla="*/ 6 w 102"/>
                <a:gd name="T21" fmla="*/ 29 h 125"/>
                <a:gd name="T22" fmla="*/ 12 w 102"/>
                <a:gd name="T23" fmla="*/ 35 h 125"/>
                <a:gd name="T24" fmla="*/ 12 w 102"/>
                <a:gd name="T25" fmla="*/ 41 h 125"/>
                <a:gd name="T26" fmla="*/ 0 w 102"/>
                <a:gd name="T27" fmla="*/ 41 h 125"/>
                <a:gd name="T28" fmla="*/ 6 w 102"/>
                <a:gd name="T29" fmla="*/ 53 h 125"/>
                <a:gd name="T30" fmla="*/ 0 w 102"/>
                <a:gd name="T31" fmla="*/ 59 h 125"/>
                <a:gd name="T32" fmla="*/ 0 w 102"/>
                <a:gd name="T33" fmla="*/ 59 h 125"/>
                <a:gd name="T34" fmla="*/ 0 w 102"/>
                <a:gd name="T35" fmla="*/ 77 h 125"/>
                <a:gd name="T36" fmla="*/ 0 w 102"/>
                <a:gd name="T37" fmla="*/ 83 h 125"/>
                <a:gd name="T38" fmla="*/ 12 w 102"/>
                <a:gd name="T39" fmla="*/ 89 h 125"/>
                <a:gd name="T40" fmla="*/ 18 w 102"/>
                <a:gd name="T41" fmla="*/ 101 h 125"/>
                <a:gd name="T42" fmla="*/ 12 w 102"/>
                <a:gd name="T43" fmla="*/ 125 h 125"/>
                <a:gd name="T44" fmla="*/ 36 w 102"/>
                <a:gd name="T45" fmla="*/ 113 h 125"/>
                <a:gd name="T46" fmla="*/ 60 w 102"/>
                <a:gd name="T47" fmla="*/ 107 h 125"/>
                <a:gd name="T48" fmla="*/ 54 w 102"/>
                <a:gd name="T49" fmla="*/ 107 h 125"/>
                <a:gd name="T50" fmla="*/ 78 w 102"/>
                <a:gd name="T51" fmla="*/ 107 h 125"/>
                <a:gd name="T52" fmla="*/ 66 w 102"/>
                <a:gd name="T53" fmla="*/ 107 h 125"/>
                <a:gd name="T54" fmla="*/ 78 w 102"/>
                <a:gd name="T55" fmla="*/ 107 h 125"/>
                <a:gd name="T56" fmla="*/ 90 w 102"/>
                <a:gd name="T57" fmla="*/ 107 h 125"/>
                <a:gd name="T58" fmla="*/ 90 w 102"/>
                <a:gd name="T59" fmla="*/ 107 h 125"/>
                <a:gd name="T60" fmla="*/ 96 w 102"/>
                <a:gd name="T61" fmla="*/ 107 h 125"/>
                <a:gd name="T62" fmla="*/ 96 w 102"/>
                <a:gd name="T63" fmla="*/ 89 h 125"/>
                <a:gd name="T64" fmla="*/ 90 w 102"/>
                <a:gd name="T65" fmla="*/ 77 h 125"/>
                <a:gd name="T66" fmla="*/ 96 w 102"/>
                <a:gd name="T67" fmla="*/ 59 h 125"/>
                <a:gd name="T68" fmla="*/ 102 w 102"/>
                <a:gd name="T69" fmla="*/ 47 h 125"/>
                <a:gd name="T70" fmla="*/ 102 w 102"/>
                <a:gd name="T71" fmla="*/ 23 h 125"/>
                <a:gd name="T72" fmla="*/ 84 w 102"/>
                <a:gd name="T73" fmla="*/ 11 h 125"/>
                <a:gd name="T74" fmla="*/ 66 w 102"/>
                <a:gd name="T75" fmla="*/ 17 h 125"/>
                <a:gd name="T76" fmla="*/ 60 w 102"/>
                <a:gd name="T77" fmla="*/ 6 h 12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2"/>
                <a:gd name="T118" fmla="*/ 0 h 125"/>
                <a:gd name="T119" fmla="*/ 102 w 102"/>
                <a:gd name="T120" fmla="*/ 125 h 12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2" h="125">
                  <a:moveTo>
                    <a:pt x="60" y="6"/>
                  </a:moveTo>
                  <a:lnTo>
                    <a:pt x="48" y="6"/>
                  </a:lnTo>
                  <a:lnTo>
                    <a:pt x="36" y="6"/>
                  </a:lnTo>
                  <a:lnTo>
                    <a:pt x="36" y="0"/>
                  </a:lnTo>
                  <a:lnTo>
                    <a:pt x="30" y="0"/>
                  </a:lnTo>
                  <a:lnTo>
                    <a:pt x="24" y="6"/>
                  </a:lnTo>
                  <a:lnTo>
                    <a:pt x="12" y="6"/>
                  </a:lnTo>
                  <a:lnTo>
                    <a:pt x="6" y="6"/>
                  </a:lnTo>
                  <a:lnTo>
                    <a:pt x="6" y="23"/>
                  </a:lnTo>
                  <a:lnTo>
                    <a:pt x="6" y="29"/>
                  </a:lnTo>
                  <a:lnTo>
                    <a:pt x="12" y="35"/>
                  </a:lnTo>
                  <a:lnTo>
                    <a:pt x="12" y="41"/>
                  </a:lnTo>
                  <a:lnTo>
                    <a:pt x="0" y="41"/>
                  </a:lnTo>
                  <a:lnTo>
                    <a:pt x="6" y="53"/>
                  </a:lnTo>
                  <a:lnTo>
                    <a:pt x="0" y="59"/>
                  </a:lnTo>
                  <a:lnTo>
                    <a:pt x="0" y="77"/>
                  </a:lnTo>
                  <a:lnTo>
                    <a:pt x="0" y="83"/>
                  </a:lnTo>
                  <a:lnTo>
                    <a:pt x="12" y="89"/>
                  </a:lnTo>
                  <a:lnTo>
                    <a:pt x="18" y="101"/>
                  </a:lnTo>
                  <a:lnTo>
                    <a:pt x="12" y="125"/>
                  </a:lnTo>
                  <a:lnTo>
                    <a:pt x="36" y="113"/>
                  </a:lnTo>
                  <a:lnTo>
                    <a:pt x="60" y="107"/>
                  </a:lnTo>
                  <a:lnTo>
                    <a:pt x="54" y="107"/>
                  </a:lnTo>
                  <a:lnTo>
                    <a:pt x="78" y="107"/>
                  </a:lnTo>
                  <a:lnTo>
                    <a:pt x="66" y="107"/>
                  </a:lnTo>
                  <a:lnTo>
                    <a:pt x="78" y="107"/>
                  </a:lnTo>
                  <a:lnTo>
                    <a:pt x="90" y="107"/>
                  </a:lnTo>
                  <a:lnTo>
                    <a:pt x="96" y="107"/>
                  </a:lnTo>
                  <a:lnTo>
                    <a:pt x="96" y="89"/>
                  </a:lnTo>
                  <a:lnTo>
                    <a:pt x="90" y="77"/>
                  </a:lnTo>
                  <a:lnTo>
                    <a:pt x="96" y="59"/>
                  </a:lnTo>
                  <a:lnTo>
                    <a:pt x="102" y="47"/>
                  </a:lnTo>
                  <a:lnTo>
                    <a:pt x="102" y="23"/>
                  </a:lnTo>
                  <a:lnTo>
                    <a:pt x="84" y="11"/>
                  </a:lnTo>
                  <a:lnTo>
                    <a:pt x="66" y="17"/>
                  </a:lnTo>
                  <a:lnTo>
                    <a:pt x="60" y="6"/>
                  </a:lnTo>
                  <a:close/>
                </a:path>
              </a:pathLst>
            </a:custGeom>
            <a:solidFill>
              <a:srgbClr val="E1E1E1"/>
            </a:solidFill>
            <a:ln w="9525">
              <a:solidFill>
                <a:srgbClr val="000000"/>
              </a:solidFill>
              <a:round/>
              <a:headEnd/>
              <a:tailEnd/>
            </a:ln>
          </p:spPr>
          <p:txBody>
            <a:bodyPr/>
            <a:lstStyle/>
            <a:p>
              <a:pPr algn="ctr"/>
              <a:endParaRPr lang="en-US"/>
            </a:p>
          </p:txBody>
        </p:sp>
        <p:sp>
          <p:nvSpPr>
            <p:cNvPr id="21660" name="Freeform 177"/>
            <p:cNvSpPr>
              <a:spLocks/>
            </p:cNvSpPr>
            <p:nvPr/>
          </p:nvSpPr>
          <p:spPr bwMode="auto">
            <a:xfrm>
              <a:off x="2667" y="2531"/>
              <a:ext cx="48" cy="67"/>
            </a:xfrm>
            <a:custGeom>
              <a:avLst/>
              <a:gdLst>
                <a:gd name="T0" fmla="*/ 53 w 53"/>
                <a:gd name="T1" fmla="*/ 30 h 60"/>
                <a:gd name="T2" fmla="*/ 47 w 53"/>
                <a:gd name="T3" fmla="*/ 42 h 60"/>
                <a:gd name="T4" fmla="*/ 41 w 53"/>
                <a:gd name="T5" fmla="*/ 54 h 60"/>
                <a:gd name="T6" fmla="*/ 35 w 53"/>
                <a:gd name="T7" fmla="*/ 60 h 60"/>
                <a:gd name="T8" fmla="*/ 17 w 53"/>
                <a:gd name="T9" fmla="*/ 54 h 60"/>
                <a:gd name="T10" fmla="*/ 17 w 53"/>
                <a:gd name="T11" fmla="*/ 48 h 60"/>
                <a:gd name="T12" fmla="*/ 17 w 53"/>
                <a:gd name="T13" fmla="*/ 48 h 60"/>
                <a:gd name="T14" fmla="*/ 6 w 53"/>
                <a:gd name="T15" fmla="*/ 30 h 60"/>
                <a:gd name="T16" fmla="*/ 12 w 53"/>
                <a:gd name="T17" fmla="*/ 30 h 60"/>
                <a:gd name="T18" fmla="*/ 6 w 53"/>
                <a:gd name="T19" fmla="*/ 24 h 60"/>
                <a:gd name="T20" fmla="*/ 6 w 53"/>
                <a:gd name="T21" fmla="*/ 24 h 60"/>
                <a:gd name="T22" fmla="*/ 0 w 53"/>
                <a:gd name="T23" fmla="*/ 18 h 60"/>
                <a:gd name="T24" fmla="*/ 17 w 53"/>
                <a:gd name="T25" fmla="*/ 6 h 60"/>
                <a:gd name="T26" fmla="*/ 41 w 53"/>
                <a:gd name="T27" fmla="*/ 0 h 60"/>
                <a:gd name="T28" fmla="*/ 53 w 53"/>
                <a:gd name="T29" fmla="*/ 18 h 60"/>
                <a:gd name="T30" fmla="*/ 47 w 53"/>
                <a:gd name="T31" fmla="*/ 30 h 60"/>
                <a:gd name="T32" fmla="*/ 53 w 53"/>
                <a:gd name="T33" fmla="*/ 30 h 6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3"/>
                <a:gd name="T52" fmla="*/ 0 h 60"/>
                <a:gd name="T53" fmla="*/ 53 w 53"/>
                <a:gd name="T54" fmla="*/ 60 h 6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3" h="60">
                  <a:moveTo>
                    <a:pt x="53" y="30"/>
                  </a:moveTo>
                  <a:lnTo>
                    <a:pt x="47" y="42"/>
                  </a:lnTo>
                  <a:lnTo>
                    <a:pt x="41" y="54"/>
                  </a:lnTo>
                  <a:lnTo>
                    <a:pt x="35" y="60"/>
                  </a:lnTo>
                  <a:lnTo>
                    <a:pt x="17" y="54"/>
                  </a:lnTo>
                  <a:lnTo>
                    <a:pt x="17" y="48"/>
                  </a:lnTo>
                  <a:lnTo>
                    <a:pt x="6" y="30"/>
                  </a:lnTo>
                  <a:lnTo>
                    <a:pt x="12" y="30"/>
                  </a:lnTo>
                  <a:lnTo>
                    <a:pt x="6" y="24"/>
                  </a:lnTo>
                  <a:lnTo>
                    <a:pt x="0" y="18"/>
                  </a:lnTo>
                  <a:lnTo>
                    <a:pt x="17" y="6"/>
                  </a:lnTo>
                  <a:lnTo>
                    <a:pt x="41" y="0"/>
                  </a:lnTo>
                  <a:lnTo>
                    <a:pt x="53" y="18"/>
                  </a:lnTo>
                  <a:lnTo>
                    <a:pt x="47" y="30"/>
                  </a:lnTo>
                  <a:lnTo>
                    <a:pt x="53" y="30"/>
                  </a:lnTo>
                  <a:close/>
                </a:path>
              </a:pathLst>
            </a:custGeom>
            <a:solidFill>
              <a:srgbClr val="6F73BF"/>
            </a:solidFill>
            <a:ln w="9525">
              <a:solidFill>
                <a:srgbClr val="000000"/>
              </a:solidFill>
              <a:round/>
              <a:headEnd/>
              <a:tailEnd/>
            </a:ln>
          </p:spPr>
          <p:txBody>
            <a:bodyPr/>
            <a:lstStyle/>
            <a:p>
              <a:pPr algn="ctr"/>
              <a:endParaRPr lang="en-US"/>
            </a:p>
          </p:txBody>
        </p:sp>
        <p:sp>
          <p:nvSpPr>
            <p:cNvPr id="21661" name="Freeform 178"/>
            <p:cNvSpPr>
              <a:spLocks/>
            </p:cNvSpPr>
            <p:nvPr/>
          </p:nvSpPr>
          <p:spPr bwMode="auto">
            <a:xfrm>
              <a:off x="2877" y="2505"/>
              <a:ext cx="27" cy="114"/>
            </a:xfrm>
            <a:custGeom>
              <a:avLst/>
              <a:gdLst>
                <a:gd name="T0" fmla="*/ 12 w 30"/>
                <a:gd name="T1" fmla="*/ 6 h 101"/>
                <a:gd name="T2" fmla="*/ 0 w 30"/>
                <a:gd name="T3" fmla="*/ 0 h 101"/>
                <a:gd name="T4" fmla="*/ 0 w 30"/>
                <a:gd name="T5" fmla="*/ 6 h 101"/>
                <a:gd name="T6" fmla="*/ 12 w 30"/>
                <a:gd name="T7" fmla="*/ 23 h 101"/>
                <a:gd name="T8" fmla="*/ 12 w 30"/>
                <a:gd name="T9" fmla="*/ 35 h 101"/>
                <a:gd name="T10" fmla="*/ 12 w 30"/>
                <a:gd name="T11" fmla="*/ 47 h 101"/>
                <a:gd name="T12" fmla="*/ 12 w 30"/>
                <a:gd name="T13" fmla="*/ 59 h 101"/>
                <a:gd name="T14" fmla="*/ 12 w 30"/>
                <a:gd name="T15" fmla="*/ 77 h 101"/>
                <a:gd name="T16" fmla="*/ 12 w 30"/>
                <a:gd name="T17" fmla="*/ 89 h 101"/>
                <a:gd name="T18" fmla="*/ 24 w 30"/>
                <a:gd name="T19" fmla="*/ 101 h 101"/>
                <a:gd name="T20" fmla="*/ 30 w 30"/>
                <a:gd name="T21" fmla="*/ 101 h 101"/>
                <a:gd name="T22" fmla="*/ 30 w 30"/>
                <a:gd name="T23" fmla="*/ 71 h 101"/>
                <a:gd name="T24" fmla="*/ 30 w 30"/>
                <a:gd name="T25" fmla="*/ 53 h 101"/>
                <a:gd name="T26" fmla="*/ 30 w 30"/>
                <a:gd name="T27" fmla="*/ 41 h 101"/>
                <a:gd name="T28" fmla="*/ 24 w 30"/>
                <a:gd name="T29" fmla="*/ 23 h 101"/>
                <a:gd name="T30" fmla="*/ 18 w 30"/>
                <a:gd name="T31" fmla="*/ 12 h 101"/>
                <a:gd name="T32" fmla="*/ 18 w 30"/>
                <a:gd name="T33" fmla="*/ 6 h 101"/>
                <a:gd name="T34" fmla="*/ 12 w 30"/>
                <a:gd name="T35" fmla="*/ 6 h 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0"/>
                <a:gd name="T55" fmla="*/ 0 h 101"/>
                <a:gd name="T56" fmla="*/ 30 w 30"/>
                <a:gd name="T57" fmla="*/ 101 h 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0" h="101">
                  <a:moveTo>
                    <a:pt x="12" y="6"/>
                  </a:moveTo>
                  <a:lnTo>
                    <a:pt x="0" y="0"/>
                  </a:lnTo>
                  <a:lnTo>
                    <a:pt x="0" y="6"/>
                  </a:lnTo>
                  <a:lnTo>
                    <a:pt x="12" y="23"/>
                  </a:lnTo>
                  <a:lnTo>
                    <a:pt x="12" y="35"/>
                  </a:lnTo>
                  <a:lnTo>
                    <a:pt x="12" y="47"/>
                  </a:lnTo>
                  <a:lnTo>
                    <a:pt x="12" y="59"/>
                  </a:lnTo>
                  <a:lnTo>
                    <a:pt x="12" y="77"/>
                  </a:lnTo>
                  <a:lnTo>
                    <a:pt x="12" y="89"/>
                  </a:lnTo>
                  <a:lnTo>
                    <a:pt x="24" y="101"/>
                  </a:lnTo>
                  <a:lnTo>
                    <a:pt x="30" y="101"/>
                  </a:lnTo>
                  <a:lnTo>
                    <a:pt x="30" y="71"/>
                  </a:lnTo>
                  <a:lnTo>
                    <a:pt x="30" y="53"/>
                  </a:lnTo>
                  <a:lnTo>
                    <a:pt x="30" y="41"/>
                  </a:lnTo>
                  <a:lnTo>
                    <a:pt x="24" y="23"/>
                  </a:lnTo>
                  <a:lnTo>
                    <a:pt x="18" y="12"/>
                  </a:lnTo>
                  <a:lnTo>
                    <a:pt x="18" y="6"/>
                  </a:lnTo>
                  <a:lnTo>
                    <a:pt x="12" y="6"/>
                  </a:lnTo>
                  <a:close/>
                </a:path>
              </a:pathLst>
            </a:custGeom>
            <a:solidFill>
              <a:srgbClr val="E1E1E1"/>
            </a:solidFill>
            <a:ln w="9525">
              <a:solidFill>
                <a:srgbClr val="000000"/>
              </a:solidFill>
              <a:round/>
              <a:headEnd/>
              <a:tailEnd/>
            </a:ln>
          </p:spPr>
          <p:txBody>
            <a:bodyPr/>
            <a:lstStyle/>
            <a:p>
              <a:pPr algn="ctr"/>
              <a:endParaRPr lang="en-US"/>
            </a:p>
          </p:txBody>
        </p:sp>
        <p:sp>
          <p:nvSpPr>
            <p:cNvPr id="21662" name="Freeform 179"/>
            <p:cNvSpPr>
              <a:spLocks/>
            </p:cNvSpPr>
            <p:nvPr/>
          </p:nvSpPr>
          <p:spPr bwMode="auto">
            <a:xfrm>
              <a:off x="2748" y="1926"/>
              <a:ext cx="317" cy="396"/>
            </a:xfrm>
            <a:custGeom>
              <a:avLst/>
              <a:gdLst>
                <a:gd name="T0" fmla="*/ 6 w 353"/>
                <a:gd name="T1" fmla="*/ 162 h 353"/>
                <a:gd name="T2" fmla="*/ 0 w 353"/>
                <a:gd name="T3" fmla="*/ 185 h 353"/>
                <a:gd name="T4" fmla="*/ 0 w 353"/>
                <a:gd name="T5" fmla="*/ 191 h 353"/>
                <a:gd name="T6" fmla="*/ 18 w 353"/>
                <a:gd name="T7" fmla="*/ 203 h 353"/>
                <a:gd name="T8" fmla="*/ 30 w 353"/>
                <a:gd name="T9" fmla="*/ 215 h 353"/>
                <a:gd name="T10" fmla="*/ 48 w 353"/>
                <a:gd name="T11" fmla="*/ 227 h 353"/>
                <a:gd name="T12" fmla="*/ 66 w 353"/>
                <a:gd name="T13" fmla="*/ 239 h 353"/>
                <a:gd name="T14" fmla="*/ 78 w 353"/>
                <a:gd name="T15" fmla="*/ 251 h 353"/>
                <a:gd name="T16" fmla="*/ 90 w 353"/>
                <a:gd name="T17" fmla="*/ 257 h 353"/>
                <a:gd name="T18" fmla="*/ 102 w 353"/>
                <a:gd name="T19" fmla="*/ 269 h 353"/>
                <a:gd name="T20" fmla="*/ 114 w 353"/>
                <a:gd name="T21" fmla="*/ 275 h 353"/>
                <a:gd name="T22" fmla="*/ 126 w 353"/>
                <a:gd name="T23" fmla="*/ 287 h 353"/>
                <a:gd name="T24" fmla="*/ 144 w 353"/>
                <a:gd name="T25" fmla="*/ 299 h 353"/>
                <a:gd name="T26" fmla="*/ 168 w 353"/>
                <a:gd name="T27" fmla="*/ 317 h 353"/>
                <a:gd name="T28" fmla="*/ 168 w 353"/>
                <a:gd name="T29" fmla="*/ 323 h 353"/>
                <a:gd name="T30" fmla="*/ 174 w 353"/>
                <a:gd name="T31" fmla="*/ 329 h 353"/>
                <a:gd name="T32" fmla="*/ 198 w 353"/>
                <a:gd name="T33" fmla="*/ 341 h 353"/>
                <a:gd name="T34" fmla="*/ 204 w 353"/>
                <a:gd name="T35" fmla="*/ 353 h 353"/>
                <a:gd name="T36" fmla="*/ 222 w 353"/>
                <a:gd name="T37" fmla="*/ 353 h 353"/>
                <a:gd name="T38" fmla="*/ 246 w 353"/>
                <a:gd name="T39" fmla="*/ 347 h 353"/>
                <a:gd name="T40" fmla="*/ 263 w 353"/>
                <a:gd name="T41" fmla="*/ 335 h 353"/>
                <a:gd name="T42" fmla="*/ 275 w 353"/>
                <a:gd name="T43" fmla="*/ 323 h 353"/>
                <a:gd name="T44" fmla="*/ 293 w 353"/>
                <a:gd name="T45" fmla="*/ 311 h 353"/>
                <a:gd name="T46" fmla="*/ 311 w 353"/>
                <a:gd name="T47" fmla="*/ 293 h 353"/>
                <a:gd name="T48" fmla="*/ 335 w 353"/>
                <a:gd name="T49" fmla="*/ 281 h 353"/>
                <a:gd name="T50" fmla="*/ 353 w 353"/>
                <a:gd name="T51" fmla="*/ 269 h 353"/>
                <a:gd name="T52" fmla="*/ 347 w 353"/>
                <a:gd name="T53" fmla="*/ 251 h 353"/>
                <a:gd name="T54" fmla="*/ 323 w 353"/>
                <a:gd name="T55" fmla="*/ 251 h 353"/>
                <a:gd name="T56" fmla="*/ 317 w 353"/>
                <a:gd name="T57" fmla="*/ 233 h 353"/>
                <a:gd name="T58" fmla="*/ 305 w 353"/>
                <a:gd name="T59" fmla="*/ 215 h 353"/>
                <a:gd name="T60" fmla="*/ 317 w 353"/>
                <a:gd name="T61" fmla="*/ 209 h 353"/>
                <a:gd name="T62" fmla="*/ 311 w 353"/>
                <a:gd name="T63" fmla="*/ 162 h 353"/>
                <a:gd name="T64" fmla="*/ 305 w 353"/>
                <a:gd name="T65" fmla="*/ 138 h 353"/>
                <a:gd name="T66" fmla="*/ 305 w 353"/>
                <a:gd name="T67" fmla="*/ 138 h 353"/>
                <a:gd name="T68" fmla="*/ 299 w 353"/>
                <a:gd name="T69" fmla="*/ 96 h 353"/>
                <a:gd name="T70" fmla="*/ 287 w 353"/>
                <a:gd name="T71" fmla="*/ 84 h 353"/>
                <a:gd name="T72" fmla="*/ 269 w 353"/>
                <a:gd name="T73" fmla="*/ 66 h 353"/>
                <a:gd name="T74" fmla="*/ 281 w 353"/>
                <a:gd name="T75" fmla="*/ 48 h 353"/>
                <a:gd name="T76" fmla="*/ 287 w 353"/>
                <a:gd name="T77" fmla="*/ 36 h 353"/>
                <a:gd name="T78" fmla="*/ 287 w 353"/>
                <a:gd name="T79" fmla="*/ 6 h 353"/>
                <a:gd name="T80" fmla="*/ 287 w 353"/>
                <a:gd name="T81" fmla="*/ 0 h 353"/>
                <a:gd name="T82" fmla="*/ 251 w 353"/>
                <a:gd name="T83" fmla="*/ 0 h 353"/>
                <a:gd name="T84" fmla="*/ 234 w 353"/>
                <a:gd name="T85" fmla="*/ 6 h 353"/>
                <a:gd name="T86" fmla="*/ 210 w 353"/>
                <a:gd name="T87" fmla="*/ 6 h 353"/>
                <a:gd name="T88" fmla="*/ 192 w 353"/>
                <a:gd name="T89" fmla="*/ 6 h 353"/>
                <a:gd name="T90" fmla="*/ 174 w 353"/>
                <a:gd name="T91" fmla="*/ 12 h 353"/>
                <a:gd name="T92" fmla="*/ 150 w 353"/>
                <a:gd name="T93" fmla="*/ 18 h 353"/>
                <a:gd name="T94" fmla="*/ 144 w 353"/>
                <a:gd name="T95" fmla="*/ 24 h 353"/>
                <a:gd name="T96" fmla="*/ 126 w 353"/>
                <a:gd name="T97" fmla="*/ 30 h 353"/>
                <a:gd name="T98" fmla="*/ 108 w 353"/>
                <a:gd name="T99" fmla="*/ 36 h 353"/>
                <a:gd name="T100" fmla="*/ 114 w 353"/>
                <a:gd name="T101" fmla="*/ 42 h 353"/>
                <a:gd name="T102" fmla="*/ 114 w 353"/>
                <a:gd name="T103" fmla="*/ 60 h 353"/>
                <a:gd name="T104" fmla="*/ 120 w 353"/>
                <a:gd name="T105" fmla="*/ 72 h 353"/>
                <a:gd name="T106" fmla="*/ 132 w 353"/>
                <a:gd name="T107" fmla="*/ 90 h 353"/>
                <a:gd name="T108" fmla="*/ 126 w 353"/>
                <a:gd name="T109" fmla="*/ 96 h 353"/>
                <a:gd name="T110" fmla="*/ 108 w 353"/>
                <a:gd name="T111" fmla="*/ 96 h 353"/>
                <a:gd name="T112" fmla="*/ 84 w 353"/>
                <a:gd name="T113" fmla="*/ 108 h 353"/>
                <a:gd name="T114" fmla="*/ 84 w 353"/>
                <a:gd name="T115" fmla="*/ 120 h 353"/>
                <a:gd name="T116" fmla="*/ 60 w 353"/>
                <a:gd name="T117" fmla="*/ 132 h 353"/>
                <a:gd name="T118" fmla="*/ 48 w 353"/>
                <a:gd name="T119" fmla="*/ 144 h 353"/>
                <a:gd name="T120" fmla="*/ 30 w 353"/>
                <a:gd name="T121" fmla="*/ 150 h 353"/>
                <a:gd name="T122" fmla="*/ 18 w 353"/>
                <a:gd name="T123" fmla="*/ 156 h 353"/>
                <a:gd name="T124" fmla="*/ 6 w 353"/>
                <a:gd name="T125" fmla="*/ 162 h 35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53"/>
                <a:gd name="T190" fmla="*/ 0 h 353"/>
                <a:gd name="T191" fmla="*/ 353 w 353"/>
                <a:gd name="T192" fmla="*/ 353 h 35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53" h="353">
                  <a:moveTo>
                    <a:pt x="6" y="162"/>
                  </a:moveTo>
                  <a:lnTo>
                    <a:pt x="0" y="185"/>
                  </a:lnTo>
                  <a:lnTo>
                    <a:pt x="0" y="191"/>
                  </a:lnTo>
                  <a:lnTo>
                    <a:pt x="18" y="203"/>
                  </a:lnTo>
                  <a:lnTo>
                    <a:pt x="30" y="215"/>
                  </a:lnTo>
                  <a:lnTo>
                    <a:pt x="48" y="227"/>
                  </a:lnTo>
                  <a:lnTo>
                    <a:pt x="66" y="239"/>
                  </a:lnTo>
                  <a:lnTo>
                    <a:pt x="78" y="251"/>
                  </a:lnTo>
                  <a:lnTo>
                    <a:pt x="90" y="257"/>
                  </a:lnTo>
                  <a:lnTo>
                    <a:pt x="102" y="269"/>
                  </a:lnTo>
                  <a:lnTo>
                    <a:pt x="114" y="275"/>
                  </a:lnTo>
                  <a:lnTo>
                    <a:pt x="126" y="287"/>
                  </a:lnTo>
                  <a:lnTo>
                    <a:pt x="144" y="299"/>
                  </a:lnTo>
                  <a:lnTo>
                    <a:pt x="168" y="317"/>
                  </a:lnTo>
                  <a:lnTo>
                    <a:pt x="168" y="323"/>
                  </a:lnTo>
                  <a:lnTo>
                    <a:pt x="174" y="329"/>
                  </a:lnTo>
                  <a:lnTo>
                    <a:pt x="198" y="341"/>
                  </a:lnTo>
                  <a:lnTo>
                    <a:pt x="204" y="353"/>
                  </a:lnTo>
                  <a:lnTo>
                    <a:pt x="222" y="353"/>
                  </a:lnTo>
                  <a:lnTo>
                    <a:pt x="246" y="347"/>
                  </a:lnTo>
                  <a:lnTo>
                    <a:pt x="263" y="335"/>
                  </a:lnTo>
                  <a:lnTo>
                    <a:pt x="275" y="323"/>
                  </a:lnTo>
                  <a:lnTo>
                    <a:pt x="293" y="311"/>
                  </a:lnTo>
                  <a:lnTo>
                    <a:pt x="311" y="293"/>
                  </a:lnTo>
                  <a:lnTo>
                    <a:pt x="335" y="281"/>
                  </a:lnTo>
                  <a:lnTo>
                    <a:pt x="353" y="269"/>
                  </a:lnTo>
                  <a:lnTo>
                    <a:pt x="347" y="251"/>
                  </a:lnTo>
                  <a:lnTo>
                    <a:pt x="323" y="251"/>
                  </a:lnTo>
                  <a:lnTo>
                    <a:pt x="317" y="233"/>
                  </a:lnTo>
                  <a:lnTo>
                    <a:pt x="305" y="215"/>
                  </a:lnTo>
                  <a:lnTo>
                    <a:pt x="317" y="209"/>
                  </a:lnTo>
                  <a:lnTo>
                    <a:pt x="311" y="162"/>
                  </a:lnTo>
                  <a:lnTo>
                    <a:pt x="305" y="138"/>
                  </a:lnTo>
                  <a:lnTo>
                    <a:pt x="299" y="96"/>
                  </a:lnTo>
                  <a:lnTo>
                    <a:pt x="287" y="84"/>
                  </a:lnTo>
                  <a:lnTo>
                    <a:pt x="269" y="66"/>
                  </a:lnTo>
                  <a:lnTo>
                    <a:pt x="281" y="48"/>
                  </a:lnTo>
                  <a:lnTo>
                    <a:pt x="287" y="36"/>
                  </a:lnTo>
                  <a:lnTo>
                    <a:pt x="287" y="6"/>
                  </a:lnTo>
                  <a:lnTo>
                    <a:pt x="287" y="0"/>
                  </a:lnTo>
                  <a:lnTo>
                    <a:pt x="251" y="0"/>
                  </a:lnTo>
                  <a:lnTo>
                    <a:pt x="234" y="6"/>
                  </a:lnTo>
                  <a:lnTo>
                    <a:pt x="210" y="6"/>
                  </a:lnTo>
                  <a:lnTo>
                    <a:pt x="192" y="6"/>
                  </a:lnTo>
                  <a:lnTo>
                    <a:pt x="174" y="12"/>
                  </a:lnTo>
                  <a:lnTo>
                    <a:pt x="150" y="18"/>
                  </a:lnTo>
                  <a:lnTo>
                    <a:pt x="144" y="24"/>
                  </a:lnTo>
                  <a:lnTo>
                    <a:pt x="126" y="30"/>
                  </a:lnTo>
                  <a:lnTo>
                    <a:pt x="108" y="36"/>
                  </a:lnTo>
                  <a:lnTo>
                    <a:pt x="114" y="42"/>
                  </a:lnTo>
                  <a:lnTo>
                    <a:pt x="114" y="60"/>
                  </a:lnTo>
                  <a:lnTo>
                    <a:pt x="120" y="72"/>
                  </a:lnTo>
                  <a:lnTo>
                    <a:pt x="132" y="90"/>
                  </a:lnTo>
                  <a:lnTo>
                    <a:pt x="126" y="96"/>
                  </a:lnTo>
                  <a:lnTo>
                    <a:pt x="108" y="96"/>
                  </a:lnTo>
                  <a:lnTo>
                    <a:pt x="84" y="108"/>
                  </a:lnTo>
                  <a:lnTo>
                    <a:pt x="84" y="120"/>
                  </a:lnTo>
                  <a:lnTo>
                    <a:pt x="60" y="132"/>
                  </a:lnTo>
                  <a:lnTo>
                    <a:pt x="48" y="144"/>
                  </a:lnTo>
                  <a:lnTo>
                    <a:pt x="30" y="150"/>
                  </a:lnTo>
                  <a:lnTo>
                    <a:pt x="18" y="156"/>
                  </a:lnTo>
                  <a:lnTo>
                    <a:pt x="6" y="162"/>
                  </a:lnTo>
                  <a:close/>
                </a:path>
              </a:pathLst>
            </a:custGeom>
            <a:solidFill>
              <a:srgbClr val="CC99FF"/>
            </a:solidFill>
            <a:ln w="9525">
              <a:solidFill>
                <a:srgbClr val="000000"/>
              </a:solidFill>
              <a:round/>
              <a:headEnd/>
              <a:tailEnd/>
            </a:ln>
          </p:spPr>
          <p:txBody>
            <a:bodyPr/>
            <a:lstStyle/>
            <a:p>
              <a:pPr algn="ctr"/>
              <a:endParaRPr lang="en-US"/>
            </a:p>
          </p:txBody>
        </p:sp>
        <p:sp>
          <p:nvSpPr>
            <p:cNvPr id="21663" name="Freeform 180"/>
            <p:cNvSpPr>
              <a:spLocks/>
            </p:cNvSpPr>
            <p:nvPr/>
          </p:nvSpPr>
          <p:spPr bwMode="auto">
            <a:xfrm>
              <a:off x="2662" y="2108"/>
              <a:ext cx="11" cy="14"/>
            </a:xfrm>
            <a:custGeom>
              <a:avLst/>
              <a:gdLst>
                <a:gd name="T0" fmla="*/ 12 w 12"/>
                <a:gd name="T1" fmla="*/ 0 h 12"/>
                <a:gd name="T2" fmla="*/ 6 w 12"/>
                <a:gd name="T3" fmla="*/ 6 h 12"/>
                <a:gd name="T4" fmla="*/ 0 w 12"/>
                <a:gd name="T5" fmla="*/ 12 h 12"/>
                <a:gd name="T6" fmla="*/ 12 w 12"/>
                <a:gd name="T7" fmla="*/ 0 h 12"/>
                <a:gd name="T8" fmla="*/ 0 60000 65536"/>
                <a:gd name="T9" fmla="*/ 0 60000 65536"/>
                <a:gd name="T10" fmla="*/ 0 60000 65536"/>
                <a:gd name="T11" fmla="*/ 0 60000 65536"/>
                <a:gd name="T12" fmla="*/ 0 w 12"/>
                <a:gd name="T13" fmla="*/ 0 h 12"/>
                <a:gd name="T14" fmla="*/ 12 w 12"/>
                <a:gd name="T15" fmla="*/ 12 h 12"/>
              </a:gdLst>
              <a:ahLst/>
              <a:cxnLst>
                <a:cxn ang="T8">
                  <a:pos x="T0" y="T1"/>
                </a:cxn>
                <a:cxn ang="T9">
                  <a:pos x="T2" y="T3"/>
                </a:cxn>
                <a:cxn ang="T10">
                  <a:pos x="T4" y="T5"/>
                </a:cxn>
                <a:cxn ang="T11">
                  <a:pos x="T6" y="T7"/>
                </a:cxn>
              </a:cxnLst>
              <a:rect l="T12" t="T13" r="T14" b="T15"/>
              <a:pathLst>
                <a:path w="12" h="12">
                  <a:moveTo>
                    <a:pt x="12" y="0"/>
                  </a:moveTo>
                  <a:lnTo>
                    <a:pt x="6" y="6"/>
                  </a:lnTo>
                  <a:lnTo>
                    <a:pt x="0" y="12"/>
                  </a:lnTo>
                  <a:lnTo>
                    <a:pt x="12" y="0"/>
                  </a:lnTo>
                  <a:close/>
                </a:path>
              </a:pathLst>
            </a:custGeom>
            <a:solidFill>
              <a:srgbClr val="E1E1E1"/>
            </a:solidFill>
            <a:ln w="9525">
              <a:solidFill>
                <a:srgbClr val="000000"/>
              </a:solidFill>
              <a:round/>
              <a:headEnd/>
              <a:tailEnd/>
            </a:ln>
          </p:spPr>
          <p:txBody>
            <a:bodyPr/>
            <a:lstStyle/>
            <a:p>
              <a:pPr algn="ctr"/>
              <a:endParaRPr lang="en-US"/>
            </a:p>
          </p:txBody>
        </p:sp>
        <p:sp>
          <p:nvSpPr>
            <p:cNvPr id="21664" name="Freeform 181"/>
            <p:cNvSpPr>
              <a:spLocks/>
            </p:cNvSpPr>
            <p:nvPr/>
          </p:nvSpPr>
          <p:spPr bwMode="auto">
            <a:xfrm>
              <a:off x="2624" y="2115"/>
              <a:ext cx="5" cy="14"/>
            </a:xfrm>
            <a:custGeom>
              <a:avLst/>
              <a:gdLst>
                <a:gd name="T0" fmla="*/ 6 w 6"/>
                <a:gd name="T1" fmla="*/ 0 h 12"/>
                <a:gd name="T2" fmla="*/ 0 w 6"/>
                <a:gd name="T3" fmla="*/ 12 h 12"/>
                <a:gd name="T4" fmla="*/ 0 w 6"/>
                <a:gd name="T5" fmla="*/ 6 h 12"/>
                <a:gd name="T6" fmla="*/ 6 w 6"/>
                <a:gd name="T7" fmla="*/ 0 h 12"/>
                <a:gd name="T8" fmla="*/ 0 60000 65536"/>
                <a:gd name="T9" fmla="*/ 0 60000 65536"/>
                <a:gd name="T10" fmla="*/ 0 60000 65536"/>
                <a:gd name="T11" fmla="*/ 0 60000 65536"/>
                <a:gd name="T12" fmla="*/ 0 w 6"/>
                <a:gd name="T13" fmla="*/ 0 h 12"/>
                <a:gd name="T14" fmla="*/ 6 w 6"/>
                <a:gd name="T15" fmla="*/ 12 h 12"/>
              </a:gdLst>
              <a:ahLst/>
              <a:cxnLst>
                <a:cxn ang="T8">
                  <a:pos x="T0" y="T1"/>
                </a:cxn>
                <a:cxn ang="T9">
                  <a:pos x="T2" y="T3"/>
                </a:cxn>
                <a:cxn ang="T10">
                  <a:pos x="T4" y="T5"/>
                </a:cxn>
                <a:cxn ang="T11">
                  <a:pos x="T6" y="T7"/>
                </a:cxn>
              </a:cxnLst>
              <a:rect l="T12" t="T13" r="T14" b="T15"/>
              <a:pathLst>
                <a:path w="6" h="12">
                  <a:moveTo>
                    <a:pt x="6" y="0"/>
                  </a:moveTo>
                  <a:lnTo>
                    <a:pt x="0" y="12"/>
                  </a:lnTo>
                  <a:lnTo>
                    <a:pt x="0" y="6"/>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665" name="Freeform 182"/>
            <p:cNvSpPr>
              <a:spLocks/>
            </p:cNvSpPr>
            <p:nvPr/>
          </p:nvSpPr>
          <p:spPr bwMode="auto">
            <a:xfrm>
              <a:off x="2640" y="2129"/>
              <a:ext cx="5" cy="5"/>
            </a:xfrm>
            <a:custGeom>
              <a:avLst/>
              <a:gdLst>
                <a:gd name="T0" fmla="*/ 6 w 6"/>
                <a:gd name="T1" fmla="*/ 0 h 5"/>
                <a:gd name="T2" fmla="*/ 6 w 6"/>
                <a:gd name="T3" fmla="*/ 5 h 5"/>
                <a:gd name="T4" fmla="*/ 0 w 6"/>
                <a:gd name="T5" fmla="*/ 0 h 5"/>
                <a:gd name="T6" fmla="*/ 6 w 6"/>
                <a:gd name="T7" fmla="*/ 0 h 5"/>
                <a:gd name="T8" fmla="*/ 0 60000 65536"/>
                <a:gd name="T9" fmla="*/ 0 60000 65536"/>
                <a:gd name="T10" fmla="*/ 0 60000 65536"/>
                <a:gd name="T11" fmla="*/ 0 60000 65536"/>
                <a:gd name="T12" fmla="*/ 0 w 6"/>
                <a:gd name="T13" fmla="*/ 0 h 5"/>
                <a:gd name="T14" fmla="*/ 6 w 6"/>
                <a:gd name="T15" fmla="*/ 5 h 5"/>
              </a:gdLst>
              <a:ahLst/>
              <a:cxnLst>
                <a:cxn ang="T8">
                  <a:pos x="T0" y="T1"/>
                </a:cxn>
                <a:cxn ang="T9">
                  <a:pos x="T2" y="T3"/>
                </a:cxn>
                <a:cxn ang="T10">
                  <a:pos x="T4" y="T5"/>
                </a:cxn>
                <a:cxn ang="T11">
                  <a:pos x="T6" y="T7"/>
                </a:cxn>
              </a:cxnLst>
              <a:rect l="T12" t="T13" r="T14" b="T15"/>
              <a:pathLst>
                <a:path w="6" h="5">
                  <a:moveTo>
                    <a:pt x="6" y="0"/>
                  </a:moveTo>
                  <a:lnTo>
                    <a:pt x="6" y="5"/>
                  </a:lnTo>
                  <a:lnTo>
                    <a:pt x="0" y="0"/>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666" name="Freeform 183"/>
            <p:cNvSpPr>
              <a:spLocks/>
            </p:cNvSpPr>
            <p:nvPr/>
          </p:nvSpPr>
          <p:spPr bwMode="auto">
            <a:xfrm>
              <a:off x="2673" y="2102"/>
              <a:ext cx="5" cy="1"/>
            </a:xfrm>
            <a:custGeom>
              <a:avLst/>
              <a:gdLst>
                <a:gd name="T0" fmla="*/ 6 w 6"/>
                <a:gd name="T1" fmla="*/ 0 h 1"/>
                <a:gd name="T2" fmla="*/ 6 w 6"/>
                <a:gd name="T3" fmla="*/ 0 h 1"/>
                <a:gd name="T4" fmla="*/ 0 w 6"/>
                <a:gd name="T5" fmla="*/ 0 h 1"/>
                <a:gd name="T6" fmla="*/ 6 w 6"/>
                <a:gd name="T7" fmla="*/ 0 h 1"/>
                <a:gd name="T8" fmla="*/ 0 60000 65536"/>
                <a:gd name="T9" fmla="*/ 0 60000 65536"/>
                <a:gd name="T10" fmla="*/ 0 60000 65536"/>
                <a:gd name="T11" fmla="*/ 0 60000 65536"/>
                <a:gd name="T12" fmla="*/ 0 w 6"/>
                <a:gd name="T13" fmla="*/ 0 h 1"/>
                <a:gd name="T14" fmla="*/ 6 w 6"/>
                <a:gd name="T15" fmla="*/ 1 h 1"/>
              </a:gdLst>
              <a:ahLst/>
              <a:cxnLst>
                <a:cxn ang="T8">
                  <a:pos x="T0" y="T1"/>
                </a:cxn>
                <a:cxn ang="T9">
                  <a:pos x="T2" y="T3"/>
                </a:cxn>
                <a:cxn ang="T10">
                  <a:pos x="T4" y="T5"/>
                </a:cxn>
                <a:cxn ang="T11">
                  <a:pos x="T6" y="T7"/>
                </a:cxn>
              </a:cxnLst>
              <a:rect l="T12" t="T13" r="T14" b="T15"/>
              <a:pathLst>
                <a:path w="6" h="1">
                  <a:moveTo>
                    <a:pt x="6" y="0"/>
                  </a:moveTo>
                  <a:lnTo>
                    <a:pt x="6" y="0"/>
                  </a:lnTo>
                  <a:lnTo>
                    <a:pt x="0" y="0"/>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667" name="Rectangle 184"/>
            <p:cNvSpPr>
              <a:spLocks noChangeArrowheads="1"/>
            </p:cNvSpPr>
            <p:nvPr/>
          </p:nvSpPr>
          <p:spPr bwMode="auto">
            <a:xfrm>
              <a:off x="2499" y="2383"/>
              <a:ext cx="6"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68" name="Rectangle 185"/>
            <p:cNvSpPr>
              <a:spLocks noChangeArrowheads="1"/>
            </p:cNvSpPr>
            <p:nvPr/>
          </p:nvSpPr>
          <p:spPr bwMode="auto">
            <a:xfrm>
              <a:off x="2801" y="1946"/>
              <a:ext cx="0" cy="0"/>
            </a:xfrm>
            <a:prstGeom prst="rect">
              <a:avLst/>
            </a:prstGeom>
            <a:blipFill dpi="0" rotWithShape="0">
              <a:blip r:embed="rId2"/>
              <a:srcRect/>
              <a:tile tx="0" ty="0" sx="100000" sy="100000" flip="none" algn="tl"/>
            </a:blipFill>
            <a:ln w="9525">
              <a:solidFill>
                <a:srgbClr val="000000"/>
              </a:solidFill>
              <a:miter lim="800000"/>
              <a:headEnd/>
              <a:tailEnd/>
            </a:ln>
          </p:spPr>
          <p:txBody>
            <a:bodyPr/>
            <a:lstStyle/>
            <a:p>
              <a:pPr algn="ctr"/>
              <a:endParaRPr lang="en-US"/>
            </a:p>
          </p:txBody>
        </p:sp>
        <p:sp>
          <p:nvSpPr>
            <p:cNvPr id="21669" name="Freeform 186"/>
            <p:cNvSpPr>
              <a:spLocks/>
            </p:cNvSpPr>
            <p:nvPr/>
          </p:nvSpPr>
          <p:spPr bwMode="auto">
            <a:xfrm>
              <a:off x="3022" y="2014"/>
              <a:ext cx="247" cy="302"/>
            </a:xfrm>
            <a:custGeom>
              <a:avLst/>
              <a:gdLst>
                <a:gd name="T0" fmla="*/ 258 w 275"/>
                <a:gd name="T1" fmla="*/ 269 h 269"/>
                <a:gd name="T2" fmla="*/ 258 w 275"/>
                <a:gd name="T3" fmla="*/ 263 h 269"/>
                <a:gd name="T4" fmla="*/ 275 w 275"/>
                <a:gd name="T5" fmla="*/ 263 h 269"/>
                <a:gd name="T6" fmla="*/ 275 w 275"/>
                <a:gd name="T7" fmla="*/ 239 h 269"/>
                <a:gd name="T8" fmla="*/ 269 w 275"/>
                <a:gd name="T9" fmla="*/ 221 h 269"/>
                <a:gd name="T10" fmla="*/ 269 w 275"/>
                <a:gd name="T11" fmla="*/ 149 h 269"/>
                <a:gd name="T12" fmla="*/ 264 w 275"/>
                <a:gd name="T13" fmla="*/ 107 h 269"/>
                <a:gd name="T14" fmla="*/ 264 w 275"/>
                <a:gd name="T15" fmla="*/ 90 h 269"/>
                <a:gd name="T16" fmla="*/ 264 w 275"/>
                <a:gd name="T17" fmla="*/ 72 h 269"/>
                <a:gd name="T18" fmla="*/ 264 w 275"/>
                <a:gd name="T19" fmla="*/ 54 h 269"/>
                <a:gd name="T20" fmla="*/ 264 w 275"/>
                <a:gd name="T21" fmla="*/ 42 h 269"/>
                <a:gd name="T22" fmla="*/ 264 w 275"/>
                <a:gd name="T23" fmla="*/ 30 h 269"/>
                <a:gd name="T24" fmla="*/ 252 w 275"/>
                <a:gd name="T25" fmla="*/ 24 h 269"/>
                <a:gd name="T26" fmla="*/ 228 w 275"/>
                <a:gd name="T27" fmla="*/ 18 h 269"/>
                <a:gd name="T28" fmla="*/ 228 w 275"/>
                <a:gd name="T29" fmla="*/ 6 h 269"/>
                <a:gd name="T30" fmla="*/ 204 w 275"/>
                <a:gd name="T31" fmla="*/ 6 h 269"/>
                <a:gd name="T32" fmla="*/ 192 w 275"/>
                <a:gd name="T33" fmla="*/ 12 h 269"/>
                <a:gd name="T34" fmla="*/ 180 w 275"/>
                <a:gd name="T35" fmla="*/ 18 h 269"/>
                <a:gd name="T36" fmla="*/ 180 w 275"/>
                <a:gd name="T37" fmla="*/ 48 h 269"/>
                <a:gd name="T38" fmla="*/ 162 w 275"/>
                <a:gd name="T39" fmla="*/ 54 h 269"/>
                <a:gd name="T40" fmla="*/ 144 w 275"/>
                <a:gd name="T41" fmla="*/ 48 h 269"/>
                <a:gd name="T42" fmla="*/ 126 w 275"/>
                <a:gd name="T43" fmla="*/ 36 h 269"/>
                <a:gd name="T44" fmla="*/ 102 w 275"/>
                <a:gd name="T45" fmla="*/ 30 h 269"/>
                <a:gd name="T46" fmla="*/ 96 w 275"/>
                <a:gd name="T47" fmla="*/ 12 h 269"/>
                <a:gd name="T48" fmla="*/ 78 w 275"/>
                <a:gd name="T49" fmla="*/ 12 h 269"/>
                <a:gd name="T50" fmla="*/ 60 w 275"/>
                <a:gd name="T51" fmla="*/ 6 h 269"/>
                <a:gd name="T52" fmla="*/ 36 w 275"/>
                <a:gd name="T53" fmla="*/ 0 h 269"/>
                <a:gd name="T54" fmla="*/ 36 w 275"/>
                <a:gd name="T55" fmla="*/ 12 h 269"/>
                <a:gd name="T56" fmla="*/ 24 w 275"/>
                <a:gd name="T57" fmla="*/ 24 h 269"/>
                <a:gd name="T58" fmla="*/ 12 w 275"/>
                <a:gd name="T59" fmla="*/ 36 h 269"/>
                <a:gd name="T60" fmla="*/ 12 w 275"/>
                <a:gd name="T61" fmla="*/ 48 h 269"/>
                <a:gd name="T62" fmla="*/ 0 w 275"/>
                <a:gd name="T63" fmla="*/ 60 h 269"/>
                <a:gd name="T64" fmla="*/ 0 w 275"/>
                <a:gd name="T65" fmla="*/ 60 h 269"/>
                <a:gd name="T66" fmla="*/ 6 w 275"/>
                <a:gd name="T67" fmla="*/ 84 h 269"/>
                <a:gd name="T68" fmla="*/ 12 w 275"/>
                <a:gd name="T69" fmla="*/ 131 h 269"/>
                <a:gd name="T70" fmla="*/ 0 w 275"/>
                <a:gd name="T71" fmla="*/ 137 h 269"/>
                <a:gd name="T72" fmla="*/ 12 w 275"/>
                <a:gd name="T73" fmla="*/ 155 h 269"/>
                <a:gd name="T74" fmla="*/ 18 w 275"/>
                <a:gd name="T75" fmla="*/ 173 h 269"/>
                <a:gd name="T76" fmla="*/ 42 w 275"/>
                <a:gd name="T77" fmla="*/ 173 h 269"/>
                <a:gd name="T78" fmla="*/ 48 w 275"/>
                <a:gd name="T79" fmla="*/ 191 h 269"/>
                <a:gd name="T80" fmla="*/ 72 w 275"/>
                <a:gd name="T81" fmla="*/ 197 h 269"/>
                <a:gd name="T82" fmla="*/ 84 w 275"/>
                <a:gd name="T83" fmla="*/ 209 h 269"/>
                <a:gd name="T84" fmla="*/ 96 w 275"/>
                <a:gd name="T85" fmla="*/ 203 h 269"/>
                <a:gd name="T86" fmla="*/ 114 w 275"/>
                <a:gd name="T87" fmla="*/ 191 h 269"/>
                <a:gd name="T88" fmla="*/ 132 w 275"/>
                <a:gd name="T89" fmla="*/ 203 h 269"/>
                <a:gd name="T90" fmla="*/ 168 w 275"/>
                <a:gd name="T91" fmla="*/ 221 h 269"/>
                <a:gd name="T92" fmla="*/ 186 w 275"/>
                <a:gd name="T93" fmla="*/ 233 h 269"/>
                <a:gd name="T94" fmla="*/ 204 w 275"/>
                <a:gd name="T95" fmla="*/ 239 h 269"/>
                <a:gd name="T96" fmla="*/ 240 w 275"/>
                <a:gd name="T97" fmla="*/ 263 h 269"/>
                <a:gd name="T98" fmla="*/ 258 w 275"/>
                <a:gd name="T99" fmla="*/ 269 h 2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75"/>
                <a:gd name="T151" fmla="*/ 0 h 269"/>
                <a:gd name="T152" fmla="*/ 275 w 275"/>
                <a:gd name="T153" fmla="*/ 269 h 26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75" h="269">
                  <a:moveTo>
                    <a:pt x="258" y="269"/>
                  </a:moveTo>
                  <a:lnTo>
                    <a:pt x="258" y="263"/>
                  </a:lnTo>
                  <a:lnTo>
                    <a:pt x="275" y="263"/>
                  </a:lnTo>
                  <a:lnTo>
                    <a:pt x="275" y="239"/>
                  </a:lnTo>
                  <a:lnTo>
                    <a:pt x="269" y="221"/>
                  </a:lnTo>
                  <a:lnTo>
                    <a:pt x="269" y="149"/>
                  </a:lnTo>
                  <a:lnTo>
                    <a:pt x="264" y="107"/>
                  </a:lnTo>
                  <a:lnTo>
                    <a:pt x="264" y="90"/>
                  </a:lnTo>
                  <a:lnTo>
                    <a:pt x="264" y="72"/>
                  </a:lnTo>
                  <a:lnTo>
                    <a:pt x="264" y="54"/>
                  </a:lnTo>
                  <a:lnTo>
                    <a:pt x="264" y="42"/>
                  </a:lnTo>
                  <a:lnTo>
                    <a:pt x="264" y="30"/>
                  </a:lnTo>
                  <a:lnTo>
                    <a:pt x="252" y="24"/>
                  </a:lnTo>
                  <a:lnTo>
                    <a:pt x="228" y="18"/>
                  </a:lnTo>
                  <a:lnTo>
                    <a:pt x="228" y="6"/>
                  </a:lnTo>
                  <a:lnTo>
                    <a:pt x="204" y="6"/>
                  </a:lnTo>
                  <a:lnTo>
                    <a:pt x="192" y="12"/>
                  </a:lnTo>
                  <a:lnTo>
                    <a:pt x="180" y="18"/>
                  </a:lnTo>
                  <a:lnTo>
                    <a:pt x="180" y="48"/>
                  </a:lnTo>
                  <a:lnTo>
                    <a:pt x="162" y="54"/>
                  </a:lnTo>
                  <a:lnTo>
                    <a:pt x="144" y="48"/>
                  </a:lnTo>
                  <a:lnTo>
                    <a:pt x="126" y="36"/>
                  </a:lnTo>
                  <a:lnTo>
                    <a:pt x="102" y="30"/>
                  </a:lnTo>
                  <a:lnTo>
                    <a:pt x="96" y="12"/>
                  </a:lnTo>
                  <a:lnTo>
                    <a:pt x="78" y="12"/>
                  </a:lnTo>
                  <a:lnTo>
                    <a:pt x="60" y="6"/>
                  </a:lnTo>
                  <a:lnTo>
                    <a:pt x="36" y="0"/>
                  </a:lnTo>
                  <a:lnTo>
                    <a:pt x="36" y="12"/>
                  </a:lnTo>
                  <a:lnTo>
                    <a:pt x="24" y="24"/>
                  </a:lnTo>
                  <a:lnTo>
                    <a:pt x="12" y="36"/>
                  </a:lnTo>
                  <a:lnTo>
                    <a:pt x="12" y="48"/>
                  </a:lnTo>
                  <a:lnTo>
                    <a:pt x="0" y="60"/>
                  </a:lnTo>
                  <a:lnTo>
                    <a:pt x="6" y="84"/>
                  </a:lnTo>
                  <a:lnTo>
                    <a:pt x="12" y="131"/>
                  </a:lnTo>
                  <a:lnTo>
                    <a:pt x="0" y="137"/>
                  </a:lnTo>
                  <a:lnTo>
                    <a:pt x="12" y="155"/>
                  </a:lnTo>
                  <a:lnTo>
                    <a:pt x="18" y="173"/>
                  </a:lnTo>
                  <a:lnTo>
                    <a:pt x="42" y="173"/>
                  </a:lnTo>
                  <a:lnTo>
                    <a:pt x="48" y="191"/>
                  </a:lnTo>
                  <a:lnTo>
                    <a:pt x="72" y="197"/>
                  </a:lnTo>
                  <a:lnTo>
                    <a:pt x="84" y="209"/>
                  </a:lnTo>
                  <a:lnTo>
                    <a:pt x="96" y="203"/>
                  </a:lnTo>
                  <a:lnTo>
                    <a:pt x="114" y="191"/>
                  </a:lnTo>
                  <a:lnTo>
                    <a:pt x="132" y="203"/>
                  </a:lnTo>
                  <a:lnTo>
                    <a:pt x="168" y="221"/>
                  </a:lnTo>
                  <a:lnTo>
                    <a:pt x="186" y="233"/>
                  </a:lnTo>
                  <a:lnTo>
                    <a:pt x="204" y="239"/>
                  </a:lnTo>
                  <a:lnTo>
                    <a:pt x="240" y="263"/>
                  </a:lnTo>
                  <a:lnTo>
                    <a:pt x="258" y="269"/>
                  </a:lnTo>
                  <a:close/>
                </a:path>
              </a:pathLst>
            </a:custGeom>
            <a:solidFill>
              <a:srgbClr val="E1E1E1"/>
            </a:solidFill>
            <a:ln w="9525">
              <a:solidFill>
                <a:srgbClr val="000000"/>
              </a:solidFill>
              <a:round/>
              <a:headEnd/>
              <a:tailEnd/>
            </a:ln>
          </p:spPr>
          <p:txBody>
            <a:bodyPr/>
            <a:lstStyle/>
            <a:p>
              <a:pPr algn="ctr"/>
              <a:endParaRPr lang="en-US"/>
            </a:p>
          </p:txBody>
        </p:sp>
        <p:sp>
          <p:nvSpPr>
            <p:cNvPr id="21670" name="Freeform 187"/>
            <p:cNvSpPr>
              <a:spLocks/>
            </p:cNvSpPr>
            <p:nvPr/>
          </p:nvSpPr>
          <p:spPr bwMode="auto">
            <a:xfrm>
              <a:off x="2688" y="2195"/>
              <a:ext cx="259" cy="330"/>
            </a:xfrm>
            <a:custGeom>
              <a:avLst/>
              <a:gdLst>
                <a:gd name="T0" fmla="*/ 60 w 288"/>
                <a:gd name="T1" fmla="*/ 276 h 294"/>
                <a:gd name="T2" fmla="*/ 72 w 288"/>
                <a:gd name="T3" fmla="*/ 294 h 294"/>
                <a:gd name="T4" fmla="*/ 90 w 288"/>
                <a:gd name="T5" fmla="*/ 294 h 294"/>
                <a:gd name="T6" fmla="*/ 102 w 288"/>
                <a:gd name="T7" fmla="*/ 288 h 294"/>
                <a:gd name="T8" fmla="*/ 114 w 288"/>
                <a:gd name="T9" fmla="*/ 294 h 294"/>
                <a:gd name="T10" fmla="*/ 126 w 288"/>
                <a:gd name="T11" fmla="*/ 258 h 294"/>
                <a:gd name="T12" fmla="*/ 138 w 288"/>
                <a:gd name="T13" fmla="*/ 240 h 294"/>
                <a:gd name="T14" fmla="*/ 150 w 288"/>
                <a:gd name="T15" fmla="*/ 234 h 294"/>
                <a:gd name="T16" fmla="*/ 162 w 288"/>
                <a:gd name="T17" fmla="*/ 228 h 294"/>
                <a:gd name="T18" fmla="*/ 174 w 288"/>
                <a:gd name="T19" fmla="*/ 216 h 294"/>
                <a:gd name="T20" fmla="*/ 198 w 288"/>
                <a:gd name="T21" fmla="*/ 198 h 294"/>
                <a:gd name="T22" fmla="*/ 222 w 288"/>
                <a:gd name="T23" fmla="*/ 198 h 294"/>
                <a:gd name="T24" fmla="*/ 258 w 288"/>
                <a:gd name="T25" fmla="*/ 192 h 294"/>
                <a:gd name="T26" fmla="*/ 282 w 288"/>
                <a:gd name="T27" fmla="*/ 174 h 294"/>
                <a:gd name="T28" fmla="*/ 282 w 288"/>
                <a:gd name="T29" fmla="*/ 144 h 294"/>
                <a:gd name="T30" fmla="*/ 288 w 288"/>
                <a:gd name="T31" fmla="*/ 114 h 294"/>
                <a:gd name="T32" fmla="*/ 264 w 288"/>
                <a:gd name="T33" fmla="*/ 102 h 294"/>
                <a:gd name="T34" fmla="*/ 234 w 288"/>
                <a:gd name="T35" fmla="*/ 84 h 294"/>
                <a:gd name="T36" fmla="*/ 210 w 288"/>
                <a:gd name="T37" fmla="*/ 60 h 294"/>
                <a:gd name="T38" fmla="*/ 180 w 288"/>
                <a:gd name="T39" fmla="*/ 36 h 294"/>
                <a:gd name="T40" fmla="*/ 156 w 288"/>
                <a:gd name="T41" fmla="*/ 18 h 294"/>
                <a:gd name="T42" fmla="*/ 132 w 288"/>
                <a:gd name="T43" fmla="*/ 0 h 294"/>
                <a:gd name="T44" fmla="*/ 108 w 288"/>
                <a:gd name="T45" fmla="*/ 66 h 294"/>
                <a:gd name="T46" fmla="*/ 114 w 288"/>
                <a:gd name="T47" fmla="*/ 168 h 294"/>
                <a:gd name="T48" fmla="*/ 114 w 288"/>
                <a:gd name="T49" fmla="*/ 192 h 294"/>
                <a:gd name="T50" fmla="*/ 48 w 288"/>
                <a:gd name="T51" fmla="*/ 186 h 294"/>
                <a:gd name="T52" fmla="*/ 18 w 288"/>
                <a:gd name="T53" fmla="*/ 192 h 294"/>
                <a:gd name="T54" fmla="*/ 0 w 288"/>
                <a:gd name="T55" fmla="*/ 204 h 294"/>
                <a:gd name="T56" fmla="*/ 6 w 288"/>
                <a:gd name="T57" fmla="*/ 222 h 294"/>
                <a:gd name="T58" fmla="*/ 12 w 288"/>
                <a:gd name="T59" fmla="*/ 252 h 294"/>
                <a:gd name="T60" fmla="*/ 24 w 288"/>
                <a:gd name="T61" fmla="*/ 258 h 294"/>
                <a:gd name="T62" fmla="*/ 36 w 288"/>
                <a:gd name="T63" fmla="*/ 258 h 294"/>
                <a:gd name="T64" fmla="*/ 54 w 288"/>
                <a:gd name="T65" fmla="*/ 252 h 294"/>
                <a:gd name="T66" fmla="*/ 66 w 288"/>
                <a:gd name="T67" fmla="*/ 270 h 29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88"/>
                <a:gd name="T103" fmla="*/ 0 h 294"/>
                <a:gd name="T104" fmla="*/ 288 w 288"/>
                <a:gd name="T105" fmla="*/ 294 h 29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88" h="294">
                  <a:moveTo>
                    <a:pt x="66" y="270"/>
                  </a:moveTo>
                  <a:lnTo>
                    <a:pt x="60" y="276"/>
                  </a:lnTo>
                  <a:lnTo>
                    <a:pt x="66" y="276"/>
                  </a:lnTo>
                  <a:lnTo>
                    <a:pt x="72" y="294"/>
                  </a:lnTo>
                  <a:lnTo>
                    <a:pt x="78" y="294"/>
                  </a:lnTo>
                  <a:lnTo>
                    <a:pt x="90" y="294"/>
                  </a:lnTo>
                  <a:lnTo>
                    <a:pt x="96" y="288"/>
                  </a:lnTo>
                  <a:lnTo>
                    <a:pt x="102" y="288"/>
                  </a:lnTo>
                  <a:lnTo>
                    <a:pt x="102" y="294"/>
                  </a:lnTo>
                  <a:lnTo>
                    <a:pt x="114" y="294"/>
                  </a:lnTo>
                  <a:lnTo>
                    <a:pt x="120" y="264"/>
                  </a:lnTo>
                  <a:lnTo>
                    <a:pt x="126" y="258"/>
                  </a:lnTo>
                  <a:lnTo>
                    <a:pt x="138" y="252"/>
                  </a:lnTo>
                  <a:lnTo>
                    <a:pt x="138" y="240"/>
                  </a:lnTo>
                  <a:lnTo>
                    <a:pt x="144" y="234"/>
                  </a:lnTo>
                  <a:lnTo>
                    <a:pt x="150" y="234"/>
                  </a:lnTo>
                  <a:lnTo>
                    <a:pt x="156" y="228"/>
                  </a:lnTo>
                  <a:lnTo>
                    <a:pt x="162" y="228"/>
                  </a:lnTo>
                  <a:lnTo>
                    <a:pt x="168" y="216"/>
                  </a:lnTo>
                  <a:lnTo>
                    <a:pt x="174" y="216"/>
                  </a:lnTo>
                  <a:lnTo>
                    <a:pt x="180" y="210"/>
                  </a:lnTo>
                  <a:lnTo>
                    <a:pt x="198" y="198"/>
                  </a:lnTo>
                  <a:lnTo>
                    <a:pt x="216" y="198"/>
                  </a:lnTo>
                  <a:lnTo>
                    <a:pt x="222" y="198"/>
                  </a:lnTo>
                  <a:lnTo>
                    <a:pt x="234" y="192"/>
                  </a:lnTo>
                  <a:lnTo>
                    <a:pt x="258" y="192"/>
                  </a:lnTo>
                  <a:lnTo>
                    <a:pt x="276" y="192"/>
                  </a:lnTo>
                  <a:lnTo>
                    <a:pt x="282" y="174"/>
                  </a:lnTo>
                  <a:lnTo>
                    <a:pt x="282" y="162"/>
                  </a:lnTo>
                  <a:lnTo>
                    <a:pt x="282" y="144"/>
                  </a:lnTo>
                  <a:lnTo>
                    <a:pt x="288" y="132"/>
                  </a:lnTo>
                  <a:lnTo>
                    <a:pt x="288" y="114"/>
                  </a:lnTo>
                  <a:lnTo>
                    <a:pt x="270" y="114"/>
                  </a:lnTo>
                  <a:lnTo>
                    <a:pt x="264" y="102"/>
                  </a:lnTo>
                  <a:lnTo>
                    <a:pt x="240" y="90"/>
                  </a:lnTo>
                  <a:lnTo>
                    <a:pt x="234" y="84"/>
                  </a:lnTo>
                  <a:lnTo>
                    <a:pt x="234" y="78"/>
                  </a:lnTo>
                  <a:lnTo>
                    <a:pt x="210" y="60"/>
                  </a:lnTo>
                  <a:lnTo>
                    <a:pt x="192" y="48"/>
                  </a:lnTo>
                  <a:lnTo>
                    <a:pt x="180" y="36"/>
                  </a:lnTo>
                  <a:lnTo>
                    <a:pt x="168" y="30"/>
                  </a:lnTo>
                  <a:lnTo>
                    <a:pt x="156" y="18"/>
                  </a:lnTo>
                  <a:lnTo>
                    <a:pt x="144" y="12"/>
                  </a:lnTo>
                  <a:lnTo>
                    <a:pt x="132" y="0"/>
                  </a:lnTo>
                  <a:lnTo>
                    <a:pt x="102" y="0"/>
                  </a:lnTo>
                  <a:lnTo>
                    <a:pt x="108" y="66"/>
                  </a:lnTo>
                  <a:lnTo>
                    <a:pt x="108" y="84"/>
                  </a:lnTo>
                  <a:lnTo>
                    <a:pt x="114" y="168"/>
                  </a:lnTo>
                  <a:lnTo>
                    <a:pt x="120" y="174"/>
                  </a:lnTo>
                  <a:lnTo>
                    <a:pt x="114" y="192"/>
                  </a:lnTo>
                  <a:lnTo>
                    <a:pt x="48" y="192"/>
                  </a:lnTo>
                  <a:lnTo>
                    <a:pt x="48" y="186"/>
                  </a:lnTo>
                  <a:lnTo>
                    <a:pt x="24" y="192"/>
                  </a:lnTo>
                  <a:lnTo>
                    <a:pt x="18" y="192"/>
                  </a:lnTo>
                  <a:lnTo>
                    <a:pt x="12" y="186"/>
                  </a:lnTo>
                  <a:lnTo>
                    <a:pt x="0" y="204"/>
                  </a:lnTo>
                  <a:lnTo>
                    <a:pt x="6" y="222"/>
                  </a:lnTo>
                  <a:lnTo>
                    <a:pt x="6" y="234"/>
                  </a:lnTo>
                  <a:lnTo>
                    <a:pt x="12" y="252"/>
                  </a:lnTo>
                  <a:lnTo>
                    <a:pt x="12" y="258"/>
                  </a:lnTo>
                  <a:lnTo>
                    <a:pt x="24" y="258"/>
                  </a:lnTo>
                  <a:lnTo>
                    <a:pt x="30" y="258"/>
                  </a:lnTo>
                  <a:lnTo>
                    <a:pt x="36" y="258"/>
                  </a:lnTo>
                  <a:lnTo>
                    <a:pt x="48" y="252"/>
                  </a:lnTo>
                  <a:lnTo>
                    <a:pt x="54" y="252"/>
                  </a:lnTo>
                  <a:lnTo>
                    <a:pt x="60" y="264"/>
                  </a:lnTo>
                  <a:lnTo>
                    <a:pt x="66" y="270"/>
                  </a:lnTo>
                  <a:close/>
                </a:path>
              </a:pathLst>
            </a:custGeom>
            <a:solidFill>
              <a:srgbClr val="E1E1E1"/>
            </a:solidFill>
            <a:ln w="9525">
              <a:solidFill>
                <a:srgbClr val="000000"/>
              </a:solidFill>
              <a:round/>
              <a:headEnd/>
              <a:tailEnd/>
            </a:ln>
          </p:spPr>
          <p:txBody>
            <a:bodyPr/>
            <a:lstStyle/>
            <a:p>
              <a:pPr algn="ctr"/>
              <a:endParaRPr lang="en-US"/>
            </a:p>
          </p:txBody>
        </p:sp>
        <p:sp>
          <p:nvSpPr>
            <p:cNvPr id="21671" name="Rectangle 188"/>
            <p:cNvSpPr>
              <a:spLocks noChangeArrowheads="1"/>
            </p:cNvSpPr>
            <p:nvPr/>
          </p:nvSpPr>
          <p:spPr bwMode="auto">
            <a:xfrm>
              <a:off x="3092" y="1953"/>
              <a:ext cx="5"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672" name="Freeform 189"/>
            <p:cNvSpPr>
              <a:spLocks/>
            </p:cNvSpPr>
            <p:nvPr/>
          </p:nvSpPr>
          <p:spPr bwMode="auto">
            <a:xfrm>
              <a:off x="2613" y="2141"/>
              <a:ext cx="194" cy="283"/>
            </a:xfrm>
            <a:custGeom>
              <a:avLst/>
              <a:gdLst>
                <a:gd name="T0" fmla="*/ 12 w 215"/>
                <a:gd name="T1" fmla="*/ 216 h 252"/>
                <a:gd name="T2" fmla="*/ 6 w 215"/>
                <a:gd name="T3" fmla="*/ 228 h 252"/>
                <a:gd name="T4" fmla="*/ 12 w 215"/>
                <a:gd name="T5" fmla="*/ 204 h 252"/>
                <a:gd name="T6" fmla="*/ 18 w 215"/>
                <a:gd name="T7" fmla="*/ 180 h 252"/>
                <a:gd name="T8" fmla="*/ 12 w 215"/>
                <a:gd name="T9" fmla="*/ 162 h 252"/>
                <a:gd name="T10" fmla="*/ 12 w 215"/>
                <a:gd name="T11" fmla="*/ 138 h 252"/>
                <a:gd name="T12" fmla="*/ 0 w 215"/>
                <a:gd name="T13" fmla="*/ 126 h 252"/>
                <a:gd name="T14" fmla="*/ 0 w 215"/>
                <a:gd name="T15" fmla="*/ 132 h 252"/>
                <a:gd name="T16" fmla="*/ 6 w 215"/>
                <a:gd name="T17" fmla="*/ 120 h 252"/>
                <a:gd name="T18" fmla="*/ 72 w 215"/>
                <a:gd name="T19" fmla="*/ 120 h 252"/>
                <a:gd name="T20" fmla="*/ 72 w 215"/>
                <a:gd name="T21" fmla="*/ 102 h 252"/>
                <a:gd name="T22" fmla="*/ 72 w 215"/>
                <a:gd name="T23" fmla="*/ 90 h 252"/>
                <a:gd name="T24" fmla="*/ 89 w 215"/>
                <a:gd name="T25" fmla="*/ 78 h 252"/>
                <a:gd name="T26" fmla="*/ 89 w 215"/>
                <a:gd name="T27" fmla="*/ 54 h 252"/>
                <a:gd name="T28" fmla="*/ 89 w 215"/>
                <a:gd name="T29" fmla="*/ 30 h 252"/>
                <a:gd name="T30" fmla="*/ 149 w 215"/>
                <a:gd name="T31" fmla="*/ 30 h 252"/>
                <a:gd name="T32" fmla="*/ 149 w 215"/>
                <a:gd name="T33" fmla="*/ 0 h 252"/>
                <a:gd name="T34" fmla="*/ 167 w 215"/>
                <a:gd name="T35" fmla="*/ 12 h 252"/>
                <a:gd name="T36" fmla="*/ 179 w 215"/>
                <a:gd name="T37" fmla="*/ 24 h 252"/>
                <a:gd name="T38" fmla="*/ 197 w 215"/>
                <a:gd name="T39" fmla="*/ 36 h 252"/>
                <a:gd name="T40" fmla="*/ 215 w 215"/>
                <a:gd name="T41" fmla="*/ 48 h 252"/>
                <a:gd name="T42" fmla="*/ 185 w 215"/>
                <a:gd name="T43" fmla="*/ 48 h 252"/>
                <a:gd name="T44" fmla="*/ 191 w 215"/>
                <a:gd name="T45" fmla="*/ 114 h 252"/>
                <a:gd name="T46" fmla="*/ 191 w 215"/>
                <a:gd name="T47" fmla="*/ 132 h 252"/>
                <a:gd name="T48" fmla="*/ 197 w 215"/>
                <a:gd name="T49" fmla="*/ 216 h 252"/>
                <a:gd name="T50" fmla="*/ 203 w 215"/>
                <a:gd name="T51" fmla="*/ 222 h 252"/>
                <a:gd name="T52" fmla="*/ 197 w 215"/>
                <a:gd name="T53" fmla="*/ 240 h 252"/>
                <a:gd name="T54" fmla="*/ 131 w 215"/>
                <a:gd name="T55" fmla="*/ 240 h 252"/>
                <a:gd name="T56" fmla="*/ 131 w 215"/>
                <a:gd name="T57" fmla="*/ 234 h 252"/>
                <a:gd name="T58" fmla="*/ 107 w 215"/>
                <a:gd name="T59" fmla="*/ 240 h 252"/>
                <a:gd name="T60" fmla="*/ 101 w 215"/>
                <a:gd name="T61" fmla="*/ 240 h 252"/>
                <a:gd name="T62" fmla="*/ 95 w 215"/>
                <a:gd name="T63" fmla="*/ 234 h 252"/>
                <a:gd name="T64" fmla="*/ 83 w 215"/>
                <a:gd name="T65" fmla="*/ 252 h 252"/>
                <a:gd name="T66" fmla="*/ 83 w 215"/>
                <a:gd name="T67" fmla="*/ 252 h 252"/>
                <a:gd name="T68" fmla="*/ 72 w 215"/>
                <a:gd name="T69" fmla="*/ 240 h 252"/>
                <a:gd name="T70" fmla="*/ 54 w 215"/>
                <a:gd name="T71" fmla="*/ 228 h 252"/>
                <a:gd name="T72" fmla="*/ 42 w 215"/>
                <a:gd name="T73" fmla="*/ 216 h 252"/>
                <a:gd name="T74" fmla="*/ 24 w 215"/>
                <a:gd name="T75" fmla="*/ 216 h 252"/>
                <a:gd name="T76" fmla="*/ 12 w 215"/>
                <a:gd name="T77" fmla="*/ 216 h 25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15"/>
                <a:gd name="T118" fmla="*/ 0 h 252"/>
                <a:gd name="T119" fmla="*/ 215 w 215"/>
                <a:gd name="T120" fmla="*/ 252 h 25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15" h="252">
                  <a:moveTo>
                    <a:pt x="12" y="216"/>
                  </a:moveTo>
                  <a:lnTo>
                    <a:pt x="6" y="228"/>
                  </a:lnTo>
                  <a:lnTo>
                    <a:pt x="12" y="204"/>
                  </a:lnTo>
                  <a:lnTo>
                    <a:pt x="18" y="180"/>
                  </a:lnTo>
                  <a:lnTo>
                    <a:pt x="12" y="162"/>
                  </a:lnTo>
                  <a:lnTo>
                    <a:pt x="12" y="138"/>
                  </a:lnTo>
                  <a:lnTo>
                    <a:pt x="0" y="126"/>
                  </a:lnTo>
                  <a:lnTo>
                    <a:pt x="0" y="132"/>
                  </a:lnTo>
                  <a:lnTo>
                    <a:pt x="6" y="120"/>
                  </a:lnTo>
                  <a:lnTo>
                    <a:pt x="72" y="120"/>
                  </a:lnTo>
                  <a:lnTo>
                    <a:pt x="72" y="102"/>
                  </a:lnTo>
                  <a:lnTo>
                    <a:pt x="72" y="90"/>
                  </a:lnTo>
                  <a:lnTo>
                    <a:pt x="89" y="78"/>
                  </a:lnTo>
                  <a:lnTo>
                    <a:pt x="89" y="54"/>
                  </a:lnTo>
                  <a:lnTo>
                    <a:pt x="89" y="30"/>
                  </a:lnTo>
                  <a:lnTo>
                    <a:pt x="149" y="30"/>
                  </a:lnTo>
                  <a:lnTo>
                    <a:pt x="149" y="0"/>
                  </a:lnTo>
                  <a:lnTo>
                    <a:pt x="167" y="12"/>
                  </a:lnTo>
                  <a:lnTo>
                    <a:pt x="179" y="24"/>
                  </a:lnTo>
                  <a:lnTo>
                    <a:pt x="197" y="36"/>
                  </a:lnTo>
                  <a:lnTo>
                    <a:pt x="215" y="48"/>
                  </a:lnTo>
                  <a:lnTo>
                    <a:pt x="185" y="48"/>
                  </a:lnTo>
                  <a:lnTo>
                    <a:pt x="191" y="114"/>
                  </a:lnTo>
                  <a:lnTo>
                    <a:pt x="191" y="132"/>
                  </a:lnTo>
                  <a:lnTo>
                    <a:pt x="197" y="216"/>
                  </a:lnTo>
                  <a:lnTo>
                    <a:pt x="203" y="222"/>
                  </a:lnTo>
                  <a:lnTo>
                    <a:pt x="197" y="240"/>
                  </a:lnTo>
                  <a:lnTo>
                    <a:pt x="131" y="240"/>
                  </a:lnTo>
                  <a:lnTo>
                    <a:pt x="131" y="234"/>
                  </a:lnTo>
                  <a:lnTo>
                    <a:pt x="107" y="240"/>
                  </a:lnTo>
                  <a:lnTo>
                    <a:pt x="101" y="240"/>
                  </a:lnTo>
                  <a:lnTo>
                    <a:pt x="95" y="234"/>
                  </a:lnTo>
                  <a:lnTo>
                    <a:pt x="83" y="252"/>
                  </a:lnTo>
                  <a:lnTo>
                    <a:pt x="72" y="240"/>
                  </a:lnTo>
                  <a:lnTo>
                    <a:pt x="54" y="228"/>
                  </a:lnTo>
                  <a:lnTo>
                    <a:pt x="42" y="216"/>
                  </a:lnTo>
                  <a:lnTo>
                    <a:pt x="24" y="216"/>
                  </a:lnTo>
                  <a:lnTo>
                    <a:pt x="12" y="216"/>
                  </a:lnTo>
                  <a:close/>
                </a:path>
              </a:pathLst>
            </a:custGeom>
            <a:solidFill>
              <a:srgbClr val="E1E1E1"/>
            </a:solidFill>
            <a:ln w="9525">
              <a:solidFill>
                <a:srgbClr val="000000"/>
              </a:solidFill>
              <a:round/>
              <a:headEnd/>
              <a:tailEnd/>
            </a:ln>
          </p:spPr>
          <p:txBody>
            <a:bodyPr/>
            <a:lstStyle/>
            <a:p>
              <a:pPr algn="ctr"/>
              <a:endParaRPr lang="en-US"/>
            </a:p>
          </p:txBody>
        </p:sp>
        <p:sp>
          <p:nvSpPr>
            <p:cNvPr id="21673" name="Freeform 190"/>
            <p:cNvSpPr>
              <a:spLocks/>
            </p:cNvSpPr>
            <p:nvPr/>
          </p:nvSpPr>
          <p:spPr bwMode="auto">
            <a:xfrm>
              <a:off x="2678" y="1953"/>
              <a:ext cx="188" cy="181"/>
            </a:xfrm>
            <a:custGeom>
              <a:avLst/>
              <a:gdLst>
                <a:gd name="T0" fmla="*/ 107 w 209"/>
                <a:gd name="T1" fmla="*/ 42 h 161"/>
                <a:gd name="T2" fmla="*/ 89 w 209"/>
                <a:gd name="T3" fmla="*/ 48 h 161"/>
                <a:gd name="T4" fmla="*/ 77 w 209"/>
                <a:gd name="T5" fmla="*/ 60 h 161"/>
                <a:gd name="T6" fmla="*/ 65 w 209"/>
                <a:gd name="T7" fmla="*/ 72 h 161"/>
                <a:gd name="T8" fmla="*/ 59 w 209"/>
                <a:gd name="T9" fmla="*/ 90 h 161"/>
                <a:gd name="T10" fmla="*/ 59 w 209"/>
                <a:gd name="T11" fmla="*/ 108 h 161"/>
                <a:gd name="T12" fmla="*/ 53 w 209"/>
                <a:gd name="T13" fmla="*/ 120 h 161"/>
                <a:gd name="T14" fmla="*/ 47 w 209"/>
                <a:gd name="T15" fmla="*/ 138 h 161"/>
                <a:gd name="T16" fmla="*/ 29 w 209"/>
                <a:gd name="T17" fmla="*/ 144 h 161"/>
                <a:gd name="T18" fmla="*/ 17 w 209"/>
                <a:gd name="T19" fmla="*/ 156 h 161"/>
                <a:gd name="T20" fmla="*/ 0 w 209"/>
                <a:gd name="T21" fmla="*/ 161 h 161"/>
                <a:gd name="T22" fmla="*/ 77 w 209"/>
                <a:gd name="T23" fmla="*/ 161 h 161"/>
                <a:gd name="T24" fmla="*/ 83 w 209"/>
                <a:gd name="T25" fmla="*/ 138 h 161"/>
                <a:gd name="T26" fmla="*/ 95 w 209"/>
                <a:gd name="T27" fmla="*/ 132 h 161"/>
                <a:gd name="T28" fmla="*/ 107 w 209"/>
                <a:gd name="T29" fmla="*/ 126 h 161"/>
                <a:gd name="T30" fmla="*/ 125 w 209"/>
                <a:gd name="T31" fmla="*/ 120 h 161"/>
                <a:gd name="T32" fmla="*/ 137 w 209"/>
                <a:gd name="T33" fmla="*/ 108 h 161"/>
                <a:gd name="T34" fmla="*/ 161 w 209"/>
                <a:gd name="T35" fmla="*/ 96 h 161"/>
                <a:gd name="T36" fmla="*/ 161 w 209"/>
                <a:gd name="T37" fmla="*/ 84 h 161"/>
                <a:gd name="T38" fmla="*/ 185 w 209"/>
                <a:gd name="T39" fmla="*/ 72 h 161"/>
                <a:gd name="T40" fmla="*/ 203 w 209"/>
                <a:gd name="T41" fmla="*/ 72 h 161"/>
                <a:gd name="T42" fmla="*/ 209 w 209"/>
                <a:gd name="T43" fmla="*/ 66 h 161"/>
                <a:gd name="T44" fmla="*/ 197 w 209"/>
                <a:gd name="T45" fmla="*/ 48 h 161"/>
                <a:gd name="T46" fmla="*/ 191 w 209"/>
                <a:gd name="T47" fmla="*/ 36 h 161"/>
                <a:gd name="T48" fmla="*/ 191 w 209"/>
                <a:gd name="T49" fmla="*/ 18 h 161"/>
                <a:gd name="T50" fmla="*/ 185 w 209"/>
                <a:gd name="T51" fmla="*/ 12 h 161"/>
                <a:gd name="T52" fmla="*/ 173 w 209"/>
                <a:gd name="T53" fmla="*/ 12 h 161"/>
                <a:gd name="T54" fmla="*/ 173 w 209"/>
                <a:gd name="T55" fmla="*/ 12 h 161"/>
                <a:gd name="T56" fmla="*/ 143 w 209"/>
                <a:gd name="T57" fmla="*/ 12 h 161"/>
                <a:gd name="T58" fmla="*/ 131 w 209"/>
                <a:gd name="T59" fmla="*/ 0 h 161"/>
                <a:gd name="T60" fmla="*/ 125 w 209"/>
                <a:gd name="T61" fmla="*/ 6 h 161"/>
                <a:gd name="T62" fmla="*/ 107 w 209"/>
                <a:gd name="T63" fmla="*/ 42 h 16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9"/>
                <a:gd name="T97" fmla="*/ 0 h 161"/>
                <a:gd name="T98" fmla="*/ 209 w 209"/>
                <a:gd name="T99" fmla="*/ 161 h 16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9" h="161">
                  <a:moveTo>
                    <a:pt x="107" y="42"/>
                  </a:moveTo>
                  <a:lnTo>
                    <a:pt x="89" y="48"/>
                  </a:lnTo>
                  <a:lnTo>
                    <a:pt x="77" y="60"/>
                  </a:lnTo>
                  <a:lnTo>
                    <a:pt x="65" y="72"/>
                  </a:lnTo>
                  <a:lnTo>
                    <a:pt x="59" y="90"/>
                  </a:lnTo>
                  <a:lnTo>
                    <a:pt x="59" y="108"/>
                  </a:lnTo>
                  <a:lnTo>
                    <a:pt x="53" y="120"/>
                  </a:lnTo>
                  <a:lnTo>
                    <a:pt x="47" y="138"/>
                  </a:lnTo>
                  <a:lnTo>
                    <a:pt x="29" y="144"/>
                  </a:lnTo>
                  <a:lnTo>
                    <a:pt x="17" y="156"/>
                  </a:lnTo>
                  <a:lnTo>
                    <a:pt x="0" y="161"/>
                  </a:lnTo>
                  <a:lnTo>
                    <a:pt x="77" y="161"/>
                  </a:lnTo>
                  <a:lnTo>
                    <a:pt x="83" y="138"/>
                  </a:lnTo>
                  <a:lnTo>
                    <a:pt x="95" y="132"/>
                  </a:lnTo>
                  <a:lnTo>
                    <a:pt x="107" y="126"/>
                  </a:lnTo>
                  <a:lnTo>
                    <a:pt x="125" y="120"/>
                  </a:lnTo>
                  <a:lnTo>
                    <a:pt x="137" y="108"/>
                  </a:lnTo>
                  <a:lnTo>
                    <a:pt x="161" y="96"/>
                  </a:lnTo>
                  <a:lnTo>
                    <a:pt x="161" y="84"/>
                  </a:lnTo>
                  <a:lnTo>
                    <a:pt x="185" y="72"/>
                  </a:lnTo>
                  <a:lnTo>
                    <a:pt x="203" y="72"/>
                  </a:lnTo>
                  <a:lnTo>
                    <a:pt x="209" y="66"/>
                  </a:lnTo>
                  <a:lnTo>
                    <a:pt x="197" y="48"/>
                  </a:lnTo>
                  <a:lnTo>
                    <a:pt x="191" y="36"/>
                  </a:lnTo>
                  <a:lnTo>
                    <a:pt x="191" y="18"/>
                  </a:lnTo>
                  <a:lnTo>
                    <a:pt x="185" y="12"/>
                  </a:lnTo>
                  <a:lnTo>
                    <a:pt x="173" y="12"/>
                  </a:lnTo>
                  <a:lnTo>
                    <a:pt x="143" y="12"/>
                  </a:lnTo>
                  <a:lnTo>
                    <a:pt x="131" y="0"/>
                  </a:lnTo>
                  <a:lnTo>
                    <a:pt x="125" y="6"/>
                  </a:lnTo>
                  <a:lnTo>
                    <a:pt x="107" y="42"/>
                  </a:lnTo>
                  <a:close/>
                </a:path>
              </a:pathLst>
            </a:custGeom>
            <a:solidFill>
              <a:srgbClr val="6F73BF"/>
            </a:solidFill>
            <a:ln w="9525">
              <a:solidFill>
                <a:srgbClr val="000000"/>
              </a:solidFill>
              <a:round/>
              <a:headEnd/>
              <a:tailEnd/>
            </a:ln>
          </p:spPr>
          <p:txBody>
            <a:bodyPr/>
            <a:lstStyle/>
            <a:p>
              <a:pPr algn="ctr"/>
              <a:endParaRPr lang="en-US"/>
            </a:p>
          </p:txBody>
        </p:sp>
        <p:sp>
          <p:nvSpPr>
            <p:cNvPr id="21674" name="Freeform 191"/>
            <p:cNvSpPr>
              <a:spLocks/>
            </p:cNvSpPr>
            <p:nvPr/>
          </p:nvSpPr>
          <p:spPr bwMode="auto">
            <a:xfrm>
              <a:off x="2882" y="2229"/>
              <a:ext cx="248" cy="262"/>
            </a:xfrm>
            <a:custGeom>
              <a:avLst/>
              <a:gdLst>
                <a:gd name="T0" fmla="*/ 30 w 275"/>
                <a:gd name="T1" fmla="*/ 216 h 234"/>
                <a:gd name="T2" fmla="*/ 24 w 275"/>
                <a:gd name="T3" fmla="*/ 216 h 234"/>
                <a:gd name="T4" fmla="*/ 12 w 275"/>
                <a:gd name="T5" fmla="*/ 210 h 234"/>
                <a:gd name="T6" fmla="*/ 12 w 275"/>
                <a:gd name="T7" fmla="*/ 204 h 234"/>
                <a:gd name="T8" fmla="*/ 18 w 275"/>
                <a:gd name="T9" fmla="*/ 204 h 234"/>
                <a:gd name="T10" fmla="*/ 6 w 275"/>
                <a:gd name="T11" fmla="*/ 186 h 234"/>
                <a:gd name="T12" fmla="*/ 0 w 275"/>
                <a:gd name="T13" fmla="*/ 168 h 234"/>
                <a:gd name="T14" fmla="*/ 6 w 275"/>
                <a:gd name="T15" fmla="*/ 168 h 234"/>
                <a:gd name="T16" fmla="*/ 18 w 275"/>
                <a:gd name="T17" fmla="*/ 162 h 234"/>
                <a:gd name="T18" fmla="*/ 42 w 275"/>
                <a:gd name="T19" fmla="*/ 162 h 234"/>
                <a:gd name="T20" fmla="*/ 60 w 275"/>
                <a:gd name="T21" fmla="*/ 162 h 234"/>
                <a:gd name="T22" fmla="*/ 66 w 275"/>
                <a:gd name="T23" fmla="*/ 144 h 234"/>
                <a:gd name="T24" fmla="*/ 66 w 275"/>
                <a:gd name="T25" fmla="*/ 132 h 234"/>
                <a:gd name="T26" fmla="*/ 66 w 275"/>
                <a:gd name="T27" fmla="*/ 114 h 234"/>
                <a:gd name="T28" fmla="*/ 72 w 275"/>
                <a:gd name="T29" fmla="*/ 102 h 234"/>
                <a:gd name="T30" fmla="*/ 72 w 275"/>
                <a:gd name="T31" fmla="*/ 84 h 234"/>
                <a:gd name="T32" fmla="*/ 96 w 275"/>
                <a:gd name="T33" fmla="*/ 78 h 234"/>
                <a:gd name="T34" fmla="*/ 113 w 275"/>
                <a:gd name="T35" fmla="*/ 66 h 234"/>
                <a:gd name="T36" fmla="*/ 125 w 275"/>
                <a:gd name="T37" fmla="*/ 54 h 234"/>
                <a:gd name="T38" fmla="*/ 143 w 275"/>
                <a:gd name="T39" fmla="*/ 42 h 234"/>
                <a:gd name="T40" fmla="*/ 161 w 275"/>
                <a:gd name="T41" fmla="*/ 24 h 234"/>
                <a:gd name="T42" fmla="*/ 185 w 275"/>
                <a:gd name="T43" fmla="*/ 12 h 234"/>
                <a:gd name="T44" fmla="*/ 203 w 275"/>
                <a:gd name="T45" fmla="*/ 0 h 234"/>
                <a:gd name="T46" fmla="*/ 227 w 275"/>
                <a:gd name="T47" fmla="*/ 6 h 234"/>
                <a:gd name="T48" fmla="*/ 239 w 275"/>
                <a:gd name="T49" fmla="*/ 18 h 234"/>
                <a:gd name="T50" fmla="*/ 251 w 275"/>
                <a:gd name="T51" fmla="*/ 12 h 234"/>
                <a:gd name="T52" fmla="*/ 257 w 275"/>
                <a:gd name="T53" fmla="*/ 12 h 234"/>
                <a:gd name="T54" fmla="*/ 257 w 275"/>
                <a:gd name="T55" fmla="*/ 24 h 234"/>
                <a:gd name="T56" fmla="*/ 257 w 275"/>
                <a:gd name="T57" fmla="*/ 42 h 234"/>
                <a:gd name="T58" fmla="*/ 275 w 275"/>
                <a:gd name="T59" fmla="*/ 60 h 234"/>
                <a:gd name="T60" fmla="*/ 269 w 275"/>
                <a:gd name="T61" fmla="*/ 72 h 234"/>
                <a:gd name="T62" fmla="*/ 269 w 275"/>
                <a:gd name="T63" fmla="*/ 84 h 234"/>
                <a:gd name="T64" fmla="*/ 269 w 275"/>
                <a:gd name="T65" fmla="*/ 102 h 234"/>
                <a:gd name="T66" fmla="*/ 263 w 275"/>
                <a:gd name="T67" fmla="*/ 132 h 234"/>
                <a:gd name="T68" fmla="*/ 257 w 275"/>
                <a:gd name="T69" fmla="*/ 144 h 234"/>
                <a:gd name="T70" fmla="*/ 251 w 275"/>
                <a:gd name="T71" fmla="*/ 156 h 234"/>
                <a:gd name="T72" fmla="*/ 239 w 275"/>
                <a:gd name="T73" fmla="*/ 168 h 234"/>
                <a:gd name="T74" fmla="*/ 233 w 275"/>
                <a:gd name="T75" fmla="*/ 180 h 234"/>
                <a:gd name="T76" fmla="*/ 233 w 275"/>
                <a:gd name="T77" fmla="*/ 198 h 234"/>
                <a:gd name="T78" fmla="*/ 215 w 275"/>
                <a:gd name="T79" fmla="*/ 210 h 234"/>
                <a:gd name="T80" fmla="*/ 197 w 275"/>
                <a:gd name="T81" fmla="*/ 204 h 234"/>
                <a:gd name="T82" fmla="*/ 179 w 275"/>
                <a:gd name="T83" fmla="*/ 204 h 234"/>
                <a:gd name="T84" fmla="*/ 161 w 275"/>
                <a:gd name="T85" fmla="*/ 216 h 234"/>
                <a:gd name="T86" fmla="*/ 143 w 275"/>
                <a:gd name="T87" fmla="*/ 210 h 234"/>
                <a:gd name="T88" fmla="*/ 131 w 275"/>
                <a:gd name="T89" fmla="*/ 204 h 234"/>
                <a:gd name="T90" fmla="*/ 113 w 275"/>
                <a:gd name="T91" fmla="*/ 210 h 234"/>
                <a:gd name="T92" fmla="*/ 101 w 275"/>
                <a:gd name="T93" fmla="*/ 198 h 234"/>
                <a:gd name="T94" fmla="*/ 84 w 275"/>
                <a:gd name="T95" fmla="*/ 192 h 234"/>
                <a:gd name="T96" fmla="*/ 72 w 275"/>
                <a:gd name="T97" fmla="*/ 198 h 234"/>
                <a:gd name="T98" fmla="*/ 66 w 275"/>
                <a:gd name="T99" fmla="*/ 216 h 234"/>
                <a:gd name="T100" fmla="*/ 60 w 275"/>
                <a:gd name="T101" fmla="*/ 228 h 234"/>
                <a:gd name="T102" fmla="*/ 60 w 275"/>
                <a:gd name="T103" fmla="*/ 234 h 234"/>
                <a:gd name="T104" fmla="*/ 42 w 275"/>
                <a:gd name="T105" fmla="*/ 222 h 234"/>
                <a:gd name="T106" fmla="*/ 42 w 275"/>
                <a:gd name="T107" fmla="*/ 228 h 234"/>
                <a:gd name="T108" fmla="*/ 42 w 275"/>
                <a:gd name="T109" fmla="*/ 234 h 234"/>
                <a:gd name="T110" fmla="*/ 42 w 275"/>
                <a:gd name="T111" fmla="*/ 234 h 234"/>
                <a:gd name="T112" fmla="*/ 36 w 275"/>
                <a:gd name="T113" fmla="*/ 222 h 234"/>
                <a:gd name="T114" fmla="*/ 30 w 275"/>
                <a:gd name="T115" fmla="*/ 216 h 23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75"/>
                <a:gd name="T175" fmla="*/ 0 h 234"/>
                <a:gd name="T176" fmla="*/ 275 w 275"/>
                <a:gd name="T177" fmla="*/ 234 h 23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75" h="234">
                  <a:moveTo>
                    <a:pt x="30" y="216"/>
                  </a:moveTo>
                  <a:lnTo>
                    <a:pt x="24" y="216"/>
                  </a:lnTo>
                  <a:lnTo>
                    <a:pt x="12" y="210"/>
                  </a:lnTo>
                  <a:lnTo>
                    <a:pt x="12" y="204"/>
                  </a:lnTo>
                  <a:lnTo>
                    <a:pt x="18" y="204"/>
                  </a:lnTo>
                  <a:lnTo>
                    <a:pt x="6" y="186"/>
                  </a:lnTo>
                  <a:lnTo>
                    <a:pt x="0" y="168"/>
                  </a:lnTo>
                  <a:lnTo>
                    <a:pt x="6" y="168"/>
                  </a:lnTo>
                  <a:lnTo>
                    <a:pt x="18" y="162"/>
                  </a:lnTo>
                  <a:lnTo>
                    <a:pt x="42" y="162"/>
                  </a:lnTo>
                  <a:lnTo>
                    <a:pt x="60" y="162"/>
                  </a:lnTo>
                  <a:lnTo>
                    <a:pt x="66" y="144"/>
                  </a:lnTo>
                  <a:lnTo>
                    <a:pt x="66" y="132"/>
                  </a:lnTo>
                  <a:lnTo>
                    <a:pt x="66" y="114"/>
                  </a:lnTo>
                  <a:lnTo>
                    <a:pt x="72" y="102"/>
                  </a:lnTo>
                  <a:lnTo>
                    <a:pt x="72" y="84"/>
                  </a:lnTo>
                  <a:lnTo>
                    <a:pt x="96" y="78"/>
                  </a:lnTo>
                  <a:lnTo>
                    <a:pt x="113" y="66"/>
                  </a:lnTo>
                  <a:lnTo>
                    <a:pt x="125" y="54"/>
                  </a:lnTo>
                  <a:lnTo>
                    <a:pt x="143" y="42"/>
                  </a:lnTo>
                  <a:lnTo>
                    <a:pt x="161" y="24"/>
                  </a:lnTo>
                  <a:lnTo>
                    <a:pt x="185" y="12"/>
                  </a:lnTo>
                  <a:lnTo>
                    <a:pt x="203" y="0"/>
                  </a:lnTo>
                  <a:lnTo>
                    <a:pt x="227" y="6"/>
                  </a:lnTo>
                  <a:lnTo>
                    <a:pt x="239" y="18"/>
                  </a:lnTo>
                  <a:lnTo>
                    <a:pt x="251" y="12"/>
                  </a:lnTo>
                  <a:lnTo>
                    <a:pt x="257" y="12"/>
                  </a:lnTo>
                  <a:lnTo>
                    <a:pt x="257" y="24"/>
                  </a:lnTo>
                  <a:lnTo>
                    <a:pt x="257" y="42"/>
                  </a:lnTo>
                  <a:lnTo>
                    <a:pt x="275" y="60"/>
                  </a:lnTo>
                  <a:lnTo>
                    <a:pt x="269" y="72"/>
                  </a:lnTo>
                  <a:lnTo>
                    <a:pt x="269" y="84"/>
                  </a:lnTo>
                  <a:lnTo>
                    <a:pt x="269" y="102"/>
                  </a:lnTo>
                  <a:lnTo>
                    <a:pt x="263" y="132"/>
                  </a:lnTo>
                  <a:lnTo>
                    <a:pt x="257" y="144"/>
                  </a:lnTo>
                  <a:lnTo>
                    <a:pt x="251" y="156"/>
                  </a:lnTo>
                  <a:lnTo>
                    <a:pt x="239" y="168"/>
                  </a:lnTo>
                  <a:lnTo>
                    <a:pt x="233" y="180"/>
                  </a:lnTo>
                  <a:lnTo>
                    <a:pt x="233" y="198"/>
                  </a:lnTo>
                  <a:lnTo>
                    <a:pt x="215" y="210"/>
                  </a:lnTo>
                  <a:lnTo>
                    <a:pt x="197" y="204"/>
                  </a:lnTo>
                  <a:lnTo>
                    <a:pt x="179" y="204"/>
                  </a:lnTo>
                  <a:lnTo>
                    <a:pt x="161" y="216"/>
                  </a:lnTo>
                  <a:lnTo>
                    <a:pt x="143" y="210"/>
                  </a:lnTo>
                  <a:lnTo>
                    <a:pt x="131" y="204"/>
                  </a:lnTo>
                  <a:lnTo>
                    <a:pt x="113" y="210"/>
                  </a:lnTo>
                  <a:lnTo>
                    <a:pt x="101" y="198"/>
                  </a:lnTo>
                  <a:lnTo>
                    <a:pt x="84" y="192"/>
                  </a:lnTo>
                  <a:lnTo>
                    <a:pt x="72" y="198"/>
                  </a:lnTo>
                  <a:lnTo>
                    <a:pt x="66" y="216"/>
                  </a:lnTo>
                  <a:lnTo>
                    <a:pt x="60" y="228"/>
                  </a:lnTo>
                  <a:lnTo>
                    <a:pt x="60" y="234"/>
                  </a:lnTo>
                  <a:lnTo>
                    <a:pt x="42" y="222"/>
                  </a:lnTo>
                  <a:lnTo>
                    <a:pt x="42" y="228"/>
                  </a:lnTo>
                  <a:lnTo>
                    <a:pt x="42" y="234"/>
                  </a:lnTo>
                  <a:lnTo>
                    <a:pt x="36" y="222"/>
                  </a:lnTo>
                  <a:lnTo>
                    <a:pt x="30" y="216"/>
                  </a:lnTo>
                  <a:close/>
                </a:path>
              </a:pathLst>
            </a:custGeom>
            <a:solidFill>
              <a:srgbClr val="E1E1E1"/>
            </a:solidFill>
            <a:ln w="9525">
              <a:solidFill>
                <a:srgbClr val="000000"/>
              </a:solidFill>
              <a:round/>
              <a:headEnd/>
              <a:tailEnd/>
            </a:ln>
          </p:spPr>
          <p:txBody>
            <a:bodyPr/>
            <a:lstStyle/>
            <a:p>
              <a:pPr algn="ctr"/>
              <a:endParaRPr lang="en-US"/>
            </a:p>
          </p:txBody>
        </p:sp>
        <p:sp>
          <p:nvSpPr>
            <p:cNvPr id="21675" name="Freeform 192"/>
            <p:cNvSpPr>
              <a:spLocks/>
            </p:cNvSpPr>
            <p:nvPr/>
          </p:nvSpPr>
          <p:spPr bwMode="auto">
            <a:xfrm>
              <a:off x="2607" y="2383"/>
              <a:ext cx="92" cy="95"/>
            </a:xfrm>
            <a:custGeom>
              <a:avLst/>
              <a:gdLst>
                <a:gd name="T0" fmla="*/ 18 w 101"/>
                <a:gd name="T1" fmla="*/ 0 h 84"/>
                <a:gd name="T2" fmla="*/ 12 w 101"/>
                <a:gd name="T3" fmla="*/ 12 h 84"/>
                <a:gd name="T4" fmla="*/ 0 w 101"/>
                <a:gd name="T5" fmla="*/ 36 h 84"/>
                <a:gd name="T6" fmla="*/ 12 w 101"/>
                <a:gd name="T7" fmla="*/ 54 h 84"/>
                <a:gd name="T8" fmla="*/ 12 w 101"/>
                <a:gd name="T9" fmla="*/ 48 h 84"/>
                <a:gd name="T10" fmla="*/ 12 w 101"/>
                <a:gd name="T11" fmla="*/ 54 h 84"/>
                <a:gd name="T12" fmla="*/ 12 w 101"/>
                <a:gd name="T13" fmla="*/ 54 h 84"/>
                <a:gd name="T14" fmla="*/ 12 w 101"/>
                <a:gd name="T15" fmla="*/ 60 h 84"/>
                <a:gd name="T16" fmla="*/ 30 w 101"/>
                <a:gd name="T17" fmla="*/ 60 h 84"/>
                <a:gd name="T18" fmla="*/ 36 w 101"/>
                <a:gd name="T19" fmla="*/ 54 h 84"/>
                <a:gd name="T20" fmla="*/ 54 w 101"/>
                <a:gd name="T21" fmla="*/ 60 h 84"/>
                <a:gd name="T22" fmla="*/ 60 w 101"/>
                <a:gd name="T23" fmla="*/ 66 h 84"/>
                <a:gd name="T24" fmla="*/ 36 w 101"/>
                <a:gd name="T25" fmla="*/ 60 h 84"/>
                <a:gd name="T26" fmla="*/ 24 w 101"/>
                <a:gd name="T27" fmla="*/ 66 h 84"/>
                <a:gd name="T28" fmla="*/ 12 w 101"/>
                <a:gd name="T29" fmla="*/ 72 h 84"/>
                <a:gd name="T30" fmla="*/ 12 w 101"/>
                <a:gd name="T31" fmla="*/ 78 h 84"/>
                <a:gd name="T32" fmla="*/ 24 w 101"/>
                <a:gd name="T33" fmla="*/ 78 h 84"/>
                <a:gd name="T34" fmla="*/ 30 w 101"/>
                <a:gd name="T35" fmla="*/ 78 h 84"/>
                <a:gd name="T36" fmla="*/ 30 w 101"/>
                <a:gd name="T37" fmla="*/ 78 h 84"/>
                <a:gd name="T38" fmla="*/ 12 w 101"/>
                <a:gd name="T39" fmla="*/ 78 h 84"/>
                <a:gd name="T40" fmla="*/ 12 w 101"/>
                <a:gd name="T41" fmla="*/ 84 h 84"/>
                <a:gd name="T42" fmla="*/ 36 w 101"/>
                <a:gd name="T43" fmla="*/ 78 h 84"/>
                <a:gd name="T44" fmla="*/ 60 w 101"/>
                <a:gd name="T45" fmla="*/ 78 h 84"/>
                <a:gd name="T46" fmla="*/ 78 w 101"/>
                <a:gd name="T47" fmla="*/ 84 h 84"/>
                <a:gd name="T48" fmla="*/ 101 w 101"/>
                <a:gd name="T49" fmla="*/ 84 h 84"/>
                <a:gd name="T50" fmla="*/ 95 w 101"/>
                <a:gd name="T51" fmla="*/ 66 h 84"/>
                <a:gd name="T52" fmla="*/ 95 w 101"/>
                <a:gd name="T53" fmla="*/ 54 h 84"/>
                <a:gd name="T54" fmla="*/ 89 w 101"/>
                <a:gd name="T55" fmla="*/ 36 h 84"/>
                <a:gd name="T56" fmla="*/ 78 w 101"/>
                <a:gd name="T57" fmla="*/ 24 h 84"/>
                <a:gd name="T58" fmla="*/ 60 w 101"/>
                <a:gd name="T59" fmla="*/ 12 h 84"/>
                <a:gd name="T60" fmla="*/ 48 w 101"/>
                <a:gd name="T61" fmla="*/ 0 h 84"/>
                <a:gd name="T62" fmla="*/ 30 w 101"/>
                <a:gd name="T63" fmla="*/ 0 h 84"/>
                <a:gd name="T64" fmla="*/ 18 w 101"/>
                <a:gd name="T65" fmla="*/ 0 h 8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01"/>
                <a:gd name="T100" fmla="*/ 0 h 84"/>
                <a:gd name="T101" fmla="*/ 101 w 101"/>
                <a:gd name="T102" fmla="*/ 84 h 8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01" h="84">
                  <a:moveTo>
                    <a:pt x="18" y="0"/>
                  </a:moveTo>
                  <a:lnTo>
                    <a:pt x="12" y="12"/>
                  </a:lnTo>
                  <a:lnTo>
                    <a:pt x="0" y="36"/>
                  </a:lnTo>
                  <a:lnTo>
                    <a:pt x="12" y="54"/>
                  </a:lnTo>
                  <a:lnTo>
                    <a:pt x="12" y="48"/>
                  </a:lnTo>
                  <a:lnTo>
                    <a:pt x="12" y="54"/>
                  </a:lnTo>
                  <a:lnTo>
                    <a:pt x="12" y="60"/>
                  </a:lnTo>
                  <a:lnTo>
                    <a:pt x="30" y="60"/>
                  </a:lnTo>
                  <a:lnTo>
                    <a:pt x="36" y="54"/>
                  </a:lnTo>
                  <a:lnTo>
                    <a:pt x="54" y="60"/>
                  </a:lnTo>
                  <a:lnTo>
                    <a:pt x="60" y="66"/>
                  </a:lnTo>
                  <a:lnTo>
                    <a:pt x="36" y="60"/>
                  </a:lnTo>
                  <a:lnTo>
                    <a:pt x="24" y="66"/>
                  </a:lnTo>
                  <a:lnTo>
                    <a:pt x="12" y="72"/>
                  </a:lnTo>
                  <a:lnTo>
                    <a:pt x="12" y="78"/>
                  </a:lnTo>
                  <a:lnTo>
                    <a:pt x="24" y="78"/>
                  </a:lnTo>
                  <a:lnTo>
                    <a:pt x="30" y="78"/>
                  </a:lnTo>
                  <a:lnTo>
                    <a:pt x="12" y="78"/>
                  </a:lnTo>
                  <a:lnTo>
                    <a:pt x="12" y="84"/>
                  </a:lnTo>
                  <a:lnTo>
                    <a:pt x="36" y="78"/>
                  </a:lnTo>
                  <a:lnTo>
                    <a:pt x="60" y="78"/>
                  </a:lnTo>
                  <a:lnTo>
                    <a:pt x="78" y="84"/>
                  </a:lnTo>
                  <a:lnTo>
                    <a:pt x="101" y="84"/>
                  </a:lnTo>
                  <a:lnTo>
                    <a:pt x="95" y="66"/>
                  </a:lnTo>
                  <a:lnTo>
                    <a:pt x="95" y="54"/>
                  </a:lnTo>
                  <a:lnTo>
                    <a:pt x="89" y="36"/>
                  </a:lnTo>
                  <a:lnTo>
                    <a:pt x="78" y="24"/>
                  </a:lnTo>
                  <a:lnTo>
                    <a:pt x="60" y="12"/>
                  </a:lnTo>
                  <a:lnTo>
                    <a:pt x="48" y="0"/>
                  </a:lnTo>
                  <a:lnTo>
                    <a:pt x="30" y="0"/>
                  </a:lnTo>
                  <a:lnTo>
                    <a:pt x="18" y="0"/>
                  </a:lnTo>
                  <a:close/>
                </a:path>
              </a:pathLst>
            </a:custGeom>
            <a:solidFill>
              <a:srgbClr val="E1E1E1"/>
            </a:solidFill>
            <a:ln w="9525">
              <a:solidFill>
                <a:srgbClr val="000000"/>
              </a:solidFill>
              <a:round/>
              <a:headEnd/>
              <a:tailEnd/>
            </a:ln>
          </p:spPr>
          <p:txBody>
            <a:bodyPr/>
            <a:lstStyle/>
            <a:p>
              <a:pPr algn="ctr"/>
              <a:endParaRPr lang="en-US"/>
            </a:p>
          </p:txBody>
        </p:sp>
        <p:sp>
          <p:nvSpPr>
            <p:cNvPr id="21676" name="Freeform 193"/>
            <p:cNvSpPr>
              <a:spLocks/>
            </p:cNvSpPr>
            <p:nvPr/>
          </p:nvSpPr>
          <p:spPr bwMode="auto">
            <a:xfrm>
              <a:off x="2989" y="1919"/>
              <a:ext cx="65" cy="162"/>
            </a:xfrm>
            <a:custGeom>
              <a:avLst/>
              <a:gdLst>
                <a:gd name="T0" fmla="*/ 48 w 72"/>
                <a:gd name="T1" fmla="*/ 132 h 144"/>
                <a:gd name="T2" fmla="*/ 36 w 72"/>
                <a:gd name="T3" fmla="*/ 144 h 144"/>
                <a:gd name="T4" fmla="*/ 30 w 72"/>
                <a:gd name="T5" fmla="*/ 102 h 144"/>
                <a:gd name="T6" fmla="*/ 18 w 72"/>
                <a:gd name="T7" fmla="*/ 90 h 144"/>
                <a:gd name="T8" fmla="*/ 0 w 72"/>
                <a:gd name="T9" fmla="*/ 72 h 144"/>
                <a:gd name="T10" fmla="*/ 12 w 72"/>
                <a:gd name="T11" fmla="*/ 54 h 144"/>
                <a:gd name="T12" fmla="*/ 18 w 72"/>
                <a:gd name="T13" fmla="*/ 42 h 144"/>
                <a:gd name="T14" fmla="*/ 18 w 72"/>
                <a:gd name="T15" fmla="*/ 12 h 144"/>
                <a:gd name="T16" fmla="*/ 18 w 72"/>
                <a:gd name="T17" fmla="*/ 6 h 144"/>
                <a:gd name="T18" fmla="*/ 36 w 72"/>
                <a:gd name="T19" fmla="*/ 0 h 144"/>
                <a:gd name="T20" fmla="*/ 42 w 72"/>
                <a:gd name="T21" fmla="*/ 6 h 144"/>
                <a:gd name="T22" fmla="*/ 48 w 72"/>
                <a:gd name="T23" fmla="*/ 12 h 144"/>
                <a:gd name="T24" fmla="*/ 60 w 72"/>
                <a:gd name="T25" fmla="*/ 6 h 144"/>
                <a:gd name="T26" fmla="*/ 54 w 72"/>
                <a:gd name="T27" fmla="*/ 30 h 144"/>
                <a:gd name="T28" fmla="*/ 60 w 72"/>
                <a:gd name="T29" fmla="*/ 42 h 144"/>
                <a:gd name="T30" fmla="*/ 54 w 72"/>
                <a:gd name="T31" fmla="*/ 54 h 144"/>
                <a:gd name="T32" fmla="*/ 42 w 72"/>
                <a:gd name="T33" fmla="*/ 66 h 144"/>
                <a:gd name="T34" fmla="*/ 60 w 72"/>
                <a:gd name="T35" fmla="*/ 78 h 144"/>
                <a:gd name="T36" fmla="*/ 72 w 72"/>
                <a:gd name="T37" fmla="*/ 84 h 144"/>
                <a:gd name="T38" fmla="*/ 72 w 72"/>
                <a:gd name="T39" fmla="*/ 96 h 144"/>
                <a:gd name="T40" fmla="*/ 60 w 72"/>
                <a:gd name="T41" fmla="*/ 108 h 144"/>
                <a:gd name="T42" fmla="*/ 48 w 72"/>
                <a:gd name="T43" fmla="*/ 120 h 144"/>
                <a:gd name="T44" fmla="*/ 48 w 72"/>
                <a:gd name="T45" fmla="*/ 132 h 1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2"/>
                <a:gd name="T70" fmla="*/ 0 h 144"/>
                <a:gd name="T71" fmla="*/ 72 w 72"/>
                <a:gd name="T72" fmla="*/ 144 h 14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2" h="144">
                  <a:moveTo>
                    <a:pt x="48" y="132"/>
                  </a:moveTo>
                  <a:lnTo>
                    <a:pt x="36" y="144"/>
                  </a:lnTo>
                  <a:lnTo>
                    <a:pt x="30" y="102"/>
                  </a:lnTo>
                  <a:lnTo>
                    <a:pt x="18" y="90"/>
                  </a:lnTo>
                  <a:lnTo>
                    <a:pt x="0" y="72"/>
                  </a:lnTo>
                  <a:lnTo>
                    <a:pt x="12" y="54"/>
                  </a:lnTo>
                  <a:lnTo>
                    <a:pt x="18" y="42"/>
                  </a:lnTo>
                  <a:lnTo>
                    <a:pt x="18" y="12"/>
                  </a:lnTo>
                  <a:lnTo>
                    <a:pt x="18" y="6"/>
                  </a:lnTo>
                  <a:lnTo>
                    <a:pt x="36" y="0"/>
                  </a:lnTo>
                  <a:lnTo>
                    <a:pt x="42" y="6"/>
                  </a:lnTo>
                  <a:lnTo>
                    <a:pt x="48" y="12"/>
                  </a:lnTo>
                  <a:lnTo>
                    <a:pt x="60" y="6"/>
                  </a:lnTo>
                  <a:lnTo>
                    <a:pt x="54" y="30"/>
                  </a:lnTo>
                  <a:lnTo>
                    <a:pt x="60" y="42"/>
                  </a:lnTo>
                  <a:lnTo>
                    <a:pt x="54" y="54"/>
                  </a:lnTo>
                  <a:lnTo>
                    <a:pt x="42" y="66"/>
                  </a:lnTo>
                  <a:lnTo>
                    <a:pt x="60" y="78"/>
                  </a:lnTo>
                  <a:lnTo>
                    <a:pt x="72" y="84"/>
                  </a:lnTo>
                  <a:lnTo>
                    <a:pt x="72" y="96"/>
                  </a:lnTo>
                  <a:lnTo>
                    <a:pt x="60" y="108"/>
                  </a:lnTo>
                  <a:lnTo>
                    <a:pt x="48" y="120"/>
                  </a:lnTo>
                  <a:lnTo>
                    <a:pt x="48" y="132"/>
                  </a:lnTo>
                  <a:close/>
                </a:path>
              </a:pathLst>
            </a:custGeom>
            <a:solidFill>
              <a:srgbClr val="E1E1E1"/>
            </a:solidFill>
            <a:ln w="9525">
              <a:solidFill>
                <a:srgbClr val="000000"/>
              </a:solidFill>
              <a:round/>
              <a:headEnd/>
              <a:tailEnd/>
            </a:ln>
          </p:spPr>
          <p:txBody>
            <a:bodyPr/>
            <a:lstStyle/>
            <a:p>
              <a:pPr algn="ctr"/>
              <a:endParaRPr lang="en-US"/>
            </a:p>
          </p:txBody>
        </p:sp>
        <p:sp>
          <p:nvSpPr>
            <p:cNvPr id="21677" name="Freeform 194"/>
            <p:cNvSpPr>
              <a:spLocks/>
            </p:cNvSpPr>
            <p:nvPr/>
          </p:nvSpPr>
          <p:spPr bwMode="auto">
            <a:xfrm>
              <a:off x="2699" y="2565"/>
              <a:ext cx="64" cy="94"/>
            </a:xfrm>
            <a:custGeom>
              <a:avLst/>
              <a:gdLst>
                <a:gd name="T0" fmla="*/ 66 w 72"/>
                <a:gd name="T1" fmla="*/ 84 h 84"/>
                <a:gd name="T2" fmla="*/ 48 w 72"/>
                <a:gd name="T3" fmla="*/ 72 h 84"/>
                <a:gd name="T4" fmla="*/ 30 w 72"/>
                <a:gd name="T5" fmla="*/ 60 h 84"/>
                <a:gd name="T6" fmla="*/ 18 w 72"/>
                <a:gd name="T7" fmla="*/ 48 h 84"/>
                <a:gd name="T8" fmla="*/ 0 w 72"/>
                <a:gd name="T9" fmla="*/ 30 h 84"/>
                <a:gd name="T10" fmla="*/ 6 w 72"/>
                <a:gd name="T11" fmla="*/ 24 h 84"/>
                <a:gd name="T12" fmla="*/ 12 w 72"/>
                <a:gd name="T13" fmla="*/ 12 h 84"/>
                <a:gd name="T14" fmla="*/ 18 w 72"/>
                <a:gd name="T15" fmla="*/ 0 h 84"/>
                <a:gd name="T16" fmla="*/ 30 w 72"/>
                <a:gd name="T17" fmla="*/ 0 h 84"/>
                <a:gd name="T18" fmla="*/ 36 w 72"/>
                <a:gd name="T19" fmla="*/ 18 h 84"/>
                <a:gd name="T20" fmla="*/ 42 w 72"/>
                <a:gd name="T21" fmla="*/ 24 h 84"/>
                <a:gd name="T22" fmla="*/ 48 w 72"/>
                <a:gd name="T23" fmla="*/ 18 h 84"/>
                <a:gd name="T24" fmla="*/ 54 w 72"/>
                <a:gd name="T25" fmla="*/ 18 h 84"/>
                <a:gd name="T26" fmla="*/ 54 w 72"/>
                <a:gd name="T27" fmla="*/ 36 h 84"/>
                <a:gd name="T28" fmla="*/ 54 w 72"/>
                <a:gd name="T29" fmla="*/ 42 h 84"/>
                <a:gd name="T30" fmla="*/ 66 w 72"/>
                <a:gd name="T31" fmla="*/ 48 h 84"/>
                <a:gd name="T32" fmla="*/ 72 w 72"/>
                <a:gd name="T33" fmla="*/ 60 h 84"/>
                <a:gd name="T34" fmla="*/ 66 w 72"/>
                <a:gd name="T35" fmla="*/ 84 h 8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2"/>
                <a:gd name="T55" fmla="*/ 0 h 84"/>
                <a:gd name="T56" fmla="*/ 72 w 72"/>
                <a:gd name="T57" fmla="*/ 84 h 8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2" h="84">
                  <a:moveTo>
                    <a:pt x="66" y="84"/>
                  </a:moveTo>
                  <a:lnTo>
                    <a:pt x="48" y="72"/>
                  </a:lnTo>
                  <a:lnTo>
                    <a:pt x="30" y="60"/>
                  </a:lnTo>
                  <a:lnTo>
                    <a:pt x="18" y="48"/>
                  </a:lnTo>
                  <a:lnTo>
                    <a:pt x="0" y="30"/>
                  </a:lnTo>
                  <a:lnTo>
                    <a:pt x="6" y="24"/>
                  </a:lnTo>
                  <a:lnTo>
                    <a:pt x="12" y="12"/>
                  </a:lnTo>
                  <a:lnTo>
                    <a:pt x="18" y="0"/>
                  </a:lnTo>
                  <a:lnTo>
                    <a:pt x="30" y="0"/>
                  </a:lnTo>
                  <a:lnTo>
                    <a:pt x="36" y="18"/>
                  </a:lnTo>
                  <a:lnTo>
                    <a:pt x="42" y="24"/>
                  </a:lnTo>
                  <a:lnTo>
                    <a:pt x="48" y="18"/>
                  </a:lnTo>
                  <a:lnTo>
                    <a:pt x="54" y="18"/>
                  </a:lnTo>
                  <a:lnTo>
                    <a:pt x="54" y="36"/>
                  </a:lnTo>
                  <a:lnTo>
                    <a:pt x="54" y="42"/>
                  </a:lnTo>
                  <a:lnTo>
                    <a:pt x="66" y="48"/>
                  </a:lnTo>
                  <a:lnTo>
                    <a:pt x="72" y="60"/>
                  </a:lnTo>
                  <a:lnTo>
                    <a:pt x="66" y="84"/>
                  </a:lnTo>
                  <a:close/>
                </a:path>
              </a:pathLst>
            </a:custGeom>
            <a:solidFill>
              <a:srgbClr val="CC99FF"/>
            </a:solidFill>
            <a:ln w="9525">
              <a:solidFill>
                <a:srgbClr val="000000"/>
              </a:solidFill>
              <a:round/>
              <a:headEnd/>
              <a:tailEnd/>
            </a:ln>
          </p:spPr>
          <p:txBody>
            <a:bodyPr/>
            <a:lstStyle/>
            <a:p>
              <a:pPr algn="ctr"/>
              <a:endParaRPr lang="en-US"/>
            </a:p>
          </p:txBody>
        </p:sp>
        <p:sp>
          <p:nvSpPr>
            <p:cNvPr id="21678" name="Freeform 195"/>
            <p:cNvSpPr>
              <a:spLocks/>
            </p:cNvSpPr>
            <p:nvPr/>
          </p:nvSpPr>
          <p:spPr bwMode="auto">
            <a:xfrm>
              <a:off x="1568" y="2538"/>
              <a:ext cx="54" cy="54"/>
            </a:xfrm>
            <a:custGeom>
              <a:avLst/>
              <a:gdLst>
                <a:gd name="T0" fmla="*/ 0 w 60"/>
                <a:gd name="T1" fmla="*/ 36 h 48"/>
                <a:gd name="T2" fmla="*/ 6 w 60"/>
                <a:gd name="T3" fmla="*/ 18 h 48"/>
                <a:gd name="T4" fmla="*/ 6 w 60"/>
                <a:gd name="T5" fmla="*/ 6 h 48"/>
                <a:gd name="T6" fmla="*/ 12 w 60"/>
                <a:gd name="T7" fmla="*/ 0 h 48"/>
                <a:gd name="T8" fmla="*/ 12 w 60"/>
                <a:gd name="T9" fmla="*/ 12 h 48"/>
                <a:gd name="T10" fmla="*/ 24 w 60"/>
                <a:gd name="T11" fmla="*/ 12 h 48"/>
                <a:gd name="T12" fmla="*/ 30 w 60"/>
                <a:gd name="T13" fmla="*/ 18 h 48"/>
                <a:gd name="T14" fmla="*/ 54 w 60"/>
                <a:gd name="T15" fmla="*/ 12 h 48"/>
                <a:gd name="T16" fmla="*/ 54 w 60"/>
                <a:gd name="T17" fmla="*/ 12 h 48"/>
                <a:gd name="T18" fmla="*/ 60 w 60"/>
                <a:gd name="T19" fmla="*/ 18 h 48"/>
                <a:gd name="T20" fmla="*/ 48 w 60"/>
                <a:gd name="T21" fmla="*/ 30 h 48"/>
                <a:gd name="T22" fmla="*/ 54 w 60"/>
                <a:gd name="T23" fmla="*/ 42 h 48"/>
                <a:gd name="T24" fmla="*/ 36 w 60"/>
                <a:gd name="T25" fmla="*/ 48 h 48"/>
                <a:gd name="T26" fmla="*/ 36 w 60"/>
                <a:gd name="T27" fmla="*/ 36 h 48"/>
                <a:gd name="T28" fmla="*/ 30 w 60"/>
                <a:gd name="T29" fmla="*/ 42 h 48"/>
                <a:gd name="T30" fmla="*/ 24 w 60"/>
                <a:gd name="T31" fmla="*/ 30 h 48"/>
                <a:gd name="T32" fmla="*/ 6 w 60"/>
                <a:gd name="T33" fmla="*/ 30 h 48"/>
                <a:gd name="T34" fmla="*/ 0 w 60"/>
                <a:gd name="T35" fmla="*/ 36 h 4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0"/>
                <a:gd name="T55" fmla="*/ 0 h 48"/>
                <a:gd name="T56" fmla="*/ 60 w 60"/>
                <a:gd name="T57" fmla="*/ 48 h 4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0" h="48">
                  <a:moveTo>
                    <a:pt x="0" y="36"/>
                  </a:moveTo>
                  <a:lnTo>
                    <a:pt x="6" y="18"/>
                  </a:lnTo>
                  <a:lnTo>
                    <a:pt x="6" y="6"/>
                  </a:lnTo>
                  <a:lnTo>
                    <a:pt x="12" y="0"/>
                  </a:lnTo>
                  <a:lnTo>
                    <a:pt x="12" y="12"/>
                  </a:lnTo>
                  <a:lnTo>
                    <a:pt x="24" y="12"/>
                  </a:lnTo>
                  <a:lnTo>
                    <a:pt x="30" y="18"/>
                  </a:lnTo>
                  <a:lnTo>
                    <a:pt x="54" y="12"/>
                  </a:lnTo>
                  <a:lnTo>
                    <a:pt x="60" y="18"/>
                  </a:lnTo>
                  <a:lnTo>
                    <a:pt x="48" y="30"/>
                  </a:lnTo>
                  <a:lnTo>
                    <a:pt x="54" y="42"/>
                  </a:lnTo>
                  <a:lnTo>
                    <a:pt x="36" y="48"/>
                  </a:lnTo>
                  <a:lnTo>
                    <a:pt x="36" y="36"/>
                  </a:lnTo>
                  <a:lnTo>
                    <a:pt x="30" y="42"/>
                  </a:lnTo>
                  <a:lnTo>
                    <a:pt x="24" y="30"/>
                  </a:lnTo>
                  <a:lnTo>
                    <a:pt x="6" y="30"/>
                  </a:lnTo>
                  <a:lnTo>
                    <a:pt x="0" y="36"/>
                  </a:lnTo>
                  <a:close/>
                </a:path>
              </a:pathLst>
            </a:custGeom>
            <a:solidFill>
              <a:srgbClr val="E1E1E1"/>
            </a:solidFill>
            <a:ln w="9525">
              <a:solidFill>
                <a:srgbClr val="000000"/>
              </a:solidFill>
              <a:round/>
              <a:headEnd/>
              <a:tailEnd/>
            </a:ln>
          </p:spPr>
          <p:txBody>
            <a:bodyPr/>
            <a:lstStyle/>
            <a:p>
              <a:pPr algn="ctr"/>
              <a:endParaRPr lang="en-US"/>
            </a:p>
          </p:txBody>
        </p:sp>
        <p:sp>
          <p:nvSpPr>
            <p:cNvPr id="21679" name="Freeform 196"/>
            <p:cNvSpPr>
              <a:spLocks/>
            </p:cNvSpPr>
            <p:nvPr/>
          </p:nvSpPr>
          <p:spPr bwMode="auto">
            <a:xfrm>
              <a:off x="1622" y="2544"/>
              <a:ext cx="38" cy="48"/>
            </a:xfrm>
            <a:custGeom>
              <a:avLst/>
              <a:gdLst>
                <a:gd name="T0" fmla="*/ 24 w 42"/>
                <a:gd name="T1" fmla="*/ 24 h 42"/>
                <a:gd name="T2" fmla="*/ 30 w 42"/>
                <a:gd name="T3" fmla="*/ 24 h 42"/>
                <a:gd name="T4" fmla="*/ 30 w 42"/>
                <a:gd name="T5" fmla="*/ 18 h 42"/>
                <a:gd name="T6" fmla="*/ 24 w 42"/>
                <a:gd name="T7" fmla="*/ 18 h 42"/>
                <a:gd name="T8" fmla="*/ 18 w 42"/>
                <a:gd name="T9" fmla="*/ 12 h 42"/>
                <a:gd name="T10" fmla="*/ 6 w 42"/>
                <a:gd name="T11" fmla="*/ 6 h 42"/>
                <a:gd name="T12" fmla="*/ 0 w 42"/>
                <a:gd name="T13" fmla="*/ 6 h 42"/>
                <a:gd name="T14" fmla="*/ 0 w 42"/>
                <a:gd name="T15" fmla="*/ 0 h 42"/>
                <a:gd name="T16" fmla="*/ 18 w 42"/>
                <a:gd name="T17" fmla="*/ 0 h 42"/>
                <a:gd name="T18" fmla="*/ 30 w 42"/>
                <a:gd name="T19" fmla="*/ 6 h 42"/>
                <a:gd name="T20" fmla="*/ 42 w 42"/>
                <a:gd name="T21" fmla="*/ 12 h 42"/>
                <a:gd name="T22" fmla="*/ 42 w 42"/>
                <a:gd name="T23" fmla="*/ 30 h 42"/>
                <a:gd name="T24" fmla="*/ 36 w 42"/>
                <a:gd name="T25" fmla="*/ 36 h 42"/>
                <a:gd name="T26" fmla="*/ 30 w 42"/>
                <a:gd name="T27" fmla="*/ 42 h 42"/>
                <a:gd name="T28" fmla="*/ 24 w 42"/>
                <a:gd name="T29" fmla="*/ 36 h 42"/>
                <a:gd name="T30" fmla="*/ 24 w 42"/>
                <a:gd name="T31" fmla="*/ 24 h 4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2"/>
                <a:gd name="T49" fmla="*/ 0 h 42"/>
                <a:gd name="T50" fmla="*/ 42 w 42"/>
                <a:gd name="T51" fmla="*/ 42 h 4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2" h="42">
                  <a:moveTo>
                    <a:pt x="24" y="24"/>
                  </a:moveTo>
                  <a:lnTo>
                    <a:pt x="30" y="24"/>
                  </a:lnTo>
                  <a:lnTo>
                    <a:pt x="30" y="18"/>
                  </a:lnTo>
                  <a:lnTo>
                    <a:pt x="24" y="18"/>
                  </a:lnTo>
                  <a:lnTo>
                    <a:pt x="18" y="12"/>
                  </a:lnTo>
                  <a:lnTo>
                    <a:pt x="6" y="6"/>
                  </a:lnTo>
                  <a:lnTo>
                    <a:pt x="0" y="6"/>
                  </a:lnTo>
                  <a:lnTo>
                    <a:pt x="0" y="0"/>
                  </a:lnTo>
                  <a:lnTo>
                    <a:pt x="18" y="0"/>
                  </a:lnTo>
                  <a:lnTo>
                    <a:pt x="30" y="6"/>
                  </a:lnTo>
                  <a:lnTo>
                    <a:pt x="42" y="12"/>
                  </a:lnTo>
                  <a:lnTo>
                    <a:pt x="42" y="30"/>
                  </a:lnTo>
                  <a:lnTo>
                    <a:pt x="36" y="36"/>
                  </a:lnTo>
                  <a:lnTo>
                    <a:pt x="30" y="42"/>
                  </a:lnTo>
                  <a:lnTo>
                    <a:pt x="24" y="36"/>
                  </a:lnTo>
                  <a:lnTo>
                    <a:pt x="24" y="24"/>
                  </a:lnTo>
                  <a:close/>
                </a:path>
              </a:pathLst>
            </a:custGeom>
            <a:solidFill>
              <a:srgbClr val="E1E1E1"/>
            </a:solidFill>
            <a:ln w="9525">
              <a:solidFill>
                <a:srgbClr val="000000"/>
              </a:solidFill>
              <a:round/>
              <a:headEnd/>
              <a:tailEnd/>
            </a:ln>
          </p:spPr>
          <p:txBody>
            <a:bodyPr/>
            <a:lstStyle/>
            <a:p>
              <a:pPr algn="ctr"/>
              <a:endParaRPr lang="en-US"/>
            </a:p>
          </p:txBody>
        </p:sp>
        <p:sp>
          <p:nvSpPr>
            <p:cNvPr id="21680" name="Freeform 197"/>
            <p:cNvSpPr>
              <a:spLocks/>
            </p:cNvSpPr>
            <p:nvPr/>
          </p:nvSpPr>
          <p:spPr bwMode="auto">
            <a:xfrm>
              <a:off x="2016" y="2625"/>
              <a:ext cx="48" cy="82"/>
            </a:xfrm>
            <a:custGeom>
              <a:avLst/>
              <a:gdLst>
                <a:gd name="T0" fmla="*/ 42 w 54"/>
                <a:gd name="T1" fmla="*/ 18 h 72"/>
                <a:gd name="T2" fmla="*/ 24 w 54"/>
                <a:gd name="T3" fmla="*/ 6 h 72"/>
                <a:gd name="T4" fmla="*/ 12 w 54"/>
                <a:gd name="T5" fmla="*/ 0 h 72"/>
                <a:gd name="T6" fmla="*/ 6 w 54"/>
                <a:gd name="T7" fmla="*/ 6 h 72"/>
                <a:gd name="T8" fmla="*/ 0 w 54"/>
                <a:gd name="T9" fmla="*/ 24 h 72"/>
                <a:gd name="T10" fmla="*/ 12 w 54"/>
                <a:gd name="T11" fmla="*/ 48 h 72"/>
                <a:gd name="T12" fmla="*/ 0 w 54"/>
                <a:gd name="T13" fmla="*/ 72 h 72"/>
                <a:gd name="T14" fmla="*/ 12 w 54"/>
                <a:gd name="T15" fmla="*/ 72 h 72"/>
                <a:gd name="T16" fmla="*/ 30 w 54"/>
                <a:gd name="T17" fmla="*/ 72 h 72"/>
                <a:gd name="T18" fmla="*/ 42 w 54"/>
                <a:gd name="T19" fmla="*/ 54 h 72"/>
                <a:gd name="T20" fmla="*/ 54 w 54"/>
                <a:gd name="T21" fmla="*/ 36 h 72"/>
                <a:gd name="T22" fmla="*/ 48 w 54"/>
                <a:gd name="T23" fmla="*/ 24 h 72"/>
                <a:gd name="T24" fmla="*/ 48 w 54"/>
                <a:gd name="T25" fmla="*/ 30 h 72"/>
                <a:gd name="T26" fmla="*/ 42 w 54"/>
                <a:gd name="T27" fmla="*/ 18 h 7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
                <a:gd name="T43" fmla="*/ 0 h 72"/>
                <a:gd name="T44" fmla="*/ 54 w 54"/>
                <a:gd name="T45" fmla="*/ 72 h 7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 h="72">
                  <a:moveTo>
                    <a:pt x="42" y="18"/>
                  </a:moveTo>
                  <a:lnTo>
                    <a:pt x="24" y="6"/>
                  </a:lnTo>
                  <a:lnTo>
                    <a:pt x="12" y="0"/>
                  </a:lnTo>
                  <a:lnTo>
                    <a:pt x="6" y="6"/>
                  </a:lnTo>
                  <a:lnTo>
                    <a:pt x="0" y="24"/>
                  </a:lnTo>
                  <a:lnTo>
                    <a:pt x="12" y="48"/>
                  </a:lnTo>
                  <a:lnTo>
                    <a:pt x="0" y="72"/>
                  </a:lnTo>
                  <a:lnTo>
                    <a:pt x="12" y="72"/>
                  </a:lnTo>
                  <a:lnTo>
                    <a:pt x="30" y="72"/>
                  </a:lnTo>
                  <a:lnTo>
                    <a:pt x="42" y="54"/>
                  </a:lnTo>
                  <a:lnTo>
                    <a:pt x="54" y="36"/>
                  </a:lnTo>
                  <a:lnTo>
                    <a:pt x="48" y="24"/>
                  </a:lnTo>
                  <a:lnTo>
                    <a:pt x="48" y="30"/>
                  </a:lnTo>
                  <a:lnTo>
                    <a:pt x="42" y="18"/>
                  </a:lnTo>
                  <a:close/>
                </a:path>
              </a:pathLst>
            </a:custGeom>
            <a:solidFill>
              <a:srgbClr val="6F73BF"/>
            </a:solidFill>
            <a:ln w="9525">
              <a:solidFill>
                <a:srgbClr val="000000"/>
              </a:solidFill>
              <a:round/>
              <a:headEnd/>
              <a:tailEnd/>
            </a:ln>
          </p:spPr>
          <p:txBody>
            <a:bodyPr/>
            <a:lstStyle/>
            <a:p>
              <a:pPr algn="ctr"/>
              <a:endParaRPr lang="en-US"/>
            </a:p>
          </p:txBody>
        </p:sp>
        <p:sp>
          <p:nvSpPr>
            <p:cNvPr id="21681" name="Freeform 198"/>
            <p:cNvSpPr>
              <a:spLocks/>
            </p:cNvSpPr>
            <p:nvPr/>
          </p:nvSpPr>
          <p:spPr bwMode="auto">
            <a:xfrm>
              <a:off x="1628" y="2478"/>
              <a:ext cx="193" cy="370"/>
            </a:xfrm>
            <a:custGeom>
              <a:avLst/>
              <a:gdLst>
                <a:gd name="T0" fmla="*/ 84 w 215"/>
                <a:gd name="T1" fmla="*/ 30 h 329"/>
                <a:gd name="T2" fmla="*/ 78 w 215"/>
                <a:gd name="T3" fmla="*/ 30 h 329"/>
                <a:gd name="T4" fmla="*/ 60 w 215"/>
                <a:gd name="T5" fmla="*/ 59 h 329"/>
                <a:gd name="T6" fmla="*/ 42 w 215"/>
                <a:gd name="T7" fmla="*/ 89 h 329"/>
                <a:gd name="T8" fmla="*/ 36 w 215"/>
                <a:gd name="T9" fmla="*/ 71 h 329"/>
                <a:gd name="T10" fmla="*/ 30 w 215"/>
                <a:gd name="T11" fmla="*/ 95 h 329"/>
                <a:gd name="T12" fmla="*/ 30 w 215"/>
                <a:gd name="T13" fmla="*/ 113 h 329"/>
                <a:gd name="T14" fmla="*/ 30 w 215"/>
                <a:gd name="T15" fmla="*/ 137 h 329"/>
                <a:gd name="T16" fmla="*/ 30 w 215"/>
                <a:gd name="T17" fmla="*/ 167 h 329"/>
                <a:gd name="T18" fmla="*/ 24 w 215"/>
                <a:gd name="T19" fmla="*/ 191 h 329"/>
                <a:gd name="T20" fmla="*/ 6 w 215"/>
                <a:gd name="T21" fmla="*/ 209 h 329"/>
                <a:gd name="T22" fmla="*/ 6 w 215"/>
                <a:gd name="T23" fmla="*/ 215 h 329"/>
                <a:gd name="T24" fmla="*/ 30 w 215"/>
                <a:gd name="T25" fmla="*/ 239 h 329"/>
                <a:gd name="T26" fmla="*/ 66 w 215"/>
                <a:gd name="T27" fmla="*/ 251 h 329"/>
                <a:gd name="T28" fmla="*/ 84 w 215"/>
                <a:gd name="T29" fmla="*/ 269 h 329"/>
                <a:gd name="T30" fmla="*/ 102 w 215"/>
                <a:gd name="T31" fmla="*/ 293 h 329"/>
                <a:gd name="T32" fmla="*/ 138 w 215"/>
                <a:gd name="T33" fmla="*/ 293 h 329"/>
                <a:gd name="T34" fmla="*/ 150 w 215"/>
                <a:gd name="T35" fmla="*/ 323 h 329"/>
                <a:gd name="T36" fmla="*/ 168 w 215"/>
                <a:gd name="T37" fmla="*/ 275 h 329"/>
                <a:gd name="T38" fmla="*/ 156 w 215"/>
                <a:gd name="T39" fmla="*/ 233 h 329"/>
                <a:gd name="T40" fmla="*/ 174 w 215"/>
                <a:gd name="T41" fmla="*/ 227 h 329"/>
                <a:gd name="T42" fmla="*/ 162 w 215"/>
                <a:gd name="T43" fmla="*/ 215 h 329"/>
                <a:gd name="T44" fmla="*/ 192 w 215"/>
                <a:gd name="T45" fmla="*/ 209 h 329"/>
                <a:gd name="T46" fmla="*/ 203 w 215"/>
                <a:gd name="T47" fmla="*/ 203 h 329"/>
                <a:gd name="T48" fmla="*/ 215 w 215"/>
                <a:gd name="T49" fmla="*/ 221 h 329"/>
                <a:gd name="T50" fmla="*/ 198 w 215"/>
                <a:gd name="T51" fmla="*/ 191 h 329"/>
                <a:gd name="T52" fmla="*/ 198 w 215"/>
                <a:gd name="T53" fmla="*/ 155 h 329"/>
                <a:gd name="T54" fmla="*/ 203 w 215"/>
                <a:gd name="T55" fmla="*/ 125 h 329"/>
                <a:gd name="T56" fmla="*/ 162 w 215"/>
                <a:gd name="T57" fmla="*/ 107 h 329"/>
                <a:gd name="T58" fmla="*/ 120 w 215"/>
                <a:gd name="T59" fmla="*/ 101 h 329"/>
                <a:gd name="T60" fmla="*/ 114 w 215"/>
                <a:gd name="T61" fmla="*/ 65 h 329"/>
                <a:gd name="T62" fmla="*/ 114 w 215"/>
                <a:gd name="T63" fmla="*/ 47 h 329"/>
                <a:gd name="T64" fmla="*/ 132 w 215"/>
                <a:gd name="T65" fmla="*/ 12 h 329"/>
                <a:gd name="T66" fmla="*/ 144 w 215"/>
                <a:gd name="T67" fmla="*/ 0 h 329"/>
                <a:gd name="T68" fmla="*/ 102 w 215"/>
                <a:gd name="T69" fmla="*/ 24 h 32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5"/>
                <a:gd name="T106" fmla="*/ 0 h 329"/>
                <a:gd name="T107" fmla="*/ 215 w 215"/>
                <a:gd name="T108" fmla="*/ 329 h 32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5" h="329">
                  <a:moveTo>
                    <a:pt x="90" y="24"/>
                  </a:moveTo>
                  <a:lnTo>
                    <a:pt x="84" y="30"/>
                  </a:lnTo>
                  <a:lnTo>
                    <a:pt x="90" y="30"/>
                  </a:lnTo>
                  <a:lnTo>
                    <a:pt x="78" y="30"/>
                  </a:lnTo>
                  <a:lnTo>
                    <a:pt x="66" y="42"/>
                  </a:lnTo>
                  <a:lnTo>
                    <a:pt x="60" y="59"/>
                  </a:lnTo>
                  <a:lnTo>
                    <a:pt x="42" y="77"/>
                  </a:lnTo>
                  <a:lnTo>
                    <a:pt x="42" y="89"/>
                  </a:lnTo>
                  <a:lnTo>
                    <a:pt x="36" y="77"/>
                  </a:lnTo>
                  <a:lnTo>
                    <a:pt x="36" y="71"/>
                  </a:lnTo>
                  <a:lnTo>
                    <a:pt x="36" y="89"/>
                  </a:lnTo>
                  <a:lnTo>
                    <a:pt x="30" y="95"/>
                  </a:lnTo>
                  <a:lnTo>
                    <a:pt x="24" y="101"/>
                  </a:lnTo>
                  <a:lnTo>
                    <a:pt x="30" y="113"/>
                  </a:lnTo>
                  <a:lnTo>
                    <a:pt x="30" y="131"/>
                  </a:lnTo>
                  <a:lnTo>
                    <a:pt x="30" y="137"/>
                  </a:lnTo>
                  <a:lnTo>
                    <a:pt x="30" y="149"/>
                  </a:lnTo>
                  <a:lnTo>
                    <a:pt x="30" y="167"/>
                  </a:lnTo>
                  <a:lnTo>
                    <a:pt x="36" y="167"/>
                  </a:lnTo>
                  <a:lnTo>
                    <a:pt x="24" y="191"/>
                  </a:lnTo>
                  <a:lnTo>
                    <a:pt x="12" y="197"/>
                  </a:lnTo>
                  <a:lnTo>
                    <a:pt x="6" y="209"/>
                  </a:lnTo>
                  <a:lnTo>
                    <a:pt x="0" y="209"/>
                  </a:lnTo>
                  <a:lnTo>
                    <a:pt x="6" y="215"/>
                  </a:lnTo>
                  <a:lnTo>
                    <a:pt x="18" y="227"/>
                  </a:lnTo>
                  <a:lnTo>
                    <a:pt x="30" y="239"/>
                  </a:lnTo>
                  <a:lnTo>
                    <a:pt x="48" y="239"/>
                  </a:lnTo>
                  <a:lnTo>
                    <a:pt x="66" y="251"/>
                  </a:lnTo>
                  <a:lnTo>
                    <a:pt x="66" y="245"/>
                  </a:lnTo>
                  <a:lnTo>
                    <a:pt x="84" y="269"/>
                  </a:lnTo>
                  <a:lnTo>
                    <a:pt x="102" y="281"/>
                  </a:lnTo>
                  <a:lnTo>
                    <a:pt x="102" y="293"/>
                  </a:lnTo>
                  <a:lnTo>
                    <a:pt x="126" y="293"/>
                  </a:lnTo>
                  <a:lnTo>
                    <a:pt x="138" y="293"/>
                  </a:lnTo>
                  <a:lnTo>
                    <a:pt x="156" y="299"/>
                  </a:lnTo>
                  <a:lnTo>
                    <a:pt x="150" y="323"/>
                  </a:lnTo>
                  <a:lnTo>
                    <a:pt x="162" y="329"/>
                  </a:lnTo>
                  <a:lnTo>
                    <a:pt x="168" y="275"/>
                  </a:lnTo>
                  <a:lnTo>
                    <a:pt x="162" y="251"/>
                  </a:lnTo>
                  <a:lnTo>
                    <a:pt x="156" y="233"/>
                  </a:lnTo>
                  <a:lnTo>
                    <a:pt x="168" y="233"/>
                  </a:lnTo>
                  <a:lnTo>
                    <a:pt x="174" y="227"/>
                  </a:lnTo>
                  <a:lnTo>
                    <a:pt x="162" y="227"/>
                  </a:lnTo>
                  <a:lnTo>
                    <a:pt x="162" y="215"/>
                  </a:lnTo>
                  <a:lnTo>
                    <a:pt x="192" y="215"/>
                  </a:lnTo>
                  <a:lnTo>
                    <a:pt x="192" y="209"/>
                  </a:lnTo>
                  <a:lnTo>
                    <a:pt x="203" y="203"/>
                  </a:lnTo>
                  <a:lnTo>
                    <a:pt x="209" y="221"/>
                  </a:lnTo>
                  <a:lnTo>
                    <a:pt x="215" y="221"/>
                  </a:lnTo>
                  <a:lnTo>
                    <a:pt x="209" y="209"/>
                  </a:lnTo>
                  <a:lnTo>
                    <a:pt x="198" y="191"/>
                  </a:lnTo>
                  <a:lnTo>
                    <a:pt x="203" y="179"/>
                  </a:lnTo>
                  <a:lnTo>
                    <a:pt x="198" y="155"/>
                  </a:lnTo>
                  <a:lnTo>
                    <a:pt x="203" y="137"/>
                  </a:lnTo>
                  <a:lnTo>
                    <a:pt x="203" y="125"/>
                  </a:lnTo>
                  <a:lnTo>
                    <a:pt x="174" y="125"/>
                  </a:lnTo>
                  <a:lnTo>
                    <a:pt x="162" y="107"/>
                  </a:lnTo>
                  <a:lnTo>
                    <a:pt x="132" y="107"/>
                  </a:lnTo>
                  <a:lnTo>
                    <a:pt x="120" y="101"/>
                  </a:lnTo>
                  <a:lnTo>
                    <a:pt x="120" y="89"/>
                  </a:lnTo>
                  <a:lnTo>
                    <a:pt x="114" y="65"/>
                  </a:lnTo>
                  <a:lnTo>
                    <a:pt x="102" y="65"/>
                  </a:lnTo>
                  <a:lnTo>
                    <a:pt x="114" y="47"/>
                  </a:lnTo>
                  <a:lnTo>
                    <a:pt x="120" y="30"/>
                  </a:lnTo>
                  <a:lnTo>
                    <a:pt x="132" y="12"/>
                  </a:lnTo>
                  <a:lnTo>
                    <a:pt x="144" y="12"/>
                  </a:lnTo>
                  <a:lnTo>
                    <a:pt x="144" y="0"/>
                  </a:lnTo>
                  <a:lnTo>
                    <a:pt x="132" y="0"/>
                  </a:lnTo>
                  <a:lnTo>
                    <a:pt x="102" y="24"/>
                  </a:lnTo>
                  <a:lnTo>
                    <a:pt x="90" y="24"/>
                  </a:lnTo>
                  <a:close/>
                </a:path>
              </a:pathLst>
            </a:custGeom>
            <a:solidFill>
              <a:srgbClr val="E1E1E1"/>
            </a:solidFill>
            <a:ln w="9525">
              <a:solidFill>
                <a:srgbClr val="000000"/>
              </a:solidFill>
              <a:round/>
              <a:headEnd/>
              <a:tailEnd/>
            </a:ln>
          </p:spPr>
          <p:txBody>
            <a:bodyPr/>
            <a:lstStyle/>
            <a:p>
              <a:pPr algn="ctr"/>
              <a:endParaRPr lang="en-US"/>
            </a:p>
          </p:txBody>
        </p:sp>
        <p:sp>
          <p:nvSpPr>
            <p:cNvPr id="21682" name="Freeform 199"/>
            <p:cNvSpPr>
              <a:spLocks/>
            </p:cNvSpPr>
            <p:nvPr/>
          </p:nvSpPr>
          <p:spPr bwMode="auto">
            <a:xfrm>
              <a:off x="1908" y="2565"/>
              <a:ext cx="75" cy="162"/>
            </a:xfrm>
            <a:custGeom>
              <a:avLst/>
              <a:gdLst>
                <a:gd name="T0" fmla="*/ 72 w 84"/>
                <a:gd name="T1" fmla="*/ 102 h 144"/>
                <a:gd name="T2" fmla="*/ 60 w 84"/>
                <a:gd name="T3" fmla="*/ 90 h 144"/>
                <a:gd name="T4" fmla="*/ 60 w 84"/>
                <a:gd name="T5" fmla="*/ 72 h 144"/>
                <a:gd name="T6" fmla="*/ 72 w 84"/>
                <a:gd name="T7" fmla="*/ 72 h 144"/>
                <a:gd name="T8" fmla="*/ 72 w 84"/>
                <a:gd name="T9" fmla="*/ 60 h 144"/>
                <a:gd name="T10" fmla="*/ 72 w 84"/>
                <a:gd name="T11" fmla="*/ 42 h 144"/>
                <a:gd name="T12" fmla="*/ 54 w 84"/>
                <a:gd name="T13" fmla="*/ 30 h 144"/>
                <a:gd name="T14" fmla="*/ 48 w 84"/>
                <a:gd name="T15" fmla="*/ 42 h 144"/>
                <a:gd name="T16" fmla="*/ 54 w 84"/>
                <a:gd name="T17" fmla="*/ 18 h 144"/>
                <a:gd name="T18" fmla="*/ 42 w 84"/>
                <a:gd name="T19" fmla="*/ 12 h 144"/>
                <a:gd name="T20" fmla="*/ 30 w 84"/>
                <a:gd name="T21" fmla="*/ 0 h 144"/>
                <a:gd name="T22" fmla="*/ 36 w 84"/>
                <a:gd name="T23" fmla="*/ 6 h 144"/>
                <a:gd name="T24" fmla="*/ 30 w 84"/>
                <a:gd name="T25" fmla="*/ 0 h 144"/>
                <a:gd name="T26" fmla="*/ 30 w 84"/>
                <a:gd name="T27" fmla="*/ 6 h 144"/>
                <a:gd name="T28" fmla="*/ 12 w 84"/>
                <a:gd name="T29" fmla="*/ 18 h 144"/>
                <a:gd name="T30" fmla="*/ 24 w 84"/>
                <a:gd name="T31" fmla="*/ 30 h 144"/>
                <a:gd name="T32" fmla="*/ 6 w 84"/>
                <a:gd name="T33" fmla="*/ 36 h 144"/>
                <a:gd name="T34" fmla="*/ 0 w 84"/>
                <a:gd name="T35" fmla="*/ 48 h 144"/>
                <a:gd name="T36" fmla="*/ 12 w 84"/>
                <a:gd name="T37" fmla="*/ 66 h 144"/>
                <a:gd name="T38" fmla="*/ 24 w 84"/>
                <a:gd name="T39" fmla="*/ 66 h 144"/>
                <a:gd name="T40" fmla="*/ 24 w 84"/>
                <a:gd name="T41" fmla="*/ 78 h 144"/>
                <a:gd name="T42" fmla="*/ 30 w 84"/>
                <a:gd name="T43" fmla="*/ 84 h 144"/>
                <a:gd name="T44" fmla="*/ 24 w 84"/>
                <a:gd name="T45" fmla="*/ 102 h 144"/>
                <a:gd name="T46" fmla="*/ 30 w 84"/>
                <a:gd name="T47" fmla="*/ 126 h 144"/>
                <a:gd name="T48" fmla="*/ 42 w 84"/>
                <a:gd name="T49" fmla="*/ 144 h 144"/>
                <a:gd name="T50" fmla="*/ 54 w 84"/>
                <a:gd name="T51" fmla="*/ 144 h 144"/>
                <a:gd name="T52" fmla="*/ 66 w 84"/>
                <a:gd name="T53" fmla="*/ 132 h 144"/>
                <a:gd name="T54" fmla="*/ 84 w 84"/>
                <a:gd name="T55" fmla="*/ 132 h 144"/>
                <a:gd name="T56" fmla="*/ 78 w 84"/>
                <a:gd name="T57" fmla="*/ 114 h 144"/>
                <a:gd name="T58" fmla="*/ 72 w 84"/>
                <a:gd name="T59" fmla="*/ 102 h 14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4"/>
                <a:gd name="T91" fmla="*/ 0 h 144"/>
                <a:gd name="T92" fmla="*/ 84 w 84"/>
                <a:gd name="T93" fmla="*/ 144 h 14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4" h="144">
                  <a:moveTo>
                    <a:pt x="72" y="102"/>
                  </a:moveTo>
                  <a:lnTo>
                    <a:pt x="60" y="90"/>
                  </a:lnTo>
                  <a:lnTo>
                    <a:pt x="60" y="72"/>
                  </a:lnTo>
                  <a:lnTo>
                    <a:pt x="72" y="72"/>
                  </a:lnTo>
                  <a:lnTo>
                    <a:pt x="72" y="60"/>
                  </a:lnTo>
                  <a:lnTo>
                    <a:pt x="72" y="42"/>
                  </a:lnTo>
                  <a:lnTo>
                    <a:pt x="54" y="30"/>
                  </a:lnTo>
                  <a:lnTo>
                    <a:pt x="48" y="42"/>
                  </a:lnTo>
                  <a:lnTo>
                    <a:pt x="54" y="18"/>
                  </a:lnTo>
                  <a:lnTo>
                    <a:pt x="42" y="12"/>
                  </a:lnTo>
                  <a:lnTo>
                    <a:pt x="30" y="0"/>
                  </a:lnTo>
                  <a:lnTo>
                    <a:pt x="36" y="6"/>
                  </a:lnTo>
                  <a:lnTo>
                    <a:pt x="30" y="0"/>
                  </a:lnTo>
                  <a:lnTo>
                    <a:pt x="30" y="6"/>
                  </a:lnTo>
                  <a:lnTo>
                    <a:pt x="12" y="18"/>
                  </a:lnTo>
                  <a:lnTo>
                    <a:pt x="24" y="30"/>
                  </a:lnTo>
                  <a:lnTo>
                    <a:pt x="6" y="36"/>
                  </a:lnTo>
                  <a:lnTo>
                    <a:pt x="0" y="48"/>
                  </a:lnTo>
                  <a:lnTo>
                    <a:pt x="12" y="66"/>
                  </a:lnTo>
                  <a:lnTo>
                    <a:pt x="24" y="66"/>
                  </a:lnTo>
                  <a:lnTo>
                    <a:pt x="24" y="78"/>
                  </a:lnTo>
                  <a:lnTo>
                    <a:pt x="30" y="84"/>
                  </a:lnTo>
                  <a:lnTo>
                    <a:pt x="24" y="102"/>
                  </a:lnTo>
                  <a:lnTo>
                    <a:pt x="30" y="126"/>
                  </a:lnTo>
                  <a:lnTo>
                    <a:pt x="42" y="144"/>
                  </a:lnTo>
                  <a:lnTo>
                    <a:pt x="54" y="144"/>
                  </a:lnTo>
                  <a:lnTo>
                    <a:pt x="66" y="132"/>
                  </a:lnTo>
                  <a:lnTo>
                    <a:pt x="84" y="132"/>
                  </a:lnTo>
                  <a:lnTo>
                    <a:pt x="78" y="114"/>
                  </a:lnTo>
                  <a:lnTo>
                    <a:pt x="72" y="102"/>
                  </a:lnTo>
                  <a:close/>
                </a:path>
              </a:pathLst>
            </a:custGeom>
            <a:solidFill>
              <a:srgbClr val="E1E1E1"/>
            </a:solidFill>
            <a:ln w="9525">
              <a:solidFill>
                <a:srgbClr val="000000"/>
              </a:solidFill>
              <a:round/>
              <a:headEnd/>
              <a:tailEnd/>
            </a:ln>
          </p:spPr>
          <p:txBody>
            <a:bodyPr/>
            <a:lstStyle/>
            <a:p>
              <a:pPr algn="ctr"/>
              <a:endParaRPr lang="en-US"/>
            </a:p>
          </p:txBody>
        </p:sp>
        <p:sp>
          <p:nvSpPr>
            <p:cNvPr id="21683" name="Freeform 200"/>
            <p:cNvSpPr>
              <a:spLocks/>
            </p:cNvSpPr>
            <p:nvPr/>
          </p:nvSpPr>
          <p:spPr bwMode="auto">
            <a:xfrm>
              <a:off x="1961" y="2625"/>
              <a:ext cx="66" cy="88"/>
            </a:xfrm>
            <a:custGeom>
              <a:avLst/>
              <a:gdLst>
                <a:gd name="T0" fmla="*/ 12 w 72"/>
                <a:gd name="T1" fmla="*/ 48 h 78"/>
                <a:gd name="T2" fmla="*/ 0 w 72"/>
                <a:gd name="T3" fmla="*/ 36 h 78"/>
                <a:gd name="T4" fmla="*/ 0 w 72"/>
                <a:gd name="T5" fmla="*/ 18 h 78"/>
                <a:gd name="T6" fmla="*/ 12 w 72"/>
                <a:gd name="T7" fmla="*/ 18 h 78"/>
                <a:gd name="T8" fmla="*/ 12 w 72"/>
                <a:gd name="T9" fmla="*/ 6 h 78"/>
                <a:gd name="T10" fmla="*/ 18 w 72"/>
                <a:gd name="T11" fmla="*/ 0 h 78"/>
                <a:gd name="T12" fmla="*/ 36 w 72"/>
                <a:gd name="T13" fmla="*/ 0 h 78"/>
                <a:gd name="T14" fmla="*/ 54 w 72"/>
                <a:gd name="T15" fmla="*/ 0 h 78"/>
                <a:gd name="T16" fmla="*/ 54 w 72"/>
                <a:gd name="T17" fmla="*/ 0 h 78"/>
                <a:gd name="T18" fmla="*/ 72 w 72"/>
                <a:gd name="T19" fmla="*/ 0 h 78"/>
                <a:gd name="T20" fmla="*/ 66 w 72"/>
                <a:gd name="T21" fmla="*/ 6 h 78"/>
                <a:gd name="T22" fmla="*/ 60 w 72"/>
                <a:gd name="T23" fmla="*/ 24 h 78"/>
                <a:gd name="T24" fmla="*/ 72 w 72"/>
                <a:gd name="T25" fmla="*/ 48 h 78"/>
                <a:gd name="T26" fmla="*/ 60 w 72"/>
                <a:gd name="T27" fmla="*/ 72 h 78"/>
                <a:gd name="T28" fmla="*/ 48 w 72"/>
                <a:gd name="T29" fmla="*/ 66 h 78"/>
                <a:gd name="T30" fmla="*/ 36 w 72"/>
                <a:gd name="T31" fmla="*/ 66 h 78"/>
                <a:gd name="T32" fmla="*/ 36 w 72"/>
                <a:gd name="T33" fmla="*/ 78 h 78"/>
                <a:gd name="T34" fmla="*/ 24 w 72"/>
                <a:gd name="T35" fmla="*/ 78 h 78"/>
                <a:gd name="T36" fmla="*/ 18 w 72"/>
                <a:gd name="T37" fmla="*/ 60 h 78"/>
                <a:gd name="T38" fmla="*/ 12 w 72"/>
                <a:gd name="T39" fmla="*/ 48 h 7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72"/>
                <a:gd name="T61" fmla="*/ 0 h 78"/>
                <a:gd name="T62" fmla="*/ 72 w 72"/>
                <a:gd name="T63" fmla="*/ 78 h 7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72" h="78">
                  <a:moveTo>
                    <a:pt x="12" y="48"/>
                  </a:moveTo>
                  <a:lnTo>
                    <a:pt x="0" y="36"/>
                  </a:lnTo>
                  <a:lnTo>
                    <a:pt x="0" y="18"/>
                  </a:lnTo>
                  <a:lnTo>
                    <a:pt x="12" y="18"/>
                  </a:lnTo>
                  <a:lnTo>
                    <a:pt x="12" y="6"/>
                  </a:lnTo>
                  <a:lnTo>
                    <a:pt x="18" y="0"/>
                  </a:lnTo>
                  <a:lnTo>
                    <a:pt x="36" y="0"/>
                  </a:lnTo>
                  <a:lnTo>
                    <a:pt x="54" y="0"/>
                  </a:lnTo>
                  <a:lnTo>
                    <a:pt x="72" y="0"/>
                  </a:lnTo>
                  <a:lnTo>
                    <a:pt x="66" y="6"/>
                  </a:lnTo>
                  <a:lnTo>
                    <a:pt x="60" y="24"/>
                  </a:lnTo>
                  <a:lnTo>
                    <a:pt x="72" y="48"/>
                  </a:lnTo>
                  <a:lnTo>
                    <a:pt x="60" y="72"/>
                  </a:lnTo>
                  <a:lnTo>
                    <a:pt x="48" y="66"/>
                  </a:lnTo>
                  <a:lnTo>
                    <a:pt x="36" y="66"/>
                  </a:lnTo>
                  <a:lnTo>
                    <a:pt x="36" y="78"/>
                  </a:lnTo>
                  <a:lnTo>
                    <a:pt x="24" y="78"/>
                  </a:lnTo>
                  <a:lnTo>
                    <a:pt x="18" y="60"/>
                  </a:lnTo>
                  <a:lnTo>
                    <a:pt x="12" y="48"/>
                  </a:lnTo>
                  <a:close/>
                </a:path>
              </a:pathLst>
            </a:custGeom>
            <a:solidFill>
              <a:srgbClr val="E1E1E1"/>
            </a:solidFill>
            <a:ln w="9525">
              <a:solidFill>
                <a:srgbClr val="000000"/>
              </a:solidFill>
              <a:round/>
              <a:headEnd/>
              <a:tailEnd/>
            </a:ln>
          </p:spPr>
          <p:txBody>
            <a:bodyPr/>
            <a:lstStyle/>
            <a:p>
              <a:pPr algn="ctr"/>
              <a:endParaRPr lang="en-US"/>
            </a:p>
          </p:txBody>
        </p:sp>
        <p:sp>
          <p:nvSpPr>
            <p:cNvPr id="21684" name="Freeform 201"/>
            <p:cNvSpPr>
              <a:spLocks/>
            </p:cNvSpPr>
            <p:nvPr/>
          </p:nvSpPr>
          <p:spPr bwMode="auto">
            <a:xfrm>
              <a:off x="1902" y="2512"/>
              <a:ext cx="17" cy="19"/>
            </a:xfrm>
            <a:custGeom>
              <a:avLst/>
              <a:gdLst>
                <a:gd name="T0" fmla="*/ 6 w 18"/>
                <a:gd name="T1" fmla="*/ 0 h 17"/>
                <a:gd name="T2" fmla="*/ 18 w 18"/>
                <a:gd name="T3" fmla="*/ 0 h 17"/>
                <a:gd name="T4" fmla="*/ 12 w 18"/>
                <a:gd name="T5" fmla="*/ 17 h 17"/>
                <a:gd name="T6" fmla="*/ 0 w 18"/>
                <a:gd name="T7" fmla="*/ 17 h 17"/>
                <a:gd name="T8" fmla="*/ 12 w 18"/>
                <a:gd name="T9" fmla="*/ 6 h 17"/>
                <a:gd name="T10" fmla="*/ 6 w 18"/>
                <a:gd name="T11" fmla="*/ 0 h 17"/>
                <a:gd name="T12" fmla="*/ 0 60000 65536"/>
                <a:gd name="T13" fmla="*/ 0 60000 65536"/>
                <a:gd name="T14" fmla="*/ 0 60000 65536"/>
                <a:gd name="T15" fmla="*/ 0 60000 65536"/>
                <a:gd name="T16" fmla="*/ 0 60000 65536"/>
                <a:gd name="T17" fmla="*/ 0 60000 65536"/>
                <a:gd name="T18" fmla="*/ 0 w 18"/>
                <a:gd name="T19" fmla="*/ 0 h 17"/>
                <a:gd name="T20" fmla="*/ 18 w 18"/>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8" h="17">
                  <a:moveTo>
                    <a:pt x="6" y="0"/>
                  </a:moveTo>
                  <a:lnTo>
                    <a:pt x="18" y="0"/>
                  </a:lnTo>
                  <a:lnTo>
                    <a:pt x="12" y="17"/>
                  </a:lnTo>
                  <a:lnTo>
                    <a:pt x="0" y="17"/>
                  </a:lnTo>
                  <a:lnTo>
                    <a:pt x="12" y="6"/>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685" name="Freeform 202"/>
            <p:cNvSpPr>
              <a:spLocks/>
            </p:cNvSpPr>
            <p:nvPr/>
          </p:nvSpPr>
          <p:spPr bwMode="auto">
            <a:xfrm>
              <a:off x="1719" y="2485"/>
              <a:ext cx="215" cy="255"/>
            </a:xfrm>
            <a:custGeom>
              <a:avLst/>
              <a:gdLst>
                <a:gd name="T0" fmla="*/ 197 w 239"/>
                <a:gd name="T1" fmla="*/ 41 h 227"/>
                <a:gd name="T2" fmla="*/ 185 w 239"/>
                <a:gd name="T3" fmla="*/ 41 h 227"/>
                <a:gd name="T4" fmla="*/ 185 w 239"/>
                <a:gd name="T5" fmla="*/ 36 h 227"/>
                <a:gd name="T6" fmla="*/ 185 w 239"/>
                <a:gd name="T7" fmla="*/ 30 h 227"/>
                <a:gd name="T8" fmla="*/ 173 w 239"/>
                <a:gd name="T9" fmla="*/ 30 h 227"/>
                <a:gd name="T10" fmla="*/ 131 w 239"/>
                <a:gd name="T11" fmla="*/ 30 h 227"/>
                <a:gd name="T12" fmla="*/ 90 w 239"/>
                <a:gd name="T13" fmla="*/ 18 h 227"/>
                <a:gd name="T14" fmla="*/ 66 w 239"/>
                <a:gd name="T15" fmla="*/ 0 h 227"/>
                <a:gd name="T16" fmla="*/ 72 w 239"/>
                <a:gd name="T17" fmla="*/ 12 h 227"/>
                <a:gd name="T18" fmla="*/ 42 w 239"/>
                <a:gd name="T19" fmla="*/ 24 h 227"/>
                <a:gd name="T20" fmla="*/ 42 w 239"/>
                <a:gd name="T21" fmla="*/ 53 h 227"/>
                <a:gd name="T22" fmla="*/ 24 w 239"/>
                <a:gd name="T23" fmla="*/ 47 h 227"/>
                <a:gd name="T24" fmla="*/ 30 w 239"/>
                <a:gd name="T25" fmla="*/ 12 h 227"/>
                <a:gd name="T26" fmla="*/ 30 w 239"/>
                <a:gd name="T27" fmla="*/ 6 h 227"/>
                <a:gd name="T28" fmla="*/ 12 w 239"/>
                <a:gd name="T29" fmla="*/ 41 h 227"/>
                <a:gd name="T30" fmla="*/ 12 w 239"/>
                <a:gd name="T31" fmla="*/ 59 h 227"/>
                <a:gd name="T32" fmla="*/ 18 w 239"/>
                <a:gd name="T33" fmla="*/ 95 h 227"/>
                <a:gd name="T34" fmla="*/ 60 w 239"/>
                <a:gd name="T35" fmla="*/ 101 h 227"/>
                <a:gd name="T36" fmla="*/ 101 w 239"/>
                <a:gd name="T37" fmla="*/ 119 h 227"/>
                <a:gd name="T38" fmla="*/ 96 w 239"/>
                <a:gd name="T39" fmla="*/ 149 h 227"/>
                <a:gd name="T40" fmla="*/ 96 w 239"/>
                <a:gd name="T41" fmla="*/ 185 h 227"/>
                <a:gd name="T42" fmla="*/ 113 w 239"/>
                <a:gd name="T43" fmla="*/ 215 h 227"/>
                <a:gd name="T44" fmla="*/ 137 w 239"/>
                <a:gd name="T45" fmla="*/ 221 h 227"/>
                <a:gd name="T46" fmla="*/ 155 w 239"/>
                <a:gd name="T47" fmla="*/ 209 h 227"/>
                <a:gd name="T48" fmla="*/ 173 w 239"/>
                <a:gd name="T49" fmla="*/ 191 h 227"/>
                <a:gd name="T50" fmla="*/ 155 w 239"/>
                <a:gd name="T51" fmla="*/ 167 h 227"/>
                <a:gd name="T52" fmla="*/ 167 w 239"/>
                <a:gd name="T53" fmla="*/ 161 h 227"/>
                <a:gd name="T54" fmla="*/ 191 w 239"/>
                <a:gd name="T55" fmla="*/ 161 h 227"/>
                <a:gd name="T56" fmla="*/ 215 w 239"/>
                <a:gd name="T57" fmla="*/ 149 h 227"/>
                <a:gd name="T58" fmla="*/ 221 w 239"/>
                <a:gd name="T59" fmla="*/ 137 h 227"/>
                <a:gd name="T60" fmla="*/ 215 w 239"/>
                <a:gd name="T61" fmla="*/ 107 h 227"/>
                <a:gd name="T62" fmla="*/ 221 w 239"/>
                <a:gd name="T63" fmla="*/ 89 h 227"/>
                <a:gd name="T64" fmla="*/ 239 w 239"/>
                <a:gd name="T65" fmla="*/ 71 h 227"/>
                <a:gd name="T66" fmla="*/ 209 w 239"/>
                <a:gd name="T67" fmla="*/ 71 h 227"/>
                <a:gd name="T68" fmla="*/ 221 w 239"/>
                <a:gd name="T69" fmla="*/ 59 h 227"/>
                <a:gd name="T70" fmla="*/ 209 w 239"/>
                <a:gd name="T71" fmla="*/ 47 h 227"/>
                <a:gd name="T72" fmla="*/ 197 w 239"/>
                <a:gd name="T73" fmla="*/ 41 h 22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39"/>
                <a:gd name="T112" fmla="*/ 0 h 227"/>
                <a:gd name="T113" fmla="*/ 239 w 239"/>
                <a:gd name="T114" fmla="*/ 227 h 22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39" h="227">
                  <a:moveTo>
                    <a:pt x="197" y="47"/>
                  </a:moveTo>
                  <a:lnTo>
                    <a:pt x="197" y="41"/>
                  </a:lnTo>
                  <a:lnTo>
                    <a:pt x="185" y="41"/>
                  </a:lnTo>
                  <a:lnTo>
                    <a:pt x="191" y="41"/>
                  </a:lnTo>
                  <a:lnTo>
                    <a:pt x="185" y="36"/>
                  </a:lnTo>
                  <a:lnTo>
                    <a:pt x="203" y="30"/>
                  </a:lnTo>
                  <a:lnTo>
                    <a:pt x="185" y="30"/>
                  </a:lnTo>
                  <a:lnTo>
                    <a:pt x="167" y="30"/>
                  </a:lnTo>
                  <a:lnTo>
                    <a:pt x="173" y="30"/>
                  </a:lnTo>
                  <a:lnTo>
                    <a:pt x="155" y="41"/>
                  </a:lnTo>
                  <a:lnTo>
                    <a:pt x="131" y="30"/>
                  </a:lnTo>
                  <a:lnTo>
                    <a:pt x="96" y="30"/>
                  </a:lnTo>
                  <a:lnTo>
                    <a:pt x="90" y="18"/>
                  </a:lnTo>
                  <a:lnTo>
                    <a:pt x="72" y="12"/>
                  </a:lnTo>
                  <a:lnTo>
                    <a:pt x="66" y="0"/>
                  </a:lnTo>
                  <a:lnTo>
                    <a:pt x="60" y="6"/>
                  </a:lnTo>
                  <a:lnTo>
                    <a:pt x="72" y="12"/>
                  </a:lnTo>
                  <a:lnTo>
                    <a:pt x="66" y="12"/>
                  </a:lnTo>
                  <a:lnTo>
                    <a:pt x="42" y="24"/>
                  </a:lnTo>
                  <a:lnTo>
                    <a:pt x="36" y="24"/>
                  </a:lnTo>
                  <a:lnTo>
                    <a:pt x="42" y="53"/>
                  </a:lnTo>
                  <a:lnTo>
                    <a:pt x="36" y="59"/>
                  </a:lnTo>
                  <a:lnTo>
                    <a:pt x="24" y="47"/>
                  </a:lnTo>
                  <a:lnTo>
                    <a:pt x="36" y="30"/>
                  </a:lnTo>
                  <a:lnTo>
                    <a:pt x="30" y="12"/>
                  </a:lnTo>
                  <a:lnTo>
                    <a:pt x="42" y="6"/>
                  </a:lnTo>
                  <a:lnTo>
                    <a:pt x="30" y="6"/>
                  </a:lnTo>
                  <a:lnTo>
                    <a:pt x="18" y="24"/>
                  </a:lnTo>
                  <a:lnTo>
                    <a:pt x="12" y="41"/>
                  </a:lnTo>
                  <a:lnTo>
                    <a:pt x="0" y="59"/>
                  </a:lnTo>
                  <a:lnTo>
                    <a:pt x="12" y="59"/>
                  </a:lnTo>
                  <a:lnTo>
                    <a:pt x="18" y="83"/>
                  </a:lnTo>
                  <a:lnTo>
                    <a:pt x="18" y="95"/>
                  </a:lnTo>
                  <a:lnTo>
                    <a:pt x="30" y="101"/>
                  </a:lnTo>
                  <a:lnTo>
                    <a:pt x="60" y="101"/>
                  </a:lnTo>
                  <a:lnTo>
                    <a:pt x="72" y="119"/>
                  </a:lnTo>
                  <a:lnTo>
                    <a:pt x="101" y="119"/>
                  </a:lnTo>
                  <a:lnTo>
                    <a:pt x="101" y="131"/>
                  </a:lnTo>
                  <a:lnTo>
                    <a:pt x="96" y="149"/>
                  </a:lnTo>
                  <a:lnTo>
                    <a:pt x="101" y="173"/>
                  </a:lnTo>
                  <a:lnTo>
                    <a:pt x="96" y="185"/>
                  </a:lnTo>
                  <a:lnTo>
                    <a:pt x="107" y="203"/>
                  </a:lnTo>
                  <a:lnTo>
                    <a:pt x="113" y="215"/>
                  </a:lnTo>
                  <a:lnTo>
                    <a:pt x="125" y="227"/>
                  </a:lnTo>
                  <a:lnTo>
                    <a:pt x="137" y="221"/>
                  </a:lnTo>
                  <a:lnTo>
                    <a:pt x="137" y="227"/>
                  </a:lnTo>
                  <a:lnTo>
                    <a:pt x="155" y="209"/>
                  </a:lnTo>
                  <a:lnTo>
                    <a:pt x="173" y="197"/>
                  </a:lnTo>
                  <a:lnTo>
                    <a:pt x="173" y="191"/>
                  </a:lnTo>
                  <a:lnTo>
                    <a:pt x="161" y="191"/>
                  </a:lnTo>
                  <a:lnTo>
                    <a:pt x="155" y="167"/>
                  </a:lnTo>
                  <a:lnTo>
                    <a:pt x="149" y="155"/>
                  </a:lnTo>
                  <a:lnTo>
                    <a:pt x="167" y="161"/>
                  </a:lnTo>
                  <a:lnTo>
                    <a:pt x="185" y="167"/>
                  </a:lnTo>
                  <a:lnTo>
                    <a:pt x="191" y="161"/>
                  </a:lnTo>
                  <a:lnTo>
                    <a:pt x="203" y="155"/>
                  </a:lnTo>
                  <a:lnTo>
                    <a:pt x="215" y="149"/>
                  </a:lnTo>
                  <a:lnTo>
                    <a:pt x="221" y="137"/>
                  </a:lnTo>
                  <a:lnTo>
                    <a:pt x="209" y="119"/>
                  </a:lnTo>
                  <a:lnTo>
                    <a:pt x="215" y="107"/>
                  </a:lnTo>
                  <a:lnTo>
                    <a:pt x="233" y="101"/>
                  </a:lnTo>
                  <a:lnTo>
                    <a:pt x="221" y="89"/>
                  </a:lnTo>
                  <a:lnTo>
                    <a:pt x="239" y="77"/>
                  </a:lnTo>
                  <a:lnTo>
                    <a:pt x="239" y="71"/>
                  </a:lnTo>
                  <a:lnTo>
                    <a:pt x="221" y="71"/>
                  </a:lnTo>
                  <a:lnTo>
                    <a:pt x="209" y="71"/>
                  </a:lnTo>
                  <a:lnTo>
                    <a:pt x="221" y="59"/>
                  </a:lnTo>
                  <a:lnTo>
                    <a:pt x="221" y="53"/>
                  </a:lnTo>
                  <a:lnTo>
                    <a:pt x="209" y="47"/>
                  </a:lnTo>
                  <a:lnTo>
                    <a:pt x="203" y="47"/>
                  </a:lnTo>
                  <a:lnTo>
                    <a:pt x="197" y="41"/>
                  </a:lnTo>
                  <a:lnTo>
                    <a:pt x="197" y="47"/>
                  </a:lnTo>
                  <a:close/>
                </a:path>
              </a:pathLst>
            </a:custGeom>
            <a:solidFill>
              <a:srgbClr val="E1E1E1"/>
            </a:solidFill>
            <a:ln w="9525">
              <a:solidFill>
                <a:srgbClr val="000000"/>
              </a:solidFill>
              <a:round/>
              <a:headEnd/>
              <a:tailEnd/>
            </a:ln>
          </p:spPr>
          <p:txBody>
            <a:bodyPr/>
            <a:lstStyle/>
            <a:p>
              <a:pPr algn="ctr"/>
              <a:endParaRPr lang="en-US"/>
            </a:p>
          </p:txBody>
        </p:sp>
        <p:sp>
          <p:nvSpPr>
            <p:cNvPr id="21686" name="Freeform 203"/>
            <p:cNvSpPr>
              <a:spLocks/>
            </p:cNvSpPr>
            <p:nvPr/>
          </p:nvSpPr>
          <p:spPr bwMode="auto">
            <a:xfrm>
              <a:off x="1864" y="2505"/>
              <a:ext cx="11" cy="7"/>
            </a:xfrm>
            <a:custGeom>
              <a:avLst/>
              <a:gdLst>
                <a:gd name="T0" fmla="*/ 12 w 12"/>
                <a:gd name="T1" fmla="*/ 6 h 6"/>
                <a:gd name="T2" fmla="*/ 12 w 12"/>
                <a:gd name="T3" fmla="*/ 6 h 6"/>
                <a:gd name="T4" fmla="*/ 0 w 12"/>
                <a:gd name="T5" fmla="*/ 0 h 6"/>
                <a:gd name="T6" fmla="*/ 12 w 12"/>
                <a:gd name="T7" fmla="*/ 6 h 6"/>
                <a:gd name="T8" fmla="*/ 0 60000 65536"/>
                <a:gd name="T9" fmla="*/ 0 60000 65536"/>
                <a:gd name="T10" fmla="*/ 0 60000 65536"/>
                <a:gd name="T11" fmla="*/ 0 60000 65536"/>
                <a:gd name="T12" fmla="*/ 0 w 12"/>
                <a:gd name="T13" fmla="*/ 0 h 6"/>
                <a:gd name="T14" fmla="*/ 12 w 12"/>
                <a:gd name="T15" fmla="*/ 6 h 6"/>
              </a:gdLst>
              <a:ahLst/>
              <a:cxnLst>
                <a:cxn ang="T8">
                  <a:pos x="T0" y="T1"/>
                </a:cxn>
                <a:cxn ang="T9">
                  <a:pos x="T2" y="T3"/>
                </a:cxn>
                <a:cxn ang="T10">
                  <a:pos x="T4" y="T5"/>
                </a:cxn>
                <a:cxn ang="T11">
                  <a:pos x="T6" y="T7"/>
                </a:cxn>
              </a:cxnLst>
              <a:rect l="T12" t="T13" r="T14" b="T15"/>
              <a:pathLst>
                <a:path w="12" h="6">
                  <a:moveTo>
                    <a:pt x="12" y="6"/>
                  </a:moveTo>
                  <a:lnTo>
                    <a:pt x="12" y="6"/>
                  </a:lnTo>
                  <a:lnTo>
                    <a:pt x="0" y="0"/>
                  </a:lnTo>
                  <a:lnTo>
                    <a:pt x="12" y="6"/>
                  </a:lnTo>
                  <a:close/>
                </a:path>
              </a:pathLst>
            </a:custGeom>
            <a:solidFill>
              <a:srgbClr val="E1E1E1"/>
            </a:solidFill>
            <a:ln w="9525">
              <a:solidFill>
                <a:srgbClr val="000000"/>
              </a:solidFill>
              <a:round/>
              <a:headEnd/>
              <a:tailEnd/>
            </a:ln>
          </p:spPr>
          <p:txBody>
            <a:bodyPr/>
            <a:lstStyle/>
            <a:p>
              <a:pPr algn="ctr"/>
              <a:endParaRPr lang="en-US"/>
            </a:p>
          </p:txBody>
        </p:sp>
        <p:sp>
          <p:nvSpPr>
            <p:cNvPr id="21687" name="Freeform 204"/>
            <p:cNvSpPr>
              <a:spLocks/>
            </p:cNvSpPr>
            <p:nvPr/>
          </p:nvSpPr>
          <p:spPr bwMode="auto">
            <a:xfrm>
              <a:off x="1562" y="2236"/>
              <a:ext cx="163" cy="73"/>
            </a:xfrm>
            <a:custGeom>
              <a:avLst/>
              <a:gdLst>
                <a:gd name="T0" fmla="*/ 126 w 180"/>
                <a:gd name="T1" fmla="*/ 30 h 66"/>
                <a:gd name="T2" fmla="*/ 126 w 180"/>
                <a:gd name="T3" fmla="*/ 30 h 66"/>
                <a:gd name="T4" fmla="*/ 108 w 180"/>
                <a:gd name="T5" fmla="*/ 18 h 66"/>
                <a:gd name="T6" fmla="*/ 96 w 180"/>
                <a:gd name="T7" fmla="*/ 12 h 66"/>
                <a:gd name="T8" fmla="*/ 78 w 180"/>
                <a:gd name="T9" fmla="*/ 6 h 66"/>
                <a:gd name="T10" fmla="*/ 66 w 180"/>
                <a:gd name="T11" fmla="*/ 0 h 66"/>
                <a:gd name="T12" fmla="*/ 60 w 180"/>
                <a:gd name="T13" fmla="*/ 0 h 66"/>
                <a:gd name="T14" fmla="*/ 42 w 180"/>
                <a:gd name="T15" fmla="*/ 6 h 66"/>
                <a:gd name="T16" fmla="*/ 18 w 180"/>
                <a:gd name="T17" fmla="*/ 12 h 66"/>
                <a:gd name="T18" fmla="*/ 12 w 180"/>
                <a:gd name="T19" fmla="*/ 24 h 66"/>
                <a:gd name="T20" fmla="*/ 0 w 180"/>
                <a:gd name="T21" fmla="*/ 30 h 66"/>
                <a:gd name="T22" fmla="*/ 6 w 180"/>
                <a:gd name="T23" fmla="*/ 24 h 66"/>
                <a:gd name="T24" fmla="*/ 24 w 180"/>
                <a:gd name="T25" fmla="*/ 18 h 66"/>
                <a:gd name="T26" fmla="*/ 36 w 180"/>
                <a:gd name="T27" fmla="*/ 12 h 66"/>
                <a:gd name="T28" fmla="*/ 60 w 180"/>
                <a:gd name="T29" fmla="*/ 12 h 66"/>
                <a:gd name="T30" fmla="*/ 48 w 180"/>
                <a:gd name="T31" fmla="*/ 18 h 66"/>
                <a:gd name="T32" fmla="*/ 66 w 180"/>
                <a:gd name="T33" fmla="*/ 18 h 66"/>
                <a:gd name="T34" fmla="*/ 72 w 180"/>
                <a:gd name="T35" fmla="*/ 24 h 66"/>
                <a:gd name="T36" fmla="*/ 78 w 180"/>
                <a:gd name="T37" fmla="*/ 24 h 66"/>
                <a:gd name="T38" fmla="*/ 102 w 180"/>
                <a:gd name="T39" fmla="*/ 30 h 66"/>
                <a:gd name="T40" fmla="*/ 108 w 180"/>
                <a:gd name="T41" fmla="*/ 42 h 66"/>
                <a:gd name="T42" fmla="*/ 132 w 180"/>
                <a:gd name="T43" fmla="*/ 54 h 66"/>
                <a:gd name="T44" fmla="*/ 120 w 180"/>
                <a:gd name="T45" fmla="*/ 66 h 66"/>
                <a:gd name="T46" fmla="*/ 138 w 180"/>
                <a:gd name="T47" fmla="*/ 66 h 66"/>
                <a:gd name="T48" fmla="*/ 156 w 180"/>
                <a:gd name="T49" fmla="*/ 66 h 66"/>
                <a:gd name="T50" fmla="*/ 168 w 180"/>
                <a:gd name="T51" fmla="*/ 60 h 66"/>
                <a:gd name="T52" fmla="*/ 180 w 180"/>
                <a:gd name="T53" fmla="*/ 60 h 66"/>
                <a:gd name="T54" fmla="*/ 168 w 180"/>
                <a:gd name="T55" fmla="*/ 54 h 66"/>
                <a:gd name="T56" fmla="*/ 156 w 180"/>
                <a:gd name="T57" fmla="*/ 48 h 66"/>
                <a:gd name="T58" fmla="*/ 156 w 180"/>
                <a:gd name="T59" fmla="*/ 42 h 66"/>
                <a:gd name="T60" fmla="*/ 144 w 180"/>
                <a:gd name="T61" fmla="*/ 36 h 66"/>
                <a:gd name="T62" fmla="*/ 132 w 180"/>
                <a:gd name="T63" fmla="*/ 30 h 66"/>
                <a:gd name="T64" fmla="*/ 126 w 180"/>
                <a:gd name="T65" fmla="*/ 30 h 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0"/>
                <a:gd name="T100" fmla="*/ 0 h 66"/>
                <a:gd name="T101" fmla="*/ 180 w 180"/>
                <a:gd name="T102" fmla="*/ 66 h 6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0" h="66">
                  <a:moveTo>
                    <a:pt x="126" y="30"/>
                  </a:moveTo>
                  <a:lnTo>
                    <a:pt x="126" y="30"/>
                  </a:lnTo>
                  <a:lnTo>
                    <a:pt x="108" y="18"/>
                  </a:lnTo>
                  <a:lnTo>
                    <a:pt x="96" y="12"/>
                  </a:lnTo>
                  <a:lnTo>
                    <a:pt x="78" y="6"/>
                  </a:lnTo>
                  <a:lnTo>
                    <a:pt x="66" y="0"/>
                  </a:lnTo>
                  <a:lnTo>
                    <a:pt x="60" y="0"/>
                  </a:lnTo>
                  <a:lnTo>
                    <a:pt x="42" y="6"/>
                  </a:lnTo>
                  <a:lnTo>
                    <a:pt x="18" y="12"/>
                  </a:lnTo>
                  <a:lnTo>
                    <a:pt x="12" y="24"/>
                  </a:lnTo>
                  <a:lnTo>
                    <a:pt x="0" y="30"/>
                  </a:lnTo>
                  <a:lnTo>
                    <a:pt x="6" y="24"/>
                  </a:lnTo>
                  <a:lnTo>
                    <a:pt x="24" y="18"/>
                  </a:lnTo>
                  <a:lnTo>
                    <a:pt x="36" y="12"/>
                  </a:lnTo>
                  <a:lnTo>
                    <a:pt x="60" y="12"/>
                  </a:lnTo>
                  <a:lnTo>
                    <a:pt x="48" y="18"/>
                  </a:lnTo>
                  <a:lnTo>
                    <a:pt x="66" y="18"/>
                  </a:lnTo>
                  <a:lnTo>
                    <a:pt x="72" y="24"/>
                  </a:lnTo>
                  <a:lnTo>
                    <a:pt x="78" y="24"/>
                  </a:lnTo>
                  <a:lnTo>
                    <a:pt x="102" y="30"/>
                  </a:lnTo>
                  <a:lnTo>
                    <a:pt x="108" y="42"/>
                  </a:lnTo>
                  <a:lnTo>
                    <a:pt x="132" y="54"/>
                  </a:lnTo>
                  <a:lnTo>
                    <a:pt x="120" y="66"/>
                  </a:lnTo>
                  <a:lnTo>
                    <a:pt x="138" y="66"/>
                  </a:lnTo>
                  <a:lnTo>
                    <a:pt x="156" y="66"/>
                  </a:lnTo>
                  <a:lnTo>
                    <a:pt x="168" y="60"/>
                  </a:lnTo>
                  <a:lnTo>
                    <a:pt x="180" y="60"/>
                  </a:lnTo>
                  <a:lnTo>
                    <a:pt x="168" y="54"/>
                  </a:lnTo>
                  <a:lnTo>
                    <a:pt x="156" y="48"/>
                  </a:lnTo>
                  <a:lnTo>
                    <a:pt x="156" y="42"/>
                  </a:lnTo>
                  <a:lnTo>
                    <a:pt x="144" y="36"/>
                  </a:lnTo>
                  <a:lnTo>
                    <a:pt x="132" y="30"/>
                  </a:lnTo>
                  <a:lnTo>
                    <a:pt x="126" y="30"/>
                  </a:lnTo>
                  <a:close/>
                </a:path>
              </a:pathLst>
            </a:custGeom>
            <a:solidFill>
              <a:srgbClr val="6F73BF"/>
            </a:solidFill>
            <a:ln w="9525">
              <a:solidFill>
                <a:srgbClr val="000000"/>
              </a:solidFill>
              <a:round/>
              <a:headEnd/>
              <a:tailEnd/>
            </a:ln>
          </p:spPr>
          <p:txBody>
            <a:bodyPr/>
            <a:lstStyle/>
            <a:p>
              <a:pPr algn="ctr"/>
              <a:endParaRPr lang="en-US"/>
            </a:p>
          </p:txBody>
        </p:sp>
        <p:sp>
          <p:nvSpPr>
            <p:cNvPr id="21688" name="Freeform 205"/>
            <p:cNvSpPr>
              <a:spLocks/>
            </p:cNvSpPr>
            <p:nvPr/>
          </p:nvSpPr>
          <p:spPr bwMode="auto">
            <a:xfrm>
              <a:off x="1590" y="2262"/>
              <a:ext cx="10" cy="13"/>
            </a:xfrm>
            <a:custGeom>
              <a:avLst/>
              <a:gdLst>
                <a:gd name="T0" fmla="*/ 0 w 12"/>
                <a:gd name="T1" fmla="*/ 12 h 12"/>
                <a:gd name="T2" fmla="*/ 12 w 12"/>
                <a:gd name="T3" fmla="*/ 6 h 12"/>
                <a:gd name="T4" fmla="*/ 6 w 12"/>
                <a:gd name="T5" fmla="*/ 0 h 12"/>
                <a:gd name="T6" fmla="*/ 0 w 12"/>
                <a:gd name="T7" fmla="*/ 12 h 12"/>
                <a:gd name="T8" fmla="*/ 0 60000 65536"/>
                <a:gd name="T9" fmla="*/ 0 60000 65536"/>
                <a:gd name="T10" fmla="*/ 0 60000 65536"/>
                <a:gd name="T11" fmla="*/ 0 60000 65536"/>
                <a:gd name="T12" fmla="*/ 0 w 12"/>
                <a:gd name="T13" fmla="*/ 0 h 12"/>
                <a:gd name="T14" fmla="*/ 12 w 12"/>
                <a:gd name="T15" fmla="*/ 12 h 12"/>
              </a:gdLst>
              <a:ahLst/>
              <a:cxnLst>
                <a:cxn ang="T8">
                  <a:pos x="T0" y="T1"/>
                </a:cxn>
                <a:cxn ang="T9">
                  <a:pos x="T2" y="T3"/>
                </a:cxn>
                <a:cxn ang="T10">
                  <a:pos x="T4" y="T5"/>
                </a:cxn>
                <a:cxn ang="T11">
                  <a:pos x="T6" y="T7"/>
                </a:cxn>
              </a:cxnLst>
              <a:rect l="T12" t="T13" r="T14" b="T15"/>
              <a:pathLst>
                <a:path w="12" h="12">
                  <a:moveTo>
                    <a:pt x="0" y="12"/>
                  </a:moveTo>
                  <a:lnTo>
                    <a:pt x="12" y="6"/>
                  </a:lnTo>
                  <a:lnTo>
                    <a:pt x="6" y="0"/>
                  </a:lnTo>
                  <a:lnTo>
                    <a:pt x="0" y="12"/>
                  </a:lnTo>
                  <a:close/>
                </a:path>
              </a:pathLst>
            </a:custGeom>
            <a:solidFill>
              <a:srgbClr val="6F73BF"/>
            </a:solidFill>
            <a:ln w="9525">
              <a:solidFill>
                <a:srgbClr val="000000"/>
              </a:solidFill>
              <a:round/>
              <a:headEnd/>
              <a:tailEnd/>
            </a:ln>
          </p:spPr>
          <p:txBody>
            <a:bodyPr/>
            <a:lstStyle/>
            <a:p>
              <a:pPr algn="ctr"/>
              <a:endParaRPr lang="en-US"/>
            </a:p>
          </p:txBody>
        </p:sp>
        <p:sp>
          <p:nvSpPr>
            <p:cNvPr id="21689" name="Freeform 206"/>
            <p:cNvSpPr>
              <a:spLocks/>
            </p:cNvSpPr>
            <p:nvPr/>
          </p:nvSpPr>
          <p:spPr bwMode="auto">
            <a:xfrm>
              <a:off x="1611" y="2322"/>
              <a:ext cx="6" cy="2"/>
            </a:xfrm>
            <a:custGeom>
              <a:avLst/>
              <a:gdLst>
                <a:gd name="T0" fmla="*/ 6 w 6"/>
                <a:gd name="T1" fmla="*/ 0 h 2"/>
                <a:gd name="T2" fmla="*/ 6 w 6"/>
                <a:gd name="T3" fmla="*/ 0 h 2"/>
                <a:gd name="T4" fmla="*/ 6 w 6"/>
                <a:gd name="T5" fmla="*/ 0 h 2"/>
                <a:gd name="T6" fmla="*/ 6 w 6"/>
                <a:gd name="T7" fmla="*/ 0 h 2"/>
                <a:gd name="T8" fmla="*/ 6 w 6"/>
                <a:gd name="T9" fmla="*/ 0 h 2"/>
                <a:gd name="T10" fmla="*/ 6 w 6"/>
                <a:gd name="T11" fmla="*/ 0 h 2"/>
                <a:gd name="T12" fmla="*/ 0 w 6"/>
                <a:gd name="T13" fmla="*/ 0 h 2"/>
                <a:gd name="T14" fmla="*/ 0 w 6"/>
                <a:gd name="T15" fmla="*/ 0 h 2"/>
                <a:gd name="T16" fmla="*/ 0 w 6"/>
                <a:gd name="T17" fmla="*/ 0 h 2"/>
                <a:gd name="T18" fmla="*/ 0 w 6"/>
                <a:gd name="T19" fmla="*/ 0 h 2"/>
                <a:gd name="T20" fmla="*/ 0 w 6"/>
                <a:gd name="T21" fmla="*/ 0 h 2"/>
                <a:gd name="T22" fmla="*/ 0 w 6"/>
                <a:gd name="T23" fmla="*/ 0 h 2"/>
                <a:gd name="T24" fmla="*/ 0 w 6"/>
                <a:gd name="T25" fmla="*/ 0 h 2"/>
                <a:gd name="T26" fmla="*/ 0 w 6"/>
                <a:gd name="T27" fmla="*/ 0 h 2"/>
                <a:gd name="T28" fmla="*/ 0 w 6"/>
                <a:gd name="T29" fmla="*/ 0 h 2"/>
                <a:gd name="T30" fmla="*/ 0 w 6"/>
                <a:gd name="T31" fmla="*/ 0 h 2"/>
                <a:gd name="T32" fmla="*/ 0 w 6"/>
                <a:gd name="T33" fmla="*/ 0 h 2"/>
                <a:gd name="T34" fmla="*/ 0 w 6"/>
                <a:gd name="T35" fmla="*/ 0 h 2"/>
                <a:gd name="T36" fmla="*/ 0 w 6"/>
                <a:gd name="T37" fmla="*/ 0 h 2"/>
                <a:gd name="T38" fmla="*/ 0 w 6"/>
                <a:gd name="T39" fmla="*/ 0 h 2"/>
                <a:gd name="T40" fmla="*/ 0 w 6"/>
                <a:gd name="T41" fmla="*/ 0 h 2"/>
                <a:gd name="T42" fmla="*/ 0 w 6"/>
                <a:gd name="T43" fmla="*/ 0 h 2"/>
                <a:gd name="T44" fmla="*/ 0 w 6"/>
                <a:gd name="T45" fmla="*/ 0 h 2"/>
                <a:gd name="T46" fmla="*/ 0 w 6"/>
                <a:gd name="T47" fmla="*/ 0 h 2"/>
                <a:gd name="T48" fmla="*/ 0 w 6"/>
                <a:gd name="T49" fmla="*/ 0 h 2"/>
                <a:gd name="T50" fmla="*/ 0 w 6"/>
                <a:gd name="T51" fmla="*/ 0 h 2"/>
                <a:gd name="T52" fmla="*/ 6 w 6"/>
                <a:gd name="T53" fmla="*/ 0 h 2"/>
                <a:gd name="T54" fmla="*/ 6 w 6"/>
                <a:gd name="T55" fmla="*/ 0 h 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
                <a:gd name="T85" fmla="*/ 0 h 2"/>
                <a:gd name="T86" fmla="*/ 6 w 6"/>
                <a:gd name="T87" fmla="*/ 2 h 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 h="2">
                  <a:moveTo>
                    <a:pt x="6" y="0"/>
                  </a:moveTo>
                  <a:lnTo>
                    <a:pt x="6" y="0"/>
                  </a:lnTo>
                  <a:lnTo>
                    <a:pt x="0" y="0"/>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690" name="Freeform 207"/>
            <p:cNvSpPr>
              <a:spLocks/>
            </p:cNvSpPr>
            <p:nvPr/>
          </p:nvSpPr>
          <p:spPr bwMode="auto">
            <a:xfrm>
              <a:off x="1632" y="2309"/>
              <a:ext cx="6" cy="7"/>
            </a:xfrm>
            <a:custGeom>
              <a:avLst/>
              <a:gdLst>
                <a:gd name="T0" fmla="*/ 6 w 6"/>
                <a:gd name="T1" fmla="*/ 6 h 6"/>
                <a:gd name="T2" fmla="*/ 6 w 6"/>
                <a:gd name="T3" fmla="*/ 0 h 6"/>
                <a:gd name="T4" fmla="*/ 6 w 6"/>
                <a:gd name="T5" fmla="*/ 0 h 6"/>
                <a:gd name="T6" fmla="*/ 6 w 6"/>
                <a:gd name="T7" fmla="*/ 6 h 6"/>
                <a:gd name="T8" fmla="*/ 6 w 6"/>
                <a:gd name="T9" fmla="*/ 6 h 6"/>
                <a:gd name="T10" fmla="*/ 6 w 6"/>
                <a:gd name="T11" fmla="*/ 6 h 6"/>
                <a:gd name="T12" fmla="*/ 0 w 6"/>
                <a:gd name="T13" fmla="*/ 6 h 6"/>
                <a:gd name="T14" fmla="*/ 0 w 6"/>
                <a:gd name="T15" fmla="*/ 6 h 6"/>
                <a:gd name="T16" fmla="*/ 6 w 6"/>
                <a:gd name="T17" fmla="*/ 6 h 6"/>
                <a:gd name="T18" fmla="*/ 6 w 6"/>
                <a:gd name="T19" fmla="*/ 6 h 6"/>
                <a:gd name="T20" fmla="*/ 6 w 6"/>
                <a:gd name="T21" fmla="*/ 6 h 6"/>
                <a:gd name="T22" fmla="*/ 6 w 6"/>
                <a:gd name="T23" fmla="*/ 6 h 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
                <a:gd name="T37" fmla="*/ 0 h 6"/>
                <a:gd name="T38" fmla="*/ 6 w 6"/>
                <a:gd name="T39" fmla="*/ 6 h 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 h="6">
                  <a:moveTo>
                    <a:pt x="6" y="6"/>
                  </a:moveTo>
                  <a:lnTo>
                    <a:pt x="6" y="0"/>
                  </a:lnTo>
                  <a:lnTo>
                    <a:pt x="6" y="6"/>
                  </a:lnTo>
                  <a:lnTo>
                    <a:pt x="0" y="6"/>
                  </a:lnTo>
                  <a:lnTo>
                    <a:pt x="6" y="6"/>
                  </a:lnTo>
                  <a:close/>
                </a:path>
              </a:pathLst>
            </a:custGeom>
            <a:blipFill dpi="0" rotWithShape="0">
              <a:blip r:embed="rId2"/>
              <a:srcRect/>
              <a:tile tx="0" ty="0" sx="100000" sy="100000" flip="none" algn="tl"/>
            </a:blipFill>
            <a:ln w="9525">
              <a:solidFill>
                <a:srgbClr val="000000"/>
              </a:solidFill>
              <a:round/>
              <a:headEnd/>
              <a:tailEnd/>
            </a:ln>
          </p:spPr>
          <p:txBody>
            <a:bodyPr/>
            <a:lstStyle/>
            <a:p>
              <a:pPr algn="ctr"/>
              <a:endParaRPr lang="en-US"/>
            </a:p>
          </p:txBody>
        </p:sp>
        <p:sp>
          <p:nvSpPr>
            <p:cNvPr id="21691" name="Freeform 208"/>
            <p:cNvSpPr>
              <a:spLocks/>
            </p:cNvSpPr>
            <p:nvPr/>
          </p:nvSpPr>
          <p:spPr bwMode="auto">
            <a:xfrm>
              <a:off x="1632" y="2316"/>
              <a:ext cx="1" cy="1"/>
            </a:xfrm>
            <a:custGeom>
              <a:avLst/>
              <a:gdLst>
                <a:gd name="T0" fmla="*/ 0 w 1"/>
                <a:gd name="T1" fmla="*/ 0 h 1"/>
                <a:gd name="T2" fmla="*/ 0 w 1"/>
                <a:gd name="T3" fmla="*/ 0 h 1"/>
                <a:gd name="T4" fmla="*/ 0 w 1"/>
                <a:gd name="T5" fmla="*/ 0 h 1"/>
                <a:gd name="T6" fmla="*/ 0 w 1"/>
                <a:gd name="T7" fmla="*/ 0 h 1"/>
                <a:gd name="T8" fmla="*/ 0 w 1"/>
                <a:gd name="T9" fmla="*/ 0 h 1"/>
                <a:gd name="T10" fmla="*/ 0 w 1"/>
                <a:gd name="T11" fmla="*/ 0 h 1"/>
                <a:gd name="T12" fmla="*/ 0 w 1"/>
                <a:gd name="T13" fmla="*/ 0 h 1"/>
                <a:gd name="T14" fmla="*/ 0 w 1"/>
                <a:gd name="T15" fmla="*/ 0 h 1"/>
                <a:gd name="T16" fmla="*/ 0 w 1"/>
                <a:gd name="T17" fmla="*/ 0 h 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
                <a:gd name="T28" fmla="*/ 0 h 1"/>
                <a:gd name="T29" fmla="*/ 1 w 1"/>
                <a:gd name="T30" fmla="*/ 1 h 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 h="1">
                  <a:moveTo>
                    <a:pt x="0" y="0"/>
                  </a:move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692" name="Freeform 209"/>
            <p:cNvSpPr>
              <a:spLocks/>
            </p:cNvSpPr>
            <p:nvPr/>
          </p:nvSpPr>
          <p:spPr bwMode="auto">
            <a:xfrm>
              <a:off x="1870" y="2343"/>
              <a:ext cx="1" cy="1"/>
            </a:xfrm>
            <a:custGeom>
              <a:avLst/>
              <a:gdLst>
                <a:gd name="T0" fmla="*/ 0 w 1"/>
                <a:gd name="T1" fmla="*/ 0 h 1"/>
                <a:gd name="T2" fmla="*/ 0 w 1"/>
                <a:gd name="T3" fmla="*/ 0 h 1"/>
                <a:gd name="T4" fmla="*/ 0 w 1"/>
                <a:gd name="T5" fmla="*/ 0 h 1"/>
                <a:gd name="T6" fmla="*/ 0 w 1"/>
                <a:gd name="T7" fmla="*/ 0 h 1"/>
                <a:gd name="T8" fmla="*/ 0 w 1"/>
                <a:gd name="T9" fmla="*/ 0 h 1"/>
                <a:gd name="T10" fmla="*/ 0 w 1"/>
                <a:gd name="T11" fmla="*/ 0 h 1"/>
                <a:gd name="T12" fmla="*/ 0 w 1"/>
                <a:gd name="T13" fmla="*/ 0 h 1"/>
                <a:gd name="T14" fmla="*/ 0 w 1"/>
                <a:gd name="T15" fmla="*/ 0 h 1"/>
                <a:gd name="T16" fmla="*/ 0 w 1"/>
                <a:gd name="T17" fmla="*/ 0 h 1"/>
                <a:gd name="T18" fmla="*/ 0 w 1"/>
                <a:gd name="T19" fmla="*/ 0 h 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
                <a:gd name="T31" fmla="*/ 0 h 1"/>
                <a:gd name="T32" fmla="*/ 1 w 1"/>
                <a:gd name="T33" fmla="*/ 1 h 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 h="1">
                  <a:moveTo>
                    <a:pt x="0" y="0"/>
                  </a:move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693" name="Freeform 210"/>
            <p:cNvSpPr>
              <a:spLocks/>
            </p:cNvSpPr>
            <p:nvPr/>
          </p:nvSpPr>
          <p:spPr bwMode="auto">
            <a:xfrm>
              <a:off x="1875" y="2336"/>
              <a:ext cx="1" cy="1"/>
            </a:xfrm>
            <a:custGeom>
              <a:avLst/>
              <a:gdLst>
                <a:gd name="T0" fmla="*/ 0 w 1"/>
                <a:gd name="T1" fmla="*/ 0 h 1"/>
                <a:gd name="T2" fmla="*/ 0 w 1"/>
                <a:gd name="T3" fmla="*/ 0 h 1"/>
                <a:gd name="T4" fmla="*/ 0 w 1"/>
                <a:gd name="T5" fmla="*/ 0 h 1"/>
                <a:gd name="T6" fmla="*/ 0 w 1"/>
                <a:gd name="T7" fmla="*/ 0 h 1"/>
                <a:gd name="T8" fmla="*/ 0 w 1"/>
                <a:gd name="T9" fmla="*/ 0 h 1"/>
                <a:gd name="T10" fmla="*/ 0 w 1"/>
                <a:gd name="T11" fmla="*/ 0 h 1"/>
                <a:gd name="T12" fmla="*/ 0 w 1"/>
                <a:gd name="T13" fmla="*/ 0 h 1"/>
                <a:gd name="T14" fmla="*/ 0 w 1"/>
                <a:gd name="T15" fmla="*/ 0 h 1"/>
                <a:gd name="T16" fmla="*/ 0 w 1"/>
                <a:gd name="T17" fmla="*/ 0 h 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
                <a:gd name="T28" fmla="*/ 0 h 1"/>
                <a:gd name="T29" fmla="*/ 1 w 1"/>
                <a:gd name="T30" fmla="*/ 1 h 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 h="1">
                  <a:moveTo>
                    <a:pt x="0" y="0"/>
                  </a:move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694" name="Oval 211"/>
            <p:cNvSpPr>
              <a:spLocks noChangeArrowheads="1"/>
            </p:cNvSpPr>
            <p:nvPr/>
          </p:nvSpPr>
          <p:spPr bwMode="auto">
            <a:xfrm>
              <a:off x="1875" y="2343"/>
              <a:ext cx="0" cy="0"/>
            </a:xfrm>
            <a:prstGeom prst="ellipse">
              <a:avLst/>
            </a:prstGeom>
            <a:solidFill>
              <a:srgbClr val="E1E1E1"/>
            </a:solidFill>
            <a:ln w="9525">
              <a:solidFill>
                <a:srgbClr val="000000"/>
              </a:solidFill>
              <a:round/>
              <a:headEnd/>
              <a:tailEnd/>
            </a:ln>
          </p:spPr>
          <p:txBody>
            <a:bodyPr/>
            <a:lstStyle/>
            <a:p>
              <a:pPr algn="ctr"/>
              <a:endParaRPr lang="en-US"/>
            </a:p>
          </p:txBody>
        </p:sp>
        <p:sp>
          <p:nvSpPr>
            <p:cNvPr id="21695" name="Freeform 212"/>
            <p:cNvSpPr>
              <a:spLocks/>
            </p:cNvSpPr>
            <p:nvPr/>
          </p:nvSpPr>
          <p:spPr bwMode="auto">
            <a:xfrm>
              <a:off x="1870" y="2343"/>
              <a:ext cx="1" cy="1"/>
            </a:xfrm>
            <a:custGeom>
              <a:avLst/>
              <a:gdLst>
                <a:gd name="T0" fmla="*/ 0 w 1"/>
                <a:gd name="T1" fmla="*/ 0 h 1"/>
                <a:gd name="T2" fmla="*/ 0 w 1"/>
                <a:gd name="T3" fmla="*/ 0 h 1"/>
                <a:gd name="T4" fmla="*/ 0 w 1"/>
                <a:gd name="T5" fmla="*/ 0 h 1"/>
                <a:gd name="T6" fmla="*/ 0 w 1"/>
                <a:gd name="T7" fmla="*/ 0 h 1"/>
                <a:gd name="T8" fmla="*/ 0 w 1"/>
                <a:gd name="T9" fmla="*/ 0 h 1"/>
                <a:gd name="T10" fmla="*/ 0 w 1"/>
                <a:gd name="T11" fmla="*/ 0 h 1"/>
                <a:gd name="T12" fmla="*/ 0 60000 65536"/>
                <a:gd name="T13" fmla="*/ 0 60000 65536"/>
                <a:gd name="T14" fmla="*/ 0 60000 65536"/>
                <a:gd name="T15" fmla="*/ 0 60000 65536"/>
                <a:gd name="T16" fmla="*/ 0 60000 65536"/>
                <a:gd name="T17" fmla="*/ 0 60000 65536"/>
                <a:gd name="T18" fmla="*/ 0 w 1"/>
                <a:gd name="T19" fmla="*/ 0 h 1"/>
                <a:gd name="T20" fmla="*/ 1 w 1"/>
                <a:gd name="T21" fmla="*/ 1 h 1"/>
              </a:gdLst>
              <a:ahLst/>
              <a:cxnLst>
                <a:cxn ang="T12">
                  <a:pos x="T0" y="T1"/>
                </a:cxn>
                <a:cxn ang="T13">
                  <a:pos x="T2" y="T3"/>
                </a:cxn>
                <a:cxn ang="T14">
                  <a:pos x="T4" y="T5"/>
                </a:cxn>
                <a:cxn ang="T15">
                  <a:pos x="T6" y="T7"/>
                </a:cxn>
                <a:cxn ang="T16">
                  <a:pos x="T8" y="T9"/>
                </a:cxn>
                <a:cxn ang="T17">
                  <a:pos x="T10" y="T11"/>
                </a:cxn>
              </a:cxnLst>
              <a:rect l="T18" t="T19" r="T20" b="T21"/>
              <a:pathLst>
                <a:path w="1" h="1">
                  <a:moveTo>
                    <a:pt x="0" y="0"/>
                  </a:move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696" name="Freeform 213"/>
            <p:cNvSpPr>
              <a:spLocks/>
            </p:cNvSpPr>
            <p:nvPr/>
          </p:nvSpPr>
          <p:spPr bwMode="auto">
            <a:xfrm>
              <a:off x="1870" y="2343"/>
              <a:ext cx="1" cy="1"/>
            </a:xfrm>
            <a:custGeom>
              <a:avLst/>
              <a:gdLst>
                <a:gd name="T0" fmla="*/ 0 w 1"/>
                <a:gd name="T1" fmla="*/ 0 h 1"/>
                <a:gd name="T2" fmla="*/ 0 w 1"/>
                <a:gd name="T3" fmla="*/ 0 h 1"/>
                <a:gd name="T4" fmla="*/ 0 w 1"/>
                <a:gd name="T5" fmla="*/ 0 h 1"/>
                <a:gd name="T6" fmla="*/ 0 w 1"/>
                <a:gd name="T7" fmla="*/ 0 h 1"/>
                <a:gd name="T8" fmla="*/ 0 w 1"/>
                <a:gd name="T9" fmla="*/ 0 h 1"/>
                <a:gd name="T10" fmla="*/ 0 w 1"/>
                <a:gd name="T11" fmla="*/ 0 h 1"/>
                <a:gd name="T12" fmla="*/ 0 w 1"/>
                <a:gd name="T13" fmla="*/ 0 h 1"/>
                <a:gd name="T14" fmla="*/ 0 w 1"/>
                <a:gd name="T15" fmla="*/ 0 h 1"/>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1"/>
                <a:gd name="T26" fmla="*/ 1 w 1"/>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1">
                  <a:moveTo>
                    <a:pt x="0" y="0"/>
                  </a:move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697" name="Freeform 214"/>
            <p:cNvSpPr>
              <a:spLocks/>
            </p:cNvSpPr>
            <p:nvPr/>
          </p:nvSpPr>
          <p:spPr bwMode="auto">
            <a:xfrm>
              <a:off x="1870" y="2343"/>
              <a:ext cx="1" cy="1"/>
            </a:xfrm>
            <a:custGeom>
              <a:avLst/>
              <a:gdLst>
                <a:gd name="T0" fmla="*/ 0 w 1"/>
                <a:gd name="T1" fmla="*/ 0 h 1"/>
                <a:gd name="T2" fmla="*/ 0 w 1"/>
                <a:gd name="T3" fmla="*/ 0 h 1"/>
                <a:gd name="T4" fmla="*/ 0 w 1"/>
                <a:gd name="T5" fmla="*/ 0 h 1"/>
                <a:gd name="T6" fmla="*/ 0 60000 65536"/>
                <a:gd name="T7" fmla="*/ 0 60000 65536"/>
                <a:gd name="T8" fmla="*/ 0 60000 65536"/>
                <a:gd name="T9" fmla="*/ 0 w 1"/>
                <a:gd name="T10" fmla="*/ 0 h 1"/>
                <a:gd name="T11" fmla="*/ 1 w 1"/>
                <a:gd name="T12" fmla="*/ 1 h 1"/>
              </a:gdLst>
              <a:ahLst/>
              <a:cxnLst>
                <a:cxn ang="T6">
                  <a:pos x="T0" y="T1"/>
                </a:cxn>
                <a:cxn ang="T7">
                  <a:pos x="T2" y="T3"/>
                </a:cxn>
                <a:cxn ang="T8">
                  <a:pos x="T4" y="T5"/>
                </a:cxn>
              </a:cxnLst>
              <a:rect l="T9" t="T10" r="T11" b="T12"/>
              <a:pathLst>
                <a:path w="1" h="1">
                  <a:moveTo>
                    <a:pt x="0" y="0"/>
                  </a:move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698" name="Freeform 215"/>
            <p:cNvSpPr>
              <a:spLocks/>
            </p:cNvSpPr>
            <p:nvPr/>
          </p:nvSpPr>
          <p:spPr bwMode="auto">
            <a:xfrm>
              <a:off x="1757" y="2309"/>
              <a:ext cx="58" cy="54"/>
            </a:xfrm>
            <a:custGeom>
              <a:avLst/>
              <a:gdLst>
                <a:gd name="T0" fmla="*/ 6 w 65"/>
                <a:gd name="T1" fmla="*/ 6 h 48"/>
                <a:gd name="T2" fmla="*/ 6 w 65"/>
                <a:gd name="T3" fmla="*/ 18 h 48"/>
                <a:gd name="T4" fmla="*/ 0 w 65"/>
                <a:gd name="T5" fmla="*/ 24 h 48"/>
                <a:gd name="T6" fmla="*/ 0 w 65"/>
                <a:gd name="T7" fmla="*/ 36 h 48"/>
                <a:gd name="T8" fmla="*/ 6 w 65"/>
                <a:gd name="T9" fmla="*/ 48 h 48"/>
                <a:gd name="T10" fmla="*/ 12 w 65"/>
                <a:gd name="T11" fmla="*/ 36 h 48"/>
                <a:gd name="T12" fmla="*/ 24 w 65"/>
                <a:gd name="T13" fmla="*/ 30 h 48"/>
                <a:gd name="T14" fmla="*/ 30 w 65"/>
                <a:gd name="T15" fmla="*/ 30 h 48"/>
                <a:gd name="T16" fmla="*/ 54 w 65"/>
                <a:gd name="T17" fmla="*/ 30 h 48"/>
                <a:gd name="T18" fmla="*/ 65 w 65"/>
                <a:gd name="T19" fmla="*/ 24 h 48"/>
                <a:gd name="T20" fmla="*/ 42 w 65"/>
                <a:gd name="T21" fmla="*/ 18 h 48"/>
                <a:gd name="T22" fmla="*/ 48 w 65"/>
                <a:gd name="T23" fmla="*/ 12 h 48"/>
                <a:gd name="T24" fmla="*/ 36 w 65"/>
                <a:gd name="T25" fmla="*/ 6 h 48"/>
                <a:gd name="T26" fmla="*/ 12 w 65"/>
                <a:gd name="T27" fmla="*/ 0 h 48"/>
                <a:gd name="T28" fmla="*/ 6 w 65"/>
                <a:gd name="T29" fmla="*/ 6 h 4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5"/>
                <a:gd name="T46" fmla="*/ 0 h 48"/>
                <a:gd name="T47" fmla="*/ 65 w 65"/>
                <a:gd name="T48" fmla="*/ 48 h 4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5" h="48">
                  <a:moveTo>
                    <a:pt x="6" y="6"/>
                  </a:moveTo>
                  <a:lnTo>
                    <a:pt x="6" y="18"/>
                  </a:lnTo>
                  <a:lnTo>
                    <a:pt x="0" y="24"/>
                  </a:lnTo>
                  <a:lnTo>
                    <a:pt x="0" y="36"/>
                  </a:lnTo>
                  <a:lnTo>
                    <a:pt x="6" y="48"/>
                  </a:lnTo>
                  <a:lnTo>
                    <a:pt x="12" y="36"/>
                  </a:lnTo>
                  <a:lnTo>
                    <a:pt x="24" y="30"/>
                  </a:lnTo>
                  <a:lnTo>
                    <a:pt x="30" y="30"/>
                  </a:lnTo>
                  <a:lnTo>
                    <a:pt x="54" y="30"/>
                  </a:lnTo>
                  <a:lnTo>
                    <a:pt x="65" y="24"/>
                  </a:lnTo>
                  <a:lnTo>
                    <a:pt x="42" y="18"/>
                  </a:lnTo>
                  <a:lnTo>
                    <a:pt x="48" y="12"/>
                  </a:lnTo>
                  <a:lnTo>
                    <a:pt x="36" y="6"/>
                  </a:lnTo>
                  <a:lnTo>
                    <a:pt x="12" y="0"/>
                  </a:lnTo>
                  <a:lnTo>
                    <a:pt x="6" y="6"/>
                  </a:lnTo>
                  <a:close/>
                </a:path>
              </a:pathLst>
            </a:custGeom>
            <a:solidFill>
              <a:srgbClr val="E1E1E1"/>
            </a:solidFill>
            <a:ln w="9525">
              <a:solidFill>
                <a:srgbClr val="000000"/>
              </a:solidFill>
              <a:round/>
              <a:headEnd/>
              <a:tailEnd/>
            </a:ln>
          </p:spPr>
          <p:txBody>
            <a:bodyPr/>
            <a:lstStyle/>
            <a:p>
              <a:pPr algn="ctr"/>
              <a:endParaRPr lang="en-US"/>
            </a:p>
          </p:txBody>
        </p:sp>
        <p:sp>
          <p:nvSpPr>
            <p:cNvPr id="21699" name="Freeform 216"/>
            <p:cNvSpPr>
              <a:spLocks/>
            </p:cNvSpPr>
            <p:nvPr/>
          </p:nvSpPr>
          <p:spPr bwMode="auto">
            <a:xfrm>
              <a:off x="1719" y="2309"/>
              <a:ext cx="44" cy="40"/>
            </a:xfrm>
            <a:custGeom>
              <a:avLst/>
              <a:gdLst>
                <a:gd name="T0" fmla="*/ 48 w 48"/>
                <a:gd name="T1" fmla="*/ 6 h 36"/>
                <a:gd name="T2" fmla="*/ 48 w 48"/>
                <a:gd name="T3" fmla="*/ 18 h 36"/>
                <a:gd name="T4" fmla="*/ 42 w 48"/>
                <a:gd name="T5" fmla="*/ 24 h 36"/>
                <a:gd name="T6" fmla="*/ 42 w 48"/>
                <a:gd name="T7" fmla="*/ 36 h 36"/>
                <a:gd name="T8" fmla="*/ 6 w 48"/>
                <a:gd name="T9" fmla="*/ 36 h 36"/>
                <a:gd name="T10" fmla="*/ 0 w 48"/>
                <a:gd name="T11" fmla="*/ 30 h 36"/>
                <a:gd name="T12" fmla="*/ 6 w 48"/>
                <a:gd name="T13" fmla="*/ 24 h 36"/>
                <a:gd name="T14" fmla="*/ 24 w 48"/>
                <a:gd name="T15" fmla="*/ 24 h 36"/>
                <a:gd name="T16" fmla="*/ 36 w 48"/>
                <a:gd name="T17" fmla="*/ 30 h 36"/>
                <a:gd name="T18" fmla="*/ 30 w 48"/>
                <a:gd name="T19" fmla="*/ 12 h 36"/>
                <a:gd name="T20" fmla="*/ 24 w 48"/>
                <a:gd name="T21" fmla="*/ 6 h 36"/>
                <a:gd name="T22" fmla="*/ 18 w 48"/>
                <a:gd name="T23" fmla="*/ 0 h 36"/>
                <a:gd name="T24" fmla="*/ 36 w 48"/>
                <a:gd name="T25" fmla="*/ 6 h 36"/>
                <a:gd name="T26" fmla="*/ 48 w 48"/>
                <a:gd name="T27" fmla="*/ 6 h 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8"/>
                <a:gd name="T43" fmla="*/ 0 h 36"/>
                <a:gd name="T44" fmla="*/ 48 w 48"/>
                <a:gd name="T45" fmla="*/ 36 h 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8" h="36">
                  <a:moveTo>
                    <a:pt x="48" y="6"/>
                  </a:moveTo>
                  <a:lnTo>
                    <a:pt x="48" y="18"/>
                  </a:lnTo>
                  <a:lnTo>
                    <a:pt x="42" y="24"/>
                  </a:lnTo>
                  <a:lnTo>
                    <a:pt x="42" y="36"/>
                  </a:lnTo>
                  <a:lnTo>
                    <a:pt x="6" y="36"/>
                  </a:lnTo>
                  <a:lnTo>
                    <a:pt x="0" y="30"/>
                  </a:lnTo>
                  <a:lnTo>
                    <a:pt x="6" y="24"/>
                  </a:lnTo>
                  <a:lnTo>
                    <a:pt x="24" y="24"/>
                  </a:lnTo>
                  <a:lnTo>
                    <a:pt x="36" y="30"/>
                  </a:lnTo>
                  <a:lnTo>
                    <a:pt x="30" y="12"/>
                  </a:lnTo>
                  <a:lnTo>
                    <a:pt x="24" y="6"/>
                  </a:lnTo>
                  <a:lnTo>
                    <a:pt x="18" y="0"/>
                  </a:lnTo>
                  <a:lnTo>
                    <a:pt x="36" y="6"/>
                  </a:lnTo>
                  <a:lnTo>
                    <a:pt x="48" y="6"/>
                  </a:lnTo>
                  <a:close/>
                </a:path>
              </a:pathLst>
            </a:custGeom>
            <a:solidFill>
              <a:srgbClr val="E1E1E1"/>
            </a:solidFill>
            <a:ln w="9525">
              <a:solidFill>
                <a:srgbClr val="000000"/>
              </a:solidFill>
              <a:round/>
              <a:headEnd/>
              <a:tailEnd/>
            </a:ln>
          </p:spPr>
          <p:txBody>
            <a:bodyPr/>
            <a:lstStyle/>
            <a:p>
              <a:pPr algn="ctr"/>
              <a:endParaRPr lang="en-US"/>
            </a:p>
          </p:txBody>
        </p:sp>
        <p:sp>
          <p:nvSpPr>
            <p:cNvPr id="21700" name="Freeform 217"/>
            <p:cNvSpPr>
              <a:spLocks/>
            </p:cNvSpPr>
            <p:nvPr/>
          </p:nvSpPr>
          <p:spPr bwMode="auto">
            <a:xfrm>
              <a:off x="1757" y="2262"/>
              <a:ext cx="6" cy="6"/>
            </a:xfrm>
            <a:custGeom>
              <a:avLst/>
              <a:gdLst>
                <a:gd name="T0" fmla="*/ 6 w 6"/>
                <a:gd name="T1" fmla="*/ 6 h 6"/>
                <a:gd name="T2" fmla="*/ 0 w 6"/>
                <a:gd name="T3" fmla="*/ 6 h 6"/>
                <a:gd name="T4" fmla="*/ 0 w 6"/>
                <a:gd name="T5" fmla="*/ 0 h 6"/>
                <a:gd name="T6" fmla="*/ 6 w 6"/>
                <a:gd name="T7" fmla="*/ 6 h 6"/>
                <a:gd name="T8" fmla="*/ 6 w 6"/>
                <a:gd name="T9" fmla="*/ 6 h 6"/>
                <a:gd name="T10" fmla="*/ 0 60000 65536"/>
                <a:gd name="T11" fmla="*/ 0 60000 65536"/>
                <a:gd name="T12" fmla="*/ 0 60000 65536"/>
                <a:gd name="T13" fmla="*/ 0 60000 65536"/>
                <a:gd name="T14" fmla="*/ 0 60000 65536"/>
                <a:gd name="T15" fmla="*/ 0 w 6"/>
                <a:gd name="T16" fmla="*/ 0 h 6"/>
                <a:gd name="T17" fmla="*/ 6 w 6"/>
                <a:gd name="T18" fmla="*/ 6 h 6"/>
              </a:gdLst>
              <a:ahLst/>
              <a:cxnLst>
                <a:cxn ang="T10">
                  <a:pos x="T0" y="T1"/>
                </a:cxn>
                <a:cxn ang="T11">
                  <a:pos x="T2" y="T3"/>
                </a:cxn>
                <a:cxn ang="T12">
                  <a:pos x="T4" y="T5"/>
                </a:cxn>
                <a:cxn ang="T13">
                  <a:pos x="T6" y="T7"/>
                </a:cxn>
                <a:cxn ang="T14">
                  <a:pos x="T8" y="T9"/>
                </a:cxn>
              </a:cxnLst>
              <a:rect l="T15" t="T16" r="T17" b="T18"/>
              <a:pathLst>
                <a:path w="6" h="6">
                  <a:moveTo>
                    <a:pt x="6" y="6"/>
                  </a:moveTo>
                  <a:lnTo>
                    <a:pt x="0" y="6"/>
                  </a:lnTo>
                  <a:lnTo>
                    <a:pt x="0" y="0"/>
                  </a:lnTo>
                  <a:lnTo>
                    <a:pt x="6" y="6"/>
                  </a:lnTo>
                  <a:close/>
                </a:path>
              </a:pathLst>
            </a:custGeom>
            <a:solidFill>
              <a:srgbClr val="E1E1E1"/>
            </a:solidFill>
            <a:ln w="9525">
              <a:solidFill>
                <a:srgbClr val="000000"/>
              </a:solidFill>
              <a:round/>
              <a:headEnd/>
              <a:tailEnd/>
            </a:ln>
          </p:spPr>
          <p:txBody>
            <a:bodyPr/>
            <a:lstStyle/>
            <a:p>
              <a:pPr algn="ctr"/>
              <a:endParaRPr lang="en-US"/>
            </a:p>
          </p:txBody>
        </p:sp>
        <p:sp>
          <p:nvSpPr>
            <p:cNvPr id="21701" name="Rectangle 218"/>
            <p:cNvSpPr>
              <a:spLocks noChangeArrowheads="1"/>
            </p:cNvSpPr>
            <p:nvPr/>
          </p:nvSpPr>
          <p:spPr bwMode="auto">
            <a:xfrm>
              <a:off x="1768" y="2268"/>
              <a:ext cx="0" cy="0"/>
            </a:xfrm>
            <a:prstGeom prst="rect">
              <a:avLst/>
            </a:prstGeom>
            <a:blipFill dpi="0" rotWithShape="0">
              <a:blip r:embed="rId2"/>
              <a:srcRect/>
              <a:tile tx="0" ty="0" sx="100000" sy="100000" flip="none" algn="tl"/>
            </a:blipFill>
            <a:ln w="9525">
              <a:solidFill>
                <a:srgbClr val="000000"/>
              </a:solidFill>
              <a:miter lim="800000"/>
              <a:headEnd/>
              <a:tailEnd/>
            </a:ln>
          </p:spPr>
          <p:txBody>
            <a:bodyPr/>
            <a:lstStyle/>
            <a:p>
              <a:pPr algn="ctr"/>
              <a:endParaRPr lang="en-US"/>
            </a:p>
          </p:txBody>
        </p:sp>
        <p:sp>
          <p:nvSpPr>
            <p:cNvPr id="21702" name="Freeform 219"/>
            <p:cNvSpPr>
              <a:spLocks/>
            </p:cNvSpPr>
            <p:nvPr/>
          </p:nvSpPr>
          <p:spPr bwMode="auto">
            <a:xfrm>
              <a:off x="1919" y="2437"/>
              <a:ext cx="4" cy="14"/>
            </a:xfrm>
            <a:custGeom>
              <a:avLst/>
              <a:gdLst>
                <a:gd name="T0" fmla="*/ 6 w 6"/>
                <a:gd name="T1" fmla="*/ 12 h 12"/>
                <a:gd name="T2" fmla="*/ 0 w 6"/>
                <a:gd name="T3" fmla="*/ 6 h 12"/>
                <a:gd name="T4" fmla="*/ 6 w 6"/>
                <a:gd name="T5" fmla="*/ 0 h 12"/>
                <a:gd name="T6" fmla="*/ 6 w 6"/>
                <a:gd name="T7" fmla="*/ 12 h 12"/>
                <a:gd name="T8" fmla="*/ 0 60000 65536"/>
                <a:gd name="T9" fmla="*/ 0 60000 65536"/>
                <a:gd name="T10" fmla="*/ 0 60000 65536"/>
                <a:gd name="T11" fmla="*/ 0 60000 65536"/>
                <a:gd name="T12" fmla="*/ 0 w 6"/>
                <a:gd name="T13" fmla="*/ 0 h 12"/>
                <a:gd name="T14" fmla="*/ 6 w 6"/>
                <a:gd name="T15" fmla="*/ 12 h 12"/>
              </a:gdLst>
              <a:ahLst/>
              <a:cxnLst>
                <a:cxn ang="T8">
                  <a:pos x="T0" y="T1"/>
                </a:cxn>
                <a:cxn ang="T9">
                  <a:pos x="T2" y="T3"/>
                </a:cxn>
                <a:cxn ang="T10">
                  <a:pos x="T4" y="T5"/>
                </a:cxn>
                <a:cxn ang="T11">
                  <a:pos x="T6" y="T7"/>
                </a:cxn>
              </a:cxnLst>
              <a:rect l="T12" t="T13" r="T14" b="T15"/>
              <a:pathLst>
                <a:path w="6" h="12">
                  <a:moveTo>
                    <a:pt x="6" y="12"/>
                  </a:moveTo>
                  <a:lnTo>
                    <a:pt x="0" y="6"/>
                  </a:lnTo>
                  <a:lnTo>
                    <a:pt x="6" y="0"/>
                  </a:lnTo>
                  <a:lnTo>
                    <a:pt x="6" y="12"/>
                  </a:lnTo>
                  <a:close/>
                </a:path>
              </a:pathLst>
            </a:custGeom>
            <a:solidFill>
              <a:srgbClr val="E1E1E1"/>
            </a:solidFill>
            <a:ln w="9525">
              <a:solidFill>
                <a:srgbClr val="000000"/>
              </a:solidFill>
              <a:round/>
              <a:headEnd/>
              <a:tailEnd/>
            </a:ln>
          </p:spPr>
          <p:txBody>
            <a:bodyPr/>
            <a:lstStyle/>
            <a:p>
              <a:pPr algn="ctr"/>
              <a:endParaRPr lang="en-US"/>
            </a:p>
          </p:txBody>
        </p:sp>
        <p:sp>
          <p:nvSpPr>
            <p:cNvPr id="21703" name="Freeform 220"/>
            <p:cNvSpPr>
              <a:spLocks/>
            </p:cNvSpPr>
            <p:nvPr/>
          </p:nvSpPr>
          <p:spPr bwMode="auto">
            <a:xfrm>
              <a:off x="1525" y="2505"/>
              <a:ext cx="54" cy="73"/>
            </a:xfrm>
            <a:custGeom>
              <a:avLst/>
              <a:gdLst>
                <a:gd name="T0" fmla="*/ 12 w 60"/>
                <a:gd name="T1" fmla="*/ 29 h 65"/>
                <a:gd name="T2" fmla="*/ 0 w 60"/>
                <a:gd name="T3" fmla="*/ 18 h 65"/>
                <a:gd name="T4" fmla="*/ 0 w 60"/>
                <a:gd name="T5" fmla="*/ 6 h 65"/>
                <a:gd name="T6" fmla="*/ 0 w 60"/>
                <a:gd name="T7" fmla="*/ 6 h 65"/>
                <a:gd name="T8" fmla="*/ 6 w 60"/>
                <a:gd name="T9" fmla="*/ 0 h 65"/>
                <a:gd name="T10" fmla="*/ 30 w 60"/>
                <a:gd name="T11" fmla="*/ 6 h 65"/>
                <a:gd name="T12" fmla="*/ 42 w 60"/>
                <a:gd name="T13" fmla="*/ 6 h 65"/>
                <a:gd name="T14" fmla="*/ 48 w 60"/>
                <a:gd name="T15" fmla="*/ 18 h 65"/>
                <a:gd name="T16" fmla="*/ 60 w 60"/>
                <a:gd name="T17" fmla="*/ 29 h 65"/>
                <a:gd name="T18" fmla="*/ 54 w 60"/>
                <a:gd name="T19" fmla="*/ 35 h 65"/>
                <a:gd name="T20" fmla="*/ 54 w 60"/>
                <a:gd name="T21" fmla="*/ 47 h 65"/>
                <a:gd name="T22" fmla="*/ 48 w 60"/>
                <a:gd name="T23" fmla="*/ 65 h 65"/>
                <a:gd name="T24" fmla="*/ 42 w 60"/>
                <a:gd name="T25" fmla="*/ 47 h 65"/>
                <a:gd name="T26" fmla="*/ 42 w 60"/>
                <a:gd name="T27" fmla="*/ 53 h 65"/>
                <a:gd name="T28" fmla="*/ 36 w 60"/>
                <a:gd name="T29" fmla="*/ 47 h 65"/>
                <a:gd name="T30" fmla="*/ 36 w 60"/>
                <a:gd name="T31" fmla="*/ 35 h 65"/>
                <a:gd name="T32" fmla="*/ 24 w 60"/>
                <a:gd name="T33" fmla="*/ 29 h 65"/>
                <a:gd name="T34" fmla="*/ 12 w 60"/>
                <a:gd name="T35" fmla="*/ 18 h 65"/>
                <a:gd name="T36" fmla="*/ 18 w 60"/>
                <a:gd name="T37" fmla="*/ 29 h 65"/>
                <a:gd name="T38" fmla="*/ 12 w 60"/>
                <a:gd name="T39" fmla="*/ 29 h 6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0"/>
                <a:gd name="T61" fmla="*/ 0 h 65"/>
                <a:gd name="T62" fmla="*/ 60 w 60"/>
                <a:gd name="T63" fmla="*/ 65 h 6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0" h="65">
                  <a:moveTo>
                    <a:pt x="12" y="29"/>
                  </a:moveTo>
                  <a:lnTo>
                    <a:pt x="0" y="18"/>
                  </a:lnTo>
                  <a:lnTo>
                    <a:pt x="0" y="6"/>
                  </a:lnTo>
                  <a:lnTo>
                    <a:pt x="6" y="0"/>
                  </a:lnTo>
                  <a:lnTo>
                    <a:pt x="30" y="6"/>
                  </a:lnTo>
                  <a:lnTo>
                    <a:pt x="42" y="6"/>
                  </a:lnTo>
                  <a:lnTo>
                    <a:pt x="48" y="18"/>
                  </a:lnTo>
                  <a:lnTo>
                    <a:pt x="60" y="29"/>
                  </a:lnTo>
                  <a:lnTo>
                    <a:pt x="54" y="35"/>
                  </a:lnTo>
                  <a:lnTo>
                    <a:pt x="54" y="47"/>
                  </a:lnTo>
                  <a:lnTo>
                    <a:pt x="48" y="65"/>
                  </a:lnTo>
                  <a:lnTo>
                    <a:pt x="42" y="47"/>
                  </a:lnTo>
                  <a:lnTo>
                    <a:pt x="42" y="53"/>
                  </a:lnTo>
                  <a:lnTo>
                    <a:pt x="36" y="47"/>
                  </a:lnTo>
                  <a:lnTo>
                    <a:pt x="36" y="35"/>
                  </a:lnTo>
                  <a:lnTo>
                    <a:pt x="24" y="29"/>
                  </a:lnTo>
                  <a:lnTo>
                    <a:pt x="12" y="18"/>
                  </a:lnTo>
                  <a:lnTo>
                    <a:pt x="18" y="29"/>
                  </a:lnTo>
                  <a:lnTo>
                    <a:pt x="12" y="29"/>
                  </a:lnTo>
                  <a:close/>
                </a:path>
              </a:pathLst>
            </a:custGeom>
            <a:solidFill>
              <a:srgbClr val="E1E1E1"/>
            </a:solidFill>
            <a:ln w="9525">
              <a:solidFill>
                <a:srgbClr val="000000"/>
              </a:solidFill>
              <a:round/>
              <a:headEnd/>
              <a:tailEnd/>
            </a:ln>
          </p:spPr>
          <p:txBody>
            <a:bodyPr/>
            <a:lstStyle/>
            <a:p>
              <a:pPr algn="ctr"/>
              <a:endParaRPr lang="en-US"/>
            </a:p>
          </p:txBody>
        </p:sp>
        <p:sp>
          <p:nvSpPr>
            <p:cNvPr id="21704" name="Freeform 221"/>
            <p:cNvSpPr>
              <a:spLocks/>
            </p:cNvSpPr>
            <p:nvPr/>
          </p:nvSpPr>
          <p:spPr bwMode="auto">
            <a:xfrm>
              <a:off x="1778" y="2471"/>
              <a:ext cx="1" cy="7"/>
            </a:xfrm>
            <a:custGeom>
              <a:avLst/>
              <a:gdLst>
                <a:gd name="T0" fmla="*/ 0 w 1"/>
                <a:gd name="T1" fmla="*/ 0 h 6"/>
                <a:gd name="T2" fmla="*/ 0 w 1"/>
                <a:gd name="T3" fmla="*/ 0 h 6"/>
                <a:gd name="T4" fmla="*/ 0 w 1"/>
                <a:gd name="T5" fmla="*/ 6 h 6"/>
                <a:gd name="T6" fmla="*/ 0 w 1"/>
                <a:gd name="T7" fmla="*/ 0 h 6"/>
                <a:gd name="T8" fmla="*/ 0 60000 65536"/>
                <a:gd name="T9" fmla="*/ 0 60000 65536"/>
                <a:gd name="T10" fmla="*/ 0 60000 65536"/>
                <a:gd name="T11" fmla="*/ 0 60000 65536"/>
                <a:gd name="T12" fmla="*/ 0 w 1"/>
                <a:gd name="T13" fmla="*/ 0 h 6"/>
                <a:gd name="T14" fmla="*/ 1 w 1"/>
                <a:gd name="T15" fmla="*/ 6 h 6"/>
              </a:gdLst>
              <a:ahLst/>
              <a:cxnLst>
                <a:cxn ang="T8">
                  <a:pos x="T0" y="T1"/>
                </a:cxn>
                <a:cxn ang="T9">
                  <a:pos x="T2" y="T3"/>
                </a:cxn>
                <a:cxn ang="T10">
                  <a:pos x="T4" y="T5"/>
                </a:cxn>
                <a:cxn ang="T11">
                  <a:pos x="T6" y="T7"/>
                </a:cxn>
              </a:cxnLst>
              <a:rect l="T12" t="T13" r="T14" b="T15"/>
              <a:pathLst>
                <a:path w="1" h="6">
                  <a:moveTo>
                    <a:pt x="0" y="0"/>
                  </a:moveTo>
                  <a:lnTo>
                    <a:pt x="0" y="0"/>
                  </a:lnTo>
                  <a:lnTo>
                    <a:pt x="0" y="6"/>
                  </a:lnTo>
                  <a:lnTo>
                    <a:pt x="0" y="0"/>
                  </a:lnTo>
                  <a:close/>
                </a:path>
              </a:pathLst>
            </a:custGeom>
            <a:blipFill dpi="0" rotWithShape="0">
              <a:blip r:embed="rId2"/>
              <a:srcRect/>
              <a:tile tx="0" ty="0" sx="100000" sy="100000" flip="none" algn="tl"/>
            </a:blipFill>
            <a:ln w="9525">
              <a:solidFill>
                <a:srgbClr val="000000"/>
              </a:solidFill>
              <a:round/>
              <a:headEnd/>
              <a:tailEnd/>
            </a:ln>
          </p:spPr>
          <p:txBody>
            <a:bodyPr/>
            <a:lstStyle/>
            <a:p>
              <a:pPr algn="ctr"/>
              <a:endParaRPr lang="en-US"/>
            </a:p>
          </p:txBody>
        </p:sp>
        <p:sp>
          <p:nvSpPr>
            <p:cNvPr id="21705" name="Freeform 222"/>
            <p:cNvSpPr>
              <a:spLocks/>
            </p:cNvSpPr>
            <p:nvPr/>
          </p:nvSpPr>
          <p:spPr bwMode="auto">
            <a:xfrm>
              <a:off x="1940" y="2458"/>
              <a:ext cx="5" cy="6"/>
            </a:xfrm>
            <a:custGeom>
              <a:avLst/>
              <a:gdLst>
                <a:gd name="T0" fmla="*/ 6 w 6"/>
                <a:gd name="T1" fmla="*/ 6 h 6"/>
                <a:gd name="T2" fmla="*/ 6 w 6"/>
                <a:gd name="T3" fmla="*/ 6 h 6"/>
                <a:gd name="T4" fmla="*/ 0 w 6"/>
                <a:gd name="T5" fmla="*/ 0 h 6"/>
                <a:gd name="T6" fmla="*/ 6 w 6"/>
                <a:gd name="T7" fmla="*/ 0 h 6"/>
                <a:gd name="T8" fmla="*/ 6 w 6"/>
                <a:gd name="T9" fmla="*/ 6 h 6"/>
                <a:gd name="T10" fmla="*/ 0 60000 65536"/>
                <a:gd name="T11" fmla="*/ 0 60000 65536"/>
                <a:gd name="T12" fmla="*/ 0 60000 65536"/>
                <a:gd name="T13" fmla="*/ 0 60000 65536"/>
                <a:gd name="T14" fmla="*/ 0 60000 65536"/>
                <a:gd name="T15" fmla="*/ 0 w 6"/>
                <a:gd name="T16" fmla="*/ 0 h 6"/>
                <a:gd name="T17" fmla="*/ 6 w 6"/>
                <a:gd name="T18" fmla="*/ 6 h 6"/>
              </a:gdLst>
              <a:ahLst/>
              <a:cxnLst>
                <a:cxn ang="T10">
                  <a:pos x="T0" y="T1"/>
                </a:cxn>
                <a:cxn ang="T11">
                  <a:pos x="T2" y="T3"/>
                </a:cxn>
                <a:cxn ang="T12">
                  <a:pos x="T4" y="T5"/>
                </a:cxn>
                <a:cxn ang="T13">
                  <a:pos x="T6" y="T7"/>
                </a:cxn>
                <a:cxn ang="T14">
                  <a:pos x="T8" y="T9"/>
                </a:cxn>
              </a:cxnLst>
              <a:rect l="T15" t="T16" r="T17" b="T18"/>
              <a:pathLst>
                <a:path w="6" h="6">
                  <a:moveTo>
                    <a:pt x="6" y="6"/>
                  </a:moveTo>
                  <a:lnTo>
                    <a:pt x="6" y="6"/>
                  </a:lnTo>
                  <a:lnTo>
                    <a:pt x="0" y="0"/>
                  </a:lnTo>
                  <a:lnTo>
                    <a:pt x="6" y="0"/>
                  </a:lnTo>
                  <a:lnTo>
                    <a:pt x="6" y="6"/>
                  </a:lnTo>
                  <a:close/>
                </a:path>
              </a:pathLst>
            </a:custGeom>
            <a:solidFill>
              <a:srgbClr val="E1E1E1"/>
            </a:solidFill>
            <a:ln w="9525">
              <a:solidFill>
                <a:srgbClr val="000000"/>
              </a:solidFill>
              <a:round/>
              <a:headEnd/>
              <a:tailEnd/>
            </a:ln>
          </p:spPr>
          <p:txBody>
            <a:bodyPr/>
            <a:lstStyle/>
            <a:p>
              <a:pPr algn="ctr"/>
              <a:endParaRPr lang="en-US"/>
            </a:p>
          </p:txBody>
        </p:sp>
        <p:sp>
          <p:nvSpPr>
            <p:cNvPr id="21706" name="Freeform 223"/>
            <p:cNvSpPr>
              <a:spLocks/>
            </p:cNvSpPr>
            <p:nvPr/>
          </p:nvSpPr>
          <p:spPr bwMode="auto">
            <a:xfrm>
              <a:off x="1919" y="2404"/>
              <a:ext cx="1" cy="13"/>
            </a:xfrm>
            <a:custGeom>
              <a:avLst/>
              <a:gdLst>
                <a:gd name="T0" fmla="*/ 0 w 1"/>
                <a:gd name="T1" fmla="*/ 6 h 12"/>
                <a:gd name="T2" fmla="*/ 0 w 1"/>
                <a:gd name="T3" fmla="*/ 12 h 12"/>
                <a:gd name="T4" fmla="*/ 0 w 1"/>
                <a:gd name="T5" fmla="*/ 0 h 12"/>
                <a:gd name="T6" fmla="*/ 0 w 1"/>
                <a:gd name="T7" fmla="*/ 0 h 12"/>
                <a:gd name="T8" fmla="*/ 0 w 1"/>
                <a:gd name="T9" fmla="*/ 6 h 12"/>
                <a:gd name="T10" fmla="*/ 0 60000 65536"/>
                <a:gd name="T11" fmla="*/ 0 60000 65536"/>
                <a:gd name="T12" fmla="*/ 0 60000 65536"/>
                <a:gd name="T13" fmla="*/ 0 60000 65536"/>
                <a:gd name="T14" fmla="*/ 0 60000 65536"/>
                <a:gd name="T15" fmla="*/ 0 w 1"/>
                <a:gd name="T16" fmla="*/ 0 h 12"/>
                <a:gd name="T17" fmla="*/ 1 w 1"/>
                <a:gd name="T18" fmla="*/ 12 h 12"/>
              </a:gdLst>
              <a:ahLst/>
              <a:cxnLst>
                <a:cxn ang="T10">
                  <a:pos x="T0" y="T1"/>
                </a:cxn>
                <a:cxn ang="T11">
                  <a:pos x="T2" y="T3"/>
                </a:cxn>
                <a:cxn ang="T12">
                  <a:pos x="T4" y="T5"/>
                </a:cxn>
                <a:cxn ang="T13">
                  <a:pos x="T6" y="T7"/>
                </a:cxn>
                <a:cxn ang="T14">
                  <a:pos x="T8" y="T9"/>
                </a:cxn>
              </a:cxnLst>
              <a:rect l="T15" t="T16" r="T17" b="T18"/>
              <a:pathLst>
                <a:path w="1" h="12">
                  <a:moveTo>
                    <a:pt x="0" y="6"/>
                  </a:moveTo>
                  <a:lnTo>
                    <a:pt x="0" y="12"/>
                  </a:lnTo>
                  <a:lnTo>
                    <a:pt x="0" y="0"/>
                  </a:lnTo>
                  <a:lnTo>
                    <a:pt x="0" y="6"/>
                  </a:lnTo>
                  <a:close/>
                </a:path>
              </a:pathLst>
            </a:custGeom>
            <a:solidFill>
              <a:srgbClr val="E1E1E1"/>
            </a:solidFill>
            <a:ln w="9525">
              <a:solidFill>
                <a:srgbClr val="000000"/>
              </a:solidFill>
              <a:round/>
              <a:headEnd/>
              <a:tailEnd/>
            </a:ln>
          </p:spPr>
          <p:txBody>
            <a:bodyPr/>
            <a:lstStyle/>
            <a:p>
              <a:pPr algn="ctr"/>
              <a:endParaRPr lang="en-US"/>
            </a:p>
          </p:txBody>
        </p:sp>
        <p:sp>
          <p:nvSpPr>
            <p:cNvPr id="21707" name="Freeform 224"/>
            <p:cNvSpPr>
              <a:spLocks/>
            </p:cNvSpPr>
            <p:nvPr/>
          </p:nvSpPr>
          <p:spPr bwMode="auto">
            <a:xfrm>
              <a:off x="1466" y="2431"/>
              <a:ext cx="33" cy="27"/>
            </a:xfrm>
            <a:custGeom>
              <a:avLst/>
              <a:gdLst>
                <a:gd name="T0" fmla="*/ 36 w 36"/>
                <a:gd name="T1" fmla="*/ 24 h 24"/>
                <a:gd name="T2" fmla="*/ 30 w 36"/>
                <a:gd name="T3" fmla="*/ 24 h 24"/>
                <a:gd name="T4" fmla="*/ 24 w 36"/>
                <a:gd name="T5" fmla="*/ 24 h 24"/>
                <a:gd name="T6" fmla="*/ 12 w 36"/>
                <a:gd name="T7" fmla="*/ 18 h 24"/>
                <a:gd name="T8" fmla="*/ 0 w 36"/>
                <a:gd name="T9" fmla="*/ 12 h 24"/>
                <a:gd name="T10" fmla="*/ 12 w 36"/>
                <a:gd name="T11" fmla="*/ 0 h 24"/>
                <a:gd name="T12" fmla="*/ 24 w 36"/>
                <a:gd name="T13" fmla="*/ 12 h 24"/>
                <a:gd name="T14" fmla="*/ 36 w 36"/>
                <a:gd name="T15" fmla="*/ 12 h 24"/>
                <a:gd name="T16" fmla="*/ 36 w 36"/>
                <a:gd name="T17" fmla="*/ 24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
                <a:gd name="T28" fmla="*/ 0 h 24"/>
                <a:gd name="T29" fmla="*/ 36 w 36"/>
                <a:gd name="T30" fmla="*/ 24 h 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 h="24">
                  <a:moveTo>
                    <a:pt x="36" y="24"/>
                  </a:moveTo>
                  <a:lnTo>
                    <a:pt x="30" y="24"/>
                  </a:lnTo>
                  <a:lnTo>
                    <a:pt x="24" y="24"/>
                  </a:lnTo>
                  <a:lnTo>
                    <a:pt x="12" y="18"/>
                  </a:lnTo>
                  <a:lnTo>
                    <a:pt x="0" y="12"/>
                  </a:lnTo>
                  <a:lnTo>
                    <a:pt x="12" y="0"/>
                  </a:lnTo>
                  <a:lnTo>
                    <a:pt x="24" y="12"/>
                  </a:lnTo>
                  <a:lnTo>
                    <a:pt x="36" y="12"/>
                  </a:lnTo>
                  <a:lnTo>
                    <a:pt x="36" y="24"/>
                  </a:lnTo>
                  <a:close/>
                </a:path>
              </a:pathLst>
            </a:custGeom>
            <a:solidFill>
              <a:srgbClr val="E1E1E1"/>
            </a:solidFill>
            <a:ln w="9525">
              <a:solidFill>
                <a:srgbClr val="000000"/>
              </a:solidFill>
              <a:round/>
              <a:headEnd/>
              <a:tailEnd/>
            </a:ln>
          </p:spPr>
          <p:txBody>
            <a:bodyPr/>
            <a:lstStyle/>
            <a:p>
              <a:pPr algn="ctr"/>
              <a:endParaRPr lang="en-US"/>
            </a:p>
          </p:txBody>
        </p:sp>
        <p:sp>
          <p:nvSpPr>
            <p:cNvPr id="21708" name="Freeform 225"/>
            <p:cNvSpPr>
              <a:spLocks/>
            </p:cNvSpPr>
            <p:nvPr/>
          </p:nvSpPr>
          <p:spPr bwMode="auto">
            <a:xfrm>
              <a:off x="1908" y="2485"/>
              <a:ext cx="0" cy="1"/>
            </a:xfrm>
            <a:custGeom>
              <a:avLst/>
              <a:gdLst>
                <a:gd name="T0" fmla="*/ 0 h 1"/>
                <a:gd name="T1" fmla="*/ 0 h 1"/>
                <a:gd name="T2" fmla="*/ 0 h 1"/>
                <a:gd name="T3" fmla="*/ 0 h 1"/>
                <a:gd name="T4" fmla="*/ 0 h 1"/>
                <a:gd name="T5" fmla="*/ 0 h 1"/>
                <a:gd name="T6" fmla="*/ 0 h 1"/>
                <a:gd name="T7" fmla="*/ 0 h 1"/>
                <a:gd name="T8" fmla="*/ 0 h 1"/>
                <a:gd name="T9" fmla="*/ 0 h 1"/>
                <a:gd name="T10" fmla="*/ 0 h 1"/>
                <a:gd name="T11" fmla="*/ 0 h 1"/>
                <a:gd name="T12" fmla="*/ 0 h 1"/>
                <a:gd name="T13" fmla="*/ 0 h 1"/>
                <a:gd name="T14" fmla="*/ 0 h 1"/>
                <a:gd name="T15" fmla="*/ 0 h 1"/>
                <a:gd name="T16" fmla="*/ 0 h 1"/>
                <a:gd name="T17" fmla="*/ 0 h 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h 1"/>
                <a:gd name="T37" fmla="*/ 1 h 1"/>
              </a:gdLst>
              <a:ahLst/>
              <a:cxnLst>
                <a:cxn ang="T18">
                  <a:pos x="0" y="T0"/>
                </a:cxn>
                <a:cxn ang="T19">
                  <a:pos x="0" y="T1"/>
                </a:cxn>
                <a:cxn ang="T20">
                  <a:pos x="0" y="T2"/>
                </a:cxn>
                <a:cxn ang="T21">
                  <a:pos x="0" y="T3"/>
                </a:cxn>
                <a:cxn ang="T22">
                  <a:pos x="0" y="T4"/>
                </a:cxn>
                <a:cxn ang="T23">
                  <a:pos x="0" y="T5"/>
                </a:cxn>
                <a:cxn ang="T24">
                  <a:pos x="0" y="T6"/>
                </a:cxn>
                <a:cxn ang="T25">
                  <a:pos x="0" y="T7"/>
                </a:cxn>
                <a:cxn ang="T26">
                  <a:pos x="0" y="T8"/>
                </a:cxn>
                <a:cxn ang="T27">
                  <a:pos x="0" y="T9"/>
                </a:cxn>
                <a:cxn ang="T28">
                  <a:pos x="0" y="T10"/>
                </a:cxn>
                <a:cxn ang="T29">
                  <a:pos x="0" y="T11"/>
                </a:cxn>
                <a:cxn ang="T30">
                  <a:pos x="0" y="T12"/>
                </a:cxn>
                <a:cxn ang="T31">
                  <a:pos x="0" y="T13"/>
                </a:cxn>
                <a:cxn ang="T32">
                  <a:pos x="0" y="T14"/>
                </a:cxn>
                <a:cxn ang="T33">
                  <a:pos x="0" y="T15"/>
                </a:cxn>
                <a:cxn ang="T34">
                  <a:pos x="0" y="T16"/>
                </a:cxn>
                <a:cxn ang="T35">
                  <a:pos x="0" y="T17"/>
                </a:cxn>
              </a:cxnLst>
              <a:rect l="0" t="T36" r="0" b="T37"/>
              <a:pathLst>
                <a:path h="1">
                  <a:moveTo>
                    <a:pt x="0" y="0"/>
                  </a:move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709" name="Freeform 226"/>
            <p:cNvSpPr>
              <a:spLocks/>
            </p:cNvSpPr>
            <p:nvPr/>
          </p:nvSpPr>
          <p:spPr bwMode="auto">
            <a:xfrm>
              <a:off x="1908" y="2478"/>
              <a:ext cx="5" cy="1"/>
            </a:xfrm>
            <a:custGeom>
              <a:avLst/>
              <a:gdLst>
                <a:gd name="T0" fmla="*/ 6 w 6"/>
                <a:gd name="T1" fmla="*/ 0 h 1"/>
                <a:gd name="T2" fmla="*/ 6 w 6"/>
                <a:gd name="T3" fmla="*/ 0 h 1"/>
                <a:gd name="T4" fmla="*/ 0 w 6"/>
                <a:gd name="T5" fmla="*/ 0 h 1"/>
                <a:gd name="T6" fmla="*/ 6 w 6"/>
                <a:gd name="T7" fmla="*/ 0 h 1"/>
                <a:gd name="T8" fmla="*/ 0 60000 65536"/>
                <a:gd name="T9" fmla="*/ 0 60000 65536"/>
                <a:gd name="T10" fmla="*/ 0 60000 65536"/>
                <a:gd name="T11" fmla="*/ 0 60000 65536"/>
                <a:gd name="T12" fmla="*/ 0 w 6"/>
                <a:gd name="T13" fmla="*/ 0 h 1"/>
                <a:gd name="T14" fmla="*/ 6 w 6"/>
                <a:gd name="T15" fmla="*/ 1 h 1"/>
              </a:gdLst>
              <a:ahLst/>
              <a:cxnLst>
                <a:cxn ang="T8">
                  <a:pos x="T0" y="T1"/>
                </a:cxn>
                <a:cxn ang="T9">
                  <a:pos x="T2" y="T3"/>
                </a:cxn>
                <a:cxn ang="T10">
                  <a:pos x="T4" y="T5"/>
                </a:cxn>
                <a:cxn ang="T11">
                  <a:pos x="T6" y="T7"/>
                </a:cxn>
              </a:cxnLst>
              <a:rect l="T12" t="T13" r="T14" b="T15"/>
              <a:pathLst>
                <a:path w="6" h="1">
                  <a:moveTo>
                    <a:pt x="6" y="0"/>
                  </a:moveTo>
                  <a:lnTo>
                    <a:pt x="6" y="0"/>
                  </a:lnTo>
                  <a:lnTo>
                    <a:pt x="0" y="0"/>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710" name="Freeform 227"/>
            <p:cNvSpPr>
              <a:spLocks/>
            </p:cNvSpPr>
            <p:nvPr/>
          </p:nvSpPr>
          <p:spPr bwMode="auto">
            <a:xfrm>
              <a:off x="1477" y="2397"/>
              <a:ext cx="96" cy="67"/>
            </a:xfrm>
            <a:custGeom>
              <a:avLst/>
              <a:gdLst>
                <a:gd name="T0" fmla="*/ 59 w 107"/>
                <a:gd name="T1" fmla="*/ 42 h 60"/>
                <a:gd name="T2" fmla="*/ 53 w 107"/>
                <a:gd name="T3" fmla="*/ 42 h 60"/>
                <a:gd name="T4" fmla="*/ 42 w 107"/>
                <a:gd name="T5" fmla="*/ 48 h 60"/>
                <a:gd name="T6" fmla="*/ 36 w 107"/>
                <a:gd name="T7" fmla="*/ 60 h 60"/>
                <a:gd name="T8" fmla="*/ 36 w 107"/>
                <a:gd name="T9" fmla="*/ 60 h 60"/>
                <a:gd name="T10" fmla="*/ 30 w 107"/>
                <a:gd name="T11" fmla="*/ 54 h 60"/>
                <a:gd name="T12" fmla="*/ 24 w 107"/>
                <a:gd name="T13" fmla="*/ 54 h 60"/>
                <a:gd name="T14" fmla="*/ 24 w 107"/>
                <a:gd name="T15" fmla="*/ 42 h 60"/>
                <a:gd name="T16" fmla="*/ 12 w 107"/>
                <a:gd name="T17" fmla="*/ 42 h 60"/>
                <a:gd name="T18" fmla="*/ 0 w 107"/>
                <a:gd name="T19" fmla="*/ 30 h 60"/>
                <a:gd name="T20" fmla="*/ 12 w 107"/>
                <a:gd name="T21" fmla="*/ 12 h 60"/>
                <a:gd name="T22" fmla="*/ 24 w 107"/>
                <a:gd name="T23" fmla="*/ 6 h 60"/>
                <a:gd name="T24" fmla="*/ 24 w 107"/>
                <a:gd name="T25" fmla="*/ 6 h 60"/>
                <a:gd name="T26" fmla="*/ 59 w 107"/>
                <a:gd name="T27" fmla="*/ 0 h 60"/>
                <a:gd name="T28" fmla="*/ 71 w 107"/>
                <a:gd name="T29" fmla="*/ 0 h 60"/>
                <a:gd name="T30" fmla="*/ 83 w 107"/>
                <a:gd name="T31" fmla="*/ 0 h 60"/>
                <a:gd name="T32" fmla="*/ 95 w 107"/>
                <a:gd name="T33" fmla="*/ 12 h 60"/>
                <a:gd name="T34" fmla="*/ 95 w 107"/>
                <a:gd name="T35" fmla="*/ 12 h 60"/>
                <a:gd name="T36" fmla="*/ 95 w 107"/>
                <a:gd name="T37" fmla="*/ 12 h 60"/>
                <a:gd name="T38" fmla="*/ 101 w 107"/>
                <a:gd name="T39" fmla="*/ 12 h 60"/>
                <a:gd name="T40" fmla="*/ 107 w 107"/>
                <a:gd name="T41" fmla="*/ 18 h 60"/>
                <a:gd name="T42" fmla="*/ 83 w 107"/>
                <a:gd name="T43" fmla="*/ 24 h 60"/>
                <a:gd name="T44" fmla="*/ 59 w 107"/>
                <a:gd name="T45" fmla="*/ 42 h 6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07"/>
                <a:gd name="T70" fmla="*/ 0 h 60"/>
                <a:gd name="T71" fmla="*/ 107 w 107"/>
                <a:gd name="T72" fmla="*/ 60 h 6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07" h="60">
                  <a:moveTo>
                    <a:pt x="59" y="42"/>
                  </a:moveTo>
                  <a:lnTo>
                    <a:pt x="53" y="42"/>
                  </a:lnTo>
                  <a:lnTo>
                    <a:pt x="42" y="48"/>
                  </a:lnTo>
                  <a:lnTo>
                    <a:pt x="36" y="60"/>
                  </a:lnTo>
                  <a:lnTo>
                    <a:pt x="30" y="54"/>
                  </a:lnTo>
                  <a:lnTo>
                    <a:pt x="24" y="54"/>
                  </a:lnTo>
                  <a:lnTo>
                    <a:pt x="24" y="42"/>
                  </a:lnTo>
                  <a:lnTo>
                    <a:pt x="12" y="42"/>
                  </a:lnTo>
                  <a:lnTo>
                    <a:pt x="0" y="30"/>
                  </a:lnTo>
                  <a:lnTo>
                    <a:pt x="12" y="12"/>
                  </a:lnTo>
                  <a:lnTo>
                    <a:pt x="24" y="6"/>
                  </a:lnTo>
                  <a:lnTo>
                    <a:pt x="59" y="0"/>
                  </a:lnTo>
                  <a:lnTo>
                    <a:pt x="71" y="0"/>
                  </a:lnTo>
                  <a:lnTo>
                    <a:pt x="83" y="0"/>
                  </a:lnTo>
                  <a:lnTo>
                    <a:pt x="95" y="12"/>
                  </a:lnTo>
                  <a:lnTo>
                    <a:pt x="101" y="12"/>
                  </a:lnTo>
                  <a:lnTo>
                    <a:pt x="107" y="18"/>
                  </a:lnTo>
                  <a:lnTo>
                    <a:pt x="83" y="24"/>
                  </a:lnTo>
                  <a:lnTo>
                    <a:pt x="59" y="42"/>
                  </a:lnTo>
                  <a:close/>
                </a:path>
              </a:pathLst>
            </a:custGeom>
            <a:solidFill>
              <a:srgbClr val="E1E1E1"/>
            </a:solidFill>
            <a:ln w="9525">
              <a:solidFill>
                <a:srgbClr val="000000"/>
              </a:solidFill>
              <a:round/>
              <a:headEnd/>
              <a:tailEnd/>
            </a:ln>
          </p:spPr>
          <p:txBody>
            <a:bodyPr/>
            <a:lstStyle/>
            <a:p>
              <a:pPr algn="ctr"/>
              <a:endParaRPr lang="en-US"/>
            </a:p>
          </p:txBody>
        </p:sp>
        <p:sp>
          <p:nvSpPr>
            <p:cNvPr id="21711" name="Freeform 228"/>
            <p:cNvSpPr>
              <a:spLocks/>
            </p:cNvSpPr>
            <p:nvPr/>
          </p:nvSpPr>
          <p:spPr bwMode="auto">
            <a:xfrm>
              <a:off x="1919" y="2424"/>
              <a:ext cx="4" cy="7"/>
            </a:xfrm>
            <a:custGeom>
              <a:avLst/>
              <a:gdLst>
                <a:gd name="T0" fmla="*/ 6 w 6"/>
                <a:gd name="T1" fmla="*/ 6 h 6"/>
                <a:gd name="T2" fmla="*/ 0 w 6"/>
                <a:gd name="T3" fmla="*/ 0 h 6"/>
                <a:gd name="T4" fmla="*/ 6 w 6"/>
                <a:gd name="T5" fmla="*/ 6 h 6"/>
                <a:gd name="T6" fmla="*/ 6 w 6"/>
                <a:gd name="T7" fmla="*/ 6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6" y="6"/>
                  </a:moveTo>
                  <a:lnTo>
                    <a:pt x="0" y="0"/>
                  </a:lnTo>
                  <a:lnTo>
                    <a:pt x="6" y="6"/>
                  </a:lnTo>
                  <a:close/>
                </a:path>
              </a:pathLst>
            </a:custGeom>
            <a:solidFill>
              <a:srgbClr val="E1E1E1"/>
            </a:solidFill>
            <a:ln w="9525">
              <a:solidFill>
                <a:srgbClr val="000000"/>
              </a:solidFill>
              <a:round/>
              <a:headEnd/>
              <a:tailEnd/>
            </a:ln>
          </p:spPr>
          <p:txBody>
            <a:bodyPr/>
            <a:lstStyle/>
            <a:p>
              <a:pPr algn="ctr"/>
              <a:endParaRPr lang="en-US"/>
            </a:p>
          </p:txBody>
        </p:sp>
        <p:sp>
          <p:nvSpPr>
            <p:cNvPr id="21712" name="Freeform 229"/>
            <p:cNvSpPr>
              <a:spLocks/>
            </p:cNvSpPr>
            <p:nvPr/>
          </p:nvSpPr>
          <p:spPr bwMode="auto">
            <a:xfrm>
              <a:off x="1504" y="2417"/>
              <a:ext cx="69" cy="95"/>
            </a:xfrm>
            <a:custGeom>
              <a:avLst/>
              <a:gdLst>
                <a:gd name="T0" fmla="*/ 29 w 77"/>
                <a:gd name="T1" fmla="*/ 24 h 84"/>
                <a:gd name="T2" fmla="*/ 23 w 77"/>
                <a:gd name="T3" fmla="*/ 24 h 84"/>
                <a:gd name="T4" fmla="*/ 12 w 77"/>
                <a:gd name="T5" fmla="*/ 30 h 84"/>
                <a:gd name="T6" fmla="*/ 6 w 77"/>
                <a:gd name="T7" fmla="*/ 42 h 84"/>
                <a:gd name="T8" fmla="*/ 6 w 77"/>
                <a:gd name="T9" fmla="*/ 42 h 84"/>
                <a:gd name="T10" fmla="*/ 0 w 77"/>
                <a:gd name="T11" fmla="*/ 42 h 84"/>
                <a:gd name="T12" fmla="*/ 12 w 77"/>
                <a:gd name="T13" fmla="*/ 60 h 84"/>
                <a:gd name="T14" fmla="*/ 29 w 77"/>
                <a:gd name="T15" fmla="*/ 78 h 84"/>
                <a:gd name="T16" fmla="*/ 53 w 77"/>
                <a:gd name="T17" fmla="*/ 84 h 84"/>
                <a:gd name="T18" fmla="*/ 65 w 77"/>
                <a:gd name="T19" fmla="*/ 84 h 84"/>
                <a:gd name="T20" fmla="*/ 65 w 77"/>
                <a:gd name="T21" fmla="*/ 72 h 84"/>
                <a:gd name="T22" fmla="*/ 65 w 77"/>
                <a:gd name="T23" fmla="*/ 60 h 84"/>
                <a:gd name="T24" fmla="*/ 65 w 77"/>
                <a:gd name="T25" fmla="*/ 48 h 84"/>
                <a:gd name="T26" fmla="*/ 71 w 77"/>
                <a:gd name="T27" fmla="*/ 54 h 84"/>
                <a:gd name="T28" fmla="*/ 71 w 77"/>
                <a:gd name="T29" fmla="*/ 36 h 84"/>
                <a:gd name="T30" fmla="*/ 77 w 77"/>
                <a:gd name="T31" fmla="*/ 18 h 84"/>
                <a:gd name="T32" fmla="*/ 77 w 77"/>
                <a:gd name="T33" fmla="*/ 6 h 84"/>
                <a:gd name="T34" fmla="*/ 77 w 77"/>
                <a:gd name="T35" fmla="*/ 0 h 84"/>
                <a:gd name="T36" fmla="*/ 53 w 77"/>
                <a:gd name="T37" fmla="*/ 6 h 84"/>
                <a:gd name="T38" fmla="*/ 29 w 77"/>
                <a:gd name="T39" fmla="*/ 24 h 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77"/>
                <a:gd name="T61" fmla="*/ 0 h 84"/>
                <a:gd name="T62" fmla="*/ 77 w 77"/>
                <a:gd name="T63" fmla="*/ 84 h 8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77" h="84">
                  <a:moveTo>
                    <a:pt x="29" y="24"/>
                  </a:moveTo>
                  <a:lnTo>
                    <a:pt x="23" y="24"/>
                  </a:lnTo>
                  <a:lnTo>
                    <a:pt x="12" y="30"/>
                  </a:lnTo>
                  <a:lnTo>
                    <a:pt x="6" y="42"/>
                  </a:lnTo>
                  <a:lnTo>
                    <a:pt x="0" y="42"/>
                  </a:lnTo>
                  <a:lnTo>
                    <a:pt x="12" y="60"/>
                  </a:lnTo>
                  <a:lnTo>
                    <a:pt x="29" y="78"/>
                  </a:lnTo>
                  <a:lnTo>
                    <a:pt x="53" y="84"/>
                  </a:lnTo>
                  <a:lnTo>
                    <a:pt x="65" y="84"/>
                  </a:lnTo>
                  <a:lnTo>
                    <a:pt x="65" y="72"/>
                  </a:lnTo>
                  <a:lnTo>
                    <a:pt x="65" y="60"/>
                  </a:lnTo>
                  <a:lnTo>
                    <a:pt x="65" y="48"/>
                  </a:lnTo>
                  <a:lnTo>
                    <a:pt x="71" y="54"/>
                  </a:lnTo>
                  <a:lnTo>
                    <a:pt x="71" y="36"/>
                  </a:lnTo>
                  <a:lnTo>
                    <a:pt x="77" y="18"/>
                  </a:lnTo>
                  <a:lnTo>
                    <a:pt x="77" y="6"/>
                  </a:lnTo>
                  <a:lnTo>
                    <a:pt x="77" y="0"/>
                  </a:lnTo>
                  <a:lnTo>
                    <a:pt x="53" y="6"/>
                  </a:lnTo>
                  <a:lnTo>
                    <a:pt x="29" y="24"/>
                  </a:lnTo>
                  <a:close/>
                </a:path>
              </a:pathLst>
            </a:custGeom>
            <a:solidFill>
              <a:srgbClr val="E1E1E1"/>
            </a:solidFill>
            <a:ln w="9525">
              <a:solidFill>
                <a:srgbClr val="000000"/>
              </a:solidFill>
              <a:round/>
              <a:headEnd/>
              <a:tailEnd/>
            </a:ln>
          </p:spPr>
          <p:txBody>
            <a:bodyPr/>
            <a:lstStyle/>
            <a:p>
              <a:pPr algn="ctr"/>
              <a:endParaRPr lang="en-US"/>
            </a:p>
          </p:txBody>
        </p:sp>
        <p:sp>
          <p:nvSpPr>
            <p:cNvPr id="21713" name="Rectangle 230"/>
            <p:cNvSpPr>
              <a:spLocks noChangeArrowheads="1"/>
            </p:cNvSpPr>
            <p:nvPr/>
          </p:nvSpPr>
          <p:spPr bwMode="auto">
            <a:xfrm>
              <a:off x="1919" y="2458"/>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714" name="Rectangle 231"/>
            <p:cNvSpPr>
              <a:spLocks noChangeArrowheads="1"/>
            </p:cNvSpPr>
            <p:nvPr/>
          </p:nvSpPr>
          <p:spPr bwMode="auto">
            <a:xfrm>
              <a:off x="1902" y="2370"/>
              <a:ext cx="0" cy="0"/>
            </a:xfrm>
            <a:prstGeom prst="rect">
              <a:avLst/>
            </a:prstGeom>
            <a:blipFill dpi="0" rotWithShape="0">
              <a:blip r:embed="rId2"/>
              <a:srcRect/>
              <a:tile tx="0" ty="0" sx="100000" sy="100000" flip="none" algn="tl"/>
            </a:blipFill>
            <a:ln w="9525">
              <a:solidFill>
                <a:srgbClr val="000000"/>
              </a:solidFill>
              <a:miter lim="800000"/>
              <a:headEnd/>
              <a:tailEnd/>
            </a:ln>
          </p:spPr>
          <p:txBody>
            <a:bodyPr/>
            <a:lstStyle/>
            <a:p>
              <a:pPr algn="ctr"/>
              <a:endParaRPr lang="en-US"/>
            </a:p>
          </p:txBody>
        </p:sp>
        <p:sp>
          <p:nvSpPr>
            <p:cNvPr id="21715" name="Freeform 232"/>
            <p:cNvSpPr>
              <a:spLocks/>
            </p:cNvSpPr>
            <p:nvPr/>
          </p:nvSpPr>
          <p:spPr bwMode="auto">
            <a:xfrm>
              <a:off x="1896" y="2363"/>
              <a:ext cx="6" cy="7"/>
            </a:xfrm>
            <a:custGeom>
              <a:avLst/>
              <a:gdLst>
                <a:gd name="T0" fmla="*/ 6 w 6"/>
                <a:gd name="T1" fmla="*/ 6 h 6"/>
                <a:gd name="T2" fmla="*/ 0 w 6"/>
                <a:gd name="T3" fmla="*/ 0 h 6"/>
                <a:gd name="T4" fmla="*/ 6 w 6"/>
                <a:gd name="T5" fmla="*/ 6 h 6"/>
                <a:gd name="T6" fmla="*/ 6 w 6"/>
                <a:gd name="T7" fmla="*/ 6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6" y="6"/>
                  </a:moveTo>
                  <a:lnTo>
                    <a:pt x="0" y="0"/>
                  </a:lnTo>
                  <a:lnTo>
                    <a:pt x="6" y="6"/>
                  </a:lnTo>
                  <a:close/>
                </a:path>
              </a:pathLst>
            </a:custGeom>
            <a:blipFill dpi="0" rotWithShape="0">
              <a:blip r:embed="rId2"/>
              <a:srcRect/>
              <a:tile tx="0" ty="0" sx="100000" sy="100000" flip="none" algn="tl"/>
            </a:blipFill>
            <a:ln w="9525">
              <a:solidFill>
                <a:srgbClr val="000000"/>
              </a:solidFill>
              <a:round/>
              <a:headEnd/>
              <a:tailEnd/>
            </a:ln>
          </p:spPr>
          <p:txBody>
            <a:bodyPr/>
            <a:lstStyle/>
            <a:p>
              <a:pPr algn="ctr"/>
              <a:endParaRPr lang="en-US"/>
            </a:p>
          </p:txBody>
        </p:sp>
        <p:sp>
          <p:nvSpPr>
            <p:cNvPr id="21716" name="Freeform 233"/>
            <p:cNvSpPr>
              <a:spLocks/>
            </p:cNvSpPr>
            <p:nvPr/>
          </p:nvSpPr>
          <p:spPr bwMode="auto">
            <a:xfrm>
              <a:off x="1913" y="2390"/>
              <a:ext cx="6" cy="7"/>
            </a:xfrm>
            <a:custGeom>
              <a:avLst/>
              <a:gdLst>
                <a:gd name="T0" fmla="*/ 0 w 6"/>
                <a:gd name="T1" fmla="*/ 0 h 6"/>
                <a:gd name="T2" fmla="*/ 6 w 6"/>
                <a:gd name="T3" fmla="*/ 0 h 6"/>
                <a:gd name="T4" fmla="*/ 0 w 6"/>
                <a:gd name="T5" fmla="*/ 6 h 6"/>
                <a:gd name="T6" fmla="*/ 0 w 6"/>
                <a:gd name="T7" fmla="*/ 0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0" y="0"/>
                  </a:moveTo>
                  <a:lnTo>
                    <a:pt x="6" y="0"/>
                  </a:lnTo>
                  <a:lnTo>
                    <a:pt x="0" y="6"/>
                  </a:lnTo>
                  <a:lnTo>
                    <a:pt x="0" y="0"/>
                  </a:lnTo>
                  <a:close/>
                </a:path>
              </a:pathLst>
            </a:custGeom>
            <a:blipFill dpi="0" rotWithShape="0">
              <a:blip r:embed="rId2"/>
              <a:srcRect/>
              <a:tile tx="0" ty="0" sx="100000" sy="100000" flip="none" algn="tl"/>
            </a:blipFill>
            <a:ln w="9525">
              <a:solidFill>
                <a:srgbClr val="000000"/>
              </a:solidFill>
              <a:round/>
              <a:headEnd/>
              <a:tailEnd/>
            </a:ln>
          </p:spPr>
          <p:txBody>
            <a:bodyPr/>
            <a:lstStyle/>
            <a:p>
              <a:pPr algn="ctr"/>
              <a:endParaRPr lang="en-US"/>
            </a:p>
          </p:txBody>
        </p:sp>
        <p:sp>
          <p:nvSpPr>
            <p:cNvPr id="21717" name="Freeform 234"/>
            <p:cNvSpPr>
              <a:spLocks/>
            </p:cNvSpPr>
            <p:nvPr/>
          </p:nvSpPr>
          <p:spPr bwMode="auto">
            <a:xfrm>
              <a:off x="1891" y="2343"/>
              <a:ext cx="5" cy="6"/>
            </a:xfrm>
            <a:custGeom>
              <a:avLst/>
              <a:gdLst>
                <a:gd name="T0" fmla="*/ 6 w 6"/>
                <a:gd name="T1" fmla="*/ 0 h 6"/>
                <a:gd name="T2" fmla="*/ 6 w 6"/>
                <a:gd name="T3" fmla="*/ 0 h 6"/>
                <a:gd name="T4" fmla="*/ 6 w 6"/>
                <a:gd name="T5" fmla="*/ 6 h 6"/>
                <a:gd name="T6" fmla="*/ 6 w 6"/>
                <a:gd name="T7" fmla="*/ 6 h 6"/>
                <a:gd name="T8" fmla="*/ 6 w 6"/>
                <a:gd name="T9" fmla="*/ 6 h 6"/>
                <a:gd name="T10" fmla="*/ 0 w 6"/>
                <a:gd name="T11" fmla="*/ 6 h 6"/>
                <a:gd name="T12" fmla="*/ 0 w 6"/>
                <a:gd name="T13" fmla="*/ 6 h 6"/>
                <a:gd name="T14" fmla="*/ 0 w 6"/>
                <a:gd name="T15" fmla="*/ 6 h 6"/>
                <a:gd name="T16" fmla="*/ 6 w 6"/>
                <a:gd name="T17" fmla="*/ 6 h 6"/>
                <a:gd name="T18" fmla="*/ 6 w 6"/>
                <a:gd name="T19" fmla="*/ 6 h 6"/>
                <a:gd name="T20" fmla="*/ 6 w 6"/>
                <a:gd name="T21" fmla="*/ 6 h 6"/>
                <a:gd name="T22" fmla="*/ 6 w 6"/>
                <a:gd name="T23" fmla="*/ 6 h 6"/>
                <a:gd name="T24" fmla="*/ 6 w 6"/>
                <a:gd name="T25" fmla="*/ 6 h 6"/>
                <a:gd name="T26" fmla="*/ 6 w 6"/>
                <a:gd name="T27" fmla="*/ 6 h 6"/>
                <a:gd name="T28" fmla="*/ 6 w 6"/>
                <a:gd name="T29" fmla="*/ 6 h 6"/>
                <a:gd name="T30" fmla="*/ 6 w 6"/>
                <a:gd name="T31" fmla="*/ 6 h 6"/>
                <a:gd name="T32" fmla="*/ 6 w 6"/>
                <a:gd name="T33" fmla="*/ 6 h 6"/>
                <a:gd name="T34" fmla="*/ 6 w 6"/>
                <a:gd name="T35" fmla="*/ 0 h 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
                <a:gd name="T55" fmla="*/ 0 h 6"/>
                <a:gd name="T56" fmla="*/ 6 w 6"/>
                <a:gd name="T57" fmla="*/ 6 h 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 h="6">
                  <a:moveTo>
                    <a:pt x="6" y="0"/>
                  </a:moveTo>
                  <a:lnTo>
                    <a:pt x="6" y="0"/>
                  </a:lnTo>
                  <a:lnTo>
                    <a:pt x="6" y="6"/>
                  </a:lnTo>
                  <a:lnTo>
                    <a:pt x="0" y="6"/>
                  </a:lnTo>
                  <a:lnTo>
                    <a:pt x="6" y="6"/>
                  </a:lnTo>
                  <a:lnTo>
                    <a:pt x="6" y="0"/>
                  </a:lnTo>
                  <a:close/>
                </a:path>
              </a:pathLst>
            </a:custGeom>
            <a:blipFill dpi="0" rotWithShape="0">
              <a:blip r:embed="rId2"/>
              <a:srcRect/>
              <a:tile tx="0" ty="0" sx="100000" sy="100000" flip="none" algn="tl"/>
            </a:blipFill>
            <a:ln w="9525">
              <a:solidFill>
                <a:srgbClr val="000000"/>
              </a:solidFill>
              <a:round/>
              <a:headEnd/>
              <a:tailEnd/>
            </a:ln>
          </p:spPr>
          <p:txBody>
            <a:bodyPr/>
            <a:lstStyle/>
            <a:p>
              <a:pPr algn="ctr"/>
              <a:endParaRPr lang="en-US"/>
            </a:p>
          </p:txBody>
        </p:sp>
        <p:sp>
          <p:nvSpPr>
            <p:cNvPr id="21718" name="Freeform 235"/>
            <p:cNvSpPr>
              <a:spLocks/>
            </p:cNvSpPr>
            <p:nvPr/>
          </p:nvSpPr>
          <p:spPr bwMode="auto">
            <a:xfrm>
              <a:off x="1913" y="2370"/>
              <a:ext cx="1" cy="6"/>
            </a:xfrm>
            <a:custGeom>
              <a:avLst/>
              <a:gdLst>
                <a:gd name="T0" fmla="*/ 0 w 1"/>
                <a:gd name="T1" fmla="*/ 0 h 6"/>
                <a:gd name="T2" fmla="*/ 0 w 1"/>
                <a:gd name="T3" fmla="*/ 0 h 6"/>
                <a:gd name="T4" fmla="*/ 0 w 1"/>
                <a:gd name="T5" fmla="*/ 6 h 6"/>
                <a:gd name="T6" fmla="*/ 0 w 1"/>
                <a:gd name="T7" fmla="*/ 0 h 6"/>
                <a:gd name="T8" fmla="*/ 0 w 1"/>
                <a:gd name="T9" fmla="*/ 0 h 6"/>
                <a:gd name="T10" fmla="*/ 0 60000 65536"/>
                <a:gd name="T11" fmla="*/ 0 60000 65536"/>
                <a:gd name="T12" fmla="*/ 0 60000 65536"/>
                <a:gd name="T13" fmla="*/ 0 60000 65536"/>
                <a:gd name="T14" fmla="*/ 0 60000 65536"/>
                <a:gd name="T15" fmla="*/ 0 w 1"/>
                <a:gd name="T16" fmla="*/ 0 h 6"/>
                <a:gd name="T17" fmla="*/ 1 w 1"/>
                <a:gd name="T18" fmla="*/ 6 h 6"/>
              </a:gdLst>
              <a:ahLst/>
              <a:cxnLst>
                <a:cxn ang="T10">
                  <a:pos x="T0" y="T1"/>
                </a:cxn>
                <a:cxn ang="T11">
                  <a:pos x="T2" y="T3"/>
                </a:cxn>
                <a:cxn ang="T12">
                  <a:pos x="T4" y="T5"/>
                </a:cxn>
                <a:cxn ang="T13">
                  <a:pos x="T6" y="T7"/>
                </a:cxn>
                <a:cxn ang="T14">
                  <a:pos x="T8" y="T9"/>
                </a:cxn>
              </a:cxnLst>
              <a:rect l="T15" t="T16" r="T17" b="T18"/>
              <a:pathLst>
                <a:path w="1" h="6">
                  <a:moveTo>
                    <a:pt x="0" y="0"/>
                  </a:moveTo>
                  <a:lnTo>
                    <a:pt x="0" y="0"/>
                  </a:lnTo>
                  <a:lnTo>
                    <a:pt x="0" y="6"/>
                  </a:lnTo>
                  <a:lnTo>
                    <a:pt x="0" y="0"/>
                  </a:lnTo>
                  <a:close/>
                </a:path>
              </a:pathLst>
            </a:custGeom>
            <a:solidFill>
              <a:srgbClr val="800000"/>
            </a:solidFill>
            <a:ln w="9525">
              <a:solidFill>
                <a:srgbClr val="000000"/>
              </a:solidFill>
              <a:round/>
              <a:headEnd/>
              <a:tailEnd/>
            </a:ln>
          </p:spPr>
          <p:txBody>
            <a:bodyPr/>
            <a:lstStyle/>
            <a:p>
              <a:pPr algn="ctr"/>
              <a:endParaRPr lang="en-US"/>
            </a:p>
          </p:txBody>
        </p:sp>
        <p:sp>
          <p:nvSpPr>
            <p:cNvPr id="21719" name="Freeform 236"/>
            <p:cNvSpPr>
              <a:spLocks/>
            </p:cNvSpPr>
            <p:nvPr/>
          </p:nvSpPr>
          <p:spPr bwMode="auto">
            <a:xfrm>
              <a:off x="1913" y="2356"/>
              <a:ext cx="1" cy="7"/>
            </a:xfrm>
            <a:custGeom>
              <a:avLst/>
              <a:gdLst>
                <a:gd name="T0" fmla="*/ 0 w 1"/>
                <a:gd name="T1" fmla="*/ 6 h 6"/>
                <a:gd name="T2" fmla="*/ 0 w 1"/>
                <a:gd name="T3" fmla="*/ 6 h 6"/>
                <a:gd name="T4" fmla="*/ 0 w 1"/>
                <a:gd name="T5" fmla="*/ 0 h 6"/>
                <a:gd name="T6" fmla="*/ 0 w 1"/>
                <a:gd name="T7" fmla="*/ 0 h 6"/>
                <a:gd name="T8" fmla="*/ 0 w 1"/>
                <a:gd name="T9" fmla="*/ 0 h 6"/>
                <a:gd name="T10" fmla="*/ 0 w 1"/>
                <a:gd name="T11" fmla="*/ 6 h 6"/>
                <a:gd name="T12" fmla="*/ 0 w 1"/>
                <a:gd name="T13" fmla="*/ 6 h 6"/>
                <a:gd name="T14" fmla="*/ 0 60000 65536"/>
                <a:gd name="T15" fmla="*/ 0 60000 65536"/>
                <a:gd name="T16" fmla="*/ 0 60000 65536"/>
                <a:gd name="T17" fmla="*/ 0 60000 65536"/>
                <a:gd name="T18" fmla="*/ 0 60000 65536"/>
                <a:gd name="T19" fmla="*/ 0 60000 65536"/>
                <a:gd name="T20" fmla="*/ 0 60000 65536"/>
                <a:gd name="T21" fmla="*/ 0 w 1"/>
                <a:gd name="T22" fmla="*/ 0 h 6"/>
                <a:gd name="T23" fmla="*/ 1 w 1"/>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6">
                  <a:moveTo>
                    <a:pt x="0" y="6"/>
                  </a:moveTo>
                  <a:lnTo>
                    <a:pt x="0" y="6"/>
                  </a:lnTo>
                  <a:lnTo>
                    <a:pt x="0" y="0"/>
                  </a:lnTo>
                  <a:lnTo>
                    <a:pt x="0" y="6"/>
                  </a:lnTo>
                  <a:close/>
                </a:path>
              </a:pathLst>
            </a:custGeom>
            <a:solidFill>
              <a:srgbClr val="800000"/>
            </a:solidFill>
            <a:ln w="9525">
              <a:solidFill>
                <a:srgbClr val="000000"/>
              </a:solidFill>
              <a:round/>
              <a:headEnd/>
              <a:tailEnd/>
            </a:ln>
          </p:spPr>
          <p:txBody>
            <a:bodyPr/>
            <a:lstStyle/>
            <a:p>
              <a:pPr algn="ctr"/>
              <a:endParaRPr lang="en-US"/>
            </a:p>
          </p:txBody>
        </p:sp>
        <p:sp>
          <p:nvSpPr>
            <p:cNvPr id="21720" name="Freeform 237"/>
            <p:cNvSpPr>
              <a:spLocks/>
            </p:cNvSpPr>
            <p:nvPr/>
          </p:nvSpPr>
          <p:spPr bwMode="auto">
            <a:xfrm>
              <a:off x="1483" y="2343"/>
              <a:ext cx="21" cy="54"/>
            </a:xfrm>
            <a:custGeom>
              <a:avLst/>
              <a:gdLst>
                <a:gd name="T0" fmla="*/ 12 w 24"/>
                <a:gd name="T1" fmla="*/ 42 h 48"/>
                <a:gd name="T2" fmla="*/ 6 w 24"/>
                <a:gd name="T3" fmla="*/ 48 h 48"/>
                <a:gd name="T4" fmla="*/ 0 w 24"/>
                <a:gd name="T5" fmla="*/ 48 h 48"/>
                <a:gd name="T6" fmla="*/ 0 w 24"/>
                <a:gd name="T7" fmla="*/ 30 h 48"/>
                <a:gd name="T8" fmla="*/ 6 w 24"/>
                <a:gd name="T9" fmla="*/ 12 h 48"/>
                <a:gd name="T10" fmla="*/ 24 w 24"/>
                <a:gd name="T11" fmla="*/ 0 h 48"/>
                <a:gd name="T12" fmla="*/ 24 w 24"/>
                <a:gd name="T13" fmla="*/ 0 h 48"/>
                <a:gd name="T14" fmla="*/ 18 w 24"/>
                <a:gd name="T15" fmla="*/ 18 h 48"/>
                <a:gd name="T16" fmla="*/ 12 w 24"/>
                <a:gd name="T17" fmla="*/ 42 h 4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48"/>
                <a:gd name="T29" fmla="*/ 24 w 24"/>
                <a:gd name="T30" fmla="*/ 48 h 4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48">
                  <a:moveTo>
                    <a:pt x="12" y="42"/>
                  </a:moveTo>
                  <a:lnTo>
                    <a:pt x="6" y="48"/>
                  </a:lnTo>
                  <a:lnTo>
                    <a:pt x="0" y="48"/>
                  </a:lnTo>
                  <a:lnTo>
                    <a:pt x="0" y="30"/>
                  </a:lnTo>
                  <a:lnTo>
                    <a:pt x="6" y="12"/>
                  </a:lnTo>
                  <a:lnTo>
                    <a:pt x="24" y="0"/>
                  </a:lnTo>
                  <a:lnTo>
                    <a:pt x="18" y="18"/>
                  </a:lnTo>
                  <a:lnTo>
                    <a:pt x="12" y="42"/>
                  </a:lnTo>
                  <a:close/>
                </a:path>
              </a:pathLst>
            </a:custGeom>
            <a:solidFill>
              <a:srgbClr val="E1E1E1"/>
            </a:solidFill>
            <a:ln w="9525">
              <a:solidFill>
                <a:srgbClr val="000000"/>
              </a:solidFill>
              <a:round/>
              <a:headEnd/>
              <a:tailEnd/>
            </a:ln>
          </p:spPr>
          <p:txBody>
            <a:bodyPr/>
            <a:lstStyle/>
            <a:p>
              <a:pPr algn="ctr"/>
              <a:endParaRPr lang="en-US"/>
            </a:p>
          </p:txBody>
        </p:sp>
        <p:sp>
          <p:nvSpPr>
            <p:cNvPr id="21721" name="Freeform 238"/>
            <p:cNvSpPr>
              <a:spLocks/>
            </p:cNvSpPr>
            <p:nvPr/>
          </p:nvSpPr>
          <p:spPr bwMode="auto">
            <a:xfrm>
              <a:off x="1434" y="2356"/>
              <a:ext cx="65" cy="88"/>
            </a:xfrm>
            <a:custGeom>
              <a:avLst/>
              <a:gdLst>
                <a:gd name="T0" fmla="*/ 6 w 72"/>
                <a:gd name="T1" fmla="*/ 72 h 78"/>
                <a:gd name="T2" fmla="*/ 0 w 72"/>
                <a:gd name="T3" fmla="*/ 66 h 78"/>
                <a:gd name="T4" fmla="*/ 0 w 72"/>
                <a:gd name="T5" fmla="*/ 48 h 78"/>
                <a:gd name="T6" fmla="*/ 12 w 72"/>
                <a:gd name="T7" fmla="*/ 36 h 78"/>
                <a:gd name="T8" fmla="*/ 36 w 72"/>
                <a:gd name="T9" fmla="*/ 30 h 78"/>
                <a:gd name="T10" fmla="*/ 18 w 72"/>
                <a:gd name="T11" fmla="*/ 12 h 78"/>
                <a:gd name="T12" fmla="*/ 24 w 72"/>
                <a:gd name="T13" fmla="*/ 12 h 78"/>
                <a:gd name="T14" fmla="*/ 30 w 72"/>
                <a:gd name="T15" fmla="*/ 0 h 78"/>
                <a:gd name="T16" fmla="*/ 60 w 72"/>
                <a:gd name="T17" fmla="*/ 0 h 78"/>
                <a:gd name="T18" fmla="*/ 54 w 72"/>
                <a:gd name="T19" fmla="*/ 18 h 78"/>
                <a:gd name="T20" fmla="*/ 54 w 72"/>
                <a:gd name="T21" fmla="*/ 36 h 78"/>
                <a:gd name="T22" fmla="*/ 60 w 72"/>
                <a:gd name="T23" fmla="*/ 36 h 78"/>
                <a:gd name="T24" fmla="*/ 66 w 72"/>
                <a:gd name="T25" fmla="*/ 36 h 78"/>
                <a:gd name="T26" fmla="*/ 72 w 72"/>
                <a:gd name="T27" fmla="*/ 42 h 78"/>
                <a:gd name="T28" fmla="*/ 60 w 72"/>
                <a:gd name="T29" fmla="*/ 48 h 78"/>
                <a:gd name="T30" fmla="*/ 48 w 72"/>
                <a:gd name="T31" fmla="*/ 66 h 78"/>
                <a:gd name="T32" fmla="*/ 36 w 72"/>
                <a:gd name="T33" fmla="*/ 78 h 78"/>
                <a:gd name="T34" fmla="*/ 6 w 72"/>
                <a:gd name="T35" fmla="*/ 72 h 7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2"/>
                <a:gd name="T55" fmla="*/ 0 h 78"/>
                <a:gd name="T56" fmla="*/ 72 w 72"/>
                <a:gd name="T57" fmla="*/ 78 h 7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2" h="78">
                  <a:moveTo>
                    <a:pt x="6" y="72"/>
                  </a:moveTo>
                  <a:lnTo>
                    <a:pt x="0" y="66"/>
                  </a:lnTo>
                  <a:lnTo>
                    <a:pt x="0" y="48"/>
                  </a:lnTo>
                  <a:lnTo>
                    <a:pt x="12" y="36"/>
                  </a:lnTo>
                  <a:lnTo>
                    <a:pt x="36" y="30"/>
                  </a:lnTo>
                  <a:lnTo>
                    <a:pt x="18" y="12"/>
                  </a:lnTo>
                  <a:lnTo>
                    <a:pt x="24" y="12"/>
                  </a:lnTo>
                  <a:lnTo>
                    <a:pt x="30" y="0"/>
                  </a:lnTo>
                  <a:lnTo>
                    <a:pt x="60" y="0"/>
                  </a:lnTo>
                  <a:lnTo>
                    <a:pt x="54" y="18"/>
                  </a:lnTo>
                  <a:lnTo>
                    <a:pt x="54" y="36"/>
                  </a:lnTo>
                  <a:lnTo>
                    <a:pt x="60" y="36"/>
                  </a:lnTo>
                  <a:lnTo>
                    <a:pt x="66" y="36"/>
                  </a:lnTo>
                  <a:lnTo>
                    <a:pt x="72" y="42"/>
                  </a:lnTo>
                  <a:lnTo>
                    <a:pt x="60" y="48"/>
                  </a:lnTo>
                  <a:lnTo>
                    <a:pt x="48" y="66"/>
                  </a:lnTo>
                  <a:lnTo>
                    <a:pt x="36" y="78"/>
                  </a:lnTo>
                  <a:lnTo>
                    <a:pt x="6" y="72"/>
                  </a:lnTo>
                  <a:close/>
                </a:path>
              </a:pathLst>
            </a:custGeom>
            <a:solidFill>
              <a:srgbClr val="E1E1E1"/>
            </a:solidFill>
            <a:ln w="9525">
              <a:solidFill>
                <a:srgbClr val="000000"/>
              </a:solidFill>
              <a:round/>
              <a:headEnd/>
              <a:tailEnd/>
            </a:ln>
          </p:spPr>
          <p:txBody>
            <a:bodyPr/>
            <a:lstStyle/>
            <a:p>
              <a:pPr algn="ctr"/>
              <a:endParaRPr lang="en-US"/>
            </a:p>
          </p:txBody>
        </p:sp>
        <p:sp>
          <p:nvSpPr>
            <p:cNvPr id="21722" name="Freeform 239"/>
            <p:cNvSpPr>
              <a:spLocks/>
            </p:cNvSpPr>
            <p:nvPr/>
          </p:nvSpPr>
          <p:spPr bwMode="auto">
            <a:xfrm>
              <a:off x="1655" y="2343"/>
              <a:ext cx="37" cy="14"/>
            </a:xfrm>
            <a:custGeom>
              <a:avLst/>
              <a:gdLst>
                <a:gd name="T0" fmla="*/ 18 w 42"/>
                <a:gd name="T1" fmla="*/ 0 h 12"/>
                <a:gd name="T2" fmla="*/ 0 w 42"/>
                <a:gd name="T3" fmla="*/ 6 h 12"/>
                <a:gd name="T4" fmla="*/ 24 w 42"/>
                <a:gd name="T5" fmla="*/ 12 h 12"/>
                <a:gd name="T6" fmla="*/ 42 w 42"/>
                <a:gd name="T7" fmla="*/ 12 h 12"/>
                <a:gd name="T8" fmla="*/ 18 w 42"/>
                <a:gd name="T9" fmla="*/ 0 h 12"/>
                <a:gd name="T10" fmla="*/ 0 60000 65536"/>
                <a:gd name="T11" fmla="*/ 0 60000 65536"/>
                <a:gd name="T12" fmla="*/ 0 60000 65536"/>
                <a:gd name="T13" fmla="*/ 0 60000 65536"/>
                <a:gd name="T14" fmla="*/ 0 60000 65536"/>
                <a:gd name="T15" fmla="*/ 0 w 42"/>
                <a:gd name="T16" fmla="*/ 0 h 12"/>
                <a:gd name="T17" fmla="*/ 42 w 42"/>
                <a:gd name="T18" fmla="*/ 12 h 12"/>
              </a:gdLst>
              <a:ahLst/>
              <a:cxnLst>
                <a:cxn ang="T10">
                  <a:pos x="T0" y="T1"/>
                </a:cxn>
                <a:cxn ang="T11">
                  <a:pos x="T2" y="T3"/>
                </a:cxn>
                <a:cxn ang="T12">
                  <a:pos x="T4" y="T5"/>
                </a:cxn>
                <a:cxn ang="T13">
                  <a:pos x="T6" y="T7"/>
                </a:cxn>
                <a:cxn ang="T14">
                  <a:pos x="T8" y="T9"/>
                </a:cxn>
              </a:cxnLst>
              <a:rect l="T15" t="T16" r="T17" b="T18"/>
              <a:pathLst>
                <a:path w="42" h="12">
                  <a:moveTo>
                    <a:pt x="18" y="0"/>
                  </a:moveTo>
                  <a:lnTo>
                    <a:pt x="0" y="6"/>
                  </a:lnTo>
                  <a:lnTo>
                    <a:pt x="24" y="12"/>
                  </a:lnTo>
                  <a:lnTo>
                    <a:pt x="42" y="12"/>
                  </a:lnTo>
                  <a:lnTo>
                    <a:pt x="18" y="0"/>
                  </a:lnTo>
                  <a:close/>
                </a:path>
              </a:pathLst>
            </a:custGeom>
            <a:solidFill>
              <a:srgbClr val="E1E1E1"/>
            </a:solidFill>
            <a:ln w="9525">
              <a:solidFill>
                <a:srgbClr val="000000"/>
              </a:solidFill>
              <a:round/>
              <a:headEnd/>
              <a:tailEnd/>
            </a:ln>
          </p:spPr>
          <p:txBody>
            <a:bodyPr/>
            <a:lstStyle/>
            <a:p>
              <a:pPr algn="ctr"/>
              <a:endParaRPr lang="en-US"/>
            </a:p>
          </p:txBody>
        </p:sp>
        <p:sp>
          <p:nvSpPr>
            <p:cNvPr id="21723" name="Freeform 240"/>
            <p:cNvSpPr>
              <a:spLocks/>
            </p:cNvSpPr>
            <p:nvPr/>
          </p:nvSpPr>
          <p:spPr bwMode="auto">
            <a:xfrm>
              <a:off x="1832" y="2343"/>
              <a:ext cx="22" cy="7"/>
            </a:xfrm>
            <a:custGeom>
              <a:avLst/>
              <a:gdLst>
                <a:gd name="T0" fmla="*/ 24 w 24"/>
                <a:gd name="T1" fmla="*/ 6 h 6"/>
                <a:gd name="T2" fmla="*/ 24 w 24"/>
                <a:gd name="T3" fmla="*/ 6 h 6"/>
                <a:gd name="T4" fmla="*/ 6 w 24"/>
                <a:gd name="T5" fmla="*/ 6 h 6"/>
                <a:gd name="T6" fmla="*/ 0 w 24"/>
                <a:gd name="T7" fmla="*/ 6 h 6"/>
                <a:gd name="T8" fmla="*/ 0 w 24"/>
                <a:gd name="T9" fmla="*/ 0 h 6"/>
                <a:gd name="T10" fmla="*/ 24 w 24"/>
                <a:gd name="T11" fmla="*/ 6 h 6"/>
                <a:gd name="T12" fmla="*/ 0 60000 65536"/>
                <a:gd name="T13" fmla="*/ 0 60000 65536"/>
                <a:gd name="T14" fmla="*/ 0 60000 65536"/>
                <a:gd name="T15" fmla="*/ 0 60000 65536"/>
                <a:gd name="T16" fmla="*/ 0 60000 65536"/>
                <a:gd name="T17" fmla="*/ 0 60000 65536"/>
                <a:gd name="T18" fmla="*/ 0 w 24"/>
                <a:gd name="T19" fmla="*/ 0 h 6"/>
                <a:gd name="T20" fmla="*/ 24 w 24"/>
                <a:gd name="T21" fmla="*/ 6 h 6"/>
              </a:gdLst>
              <a:ahLst/>
              <a:cxnLst>
                <a:cxn ang="T12">
                  <a:pos x="T0" y="T1"/>
                </a:cxn>
                <a:cxn ang="T13">
                  <a:pos x="T2" y="T3"/>
                </a:cxn>
                <a:cxn ang="T14">
                  <a:pos x="T4" y="T5"/>
                </a:cxn>
                <a:cxn ang="T15">
                  <a:pos x="T6" y="T7"/>
                </a:cxn>
                <a:cxn ang="T16">
                  <a:pos x="T8" y="T9"/>
                </a:cxn>
                <a:cxn ang="T17">
                  <a:pos x="T10" y="T11"/>
                </a:cxn>
              </a:cxnLst>
              <a:rect l="T18" t="T19" r="T20" b="T21"/>
              <a:pathLst>
                <a:path w="24" h="6">
                  <a:moveTo>
                    <a:pt x="24" y="6"/>
                  </a:moveTo>
                  <a:lnTo>
                    <a:pt x="24" y="6"/>
                  </a:lnTo>
                  <a:lnTo>
                    <a:pt x="6" y="6"/>
                  </a:lnTo>
                  <a:lnTo>
                    <a:pt x="0" y="6"/>
                  </a:lnTo>
                  <a:lnTo>
                    <a:pt x="0" y="0"/>
                  </a:lnTo>
                  <a:lnTo>
                    <a:pt x="24" y="6"/>
                  </a:lnTo>
                  <a:close/>
                </a:path>
              </a:pathLst>
            </a:custGeom>
            <a:solidFill>
              <a:srgbClr val="E1E1E1"/>
            </a:solidFill>
            <a:ln w="9525">
              <a:solidFill>
                <a:srgbClr val="000000"/>
              </a:solidFill>
              <a:round/>
              <a:headEnd/>
              <a:tailEnd/>
            </a:ln>
          </p:spPr>
          <p:txBody>
            <a:bodyPr/>
            <a:lstStyle/>
            <a:p>
              <a:pPr algn="ctr"/>
              <a:endParaRPr lang="en-US"/>
            </a:p>
          </p:txBody>
        </p:sp>
        <p:sp>
          <p:nvSpPr>
            <p:cNvPr id="21724" name="Freeform 241"/>
            <p:cNvSpPr>
              <a:spLocks/>
            </p:cNvSpPr>
            <p:nvPr/>
          </p:nvSpPr>
          <p:spPr bwMode="auto">
            <a:xfrm>
              <a:off x="1864" y="2357"/>
              <a:ext cx="6" cy="1"/>
            </a:xfrm>
            <a:custGeom>
              <a:avLst/>
              <a:gdLst>
                <a:gd name="T0" fmla="*/ 6 w 6"/>
                <a:gd name="T1" fmla="*/ 0 h 1"/>
                <a:gd name="T2" fmla="*/ 6 w 6"/>
                <a:gd name="T3" fmla="*/ 0 h 1"/>
                <a:gd name="T4" fmla="*/ 0 w 6"/>
                <a:gd name="T5" fmla="*/ 0 h 1"/>
                <a:gd name="T6" fmla="*/ 6 w 6"/>
                <a:gd name="T7" fmla="*/ 0 h 1"/>
                <a:gd name="T8" fmla="*/ 0 60000 65536"/>
                <a:gd name="T9" fmla="*/ 0 60000 65536"/>
                <a:gd name="T10" fmla="*/ 0 60000 65536"/>
                <a:gd name="T11" fmla="*/ 0 60000 65536"/>
                <a:gd name="T12" fmla="*/ 0 w 6"/>
                <a:gd name="T13" fmla="*/ 0 h 1"/>
                <a:gd name="T14" fmla="*/ 6 w 6"/>
                <a:gd name="T15" fmla="*/ 1 h 1"/>
              </a:gdLst>
              <a:ahLst/>
              <a:cxnLst>
                <a:cxn ang="T8">
                  <a:pos x="T0" y="T1"/>
                </a:cxn>
                <a:cxn ang="T9">
                  <a:pos x="T2" y="T3"/>
                </a:cxn>
                <a:cxn ang="T10">
                  <a:pos x="T4" y="T5"/>
                </a:cxn>
                <a:cxn ang="T11">
                  <a:pos x="T6" y="T7"/>
                </a:cxn>
              </a:cxnLst>
              <a:rect l="T12" t="T13" r="T14" b="T15"/>
              <a:pathLst>
                <a:path w="6" h="1">
                  <a:moveTo>
                    <a:pt x="6" y="0"/>
                  </a:moveTo>
                  <a:lnTo>
                    <a:pt x="6" y="0"/>
                  </a:lnTo>
                  <a:lnTo>
                    <a:pt x="0" y="0"/>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725" name="Freeform 242"/>
            <p:cNvSpPr>
              <a:spLocks/>
            </p:cNvSpPr>
            <p:nvPr/>
          </p:nvSpPr>
          <p:spPr bwMode="auto">
            <a:xfrm>
              <a:off x="1117" y="2028"/>
              <a:ext cx="414" cy="403"/>
            </a:xfrm>
            <a:custGeom>
              <a:avLst/>
              <a:gdLst>
                <a:gd name="T0" fmla="*/ 66 w 460"/>
                <a:gd name="T1" fmla="*/ 191 h 359"/>
                <a:gd name="T2" fmla="*/ 42 w 460"/>
                <a:gd name="T3" fmla="*/ 155 h 359"/>
                <a:gd name="T4" fmla="*/ 36 w 460"/>
                <a:gd name="T5" fmla="*/ 125 h 359"/>
                <a:gd name="T6" fmla="*/ 18 w 460"/>
                <a:gd name="T7" fmla="*/ 113 h 359"/>
                <a:gd name="T8" fmla="*/ 18 w 460"/>
                <a:gd name="T9" fmla="*/ 95 h 359"/>
                <a:gd name="T10" fmla="*/ 12 w 460"/>
                <a:gd name="T11" fmla="*/ 60 h 359"/>
                <a:gd name="T12" fmla="*/ 0 w 460"/>
                <a:gd name="T13" fmla="*/ 0 h 359"/>
                <a:gd name="T14" fmla="*/ 54 w 460"/>
                <a:gd name="T15" fmla="*/ 6 h 359"/>
                <a:gd name="T16" fmla="*/ 90 w 460"/>
                <a:gd name="T17" fmla="*/ 24 h 359"/>
                <a:gd name="T18" fmla="*/ 143 w 460"/>
                <a:gd name="T19" fmla="*/ 12 h 359"/>
                <a:gd name="T20" fmla="*/ 185 w 460"/>
                <a:gd name="T21" fmla="*/ 36 h 359"/>
                <a:gd name="T22" fmla="*/ 203 w 460"/>
                <a:gd name="T23" fmla="*/ 60 h 359"/>
                <a:gd name="T24" fmla="*/ 221 w 460"/>
                <a:gd name="T25" fmla="*/ 54 h 359"/>
                <a:gd name="T26" fmla="*/ 251 w 460"/>
                <a:gd name="T27" fmla="*/ 78 h 359"/>
                <a:gd name="T28" fmla="*/ 269 w 460"/>
                <a:gd name="T29" fmla="*/ 119 h 359"/>
                <a:gd name="T30" fmla="*/ 299 w 460"/>
                <a:gd name="T31" fmla="*/ 131 h 359"/>
                <a:gd name="T32" fmla="*/ 281 w 460"/>
                <a:gd name="T33" fmla="*/ 185 h 359"/>
                <a:gd name="T34" fmla="*/ 281 w 460"/>
                <a:gd name="T35" fmla="*/ 227 h 359"/>
                <a:gd name="T36" fmla="*/ 293 w 460"/>
                <a:gd name="T37" fmla="*/ 257 h 359"/>
                <a:gd name="T38" fmla="*/ 299 w 460"/>
                <a:gd name="T39" fmla="*/ 275 h 359"/>
                <a:gd name="T40" fmla="*/ 335 w 460"/>
                <a:gd name="T41" fmla="*/ 281 h 359"/>
                <a:gd name="T42" fmla="*/ 365 w 460"/>
                <a:gd name="T43" fmla="*/ 275 h 359"/>
                <a:gd name="T44" fmla="*/ 377 w 460"/>
                <a:gd name="T45" fmla="*/ 275 h 359"/>
                <a:gd name="T46" fmla="*/ 389 w 460"/>
                <a:gd name="T47" fmla="*/ 257 h 359"/>
                <a:gd name="T48" fmla="*/ 419 w 460"/>
                <a:gd name="T49" fmla="*/ 221 h 359"/>
                <a:gd name="T50" fmla="*/ 454 w 460"/>
                <a:gd name="T51" fmla="*/ 221 h 359"/>
                <a:gd name="T52" fmla="*/ 460 w 460"/>
                <a:gd name="T53" fmla="*/ 227 h 359"/>
                <a:gd name="T54" fmla="*/ 443 w 460"/>
                <a:gd name="T55" fmla="*/ 257 h 359"/>
                <a:gd name="T56" fmla="*/ 443 w 460"/>
                <a:gd name="T57" fmla="*/ 263 h 359"/>
                <a:gd name="T58" fmla="*/ 431 w 460"/>
                <a:gd name="T59" fmla="*/ 275 h 359"/>
                <a:gd name="T60" fmla="*/ 413 w 460"/>
                <a:gd name="T61" fmla="*/ 293 h 359"/>
                <a:gd name="T62" fmla="*/ 377 w 460"/>
                <a:gd name="T63" fmla="*/ 305 h 359"/>
                <a:gd name="T64" fmla="*/ 389 w 460"/>
                <a:gd name="T65" fmla="*/ 323 h 359"/>
                <a:gd name="T66" fmla="*/ 353 w 460"/>
                <a:gd name="T67" fmla="*/ 341 h 359"/>
                <a:gd name="T68" fmla="*/ 335 w 460"/>
                <a:gd name="T69" fmla="*/ 341 h 359"/>
                <a:gd name="T70" fmla="*/ 323 w 460"/>
                <a:gd name="T71" fmla="*/ 329 h 359"/>
                <a:gd name="T72" fmla="*/ 305 w 460"/>
                <a:gd name="T73" fmla="*/ 323 h 359"/>
                <a:gd name="T74" fmla="*/ 293 w 460"/>
                <a:gd name="T75" fmla="*/ 329 h 359"/>
                <a:gd name="T76" fmla="*/ 239 w 460"/>
                <a:gd name="T77" fmla="*/ 317 h 359"/>
                <a:gd name="T78" fmla="*/ 197 w 460"/>
                <a:gd name="T79" fmla="*/ 299 h 359"/>
                <a:gd name="T80" fmla="*/ 161 w 460"/>
                <a:gd name="T81" fmla="*/ 275 h 359"/>
                <a:gd name="T82" fmla="*/ 137 w 460"/>
                <a:gd name="T83" fmla="*/ 251 h 359"/>
                <a:gd name="T84" fmla="*/ 143 w 460"/>
                <a:gd name="T85" fmla="*/ 233 h 359"/>
                <a:gd name="T86" fmla="*/ 143 w 460"/>
                <a:gd name="T87" fmla="*/ 221 h 359"/>
                <a:gd name="T88" fmla="*/ 131 w 460"/>
                <a:gd name="T89" fmla="*/ 185 h 359"/>
                <a:gd name="T90" fmla="*/ 114 w 460"/>
                <a:gd name="T91" fmla="*/ 161 h 359"/>
                <a:gd name="T92" fmla="*/ 108 w 460"/>
                <a:gd name="T93" fmla="*/ 149 h 359"/>
                <a:gd name="T94" fmla="*/ 108 w 460"/>
                <a:gd name="T95" fmla="*/ 149 h 359"/>
                <a:gd name="T96" fmla="*/ 96 w 460"/>
                <a:gd name="T97" fmla="*/ 137 h 359"/>
                <a:gd name="T98" fmla="*/ 96 w 460"/>
                <a:gd name="T99" fmla="*/ 125 h 359"/>
                <a:gd name="T100" fmla="*/ 78 w 460"/>
                <a:gd name="T101" fmla="*/ 95 h 359"/>
                <a:gd name="T102" fmla="*/ 66 w 460"/>
                <a:gd name="T103" fmla="*/ 84 h 359"/>
                <a:gd name="T104" fmla="*/ 54 w 460"/>
                <a:gd name="T105" fmla="*/ 24 h 359"/>
                <a:gd name="T106" fmla="*/ 30 w 460"/>
                <a:gd name="T107" fmla="*/ 12 h 359"/>
                <a:gd name="T108" fmla="*/ 24 w 460"/>
                <a:gd name="T109" fmla="*/ 54 h 359"/>
                <a:gd name="T110" fmla="*/ 48 w 460"/>
                <a:gd name="T111" fmla="*/ 101 h 359"/>
                <a:gd name="T112" fmla="*/ 54 w 460"/>
                <a:gd name="T113" fmla="*/ 113 h 359"/>
                <a:gd name="T114" fmla="*/ 60 w 460"/>
                <a:gd name="T115" fmla="*/ 161 h 359"/>
                <a:gd name="T116" fmla="*/ 78 w 460"/>
                <a:gd name="T117" fmla="*/ 173 h 35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60"/>
                <a:gd name="T178" fmla="*/ 0 h 359"/>
                <a:gd name="T179" fmla="*/ 460 w 460"/>
                <a:gd name="T180" fmla="*/ 359 h 35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60" h="359">
                  <a:moveTo>
                    <a:pt x="78" y="185"/>
                  </a:moveTo>
                  <a:lnTo>
                    <a:pt x="66" y="191"/>
                  </a:lnTo>
                  <a:lnTo>
                    <a:pt x="60" y="173"/>
                  </a:lnTo>
                  <a:lnTo>
                    <a:pt x="42" y="155"/>
                  </a:lnTo>
                  <a:lnTo>
                    <a:pt x="42" y="137"/>
                  </a:lnTo>
                  <a:lnTo>
                    <a:pt x="36" y="125"/>
                  </a:lnTo>
                  <a:lnTo>
                    <a:pt x="30" y="113"/>
                  </a:lnTo>
                  <a:lnTo>
                    <a:pt x="18" y="113"/>
                  </a:lnTo>
                  <a:lnTo>
                    <a:pt x="6" y="95"/>
                  </a:lnTo>
                  <a:lnTo>
                    <a:pt x="18" y="95"/>
                  </a:lnTo>
                  <a:lnTo>
                    <a:pt x="24" y="78"/>
                  </a:lnTo>
                  <a:lnTo>
                    <a:pt x="12" y="60"/>
                  </a:lnTo>
                  <a:lnTo>
                    <a:pt x="0" y="48"/>
                  </a:lnTo>
                  <a:lnTo>
                    <a:pt x="0" y="0"/>
                  </a:lnTo>
                  <a:lnTo>
                    <a:pt x="36" y="0"/>
                  </a:lnTo>
                  <a:lnTo>
                    <a:pt x="54" y="6"/>
                  </a:lnTo>
                  <a:lnTo>
                    <a:pt x="66" y="12"/>
                  </a:lnTo>
                  <a:lnTo>
                    <a:pt x="90" y="24"/>
                  </a:lnTo>
                  <a:lnTo>
                    <a:pt x="137" y="24"/>
                  </a:lnTo>
                  <a:lnTo>
                    <a:pt x="143" y="12"/>
                  </a:lnTo>
                  <a:lnTo>
                    <a:pt x="173" y="12"/>
                  </a:lnTo>
                  <a:lnTo>
                    <a:pt x="185" y="36"/>
                  </a:lnTo>
                  <a:lnTo>
                    <a:pt x="191" y="54"/>
                  </a:lnTo>
                  <a:lnTo>
                    <a:pt x="203" y="60"/>
                  </a:lnTo>
                  <a:lnTo>
                    <a:pt x="209" y="72"/>
                  </a:lnTo>
                  <a:lnTo>
                    <a:pt x="221" y="54"/>
                  </a:lnTo>
                  <a:lnTo>
                    <a:pt x="245" y="60"/>
                  </a:lnTo>
                  <a:lnTo>
                    <a:pt x="251" y="78"/>
                  </a:lnTo>
                  <a:lnTo>
                    <a:pt x="263" y="95"/>
                  </a:lnTo>
                  <a:lnTo>
                    <a:pt x="269" y="119"/>
                  </a:lnTo>
                  <a:lnTo>
                    <a:pt x="281" y="125"/>
                  </a:lnTo>
                  <a:lnTo>
                    <a:pt x="299" y="131"/>
                  </a:lnTo>
                  <a:lnTo>
                    <a:pt x="287" y="155"/>
                  </a:lnTo>
                  <a:lnTo>
                    <a:pt x="281" y="185"/>
                  </a:lnTo>
                  <a:lnTo>
                    <a:pt x="275" y="209"/>
                  </a:lnTo>
                  <a:lnTo>
                    <a:pt x="281" y="227"/>
                  </a:lnTo>
                  <a:lnTo>
                    <a:pt x="287" y="245"/>
                  </a:lnTo>
                  <a:lnTo>
                    <a:pt x="293" y="257"/>
                  </a:lnTo>
                  <a:lnTo>
                    <a:pt x="299" y="275"/>
                  </a:lnTo>
                  <a:lnTo>
                    <a:pt x="317" y="281"/>
                  </a:lnTo>
                  <a:lnTo>
                    <a:pt x="335" y="281"/>
                  </a:lnTo>
                  <a:lnTo>
                    <a:pt x="353" y="275"/>
                  </a:lnTo>
                  <a:lnTo>
                    <a:pt x="365" y="275"/>
                  </a:lnTo>
                  <a:lnTo>
                    <a:pt x="371" y="281"/>
                  </a:lnTo>
                  <a:lnTo>
                    <a:pt x="377" y="275"/>
                  </a:lnTo>
                  <a:lnTo>
                    <a:pt x="377" y="269"/>
                  </a:lnTo>
                  <a:lnTo>
                    <a:pt x="389" y="257"/>
                  </a:lnTo>
                  <a:lnTo>
                    <a:pt x="401" y="233"/>
                  </a:lnTo>
                  <a:lnTo>
                    <a:pt x="419" y="221"/>
                  </a:lnTo>
                  <a:lnTo>
                    <a:pt x="448" y="221"/>
                  </a:lnTo>
                  <a:lnTo>
                    <a:pt x="454" y="221"/>
                  </a:lnTo>
                  <a:lnTo>
                    <a:pt x="460" y="221"/>
                  </a:lnTo>
                  <a:lnTo>
                    <a:pt x="460" y="227"/>
                  </a:lnTo>
                  <a:lnTo>
                    <a:pt x="448" y="251"/>
                  </a:lnTo>
                  <a:lnTo>
                    <a:pt x="443" y="257"/>
                  </a:lnTo>
                  <a:lnTo>
                    <a:pt x="443" y="263"/>
                  </a:lnTo>
                  <a:lnTo>
                    <a:pt x="437" y="281"/>
                  </a:lnTo>
                  <a:lnTo>
                    <a:pt x="431" y="275"/>
                  </a:lnTo>
                  <a:lnTo>
                    <a:pt x="431" y="281"/>
                  </a:lnTo>
                  <a:lnTo>
                    <a:pt x="413" y="293"/>
                  </a:lnTo>
                  <a:lnTo>
                    <a:pt x="383" y="293"/>
                  </a:lnTo>
                  <a:lnTo>
                    <a:pt x="377" y="305"/>
                  </a:lnTo>
                  <a:lnTo>
                    <a:pt x="371" y="305"/>
                  </a:lnTo>
                  <a:lnTo>
                    <a:pt x="389" y="323"/>
                  </a:lnTo>
                  <a:lnTo>
                    <a:pt x="365" y="329"/>
                  </a:lnTo>
                  <a:lnTo>
                    <a:pt x="353" y="341"/>
                  </a:lnTo>
                  <a:lnTo>
                    <a:pt x="353" y="359"/>
                  </a:lnTo>
                  <a:lnTo>
                    <a:pt x="335" y="341"/>
                  </a:lnTo>
                  <a:lnTo>
                    <a:pt x="317" y="323"/>
                  </a:lnTo>
                  <a:lnTo>
                    <a:pt x="323" y="329"/>
                  </a:lnTo>
                  <a:lnTo>
                    <a:pt x="317" y="323"/>
                  </a:lnTo>
                  <a:lnTo>
                    <a:pt x="305" y="323"/>
                  </a:lnTo>
                  <a:lnTo>
                    <a:pt x="311" y="323"/>
                  </a:lnTo>
                  <a:lnTo>
                    <a:pt x="293" y="329"/>
                  </a:lnTo>
                  <a:lnTo>
                    <a:pt x="275" y="335"/>
                  </a:lnTo>
                  <a:lnTo>
                    <a:pt x="239" y="317"/>
                  </a:lnTo>
                  <a:lnTo>
                    <a:pt x="215" y="305"/>
                  </a:lnTo>
                  <a:lnTo>
                    <a:pt x="197" y="299"/>
                  </a:lnTo>
                  <a:lnTo>
                    <a:pt x="185" y="293"/>
                  </a:lnTo>
                  <a:lnTo>
                    <a:pt x="161" y="275"/>
                  </a:lnTo>
                  <a:lnTo>
                    <a:pt x="149" y="263"/>
                  </a:lnTo>
                  <a:lnTo>
                    <a:pt x="137" y="251"/>
                  </a:lnTo>
                  <a:lnTo>
                    <a:pt x="137" y="239"/>
                  </a:lnTo>
                  <a:lnTo>
                    <a:pt x="143" y="233"/>
                  </a:lnTo>
                  <a:lnTo>
                    <a:pt x="137" y="233"/>
                  </a:lnTo>
                  <a:lnTo>
                    <a:pt x="143" y="221"/>
                  </a:lnTo>
                  <a:lnTo>
                    <a:pt x="137" y="203"/>
                  </a:lnTo>
                  <a:lnTo>
                    <a:pt x="131" y="185"/>
                  </a:lnTo>
                  <a:lnTo>
                    <a:pt x="120" y="173"/>
                  </a:lnTo>
                  <a:lnTo>
                    <a:pt x="114" y="161"/>
                  </a:lnTo>
                  <a:lnTo>
                    <a:pt x="108" y="149"/>
                  </a:lnTo>
                  <a:lnTo>
                    <a:pt x="96" y="137"/>
                  </a:lnTo>
                  <a:lnTo>
                    <a:pt x="90" y="137"/>
                  </a:lnTo>
                  <a:lnTo>
                    <a:pt x="96" y="125"/>
                  </a:lnTo>
                  <a:lnTo>
                    <a:pt x="90" y="113"/>
                  </a:lnTo>
                  <a:lnTo>
                    <a:pt x="78" y="95"/>
                  </a:lnTo>
                  <a:lnTo>
                    <a:pt x="78" y="90"/>
                  </a:lnTo>
                  <a:lnTo>
                    <a:pt x="66" y="84"/>
                  </a:lnTo>
                  <a:lnTo>
                    <a:pt x="54" y="48"/>
                  </a:lnTo>
                  <a:lnTo>
                    <a:pt x="54" y="24"/>
                  </a:lnTo>
                  <a:lnTo>
                    <a:pt x="42" y="18"/>
                  </a:lnTo>
                  <a:lnTo>
                    <a:pt x="30" y="12"/>
                  </a:lnTo>
                  <a:lnTo>
                    <a:pt x="30" y="36"/>
                  </a:lnTo>
                  <a:lnTo>
                    <a:pt x="24" y="54"/>
                  </a:lnTo>
                  <a:lnTo>
                    <a:pt x="42" y="90"/>
                  </a:lnTo>
                  <a:lnTo>
                    <a:pt x="48" y="101"/>
                  </a:lnTo>
                  <a:lnTo>
                    <a:pt x="54" y="113"/>
                  </a:lnTo>
                  <a:lnTo>
                    <a:pt x="60" y="137"/>
                  </a:lnTo>
                  <a:lnTo>
                    <a:pt x="60" y="161"/>
                  </a:lnTo>
                  <a:lnTo>
                    <a:pt x="66" y="167"/>
                  </a:lnTo>
                  <a:lnTo>
                    <a:pt x="78" y="173"/>
                  </a:lnTo>
                  <a:lnTo>
                    <a:pt x="78" y="185"/>
                  </a:lnTo>
                  <a:close/>
                </a:path>
              </a:pathLst>
            </a:custGeom>
            <a:solidFill>
              <a:srgbClr val="E1E1E1"/>
            </a:solidFill>
            <a:ln w="9525">
              <a:solidFill>
                <a:srgbClr val="000000"/>
              </a:solidFill>
              <a:round/>
              <a:headEnd/>
              <a:tailEnd/>
            </a:ln>
          </p:spPr>
          <p:txBody>
            <a:bodyPr/>
            <a:lstStyle/>
            <a:p>
              <a:pPr algn="ctr"/>
              <a:endParaRPr lang="en-US"/>
            </a:p>
          </p:txBody>
        </p:sp>
        <p:sp>
          <p:nvSpPr>
            <p:cNvPr id="21726" name="Freeform 243"/>
            <p:cNvSpPr>
              <a:spLocks/>
            </p:cNvSpPr>
            <p:nvPr/>
          </p:nvSpPr>
          <p:spPr bwMode="auto">
            <a:xfrm>
              <a:off x="1671" y="2189"/>
              <a:ext cx="10" cy="20"/>
            </a:xfrm>
            <a:custGeom>
              <a:avLst/>
              <a:gdLst>
                <a:gd name="T0" fmla="*/ 12 w 12"/>
                <a:gd name="T1" fmla="*/ 18 h 18"/>
                <a:gd name="T2" fmla="*/ 6 w 12"/>
                <a:gd name="T3" fmla="*/ 0 h 18"/>
                <a:gd name="T4" fmla="*/ 0 w 12"/>
                <a:gd name="T5" fmla="*/ 12 h 18"/>
                <a:gd name="T6" fmla="*/ 6 w 12"/>
                <a:gd name="T7" fmla="*/ 18 h 18"/>
                <a:gd name="T8" fmla="*/ 12 w 12"/>
                <a:gd name="T9" fmla="*/ 18 h 18"/>
                <a:gd name="T10" fmla="*/ 0 60000 65536"/>
                <a:gd name="T11" fmla="*/ 0 60000 65536"/>
                <a:gd name="T12" fmla="*/ 0 60000 65536"/>
                <a:gd name="T13" fmla="*/ 0 60000 65536"/>
                <a:gd name="T14" fmla="*/ 0 60000 65536"/>
                <a:gd name="T15" fmla="*/ 0 w 12"/>
                <a:gd name="T16" fmla="*/ 0 h 18"/>
                <a:gd name="T17" fmla="*/ 12 w 12"/>
                <a:gd name="T18" fmla="*/ 18 h 18"/>
              </a:gdLst>
              <a:ahLst/>
              <a:cxnLst>
                <a:cxn ang="T10">
                  <a:pos x="T0" y="T1"/>
                </a:cxn>
                <a:cxn ang="T11">
                  <a:pos x="T2" y="T3"/>
                </a:cxn>
                <a:cxn ang="T12">
                  <a:pos x="T4" y="T5"/>
                </a:cxn>
                <a:cxn ang="T13">
                  <a:pos x="T6" y="T7"/>
                </a:cxn>
                <a:cxn ang="T14">
                  <a:pos x="T8" y="T9"/>
                </a:cxn>
              </a:cxnLst>
              <a:rect l="T15" t="T16" r="T17" b="T18"/>
              <a:pathLst>
                <a:path w="12" h="18">
                  <a:moveTo>
                    <a:pt x="12" y="18"/>
                  </a:moveTo>
                  <a:lnTo>
                    <a:pt x="6" y="0"/>
                  </a:lnTo>
                  <a:lnTo>
                    <a:pt x="0" y="12"/>
                  </a:lnTo>
                  <a:lnTo>
                    <a:pt x="6" y="18"/>
                  </a:lnTo>
                  <a:lnTo>
                    <a:pt x="12" y="18"/>
                  </a:lnTo>
                  <a:close/>
                </a:path>
              </a:pathLst>
            </a:custGeom>
            <a:solidFill>
              <a:srgbClr val="C0C0C0"/>
            </a:solidFill>
            <a:ln w="9525">
              <a:solidFill>
                <a:srgbClr val="000000"/>
              </a:solidFill>
              <a:round/>
              <a:headEnd/>
              <a:tailEnd/>
            </a:ln>
          </p:spPr>
          <p:txBody>
            <a:bodyPr/>
            <a:lstStyle/>
            <a:p>
              <a:pPr algn="ctr"/>
              <a:endParaRPr lang="en-US"/>
            </a:p>
          </p:txBody>
        </p:sp>
        <p:sp>
          <p:nvSpPr>
            <p:cNvPr id="21727" name="Freeform 244"/>
            <p:cNvSpPr>
              <a:spLocks/>
            </p:cNvSpPr>
            <p:nvPr/>
          </p:nvSpPr>
          <p:spPr bwMode="auto">
            <a:xfrm>
              <a:off x="1687" y="2155"/>
              <a:ext cx="11" cy="20"/>
            </a:xfrm>
            <a:custGeom>
              <a:avLst/>
              <a:gdLst>
                <a:gd name="T0" fmla="*/ 6 w 12"/>
                <a:gd name="T1" fmla="*/ 18 h 18"/>
                <a:gd name="T2" fmla="*/ 6 w 12"/>
                <a:gd name="T3" fmla="*/ 6 h 18"/>
                <a:gd name="T4" fmla="*/ 0 w 12"/>
                <a:gd name="T5" fmla="*/ 0 h 18"/>
                <a:gd name="T6" fmla="*/ 12 w 12"/>
                <a:gd name="T7" fmla="*/ 12 h 18"/>
                <a:gd name="T8" fmla="*/ 6 w 12"/>
                <a:gd name="T9" fmla="*/ 18 h 18"/>
                <a:gd name="T10" fmla="*/ 0 60000 65536"/>
                <a:gd name="T11" fmla="*/ 0 60000 65536"/>
                <a:gd name="T12" fmla="*/ 0 60000 65536"/>
                <a:gd name="T13" fmla="*/ 0 60000 65536"/>
                <a:gd name="T14" fmla="*/ 0 60000 65536"/>
                <a:gd name="T15" fmla="*/ 0 w 12"/>
                <a:gd name="T16" fmla="*/ 0 h 18"/>
                <a:gd name="T17" fmla="*/ 12 w 12"/>
                <a:gd name="T18" fmla="*/ 18 h 18"/>
              </a:gdLst>
              <a:ahLst/>
              <a:cxnLst>
                <a:cxn ang="T10">
                  <a:pos x="T0" y="T1"/>
                </a:cxn>
                <a:cxn ang="T11">
                  <a:pos x="T2" y="T3"/>
                </a:cxn>
                <a:cxn ang="T12">
                  <a:pos x="T4" y="T5"/>
                </a:cxn>
                <a:cxn ang="T13">
                  <a:pos x="T6" y="T7"/>
                </a:cxn>
                <a:cxn ang="T14">
                  <a:pos x="T8" y="T9"/>
                </a:cxn>
              </a:cxnLst>
              <a:rect l="T15" t="T16" r="T17" b="T18"/>
              <a:pathLst>
                <a:path w="12" h="18">
                  <a:moveTo>
                    <a:pt x="6" y="18"/>
                  </a:moveTo>
                  <a:lnTo>
                    <a:pt x="6" y="6"/>
                  </a:lnTo>
                  <a:lnTo>
                    <a:pt x="0" y="0"/>
                  </a:lnTo>
                  <a:lnTo>
                    <a:pt x="12" y="12"/>
                  </a:lnTo>
                  <a:lnTo>
                    <a:pt x="6" y="18"/>
                  </a:lnTo>
                  <a:close/>
                </a:path>
              </a:pathLst>
            </a:custGeom>
            <a:solidFill>
              <a:srgbClr val="C0C0C0"/>
            </a:solidFill>
            <a:ln w="9525">
              <a:solidFill>
                <a:srgbClr val="000000"/>
              </a:solidFill>
              <a:round/>
              <a:headEnd/>
              <a:tailEnd/>
            </a:ln>
          </p:spPr>
          <p:txBody>
            <a:bodyPr/>
            <a:lstStyle/>
            <a:p>
              <a:pPr algn="ctr"/>
              <a:endParaRPr lang="en-US"/>
            </a:p>
          </p:txBody>
        </p:sp>
        <p:sp>
          <p:nvSpPr>
            <p:cNvPr id="21728" name="Freeform 245"/>
            <p:cNvSpPr>
              <a:spLocks/>
            </p:cNvSpPr>
            <p:nvPr/>
          </p:nvSpPr>
          <p:spPr bwMode="auto">
            <a:xfrm>
              <a:off x="1698" y="2182"/>
              <a:ext cx="11" cy="20"/>
            </a:xfrm>
            <a:custGeom>
              <a:avLst/>
              <a:gdLst>
                <a:gd name="T0" fmla="*/ 6 w 12"/>
                <a:gd name="T1" fmla="*/ 18 h 18"/>
                <a:gd name="T2" fmla="*/ 12 w 12"/>
                <a:gd name="T3" fmla="*/ 12 h 18"/>
                <a:gd name="T4" fmla="*/ 0 w 12"/>
                <a:gd name="T5" fmla="*/ 0 h 18"/>
                <a:gd name="T6" fmla="*/ 0 w 12"/>
                <a:gd name="T7" fmla="*/ 6 h 18"/>
                <a:gd name="T8" fmla="*/ 6 w 12"/>
                <a:gd name="T9" fmla="*/ 6 h 18"/>
                <a:gd name="T10" fmla="*/ 6 w 12"/>
                <a:gd name="T11" fmla="*/ 12 h 18"/>
                <a:gd name="T12" fmla="*/ 6 w 12"/>
                <a:gd name="T13" fmla="*/ 18 h 18"/>
                <a:gd name="T14" fmla="*/ 6 w 12"/>
                <a:gd name="T15" fmla="*/ 18 h 18"/>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18"/>
                <a:gd name="T26" fmla="*/ 12 w 12"/>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18">
                  <a:moveTo>
                    <a:pt x="6" y="18"/>
                  </a:moveTo>
                  <a:lnTo>
                    <a:pt x="12" y="12"/>
                  </a:lnTo>
                  <a:lnTo>
                    <a:pt x="0" y="0"/>
                  </a:lnTo>
                  <a:lnTo>
                    <a:pt x="0" y="6"/>
                  </a:lnTo>
                  <a:lnTo>
                    <a:pt x="6" y="6"/>
                  </a:lnTo>
                  <a:lnTo>
                    <a:pt x="6" y="12"/>
                  </a:lnTo>
                  <a:lnTo>
                    <a:pt x="6" y="18"/>
                  </a:lnTo>
                  <a:close/>
                </a:path>
              </a:pathLst>
            </a:custGeom>
            <a:solidFill>
              <a:srgbClr val="C0C0C0"/>
            </a:solidFill>
            <a:ln w="9525">
              <a:solidFill>
                <a:srgbClr val="000000"/>
              </a:solidFill>
              <a:round/>
              <a:headEnd/>
              <a:tailEnd/>
            </a:ln>
          </p:spPr>
          <p:txBody>
            <a:bodyPr/>
            <a:lstStyle/>
            <a:p>
              <a:pPr algn="ctr"/>
              <a:endParaRPr lang="en-US"/>
            </a:p>
          </p:txBody>
        </p:sp>
        <p:sp>
          <p:nvSpPr>
            <p:cNvPr id="21729" name="Freeform 246"/>
            <p:cNvSpPr>
              <a:spLocks/>
            </p:cNvSpPr>
            <p:nvPr/>
          </p:nvSpPr>
          <p:spPr bwMode="auto">
            <a:xfrm>
              <a:off x="1736" y="2276"/>
              <a:ext cx="11" cy="6"/>
            </a:xfrm>
            <a:custGeom>
              <a:avLst/>
              <a:gdLst>
                <a:gd name="T0" fmla="*/ 12 w 12"/>
                <a:gd name="T1" fmla="*/ 0 h 6"/>
                <a:gd name="T2" fmla="*/ 12 w 12"/>
                <a:gd name="T3" fmla="*/ 6 h 6"/>
                <a:gd name="T4" fmla="*/ 0 w 12"/>
                <a:gd name="T5" fmla="*/ 6 h 6"/>
                <a:gd name="T6" fmla="*/ 12 w 12"/>
                <a:gd name="T7" fmla="*/ 0 h 6"/>
                <a:gd name="T8" fmla="*/ 0 60000 65536"/>
                <a:gd name="T9" fmla="*/ 0 60000 65536"/>
                <a:gd name="T10" fmla="*/ 0 60000 65536"/>
                <a:gd name="T11" fmla="*/ 0 60000 65536"/>
                <a:gd name="T12" fmla="*/ 0 w 12"/>
                <a:gd name="T13" fmla="*/ 0 h 6"/>
                <a:gd name="T14" fmla="*/ 12 w 12"/>
                <a:gd name="T15" fmla="*/ 6 h 6"/>
              </a:gdLst>
              <a:ahLst/>
              <a:cxnLst>
                <a:cxn ang="T8">
                  <a:pos x="T0" y="T1"/>
                </a:cxn>
                <a:cxn ang="T9">
                  <a:pos x="T2" y="T3"/>
                </a:cxn>
                <a:cxn ang="T10">
                  <a:pos x="T4" y="T5"/>
                </a:cxn>
                <a:cxn ang="T11">
                  <a:pos x="T6" y="T7"/>
                </a:cxn>
              </a:cxnLst>
              <a:rect l="T12" t="T13" r="T14" b="T15"/>
              <a:pathLst>
                <a:path w="12" h="6">
                  <a:moveTo>
                    <a:pt x="12" y="0"/>
                  </a:moveTo>
                  <a:lnTo>
                    <a:pt x="12" y="6"/>
                  </a:lnTo>
                  <a:lnTo>
                    <a:pt x="0" y="6"/>
                  </a:lnTo>
                  <a:lnTo>
                    <a:pt x="12" y="0"/>
                  </a:lnTo>
                  <a:close/>
                </a:path>
              </a:pathLst>
            </a:custGeom>
            <a:solidFill>
              <a:srgbClr val="E1E1E1"/>
            </a:solidFill>
            <a:ln w="9525">
              <a:solidFill>
                <a:srgbClr val="000000"/>
              </a:solidFill>
              <a:round/>
              <a:headEnd/>
              <a:tailEnd/>
            </a:ln>
          </p:spPr>
          <p:txBody>
            <a:bodyPr/>
            <a:lstStyle/>
            <a:p>
              <a:pPr algn="ctr"/>
              <a:endParaRPr lang="en-US"/>
            </a:p>
          </p:txBody>
        </p:sp>
        <p:sp>
          <p:nvSpPr>
            <p:cNvPr id="21730" name="Freeform 247"/>
            <p:cNvSpPr>
              <a:spLocks/>
            </p:cNvSpPr>
            <p:nvPr/>
          </p:nvSpPr>
          <p:spPr bwMode="auto">
            <a:xfrm>
              <a:off x="1730" y="2249"/>
              <a:ext cx="6" cy="6"/>
            </a:xfrm>
            <a:custGeom>
              <a:avLst/>
              <a:gdLst>
                <a:gd name="T0" fmla="*/ 6 w 6"/>
                <a:gd name="T1" fmla="*/ 0 h 6"/>
                <a:gd name="T2" fmla="*/ 6 w 6"/>
                <a:gd name="T3" fmla="*/ 0 h 6"/>
                <a:gd name="T4" fmla="*/ 0 w 6"/>
                <a:gd name="T5" fmla="*/ 6 h 6"/>
                <a:gd name="T6" fmla="*/ 6 w 6"/>
                <a:gd name="T7" fmla="*/ 0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6" y="0"/>
                  </a:moveTo>
                  <a:lnTo>
                    <a:pt x="6" y="0"/>
                  </a:lnTo>
                  <a:lnTo>
                    <a:pt x="0" y="6"/>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731" name="Freeform 248"/>
            <p:cNvSpPr>
              <a:spLocks/>
            </p:cNvSpPr>
            <p:nvPr/>
          </p:nvSpPr>
          <p:spPr bwMode="auto">
            <a:xfrm>
              <a:off x="1666" y="2155"/>
              <a:ext cx="15" cy="7"/>
            </a:xfrm>
            <a:custGeom>
              <a:avLst/>
              <a:gdLst>
                <a:gd name="T0" fmla="*/ 6 w 18"/>
                <a:gd name="T1" fmla="*/ 0 h 6"/>
                <a:gd name="T2" fmla="*/ 18 w 18"/>
                <a:gd name="T3" fmla="*/ 0 h 6"/>
                <a:gd name="T4" fmla="*/ 12 w 18"/>
                <a:gd name="T5" fmla="*/ 6 h 6"/>
                <a:gd name="T6" fmla="*/ 0 w 18"/>
                <a:gd name="T7" fmla="*/ 0 h 6"/>
                <a:gd name="T8" fmla="*/ 6 w 18"/>
                <a:gd name="T9" fmla="*/ 0 h 6"/>
                <a:gd name="T10" fmla="*/ 0 60000 65536"/>
                <a:gd name="T11" fmla="*/ 0 60000 65536"/>
                <a:gd name="T12" fmla="*/ 0 60000 65536"/>
                <a:gd name="T13" fmla="*/ 0 60000 65536"/>
                <a:gd name="T14" fmla="*/ 0 60000 65536"/>
                <a:gd name="T15" fmla="*/ 0 w 18"/>
                <a:gd name="T16" fmla="*/ 0 h 6"/>
                <a:gd name="T17" fmla="*/ 18 w 18"/>
                <a:gd name="T18" fmla="*/ 6 h 6"/>
              </a:gdLst>
              <a:ahLst/>
              <a:cxnLst>
                <a:cxn ang="T10">
                  <a:pos x="T0" y="T1"/>
                </a:cxn>
                <a:cxn ang="T11">
                  <a:pos x="T2" y="T3"/>
                </a:cxn>
                <a:cxn ang="T12">
                  <a:pos x="T4" y="T5"/>
                </a:cxn>
                <a:cxn ang="T13">
                  <a:pos x="T6" y="T7"/>
                </a:cxn>
                <a:cxn ang="T14">
                  <a:pos x="T8" y="T9"/>
                </a:cxn>
              </a:cxnLst>
              <a:rect l="T15" t="T16" r="T17" b="T18"/>
              <a:pathLst>
                <a:path w="18" h="6">
                  <a:moveTo>
                    <a:pt x="6" y="0"/>
                  </a:moveTo>
                  <a:lnTo>
                    <a:pt x="18" y="0"/>
                  </a:lnTo>
                  <a:lnTo>
                    <a:pt x="12" y="6"/>
                  </a:lnTo>
                  <a:lnTo>
                    <a:pt x="0" y="0"/>
                  </a:lnTo>
                  <a:lnTo>
                    <a:pt x="6" y="0"/>
                  </a:lnTo>
                  <a:close/>
                </a:path>
              </a:pathLst>
            </a:custGeom>
            <a:solidFill>
              <a:srgbClr val="C0C0C0"/>
            </a:solidFill>
            <a:ln w="9525">
              <a:solidFill>
                <a:srgbClr val="000000"/>
              </a:solidFill>
              <a:round/>
              <a:headEnd/>
              <a:tailEnd/>
            </a:ln>
          </p:spPr>
          <p:txBody>
            <a:bodyPr/>
            <a:lstStyle/>
            <a:p>
              <a:pPr algn="ctr"/>
              <a:endParaRPr lang="en-US"/>
            </a:p>
          </p:txBody>
        </p:sp>
        <p:sp>
          <p:nvSpPr>
            <p:cNvPr id="21732" name="Freeform 249"/>
            <p:cNvSpPr>
              <a:spLocks/>
            </p:cNvSpPr>
            <p:nvPr/>
          </p:nvSpPr>
          <p:spPr bwMode="auto">
            <a:xfrm>
              <a:off x="1677" y="2216"/>
              <a:ext cx="4" cy="6"/>
            </a:xfrm>
            <a:custGeom>
              <a:avLst/>
              <a:gdLst>
                <a:gd name="T0" fmla="*/ 6 w 6"/>
                <a:gd name="T1" fmla="*/ 6 h 6"/>
                <a:gd name="T2" fmla="*/ 6 w 6"/>
                <a:gd name="T3" fmla="*/ 0 h 6"/>
                <a:gd name="T4" fmla="*/ 0 w 6"/>
                <a:gd name="T5" fmla="*/ 0 h 6"/>
                <a:gd name="T6" fmla="*/ 6 w 6"/>
                <a:gd name="T7" fmla="*/ 6 h 6"/>
                <a:gd name="T8" fmla="*/ 6 w 6"/>
                <a:gd name="T9" fmla="*/ 6 h 6"/>
                <a:gd name="T10" fmla="*/ 0 60000 65536"/>
                <a:gd name="T11" fmla="*/ 0 60000 65536"/>
                <a:gd name="T12" fmla="*/ 0 60000 65536"/>
                <a:gd name="T13" fmla="*/ 0 60000 65536"/>
                <a:gd name="T14" fmla="*/ 0 60000 65536"/>
                <a:gd name="T15" fmla="*/ 0 w 6"/>
                <a:gd name="T16" fmla="*/ 0 h 6"/>
                <a:gd name="T17" fmla="*/ 6 w 6"/>
                <a:gd name="T18" fmla="*/ 6 h 6"/>
              </a:gdLst>
              <a:ahLst/>
              <a:cxnLst>
                <a:cxn ang="T10">
                  <a:pos x="T0" y="T1"/>
                </a:cxn>
                <a:cxn ang="T11">
                  <a:pos x="T2" y="T3"/>
                </a:cxn>
                <a:cxn ang="T12">
                  <a:pos x="T4" y="T5"/>
                </a:cxn>
                <a:cxn ang="T13">
                  <a:pos x="T6" y="T7"/>
                </a:cxn>
                <a:cxn ang="T14">
                  <a:pos x="T8" y="T9"/>
                </a:cxn>
              </a:cxnLst>
              <a:rect l="T15" t="T16" r="T17" b="T18"/>
              <a:pathLst>
                <a:path w="6" h="6">
                  <a:moveTo>
                    <a:pt x="6" y="6"/>
                  </a:moveTo>
                  <a:lnTo>
                    <a:pt x="6" y="0"/>
                  </a:lnTo>
                  <a:lnTo>
                    <a:pt x="0" y="0"/>
                  </a:lnTo>
                  <a:lnTo>
                    <a:pt x="6" y="6"/>
                  </a:lnTo>
                  <a:close/>
                </a:path>
              </a:pathLst>
            </a:custGeom>
            <a:solidFill>
              <a:srgbClr val="C0C0C0"/>
            </a:solidFill>
            <a:ln w="9525">
              <a:solidFill>
                <a:srgbClr val="000000"/>
              </a:solidFill>
              <a:round/>
              <a:headEnd/>
              <a:tailEnd/>
            </a:ln>
          </p:spPr>
          <p:txBody>
            <a:bodyPr/>
            <a:lstStyle/>
            <a:p>
              <a:pPr algn="ctr"/>
              <a:endParaRPr lang="en-US"/>
            </a:p>
          </p:txBody>
        </p:sp>
        <p:sp>
          <p:nvSpPr>
            <p:cNvPr id="21733" name="Freeform 250"/>
            <p:cNvSpPr>
              <a:spLocks/>
            </p:cNvSpPr>
            <p:nvPr/>
          </p:nvSpPr>
          <p:spPr bwMode="auto">
            <a:xfrm>
              <a:off x="3770" y="3206"/>
              <a:ext cx="6" cy="7"/>
            </a:xfrm>
            <a:custGeom>
              <a:avLst/>
              <a:gdLst>
                <a:gd name="T0" fmla="*/ 6 w 6"/>
                <a:gd name="T1" fmla="*/ 0 h 6"/>
                <a:gd name="T2" fmla="*/ 0 w 6"/>
                <a:gd name="T3" fmla="*/ 6 h 6"/>
                <a:gd name="T4" fmla="*/ 6 w 6"/>
                <a:gd name="T5" fmla="*/ 6 h 6"/>
                <a:gd name="T6" fmla="*/ 6 w 6"/>
                <a:gd name="T7" fmla="*/ 0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6" y="0"/>
                  </a:moveTo>
                  <a:lnTo>
                    <a:pt x="0" y="6"/>
                  </a:lnTo>
                  <a:lnTo>
                    <a:pt x="6" y="6"/>
                  </a:lnTo>
                  <a:lnTo>
                    <a:pt x="6" y="0"/>
                  </a:lnTo>
                  <a:close/>
                </a:path>
              </a:pathLst>
            </a:custGeom>
            <a:blipFill dpi="0" rotWithShape="0">
              <a:blip r:embed="rId2"/>
              <a:srcRect/>
              <a:tile tx="0" ty="0" sx="100000" sy="100000" flip="none" algn="tl"/>
            </a:blipFill>
            <a:ln w="9525">
              <a:solidFill>
                <a:srgbClr val="000000"/>
              </a:solidFill>
              <a:round/>
              <a:headEnd/>
              <a:tailEnd/>
            </a:ln>
          </p:spPr>
          <p:txBody>
            <a:bodyPr/>
            <a:lstStyle/>
            <a:p>
              <a:pPr algn="ctr"/>
              <a:endParaRPr lang="en-US"/>
            </a:p>
          </p:txBody>
        </p:sp>
        <p:sp>
          <p:nvSpPr>
            <p:cNvPr id="21734" name="Freeform 251"/>
            <p:cNvSpPr>
              <a:spLocks/>
            </p:cNvSpPr>
            <p:nvPr/>
          </p:nvSpPr>
          <p:spPr bwMode="auto">
            <a:xfrm>
              <a:off x="4605" y="2996"/>
              <a:ext cx="630" cy="635"/>
            </a:xfrm>
            <a:custGeom>
              <a:avLst/>
              <a:gdLst>
                <a:gd name="T0" fmla="*/ 395 w 700"/>
                <a:gd name="T1" fmla="*/ 12 h 563"/>
                <a:gd name="T2" fmla="*/ 401 w 700"/>
                <a:gd name="T3" fmla="*/ 30 h 563"/>
                <a:gd name="T4" fmla="*/ 365 w 700"/>
                <a:gd name="T5" fmla="*/ 36 h 563"/>
                <a:gd name="T6" fmla="*/ 353 w 700"/>
                <a:gd name="T7" fmla="*/ 54 h 563"/>
                <a:gd name="T8" fmla="*/ 347 w 700"/>
                <a:gd name="T9" fmla="*/ 78 h 563"/>
                <a:gd name="T10" fmla="*/ 335 w 700"/>
                <a:gd name="T11" fmla="*/ 84 h 563"/>
                <a:gd name="T12" fmla="*/ 311 w 700"/>
                <a:gd name="T13" fmla="*/ 96 h 563"/>
                <a:gd name="T14" fmla="*/ 293 w 700"/>
                <a:gd name="T15" fmla="*/ 66 h 563"/>
                <a:gd name="T16" fmla="*/ 281 w 700"/>
                <a:gd name="T17" fmla="*/ 66 h 563"/>
                <a:gd name="T18" fmla="*/ 263 w 700"/>
                <a:gd name="T19" fmla="*/ 90 h 563"/>
                <a:gd name="T20" fmla="*/ 251 w 700"/>
                <a:gd name="T21" fmla="*/ 102 h 563"/>
                <a:gd name="T22" fmla="*/ 245 w 700"/>
                <a:gd name="T23" fmla="*/ 114 h 563"/>
                <a:gd name="T24" fmla="*/ 233 w 700"/>
                <a:gd name="T25" fmla="*/ 108 h 563"/>
                <a:gd name="T26" fmla="*/ 227 w 700"/>
                <a:gd name="T27" fmla="*/ 144 h 563"/>
                <a:gd name="T28" fmla="*/ 203 w 700"/>
                <a:gd name="T29" fmla="*/ 138 h 563"/>
                <a:gd name="T30" fmla="*/ 137 w 700"/>
                <a:gd name="T31" fmla="*/ 186 h 563"/>
                <a:gd name="T32" fmla="*/ 54 w 700"/>
                <a:gd name="T33" fmla="*/ 228 h 563"/>
                <a:gd name="T34" fmla="*/ 30 w 700"/>
                <a:gd name="T35" fmla="*/ 264 h 563"/>
                <a:gd name="T36" fmla="*/ 24 w 700"/>
                <a:gd name="T37" fmla="*/ 305 h 563"/>
                <a:gd name="T38" fmla="*/ 18 w 700"/>
                <a:gd name="T39" fmla="*/ 305 h 563"/>
                <a:gd name="T40" fmla="*/ 24 w 700"/>
                <a:gd name="T41" fmla="*/ 377 h 563"/>
                <a:gd name="T42" fmla="*/ 18 w 700"/>
                <a:gd name="T43" fmla="*/ 437 h 563"/>
                <a:gd name="T44" fmla="*/ 12 w 700"/>
                <a:gd name="T45" fmla="*/ 479 h 563"/>
                <a:gd name="T46" fmla="*/ 66 w 700"/>
                <a:gd name="T47" fmla="*/ 473 h 563"/>
                <a:gd name="T48" fmla="*/ 155 w 700"/>
                <a:gd name="T49" fmla="*/ 449 h 563"/>
                <a:gd name="T50" fmla="*/ 263 w 700"/>
                <a:gd name="T51" fmla="*/ 419 h 563"/>
                <a:gd name="T52" fmla="*/ 323 w 700"/>
                <a:gd name="T53" fmla="*/ 431 h 563"/>
                <a:gd name="T54" fmla="*/ 335 w 700"/>
                <a:gd name="T55" fmla="*/ 473 h 563"/>
                <a:gd name="T56" fmla="*/ 359 w 700"/>
                <a:gd name="T57" fmla="*/ 461 h 563"/>
                <a:gd name="T58" fmla="*/ 371 w 700"/>
                <a:gd name="T59" fmla="*/ 467 h 563"/>
                <a:gd name="T60" fmla="*/ 377 w 700"/>
                <a:gd name="T61" fmla="*/ 467 h 563"/>
                <a:gd name="T62" fmla="*/ 383 w 700"/>
                <a:gd name="T63" fmla="*/ 497 h 563"/>
                <a:gd name="T64" fmla="*/ 395 w 700"/>
                <a:gd name="T65" fmla="*/ 551 h 563"/>
                <a:gd name="T66" fmla="*/ 454 w 700"/>
                <a:gd name="T67" fmla="*/ 545 h 563"/>
                <a:gd name="T68" fmla="*/ 460 w 700"/>
                <a:gd name="T69" fmla="*/ 563 h 563"/>
                <a:gd name="T70" fmla="*/ 520 w 700"/>
                <a:gd name="T71" fmla="*/ 539 h 563"/>
                <a:gd name="T72" fmla="*/ 586 w 700"/>
                <a:gd name="T73" fmla="*/ 485 h 563"/>
                <a:gd name="T74" fmla="*/ 634 w 700"/>
                <a:gd name="T75" fmla="*/ 431 h 563"/>
                <a:gd name="T76" fmla="*/ 688 w 700"/>
                <a:gd name="T77" fmla="*/ 359 h 563"/>
                <a:gd name="T78" fmla="*/ 700 w 700"/>
                <a:gd name="T79" fmla="*/ 299 h 563"/>
                <a:gd name="T80" fmla="*/ 670 w 700"/>
                <a:gd name="T81" fmla="*/ 258 h 563"/>
                <a:gd name="T82" fmla="*/ 664 w 700"/>
                <a:gd name="T83" fmla="*/ 234 h 563"/>
                <a:gd name="T84" fmla="*/ 652 w 700"/>
                <a:gd name="T85" fmla="*/ 192 h 563"/>
                <a:gd name="T86" fmla="*/ 616 w 700"/>
                <a:gd name="T87" fmla="*/ 144 h 563"/>
                <a:gd name="T88" fmla="*/ 610 w 700"/>
                <a:gd name="T89" fmla="*/ 84 h 563"/>
                <a:gd name="T90" fmla="*/ 586 w 700"/>
                <a:gd name="T91" fmla="*/ 30 h 563"/>
                <a:gd name="T92" fmla="*/ 568 w 700"/>
                <a:gd name="T93" fmla="*/ 18 h 563"/>
                <a:gd name="T94" fmla="*/ 562 w 700"/>
                <a:gd name="T95" fmla="*/ 42 h 563"/>
                <a:gd name="T96" fmla="*/ 550 w 700"/>
                <a:gd name="T97" fmla="*/ 90 h 563"/>
                <a:gd name="T98" fmla="*/ 478 w 700"/>
                <a:gd name="T99" fmla="*/ 114 h 563"/>
                <a:gd name="T100" fmla="*/ 454 w 700"/>
                <a:gd name="T101" fmla="*/ 60 h 563"/>
                <a:gd name="T102" fmla="*/ 472 w 700"/>
                <a:gd name="T103" fmla="*/ 30 h 563"/>
                <a:gd name="T104" fmla="*/ 454 w 700"/>
                <a:gd name="T105" fmla="*/ 30 h 563"/>
                <a:gd name="T106" fmla="*/ 419 w 700"/>
                <a:gd name="T107" fmla="*/ 24 h 56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700"/>
                <a:gd name="T163" fmla="*/ 0 h 563"/>
                <a:gd name="T164" fmla="*/ 700 w 700"/>
                <a:gd name="T165" fmla="*/ 563 h 56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700" h="563">
                  <a:moveTo>
                    <a:pt x="407" y="12"/>
                  </a:moveTo>
                  <a:lnTo>
                    <a:pt x="401" y="12"/>
                  </a:lnTo>
                  <a:lnTo>
                    <a:pt x="395" y="12"/>
                  </a:lnTo>
                  <a:lnTo>
                    <a:pt x="389" y="12"/>
                  </a:lnTo>
                  <a:lnTo>
                    <a:pt x="395" y="18"/>
                  </a:lnTo>
                  <a:lnTo>
                    <a:pt x="401" y="18"/>
                  </a:lnTo>
                  <a:lnTo>
                    <a:pt x="401" y="30"/>
                  </a:lnTo>
                  <a:lnTo>
                    <a:pt x="395" y="30"/>
                  </a:lnTo>
                  <a:lnTo>
                    <a:pt x="377" y="30"/>
                  </a:lnTo>
                  <a:lnTo>
                    <a:pt x="371" y="30"/>
                  </a:lnTo>
                  <a:lnTo>
                    <a:pt x="365" y="36"/>
                  </a:lnTo>
                  <a:lnTo>
                    <a:pt x="353" y="48"/>
                  </a:lnTo>
                  <a:lnTo>
                    <a:pt x="353" y="54"/>
                  </a:lnTo>
                  <a:lnTo>
                    <a:pt x="347" y="60"/>
                  </a:lnTo>
                  <a:lnTo>
                    <a:pt x="341" y="78"/>
                  </a:lnTo>
                  <a:lnTo>
                    <a:pt x="347" y="78"/>
                  </a:lnTo>
                  <a:lnTo>
                    <a:pt x="341" y="90"/>
                  </a:lnTo>
                  <a:lnTo>
                    <a:pt x="347" y="96"/>
                  </a:lnTo>
                  <a:lnTo>
                    <a:pt x="335" y="84"/>
                  </a:lnTo>
                  <a:lnTo>
                    <a:pt x="323" y="84"/>
                  </a:lnTo>
                  <a:lnTo>
                    <a:pt x="317" y="90"/>
                  </a:lnTo>
                  <a:lnTo>
                    <a:pt x="311" y="96"/>
                  </a:lnTo>
                  <a:lnTo>
                    <a:pt x="311" y="90"/>
                  </a:lnTo>
                  <a:lnTo>
                    <a:pt x="317" y="78"/>
                  </a:lnTo>
                  <a:lnTo>
                    <a:pt x="299" y="60"/>
                  </a:lnTo>
                  <a:lnTo>
                    <a:pt x="293" y="66"/>
                  </a:lnTo>
                  <a:lnTo>
                    <a:pt x="287" y="66"/>
                  </a:lnTo>
                  <a:lnTo>
                    <a:pt x="281" y="66"/>
                  </a:lnTo>
                  <a:lnTo>
                    <a:pt x="275" y="78"/>
                  </a:lnTo>
                  <a:lnTo>
                    <a:pt x="275" y="72"/>
                  </a:lnTo>
                  <a:lnTo>
                    <a:pt x="263" y="84"/>
                  </a:lnTo>
                  <a:lnTo>
                    <a:pt x="263" y="90"/>
                  </a:lnTo>
                  <a:lnTo>
                    <a:pt x="257" y="84"/>
                  </a:lnTo>
                  <a:lnTo>
                    <a:pt x="263" y="96"/>
                  </a:lnTo>
                  <a:lnTo>
                    <a:pt x="251" y="90"/>
                  </a:lnTo>
                  <a:lnTo>
                    <a:pt x="251" y="102"/>
                  </a:lnTo>
                  <a:lnTo>
                    <a:pt x="245" y="108"/>
                  </a:lnTo>
                  <a:lnTo>
                    <a:pt x="245" y="114"/>
                  </a:lnTo>
                  <a:lnTo>
                    <a:pt x="251" y="114"/>
                  </a:lnTo>
                  <a:lnTo>
                    <a:pt x="239" y="114"/>
                  </a:lnTo>
                  <a:lnTo>
                    <a:pt x="233" y="108"/>
                  </a:lnTo>
                  <a:lnTo>
                    <a:pt x="233" y="114"/>
                  </a:lnTo>
                  <a:lnTo>
                    <a:pt x="233" y="126"/>
                  </a:lnTo>
                  <a:lnTo>
                    <a:pt x="227" y="126"/>
                  </a:lnTo>
                  <a:lnTo>
                    <a:pt x="227" y="144"/>
                  </a:lnTo>
                  <a:lnTo>
                    <a:pt x="227" y="126"/>
                  </a:lnTo>
                  <a:lnTo>
                    <a:pt x="221" y="114"/>
                  </a:lnTo>
                  <a:lnTo>
                    <a:pt x="215" y="120"/>
                  </a:lnTo>
                  <a:lnTo>
                    <a:pt x="203" y="138"/>
                  </a:lnTo>
                  <a:lnTo>
                    <a:pt x="203" y="150"/>
                  </a:lnTo>
                  <a:lnTo>
                    <a:pt x="185" y="168"/>
                  </a:lnTo>
                  <a:lnTo>
                    <a:pt x="155" y="186"/>
                  </a:lnTo>
                  <a:lnTo>
                    <a:pt x="137" y="186"/>
                  </a:lnTo>
                  <a:lnTo>
                    <a:pt x="120" y="192"/>
                  </a:lnTo>
                  <a:lnTo>
                    <a:pt x="108" y="198"/>
                  </a:lnTo>
                  <a:lnTo>
                    <a:pt x="102" y="198"/>
                  </a:lnTo>
                  <a:lnTo>
                    <a:pt x="54" y="228"/>
                  </a:lnTo>
                  <a:lnTo>
                    <a:pt x="48" y="234"/>
                  </a:lnTo>
                  <a:lnTo>
                    <a:pt x="48" y="222"/>
                  </a:lnTo>
                  <a:lnTo>
                    <a:pt x="42" y="240"/>
                  </a:lnTo>
                  <a:lnTo>
                    <a:pt x="30" y="264"/>
                  </a:lnTo>
                  <a:lnTo>
                    <a:pt x="30" y="282"/>
                  </a:lnTo>
                  <a:lnTo>
                    <a:pt x="30" y="305"/>
                  </a:lnTo>
                  <a:lnTo>
                    <a:pt x="30" y="311"/>
                  </a:lnTo>
                  <a:lnTo>
                    <a:pt x="24" y="305"/>
                  </a:lnTo>
                  <a:lnTo>
                    <a:pt x="24" y="294"/>
                  </a:lnTo>
                  <a:lnTo>
                    <a:pt x="24" y="317"/>
                  </a:lnTo>
                  <a:lnTo>
                    <a:pt x="18" y="305"/>
                  </a:lnTo>
                  <a:lnTo>
                    <a:pt x="18" y="323"/>
                  </a:lnTo>
                  <a:lnTo>
                    <a:pt x="24" y="347"/>
                  </a:lnTo>
                  <a:lnTo>
                    <a:pt x="24" y="359"/>
                  </a:lnTo>
                  <a:lnTo>
                    <a:pt x="24" y="377"/>
                  </a:lnTo>
                  <a:lnTo>
                    <a:pt x="24" y="395"/>
                  </a:lnTo>
                  <a:lnTo>
                    <a:pt x="24" y="407"/>
                  </a:lnTo>
                  <a:lnTo>
                    <a:pt x="24" y="425"/>
                  </a:lnTo>
                  <a:lnTo>
                    <a:pt x="18" y="437"/>
                  </a:lnTo>
                  <a:lnTo>
                    <a:pt x="6" y="455"/>
                  </a:lnTo>
                  <a:lnTo>
                    <a:pt x="0" y="461"/>
                  </a:lnTo>
                  <a:lnTo>
                    <a:pt x="0" y="473"/>
                  </a:lnTo>
                  <a:lnTo>
                    <a:pt x="12" y="479"/>
                  </a:lnTo>
                  <a:lnTo>
                    <a:pt x="24" y="485"/>
                  </a:lnTo>
                  <a:lnTo>
                    <a:pt x="42" y="485"/>
                  </a:lnTo>
                  <a:lnTo>
                    <a:pt x="66" y="473"/>
                  </a:lnTo>
                  <a:lnTo>
                    <a:pt x="78" y="461"/>
                  </a:lnTo>
                  <a:lnTo>
                    <a:pt x="114" y="461"/>
                  </a:lnTo>
                  <a:lnTo>
                    <a:pt x="137" y="461"/>
                  </a:lnTo>
                  <a:lnTo>
                    <a:pt x="155" y="449"/>
                  </a:lnTo>
                  <a:lnTo>
                    <a:pt x="179" y="437"/>
                  </a:lnTo>
                  <a:lnTo>
                    <a:pt x="197" y="431"/>
                  </a:lnTo>
                  <a:lnTo>
                    <a:pt x="239" y="419"/>
                  </a:lnTo>
                  <a:lnTo>
                    <a:pt x="263" y="419"/>
                  </a:lnTo>
                  <a:lnTo>
                    <a:pt x="287" y="413"/>
                  </a:lnTo>
                  <a:lnTo>
                    <a:pt x="293" y="419"/>
                  </a:lnTo>
                  <a:lnTo>
                    <a:pt x="317" y="425"/>
                  </a:lnTo>
                  <a:lnTo>
                    <a:pt x="323" y="431"/>
                  </a:lnTo>
                  <a:lnTo>
                    <a:pt x="329" y="437"/>
                  </a:lnTo>
                  <a:lnTo>
                    <a:pt x="329" y="449"/>
                  </a:lnTo>
                  <a:lnTo>
                    <a:pt x="329" y="461"/>
                  </a:lnTo>
                  <a:lnTo>
                    <a:pt x="335" y="473"/>
                  </a:lnTo>
                  <a:lnTo>
                    <a:pt x="329" y="473"/>
                  </a:lnTo>
                  <a:lnTo>
                    <a:pt x="335" y="479"/>
                  </a:lnTo>
                  <a:lnTo>
                    <a:pt x="341" y="479"/>
                  </a:lnTo>
                  <a:lnTo>
                    <a:pt x="359" y="461"/>
                  </a:lnTo>
                  <a:lnTo>
                    <a:pt x="383" y="443"/>
                  </a:lnTo>
                  <a:lnTo>
                    <a:pt x="389" y="437"/>
                  </a:lnTo>
                  <a:lnTo>
                    <a:pt x="383" y="449"/>
                  </a:lnTo>
                  <a:lnTo>
                    <a:pt x="371" y="467"/>
                  </a:lnTo>
                  <a:lnTo>
                    <a:pt x="359" y="479"/>
                  </a:lnTo>
                  <a:lnTo>
                    <a:pt x="353" y="485"/>
                  </a:lnTo>
                  <a:lnTo>
                    <a:pt x="365" y="485"/>
                  </a:lnTo>
                  <a:lnTo>
                    <a:pt x="377" y="467"/>
                  </a:lnTo>
                  <a:lnTo>
                    <a:pt x="383" y="479"/>
                  </a:lnTo>
                  <a:lnTo>
                    <a:pt x="371" y="497"/>
                  </a:lnTo>
                  <a:lnTo>
                    <a:pt x="377" y="497"/>
                  </a:lnTo>
                  <a:lnTo>
                    <a:pt x="383" y="497"/>
                  </a:lnTo>
                  <a:lnTo>
                    <a:pt x="389" y="503"/>
                  </a:lnTo>
                  <a:lnTo>
                    <a:pt x="383" y="521"/>
                  </a:lnTo>
                  <a:lnTo>
                    <a:pt x="383" y="545"/>
                  </a:lnTo>
                  <a:lnTo>
                    <a:pt x="395" y="551"/>
                  </a:lnTo>
                  <a:lnTo>
                    <a:pt x="425" y="557"/>
                  </a:lnTo>
                  <a:lnTo>
                    <a:pt x="448" y="551"/>
                  </a:lnTo>
                  <a:lnTo>
                    <a:pt x="443" y="545"/>
                  </a:lnTo>
                  <a:lnTo>
                    <a:pt x="454" y="545"/>
                  </a:lnTo>
                  <a:lnTo>
                    <a:pt x="448" y="551"/>
                  </a:lnTo>
                  <a:lnTo>
                    <a:pt x="454" y="551"/>
                  </a:lnTo>
                  <a:lnTo>
                    <a:pt x="460" y="551"/>
                  </a:lnTo>
                  <a:lnTo>
                    <a:pt x="460" y="563"/>
                  </a:lnTo>
                  <a:lnTo>
                    <a:pt x="466" y="563"/>
                  </a:lnTo>
                  <a:lnTo>
                    <a:pt x="472" y="557"/>
                  </a:lnTo>
                  <a:lnTo>
                    <a:pt x="502" y="539"/>
                  </a:lnTo>
                  <a:lnTo>
                    <a:pt x="520" y="539"/>
                  </a:lnTo>
                  <a:lnTo>
                    <a:pt x="538" y="533"/>
                  </a:lnTo>
                  <a:lnTo>
                    <a:pt x="550" y="521"/>
                  </a:lnTo>
                  <a:lnTo>
                    <a:pt x="568" y="503"/>
                  </a:lnTo>
                  <a:lnTo>
                    <a:pt x="586" y="485"/>
                  </a:lnTo>
                  <a:lnTo>
                    <a:pt x="598" y="461"/>
                  </a:lnTo>
                  <a:lnTo>
                    <a:pt x="610" y="455"/>
                  </a:lnTo>
                  <a:lnTo>
                    <a:pt x="628" y="437"/>
                  </a:lnTo>
                  <a:lnTo>
                    <a:pt x="634" y="431"/>
                  </a:lnTo>
                  <a:lnTo>
                    <a:pt x="646" y="413"/>
                  </a:lnTo>
                  <a:lnTo>
                    <a:pt x="664" y="395"/>
                  </a:lnTo>
                  <a:lnTo>
                    <a:pt x="676" y="377"/>
                  </a:lnTo>
                  <a:lnTo>
                    <a:pt x="688" y="359"/>
                  </a:lnTo>
                  <a:lnTo>
                    <a:pt x="688" y="347"/>
                  </a:lnTo>
                  <a:lnTo>
                    <a:pt x="688" y="335"/>
                  </a:lnTo>
                  <a:lnTo>
                    <a:pt x="694" y="317"/>
                  </a:lnTo>
                  <a:lnTo>
                    <a:pt x="700" y="299"/>
                  </a:lnTo>
                  <a:lnTo>
                    <a:pt x="694" y="288"/>
                  </a:lnTo>
                  <a:lnTo>
                    <a:pt x="688" y="276"/>
                  </a:lnTo>
                  <a:lnTo>
                    <a:pt x="682" y="270"/>
                  </a:lnTo>
                  <a:lnTo>
                    <a:pt x="670" y="258"/>
                  </a:lnTo>
                  <a:lnTo>
                    <a:pt x="676" y="234"/>
                  </a:lnTo>
                  <a:lnTo>
                    <a:pt x="670" y="234"/>
                  </a:lnTo>
                  <a:lnTo>
                    <a:pt x="664" y="228"/>
                  </a:lnTo>
                  <a:lnTo>
                    <a:pt x="664" y="234"/>
                  </a:lnTo>
                  <a:lnTo>
                    <a:pt x="658" y="234"/>
                  </a:lnTo>
                  <a:lnTo>
                    <a:pt x="658" y="216"/>
                  </a:lnTo>
                  <a:lnTo>
                    <a:pt x="652" y="198"/>
                  </a:lnTo>
                  <a:lnTo>
                    <a:pt x="652" y="192"/>
                  </a:lnTo>
                  <a:lnTo>
                    <a:pt x="646" y="186"/>
                  </a:lnTo>
                  <a:lnTo>
                    <a:pt x="634" y="174"/>
                  </a:lnTo>
                  <a:lnTo>
                    <a:pt x="616" y="162"/>
                  </a:lnTo>
                  <a:lnTo>
                    <a:pt x="616" y="144"/>
                  </a:lnTo>
                  <a:lnTo>
                    <a:pt x="616" y="126"/>
                  </a:lnTo>
                  <a:lnTo>
                    <a:pt x="610" y="108"/>
                  </a:lnTo>
                  <a:lnTo>
                    <a:pt x="616" y="90"/>
                  </a:lnTo>
                  <a:lnTo>
                    <a:pt x="610" y="84"/>
                  </a:lnTo>
                  <a:lnTo>
                    <a:pt x="598" y="72"/>
                  </a:lnTo>
                  <a:lnTo>
                    <a:pt x="592" y="72"/>
                  </a:lnTo>
                  <a:lnTo>
                    <a:pt x="586" y="42"/>
                  </a:lnTo>
                  <a:lnTo>
                    <a:pt x="586" y="30"/>
                  </a:lnTo>
                  <a:lnTo>
                    <a:pt x="580" y="18"/>
                  </a:lnTo>
                  <a:lnTo>
                    <a:pt x="580" y="6"/>
                  </a:lnTo>
                  <a:lnTo>
                    <a:pt x="574" y="0"/>
                  </a:lnTo>
                  <a:lnTo>
                    <a:pt x="568" y="18"/>
                  </a:lnTo>
                  <a:lnTo>
                    <a:pt x="562" y="24"/>
                  </a:lnTo>
                  <a:lnTo>
                    <a:pt x="556" y="36"/>
                  </a:lnTo>
                  <a:lnTo>
                    <a:pt x="562" y="36"/>
                  </a:lnTo>
                  <a:lnTo>
                    <a:pt x="562" y="42"/>
                  </a:lnTo>
                  <a:lnTo>
                    <a:pt x="556" y="48"/>
                  </a:lnTo>
                  <a:lnTo>
                    <a:pt x="556" y="54"/>
                  </a:lnTo>
                  <a:lnTo>
                    <a:pt x="550" y="60"/>
                  </a:lnTo>
                  <a:lnTo>
                    <a:pt x="550" y="90"/>
                  </a:lnTo>
                  <a:lnTo>
                    <a:pt x="526" y="138"/>
                  </a:lnTo>
                  <a:lnTo>
                    <a:pt x="508" y="138"/>
                  </a:lnTo>
                  <a:lnTo>
                    <a:pt x="496" y="126"/>
                  </a:lnTo>
                  <a:lnTo>
                    <a:pt x="478" y="114"/>
                  </a:lnTo>
                  <a:lnTo>
                    <a:pt x="460" y="102"/>
                  </a:lnTo>
                  <a:lnTo>
                    <a:pt x="454" y="90"/>
                  </a:lnTo>
                  <a:lnTo>
                    <a:pt x="443" y="78"/>
                  </a:lnTo>
                  <a:lnTo>
                    <a:pt x="454" y="60"/>
                  </a:lnTo>
                  <a:lnTo>
                    <a:pt x="460" y="48"/>
                  </a:lnTo>
                  <a:lnTo>
                    <a:pt x="460" y="54"/>
                  </a:lnTo>
                  <a:lnTo>
                    <a:pt x="466" y="42"/>
                  </a:lnTo>
                  <a:lnTo>
                    <a:pt x="472" y="30"/>
                  </a:lnTo>
                  <a:lnTo>
                    <a:pt x="466" y="24"/>
                  </a:lnTo>
                  <a:lnTo>
                    <a:pt x="460" y="36"/>
                  </a:lnTo>
                  <a:lnTo>
                    <a:pt x="460" y="30"/>
                  </a:lnTo>
                  <a:lnTo>
                    <a:pt x="454" y="30"/>
                  </a:lnTo>
                  <a:lnTo>
                    <a:pt x="454" y="24"/>
                  </a:lnTo>
                  <a:lnTo>
                    <a:pt x="443" y="30"/>
                  </a:lnTo>
                  <a:lnTo>
                    <a:pt x="431" y="30"/>
                  </a:lnTo>
                  <a:lnTo>
                    <a:pt x="419" y="24"/>
                  </a:lnTo>
                  <a:lnTo>
                    <a:pt x="407" y="12"/>
                  </a:lnTo>
                  <a:close/>
                </a:path>
              </a:pathLst>
            </a:custGeom>
            <a:solidFill>
              <a:srgbClr val="239FB1"/>
            </a:solidFill>
            <a:ln w="9525">
              <a:solidFill>
                <a:srgbClr val="000000"/>
              </a:solidFill>
              <a:round/>
              <a:headEnd/>
              <a:tailEnd/>
            </a:ln>
          </p:spPr>
          <p:txBody>
            <a:bodyPr/>
            <a:lstStyle/>
            <a:p>
              <a:pPr algn="ctr"/>
              <a:endParaRPr lang="en-US"/>
            </a:p>
          </p:txBody>
        </p:sp>
        <p:sp>
          <p:nvSpPr>
            <p:cNvPr id="21735" name="Freeform 252"/>
            <p:cNvSpPr>
              <a:spLocks/>
            </p:cNvSpPr>
            <p:nvPr/>
          </p:nvSpPr>
          <p:spPr bwMode="auto">
            <a:xfrm>
              <a:off x="4971" y="3671"/>
              <a:ext cx="64" cy="60"/>
            </a:xfrm>
            <a:custGeom>
              <a:avLst/>
              <a:gdLst>
                <a:gd name="T0" fmla="*/ 30 w 71"/>
                <a:gd name="T1" fmla="*/ 42 h 53"/>
                <a:gd name="T2" fmla="*/ 12 w 71"/>
                <a:gd name="T3" fmla="*/ 53 h 53"/>
                <a:gd name="T4" fmla="*/ 0 w 71"/>
                <a:gd name="T5" fmla="*/ 48 h 53"/>
                <a:gd name="T6" fmla="*/ 0 w 71"/>
                <a:gd name="T7" fmla="*/ 48 h 53"/>
                <a:gd name="T8" fmla="*/ 0 w 71"/>
                <a:gd name="T9" fmla="*/ 30 h 53"/>
                <a:gd name="T10" fmla="*/ 6 w 71"/>
                <a:gd name="T11" fmla="*/ 30 h 53"/>
                <a:gd name="T12" fmla="*/ 6 w 71"/>
                <a:gd name="T13" fmla="*/ 30 h 53"/>
                <a:gd name="T14" fmla="*/ 12 w 71"/>
                <a:gd name="T15" fmla="*/ 6 h 53"/>
                <a:gd name="T16" fmla="*/ 18 w 71"/>
                <a:gd name="T17" fmla="*/ 0 h 53"/>
                <a:gd name="T18" fmla="*/ 30 w 71"/>
                <a:gd name="T19" fmla="*/ 6 h 53"/>
                <a:gd name="T20" fmla="*/ 41 w 71"/>
                <a:gd name="T21" fmla="*/ 12 h 53"/>
                <a:gd name="T22" fmla="*/ 47 w 71"/>
                <a:gd name="T23" fmla="*/ 6 h 53"/>
                <a:gd name="T24" fmla="*/ 71 w 71"/>
                <a:gd name="T25" fmla="*/ 0 h 53"/>
                <a:gd name="T26" fmla="*/ 53 w 71"/>
                <a:gd name="T27" fmla="*/ 30 h 53"/>
                <a:gd name="T28" fmla="*/ 47 w 71"/>
                <a:gd name="T29" fmla="*/ 24 h 53"/>
                <a:gd name="T30" fmla="*/ 30 w 71"/>
                <a:gd name="T31" fmla="*/ 48 h 53"/>
                <a:gd name="T32" fmla="*/ 36 w 71"/>
                <a:gd name="T33" fmla="*/ 42 h 53"/>
                <a:gd name="T34" fmla="*/ 30 w 71"/>
                <a:gd name="T35" fmla="*/ 42 h 53"/>
                <a:gd name="T36" fmla="*/ 30 w 71"/>
                <a:gd name="T37" fmla="*/ 42 h 5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53"/>
                <a:gd name="T59" fmla="*/ 71 w 71"/>
                <a:gd name="T60" fmla="*/ 53 h 5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53">
                  <a:moveTo>
                    <a:pt x="30" y="42"/>
                  </a:moveTo>
                  <a:lnTo>
                    <a:pt x="12" y="53"/>
                  </a:lnTo>
                  <a:lnTo>
                    <a:pt x="0" y="48"/>
                  </a:lnTo>
                  <a:lnTo>
                    <a:pt x="0" y="30"/>
                  </a:lnTo>
                  <a:lnTo>
                    <a:pt x="6" y="30"/>
                  </a:lnTo>
                  <a:lnTo>
                    <a:pt x="12" y="6"/>
                  </a:lnTo>
                  <a:lnTo>
                    <a:pt x="18" y="0"/>
                  </a:lnTo>
                  <a:lnTo>
                    <a:pt x="30" y="6"/>
                  </a:lnTo>
                  <a:lnTo>
                    <a:pt x="41" y="12"/>
                  </a:lnTo>
                  <a:lnTo>
                    <a:pt x="47" y="6"/>
                  </a:lnTo>
                  <a:lnTo>
                    <a:pt x="71" y="0"/>
                  </a:lnTo>
                  <a:lnTo>
                    <a:pt x="53" y="30"/>
                  </a:lnTo>
                  <a:lnTo>
                    <a:pt x="47" y="24"/>
                  </a:lnTo>
                  <a:lnTo>
                    <a:pt x="30" y="48"/>
                  </a:lnTo>
                  <a:lnTo>
                    <a:pt x="36" y="42"/>
                  </a:lnTo>
                  <a:lnTo>
                    <a:pt x="30" y="42"/>
                  </a:lnTo>
                  <a:close/>
                </a:path>
              </a:pathLst>
            </a:custGeom>
            <a:solidFill>
              <a:srgbClr val="239FB1"/>
            </a:solidFill>
            <a:ln w="9525">
              <a:solidFill>
                <a:srgbClr val="000000"/>
              </a:solidFill>
              <a:round/>
              <a:headEnd/>
              <a:tailEnd/>
            </a:ln>
          </p:spPr>
          <p:txBody>
            <a:bodyPr/>
            <a:lstStyle/>
            <a:p>
              <a:pPr algn="ctr"/>
              <a:endParaRPr lang="en-US"/>
            </a:p>
          </p:txBody>
        </p:sp>
        <p:sp>
          <p:nvSpPr>
            <p:cNvPr id="21736" name="Freeform 253"/>
            <p:cNvSpPr>
              <a:spLocks/>
            </p:cNvSpPr>
            <p:nvPr/>
          </p:nvSpPr>
          <p:spPr bwMode="auto">
            <a:xfrm>
              <a:off x="5649" y="3145"/>
              <a:ext cx="22" cy="20"/>
            </a:xfrm>
            <a:custGeom>
              <a:avLst/>
              <a:gdLst>
                <a:gd name="T0" fmla="*/ 24 w 24"/>
                <a:gd name="T1" fmla="*/ 12 h 18"/>
                <a:gd name="T2" fmla="*/ 0 w 24"/>
                <a:gd name="T3" fmla="*/ 18 h 18"/>
                <a:gd name="T4" fmla="*/ 0 w 24"/>
                <a:gd name="T5" fmla="*/ 6 h 18"/>
                <a:gd name="T6" fmla="*/ 18 w 24"/>
                <a:gd name="T7" fmla="*/ 0 h 18"/>
                <a:gd name="T8" fmla="*/ 24 w 24"/>
                <a:gd name="T9" fmla="*/ 12 h 18"/>
                <a:gd name="T10" fmla="*/ 24 w 24"/>
                <a:gd name="T11" fmla="*/ 12 h 18"/>
                <a:gd name="T12" fmla="*/ 0 60000 65536"/>
                <a:gd name="T13" fmla="*/ 0 60000 65536"/>
                <a:gd name="T14" fmla="*/ 0 60000 65536"/>
                <a:gd name="T15" fmla="*/ 0 60000 65536"/>
                <a:gd name="T16" fmla="*/ 0 60000 65536"/>
                <a:gd name="T17" fmla="*/ 0 60000 65536"/>
                <a:gd name="T18" fmla="*/ 0 w 24"/>
                <a:gd name="T19" fmla="*/ 0 h 18"/>
                <a:gd name="T20" fmla="*/ 24 w 24"/>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24" h="18">
                  <a:moveTo>
                    <a:pt x="24" y="12"/>
                  </a:moveTo>
                  <a:lnTo>
                    <a:pt x="0" y="18"/>
                  </a:lnTo>
                  <a:lnTo>
                    <a:pt x="0" y="6"/>
                  </a:lnTo>
                  <a:lnTo>
                    <a:pt x="18" y="0"/>
                  </a:lnTo>
                  <a:lnTo>
                    <a:pt x="24" y="12"/>
                  </a:lnTo>
                  <a:close/>
                </a:path>
              </a:pathLst>
            </a:custGeom>
            <a:solidFill>
              <a:srgbClr val="E1E1E1"/>
            </a:solidFill>
            <a:ln w="9525">
              <a:solidFill>
                <a:srgbClr val="000000"/>
              </a:solidFill>
              <a:round/>
              <a:headEnd/>
              <a:tailEnd/>
            </a:ln>
          </p:spPr>
          <p:txBody>
            <a:bodyPr/>
            <a:lstStyle/>
            <a:p>
              <a:pPr algn="ctr"/>
              <a:endParaRPr lang="en-US"/>
            </a:p>
          </p:txBody>
        </p:sp>
        <p:sp>
          <p:nvSpPr>
            <p:cNvPr id="21737" name="Freeform 254"/>
            <p:cNvSpPr>
              <a:spLocks/>
            </p:cNvSpPr>
            <p:nvPr/>
          </p:nvSpPr>
          <p:spPr bwMode="auto">
            <a:xfrm>
              <a:off x="5671" y="3118"/>
              <a:ext cx="21" cy="20"/>
            </a:xfrm>
            <a:custGeom>
              <a:avLst/>
              <a:gdLst>
                <a:gd name="T0" fmla="*/ 18 w 24"/>
                <a:gd name="T1" fmla="*/ 12 h 18"/>
                <a:gd name="T2" fmla="*/ 24 w 24"/>
                <a:gd name="T3" fmla="*/ 0 h 18"/>
                <a:gd name="T4" fmla="*/ 6 w 24"/>
                <a:gd name="T5" fmla="*/ 12 h 18"/>
                <a:gd name="T6" fmla="*/ 0 w 24"/>
                <a:gd name="T7" fmla="*/ 18 h 18"/>
                <a:gd name="T8" fmla="*/ 18 w 24"/>
                <a:gd name="T9" fmla="*/ 12 h 18"/>
                <a:gd name="T10" fmla="*/ 0 60000 65536"/>
                <a:gd name="T11" fmla="*/ 0 60000 65536"/>
                <a:gd name="T12" fmla="*/ 0 60000 65536"/>
                <a:gd name="T13" fmla="*/ 0 60000 65536"/>
                <a:gd name="T14" fmla="*/ 0 60000 65536"/>
                <a:gd name="T15" fmla="*/ 0 w 24"/>
                <a:gd name="T16" fmla="*/ 0 h 18"/>
                <a:gd name="T17" fmla="*/ 24 w 24"/>
                <a:gd name="T18" fmla="*/ 18 h 18"/>
              </a:gdLst>
              <a:ahLst/>
              <a:cxnLst>
                <a:cxn ang="T10">
                  <a:pos x="T0" y="T1"/>
                </a:cxn>
                <a:cxn ang="T11">
                  <a:pos x="T2" y="T3"/>
                </a:cxn>
                <a:cxn ang="T12">
                  <a:pos x="T4" y="T5"/>
                </a:cxn>
                <a:cxn ang="T13">
                  <a:pos x="T6" y="T7"/>
                </a:cxn>
                <a:cxn ang="T14">
                  <a:pos x="T8" y="T9"/>
                </a:cxn>
              </a:cxnLst>
              <a:rect l="T15" t="T16" r="T17" b="T18"/>
              <a:pathLst>
                <a:path w="24" h="18">
                  <a:moveTo>
                    <a:pt x="18" y="12"/>
                  </a:moveTo>
                  <a:lnTo>
                    <a:pt x="24" y="0"/>
                  </a:lnTo>
                  <a:lnTo>
                    <a:pt x="6" y="12"/>
                  </a:lnTo>
                  <a:lnTo>
                    <a:pt x="0" y="18"/>
                  </a:lnTo>
                  <a:lnTo>
                    <a:pt x="18" y="12"/>
                  </a:lnTo>
                  <a:close/>
                </a:path>
              </a:pathLst>
            </a:custGeom>
            <a:solidFill>
              <a:srgbClr val="E1E1E1"/>
            </a:solidFill>
            <a:ln w="9525">
              <a:solidFill>
                <a:srgbClr val="000000"/>
              </a:solidFill>
              <a:round/>
              <a:headEnd/>
              <a:tailEnd/>
            </a:ln>
          </p:spPr>
          <p:txBody>
            <a:bodyPr/>
            <a:lstStyle/>
            <a:p>
              <a:pPr algn="ctr"/>
              <a:endParaRPr lang="en-US"/>
            </a:p>
          </p:txBody>
        </p:sp>
        <p:sp>
          <p:nvSpPr>
            <p:cNvPr id="21738" name="Freeform 255"/>
            <p:cNvSpPr>
              <a:spLocks/>
            </p:cNvSpPr>
            <p:nvPr/>
          </p:nvSpPr>
          <p:spPr bwMode="auto">
            <a:xfrm>
              <a:off x="5434" y="3206"/>
              <a:ext cx="32" cy="47"/>
            </a:xfrm>
            <a:custGeom>
              <a:avLst/>
              <a:gdLst>
                <a:gd name="T0" fmla="*/ 36 w 36"/>
                <a:gd name="T1" fmla="*/ 42 h 42"/>
                <a:gd name="T2" fmla="*/ 24 w 36"/>
                <a:gd name="T3" fmla="*/ 42 h 42"/>
                <a:gd name="T4" fmla="*/ 12 w 36"/>
                <a:gd name="T5" fmla="*/ 30 h 42"/>
                <a:gd name="T6" fmla="*/ 0 w 36"/>
                <a:gd name="T7" fmla="*/ 12 h 42"/>
                <a:gd name="T8" fmla="*/ 0 w 36"/>
                <a:gd name="T9" fmla="*/ 0 h 42"/>
                <a:gd name="T10" fmla="*/ 6 w 36"/>
                <a:gd name="T11" fmla="*/ 12 h 42"/>
                <a:gd name="T12" fmla="*/ 18 w 36"/>
                <a:gd name="T13" fmla="*/ 24 h 42"/>
                <a:gd name="T14" fmla="*/ 30 w 36"/>
                <a:gd name="T15" fmla="*/ 36 h 42"/>
                <a:gd name="T16" fmla="*/ 36 w 36"/>
                <a:gd name="T17" fmla="*/ 42 h 4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
                <a:gd name="T28" fmla="*/ 0 h 42"/>
                <a:gd name="T29" fmla="*/ 36 w 36"/>
                <a:gd name="T30" fmla="*/ 42 h 4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 h="42">
                  <a:moveTo>
                    <a:pt x="36" y="42"/>
                  </a:moveTo>
                  <a:lnTo>
                    <a:pt x="24" y="42"/>
                  </a:lnTo>
                  <a:lnTo>
                    <a:pt x="12" y="30"/>
                  </a:lnTo>
                  <a:lnTo>
                    <a:pt x="0" y="12"/>
                  </a:lnTo>
                  <a:lnTo>
                    <a:pt x="0" y="0"/>
                  </a:lnTo>
                  <a:lnTo>
                    <a:pt x="6" y="12"/>
                  </a:lnTo>
                  <a:lnTo>
                    <a:pt x="18" y="24"/>
                  </a:lnTo>
                  <a:lnTo>
                    <a:pt x="30" y="36"/>
                  </a:lnTo>
                  <a:lnTo>
                    <a:pt x="36" y="42"/>
                  </a:lnTo>
                  <a:close/>
                </a:path>
              </a:pathLst>
            </a:custGeom>
            <a:solidFill>
              <a:srgbClr val="6F73BF"/>
            </a:solidFill>
            <a:ln w="9525">
              <a:solidFill>
                <a:srgbClr val="000000"/>
              </a:solidFill>
              <a:round/>
              <a:headEnd/>
              <a:tailEnd/>
            </a:ln>
          </p:spPr>
          <p:txBody>
            <a:bodyPr/>
            <a:lstStyle/>
            <a:p>
              <a:pPr algn="ctr"/>
              <a:endParaRPr lang="en-US"/>
            </a:p>
          </p:txBody>
        </p:sp>
        <p:sp>
          <p:nvSpPr>
            <p:cNvPr id="21739" name="Freeform 256"/>
            <p:cNvSpPr>
              <a:spLocks/>
            </p:cNvSpPr>
            <p:nvPr/>
          </p:nvSpPr>
          <p:spPr bwMode="auto">
            <a:xfrm>
              <a:off x="5230" y="3664"/>
              <a:ext cx="177" cy="135"/>
            </a:xfrm>
            <a:custGeom>
              <a:avLst/>
              <a:gdLst>
                <a:gd name="T0" fmla="*/ 125 w 197"/>
                <a:gd name="T1" fmla="*/ 65 h 119"/>
                <a:gd name="T2" fmla="*/ 119 w 197"/>
                <a:gd name="T3" fmla="*/ 54 h 119"/>
                <a:gd name="T4" fmla="*/ 119 w 197"/>
                <a:gd name="T5" fmla="*/ 54 h 119"/>
                <a:gd name="T6" fmla="*/ 113 w 197"/>
                <a:gd name="T7" fmla="*/ 54 h 119"/>
                <a:gd name="T8" fmla="*/ 119 w 197"/>
                <a:gd name="T9" fmla="*/ 65 h 119"/>
                <a:gd name="T10" fmla="*/ 107 w 197"/>
                <a:gd name="T11" fmla="*/ 71 h 119"/>
                <a:gd name="T12" fmla="*/ 101 w 197"/>
                <a:gd name="T13" fmla="*/ 71 h 119"/>
                <a:gd name="T14" fmla="*/ 95 w 197"/>
                <a:gd name="T15" fmla="*/ 77 h 119"/>
                <a:gd name="T16" fmla="*/ 89 w 197"/>
                <a:gd name="T17" fmla="*/ 89 h 119"/>
                <a:gd name="T18" fmla="*/ 89 w 197"/>
                <a:gd name="T19" fmla="*/ 89 h 119"/>
                <a:gd name="T20" fmla="*/ 66 w 197"/>
                <a:gd name="T21" fmla="*/ 107 h 119"/>
                <a:gd name="T22" fmla="*/ 30 w 197"/>
                <a:gd name="T23" fmla="*/ 119 h 119"/>
                <a:gd name="T24" fmla="*/ 18 w 197"/>
                <a:gd name="T25" fmla="*/ 119 h 119"/>
                <a:gd name="T26" fmla="*/ 6 w 197"/>
                <a:gd name="T27" fmla="*/ 113 h 119"/>
                <a:gd name="T28" fmla="*/ 0 w 197"/>
                <a:gd name="T29" fmla="*/ 107 h 119"/>
                <a:gd name="T30" fmla="*/ 0 w 197"/>
                <a:gd name="T31" fmla="*/ 107 h 119"/>
                <a:gd name="T32" fmla="*/ 0 w 197"/>
                <a:gd name="T33" fmla="*/ 107 h 119"/>
                <a:gd name="T34" fmla="*/ 6 w 197"/>
                <a:gd name="T35" fmla="*/ 101 h 119"/>
                <a:gd name="T36" fmla="*/ 12 w 197"/>
                <a:gd name="T37" fmla="*/ 101 h 119"/>
                <a:gd name="T38" fmla="*/ 18 w 197"/>
                <a:gd name="T39" fmla="*/ 95 h 119"/>
                <a:gd name="T40" fmla="*/ 18 w 197"/>
                <a:gd name="T41" fmla="*/ 95 h 119"/>
                <a:gd name="T42" fmla="*/ 24 w 197"/>
                <a:gd name="T43" fmla="*/ 89 h 119"/>
                <a:gd name="T44" fmla="*/ 30 w 197"/>
                <a:gd name="T45" fmla="*/ 83 h 119"/>
                <a:gd name="T46" fmla="*/ 42 w 197"/>
                <a:gd name="T47" fmla="*/ 83 h 119"/>
                <a:gd name="T48" fmla="*/ 66 w 197"/>
                <a:gd name="T49" fmla="*/ 71 h 119"/>
                <a:gd name="T50" fmla="*/ 72 w 197"/>
                <a:gd name="T51" fmla="*/ 65 h 119"/>
                <a:gd name="T52" fmla="*/ 107 w 197"/>
                <a:gd name="T53" fmla="*/ 54 h 119"/>
                <a:gd name="T54" fmla="*/ 119 w 197"/>
                <a:gd name="T55" fmla="*/ 48 h 119"/>
                <a:gd name="T56" fmla="*/ 137 w 197"/>
                <a:gd name="T57" fmla="*/ 36 h 119"/>
                <a:gd name="T58" fmla="*/ 131 w 197"/>
                <a:gd name="T59" fmla="*/ 36 h 119"/>
                <a:gd name="T60" fmla="*/ 143 w 197"/>
                <a:gd name="T61" fmla="*/ 24 h 119"/>
                <a:gd name="T62" fmla="*/ 179 w 197"/>
                <a:gd name="T63" fmla="*/ 0 h 119"/>
                <a:gd name="T64" fmla="*/ 185 w 197"/>
                <a:gd name="T65" fmla="*/ 0 h 119"/>
                <a:gd name="T66" fmla="*/ 179 w 197"/>
                <a:gd name="T67" fmla="*/ 6 h 119"/>
                <a:gd name="T68" fmla="*/ 179 w 197"/>
                <a:gd name="T69" fmla="*/ 12 h 119"/>
                <a:gd name="T70" fmla="*/ 191 w 197"/>
                <a:gd name="T71" fmla="*/ 12 h 119"/>
                <a:gd name="T72" fmla="*/ 191 w 197"/>
                <a:gd name="T73" fmla="*/ 12 h 119"/>
                <a:gd name="T74" fmla="*/ 191 w 197"/>
                <a:gd name="T75" fmla="*/ 12 h 119"/>
                <a:gd name="T76" fmla="*/ 191 w 197"/>
                <a:gd name="T77" fmla="*/ 12 h 119"/>
                <a:gd name="T78" fmla="*/ 197 w 197"/>
                <a:gd name="T79" fmla="*/ 12 h 119"/>
                <a:gd name="T80" fmla="*/ 191 w 197"/>
                <a:gd name="T81" fmla="*/ 24 h 119"/>
                <a:gd name="T82" fmla="*/ 167 w 197"/>
                <a:gd name="T83" fmla="*/ 36 h 119"/>
                <a:gd name="T84" fmla="*/ 143 w 197"/>
                <a:gd name="T85" fmla="*/ 54 h 119"/>
                <a:gd name="T86" fmla="*/ 137 w 197"/>
                <a:gd name="T87" fmla="*/ 54 h 119"/>
                <a:gd name="T88" fmla="*/ 137 w 197"/>
                <a:gd name="T89" fmla="*/ 59 h 119"/>
                <a:gd name="T90" fmla="*/ 125 w 197"/>
                <a:gd name="T91" fmla="*/ 59 h 119"/>
                <a:gd name="T92" fmla="*/ 137 w 197"/>
                <a:gd name="T93" fmla="*/ 59 h 119"/>
                <a:gd name="T94" fmla="*/ 137 w 197"/>
                <a:gd name="T95" fmla="*/ 65 h 119"/>
                <a:gd name="T96" fmla="*/ 125 w 197"/>
                <a:gd name="T97" fmla="*/ 65 h 11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7"/>
                <a:gd name="T148" fmla="*/ 0 h 119"/>
                <a:gd name="T149" fmla="*/ 197 w 197"/>
                <a:gd name="T150" fmla="*/ 119 h 11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7" h="119">
                  <a:moveTo>
                    <a:pt x="125" y="65"/>
                  </a:moveTo>
                  <a:lnTo>
                    <a:pt x="119" y="54"/>
                  </a:lnTo>
                  <a:lnTo>
                    <a:pt x="113" y="54"/>
                  </a:lnTo>
                  <a:lnTo>
                    <a:pt x="119" y="65"/>
                  </a:lnTo>
                  <a:lnTo>
                    <a:pt x="107" y="71"/>
                  </a:lnTo>
                  <a:lnTo>
                    <a:pt x="101" y="71"/>
                  </a:lnTo>
                  <a:lnTo>
                    <a:pt x="95" y="77"/>
                  </a:lnTo>
                  <a:lnTo>
                    <a:pt x="89" y="89"/>
                  </a:lnTo>
                  <a:lnTo>
                    <a:pt x="66" y="107"/>
                  </a:lnTo>
                  <a:lnTo>
                    <a:pt x="30" y="119"/>
                  </a:lnTo>
                  <a:lnTo>
                    <a:pt x="18" y="119"/>
                  </a:lnTo>
                  <a:lnTo>
                    <a:pt x="6" y="113"/>
                  </a:lnTo>
                  <a:lnTo>
                    <a:pt x="0" y="107"/>
                  </a:lnTo>
                  <a:lnTo>
                    <a:pt x="6" y="101"/>
                  </a:lnTo>
                  <a:lnTo>
                    <a:pt x="12" y="101"/>
                  </a:lnTo>
                  <a:lnTo>
                    <a:pt x="18" y="95"/>
                  </a:lnTo>
                  <a:lnTo>
                    <a:pt x="24" y="89"/>
                  </a:lnTo>
                  <a:lnTo>
                    <a:pt x="30" y="83"/>
                  </a:lnTo>
                  <a:lnTo>
                    <a:pt x="42" y="83"/>
                  </a:lnTo>
                  <a:lnTo>
                    <a:pt x="66" y="71"/>
                  </a:lnTo>
                  <a:lnTo>
                    <a:pt x="72" y="65"/>
                  </a:lnTo>
                  <a:lnTo>
                    <a:pt x="107" y="54"/>
                  </a:lnTo>
                  <a:lnTo>
                    <a:pt x="119" y="48"/>
                  </a:lnTo>
                  <a:lnTo>
                    <a:pt x="137" y="36"/>
                  </a:lnTo>
                  <a:lnTo>
                    <a:pt x="131" y="36"/>
                  </a:lnTo>
                  <a:lnTo>
                    <a:pt x="143" y="24"/>
                  </a:lnTo>
                  <a:lnTo>
                    <a:pt x="179" y="0"/>
                  </a:lnTo>
                  <a:lnTo>
                    <a:pt x="185" y="0"/>
                  </a:lnTo>
                  <a:lnTo>
                    <a:pt x="179" y="6"/>
                  </a:lnTo>
                  <a:lnTo>
                    <a:pt x="179" y="12"/>
                  </a:lnTo>
                  <a:lnTo>
                    <a:pt x="191" y="12"/>
                  </a:lnTo>
                  <a:lnTo>
                    <a:pt x="197" y="12"/>
                  </a:lnTo>
                  <a:lnTo>
                    <a:pt x="191" y="24"/>
                  </a:lnTo>
                  <a:lnTo>
                    <a:pt x="167" y="36"/>
                  </a:lnTo>
                  <a:lnTo>
                    <a:pt x="143" y="54"/>
                  </a:lnTo>
                  <a:lnTo>
                    <a:pt x="137" y="54"/>
                  </a:lnTo>
                  <a:lnTo>
                    <a:pt x="137" y="59"/>
                  </a:lnTo>
                  <a:lnTo>
                    <a:pt x="125" y="59"/>
                  </a:lnTo>
                  <a:lnTo>
                    <a:pt x="137" y="59"/>
                  </a:lnTo>
                  <a:lnTo>
                    <a:pt x="137" y="65"/>
                  </a:lnTo>
                  <a:lnTo>
                    <a:pt x="125" y="65"/>
                  </a:lnTo>
                  <a:close/>
                </a:path>
              </a:pathLst>
            </a:custGeom>
            <a:solidFill>
              <a:srgbClr val="E1E1E1"/>
            </a:solidFill>
            <a:ln w="9525">
              <a:solidFill>
                <a:srgbClr val="000000"/>
              </a:solidFill>
              <a:round/>
              <a:headEnd/>
              <a:tailEnd/>
            </a:ln>
          </p:spPr>
          <p:txBody>
            <a:bodyPr/>
            <a:lstStyle/>
            <a:p>
              <a:pPr algn="ctr"/>
              <a:endParaRPr lang="en-US"/>
            </a:p>
          </p:txBody>
        </p:sp>
        <p:sp>
          <p:nvSpPr>
            <p:cNvPr id="21740" name="Freeform 257"/>
            <p:cNvSpPr>
              <a:spLocks/>
            </p:cNvSpPr>
            <p:nvPr/>
          </p:nvSpPr>
          <p:spPr bwMode="auto">
            <a:xfrm>
              <a:off x="5412" y="3529"/>
              <a:ext cx="103" cy="162"/>
            </a:xfrm>
            <a:custGeom>
              <a:avLst/>
              <a:gdLst>
                <a:gd name="T0" fmla="*/ 12 w 114"/>
                <a:gd name="T1" fmla="*/ 96 h 144"/>
                <a:gd name="T2" fmla="*/ 24 w 114"/>
                <a:gd name="T3" fmla="*/ 114 h 144"/>
                <a:gd name="T4" fmla="*/ 0 w 114"/>
                <a:gd name="T5" fmla="*/ 138 h 144"/>
                <a:gd name="T6" fmla="*/ 6 w 114"/>
                <a:gd name="T7" fmla="*/ 144 h 144"/>
                <a:gd name="T8" fmla="*/ 30 w 114"/>
                <a:gd name="T9" fmla="*/ 126 h 144"/>
                <a:gd name="T10" fmla="*/ 54 w 114"/>
                <a:gd name="T11" fmla="*/ 114 h 144"/>
                <a:gd name="T12" fmla="*/ 66 w 114"/>
                <a:gd name="T13" fmla="*/ 96 h 144"/>
                <a:gd name="T14" fmla="*/ 84 w 114"/>
                <a:gd name="T15" fmla="*/ 96 h 144"/>
                <a:gd name="T16" fmla="*/ 90 w 114"/>
                <a:gd name="T17" fmla="*/ 84 h 144"/>
                <a:gd name="T18" fmla="*/ 114 w 114"/>
                <a:gd name="T19" fmla="*/ 66 h 144"/>
                <a:gd name="T20" fmla="*/ 108 w 114"/>
                <a:gd name="T21" fmla="*/ 60 h 144"/>
                <a:gd name="T22" fmla="*/ 90 w 114"/>
                <a:gd name="T23" fmla="*/ 72 h 144"/>
                <a:gd name="T24" fmla="*/ 72 w 114"/>
                <a:gd name="T25" fmla="*/ 60 h 144"/>
                <a:gd name="T26" fmla="*/ 78 w 114"/>
                <a:gd name="T27" fmla="*/ 42 h 144"/>
                <a:gd name="T28" fmla="*/ 72 w 114"/>
                <a:gd name="T29" fmla="*/ 54 h 144"/>
                <a:gd name="T30" fmla="*/ 60 w 114"/>
                <a:gd name="T31" fmla="*/ 48 h 144"/>
                <a:gd name="T32" fmla="*/ 66 w 114"/>
                <a:gd name="T33" fmla="*/ 42 h 144"/>
                <a:gd name="T34" fmla="*/ 72 w 114"/>
                <a:gd name="T35" fmla="*/ 24 h 144"/>
                <a:gd name="T36" fmla="*/ 72 w 114"/>
                <a:gd name="T37" fmla="*/ 18 h 144"/>
                <a:gd name="T38" fmla="*/ 72 w 114"/>
                <a:gd name="T39" fmla="*/ 18 h 144"/>
                <a:gd name="T40" fmla="*/ 66 w 114"/>
                <a:gd name="T41" fmla="*/ 6 h 144"/>
                <a:gd name="T42" fmla="*/ 60 w 114"/>
                <a:gd name="T43" fmla="*/ 0 h 144"/>
                <a:gd name="T44" fmla="*/ 60 w 114"/>
                <a:gd name="T45" fmla="*/ 0 h 144"/>
                <a:gd name="T46" fmla="*/ 60 w 114"/>
                <a:gd name="T47" fmla="*/ 12 h 144"/>
                <a:gd name="T48" fmla="*/ 60 w 114"/>
                <a:gd name="T49" fmla="*/ 18 h 144"/>
                <a:gd name="T50" fmla="*/ 54 w 114"/>
                <a:gd name="T51" fmla="*/ 36 h 144"/>
                <a:gd name="T52" fmla="*/ 60 w 114"/>
                <a:gd name="T53" fmla="*/ 30 h 144"/>
                <a:gd name="T54" fmla="*/ 60 w 114"/>
                <a:gd name="T55" fmla="*/ 36 h 144"/>
                <a:gd name="T56" fmla="*/ 60 w 114"/>
                <a:gd name="T57" fmla="*/ 36 h 144"/>
                <a:gd name="T58" fmla="*/ 60 w 114"/>
                <a:gd name="T59" fmla="*/ 42 h 144"/>
                <a:gd name="T60" fmla="*/ 54 w 114"/>
                <a:gd name="T61" fmla="*/ 54 h 144"/>
                <a:gd name="T62" fmla="*/ 60 w 114"/>
                <a:gd name="T63" fmla="*/ 48 h 144"/>
                <a:gd name="T64" fmla="*/ 54 w 114"/>
                <a:gd name="T65" fmla="*/ 54 h 144"/>
                <a:gd name="T66" fmla="*/ 54 w 114"/>
                <a:gd name="T67" fmla="*/ 66 h 144"/>
                <a:gd name="T68" fmla="*/ 36 w 114"/>
                <a:gd name="T69" fmla="*/ 84 h 144"/>
                <a:gd name="T70" fmla="*/ 12 w 114"/>
                <a:gd name="T71" fmla="*/ 96 h 14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4"/>
                <a:gd name="T109" fmla="*/ 0 h 144"/>
                <a:gd name="T110" fmla="*/ 114 w 114"/>
                <a:gd name="T111" fmla="*/ 144 h 14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4" h="144">
                  <a:moveTo>
                    <a:pt x="12" y="96"/>
                  </a:moveTo>
                  <a:lnTo>
                    <a:pt x="24" y="114"/>
                  </a:lnTo>
                  <a:lnTo>
                    <a:pt x="0" y="138"/>
                  </a:lnTo>
                  <a:lnTo>
                    <a:pt x="6" y="144"/>
                  </a:lnTo>
                  <a:lnTo>
                    <a:pt x="30" y="126"/>
                  </a:lnTo>
                  <a:lnTo>
                    <a:pt x="54" y="114"/>
                  </a:lnTo>
                  <a:lnTo>
                    <a:pt x="66" y="96"/>
                  </a:lnTo>
                  <a:lnTo>
                    <a:pt x="84" y="96"/>
                  </a:lnTo>
                  <a:lnTo>
                    <a:pt x="90" y="84"/>
                  </a:lnTo>
                  <a:lnTo>
                    <a:pt x="114" y="66"/>
                  </a:lnTo>
                  <a:lnTo>
                    <a:pt x="108" y="60"/>
                  </a:lnTo>
                  <a:lnTo>
                    <a:pt x="90" y="72"/>
                  </a:lnTo>
                  <a:lnTo>
                    <a:pt x="72" y="60"/>
                  </a:lnTo>
                  <a:lnTo>
                    <a:pt x="78" y="42"/>
                  </a:lnTo>
                  <a:lnTo>
                    <a:pt x="72" y="54"/>
                  </a:lnTo>
                  <a:lnTo>
                    <a:pt x="60" y="48"/>
                  </a:lnTo>
                  <a:lnTo>
                    <a:pt x="66" y="42"/>
                  </a:lnTo>
                  <a:lnTo>
                    <a:pt x="72" y="24"/>
                  </a:lnTo>
                  <a:lnTo>
                    <a:pt x="72" y="18"/>
                  </a:lnTo>
                  <a:lnTo>
                    <a:pt x="66" y="6"/>
                  </a:lnTo>
                  <a:lnTo>
                    <a:pt x="60" y="0"/>
                  </a:lnTo>
                  <a:lnTo>
                    <a:pt x="60" y="12"/>
                  </a:lnTo>
                  <a:lnTo>
                    <a:pt x="60" y="18"/>
                  </a:lnTo>
                  <a:lnTo>
                    <a:pt x="54" y="36"/>
                  </a:lnTo>
                  <a:lnTo>
                    <a:pt x="60" y="30"/>
                  </a:lnTo>
                  <a:lnTo>
                    <a:pt x="60" y="36"/>
                  </a:lnTo>
                  <a:lnTo>
                    <a:pt x="60" y="42"/>
                  </a:lnTo>
                  <a:lnTo>
                    <a:pt x="54" y="54"/>
                  </a:lnTo>
                  <a:lnTo>
                    <a:pt x="60" y="48"/>
                  </a:lnTo>
                  <a:lnTo>
                    <a:pt x="54" y="54"/>
                  </a:lnTo>
                  <a:lnTo>
                    <a:pt x="54" y="66"/>
                  </a:lnTo>
                  <a:lnTo>
                    <a:pt x="36" y="84"/>
                  </a:lnTo>
                  <a:lnTo>
                    <a:pt x="12" y="96"/>
                  </a:lnTo>
                  <a:close/>
                </a:path>
              </a:pathLst>
            </a:custGeom>
            <a:solidFill>
              <a:srgbClr val="E1E1E1"/>
            </a:solidFill>
            <a:ln w="9525">
              <a:solidFill>
                <a:srgbClr val="000000"/>
              </a:solidFill>
              <a:round/>
              <a:headEnd/>
              <a:tailEnd/>
            </a:ln>
          </p:spPr>
          <p:txBody>
            <a:bodyPr/>
            <a:lstStyle/>
            <a:p>
              <a:pPr algn="ctr"/>
              <a:endParaRPr lang="en-US"/>
            </a:p>
          </p:txBody>
        </p:sp>
        <p:sp>
          <p:nvSpPr>
            <p:cNvPr id="21741" name="Freeform 258"/>
            <p:cNvSpPr>
              <a:spLocks/>
            </p:cNvSpPr>
            <p:nvPr/>
          </p:nvSpPr>
          <p:spPr bwMode="auto">
            <a:xfrm>
              <a:off x="5230" y="3805"/>
              <a:ext cx="11" cy="7"/>
            </a:xfrm>
            <a:custGeom>
              <a:avLst/>
              <a:gdLst>
                <a:gd name="T0" fmla="*/ 12 w 12"/>
                <a:gd name="T1" fmla="*/ 0 h 6"/>
                <a:gd name="T2" fmla="*/ 12 w 12"/>
                <a:gd name="T3" fmla="*/ 0 h 6"/>
                <a:gd name="T4" fmla="*/ 6 w 12"/>
                <a:gd name="T5" fmla="*/ 0 h 6"/>
                <a:gd name="T6" fmla="*/ 0 w 12"/>
                <a:gd name="T7" fmla="*/ 6 h 6"/>
                <a:gd name="T8" fmla="*/ 12 w 12"/>
                <a:gd name="T9" fmla="*/ 0 h 6"/>
                <a:gd name="T10" fmla="*/ 0 60000 65536"/>
                <a:gd name="T11" fmla="*/ 0 60000 65536"/>
                <a:gd name="T12" fmla="*/ 0 60000 65536"/>
                <a:gd name="T13" fmla="*/ 0 60000 65536"/>
                <a:gd name="T14" fmla="*/ 0 60000 65536"/>
                <a:gd name="T15" fmla="*/ 0 w 12"/>
                <a:gd name="T16" fmla="*/ 0 h 6"/>
                <a:gd name="T17" fmla="*/ 12 w 12"/>
                <a:gd name="T18" fmla="*/ 6 h 6"/>
              </a:gdLst>
              <a:ahLst/>
              <a:cxnLst>
                <a:cxn ang="T10">
                  <a:pos x="T0" y="T1"/>
                </a:cxn>
                <a:cxn ang="T11">
                  <a:pos x="T2" y="T3"/>
                </a:cxn>
                <a:cxn ang="T12">
                  <a:pos x="T4" y="T5"/>
                </a:cxn>
                <a:cxn ang="T13">
                  <a:pos x="T6" y="T7"/>
                </a:cxn>
                <a:cxn ang="T14">
                  <a:pos x="T8" y="T9"/>
                </a:cxn>
              </a:cxnLst>
              <a:rect l="T15" t="T16" r="T17" b="T18"/>
              <a:pathLst>
                <a:path w="12" h="6">
                  <a:moveTo>
                    <a:pt x="12" y="0"/>
                  </a:moveTo>
                  <a:lnTo>
                    <a:pt x="12" y="0"/>
                  </a:lnTo>
                  <a:lnTo>
                    <a:pt x="6" y="0"/>
                  </a:lnTo>
                  <a:lnTo>
                    <a:pt x="0" y="6"/>
                  </a:lnTo>
                  <a:lnTo>
                    <a:pt x="12" y="0"/>
                  </a:lnTo>
                  <a:close/>
                </a:path>
              </a:pathLst>
            </a:custGeom>
            <a:solidFill>
              <a:srgbClr val="E1E1E1"/>
            </a:solidFill>
            <a:ln w="9525">
              <a:solidFill>
                <a:srgbClr val="000000"/>
              </a:solidFill>
              <a:round/>
              <a:headEnd/>
              <a:tailEnd/>
            </a:ln>
          </p:spPr>
          <p:txBody>
            <a:bodyPr/>
            <a:lstStyle/>
            <a:p>
              <a:pPr algn="ctr"/>
              <a:endParaRPr lang="en-US"/>
            </a:p>
          </p:txBody>
        </p:sp>
        <p:sp>
          <p:nvSpPr>
            <p:cNvPr id="21742" name="Freeform 259"/>
            <p:cNvSpPr>
              <a:spLocks/>
            </p:cNvSpPr>
            <p:nvPr/>
          </p:nvSpPr>
          <p:spPr bwMode="auto">
            <a:xfrm>
              <a:off x="3738" y="3226"/>
              <a:ext cx="11" cy="7"/>
            </a:xfrm>
            <a:custGeom>
              <a:avLst/>
              <a:gdLst>
                <a:gd name="T0" fmla="*/ 6 w 12"/>
                <a:gd name="T1" fmla="*/ 0 h 6"/>
                <a:gd name="T2" fmla="*/ 0 w 12"/>
                <a:gd name="T3" fmla="*/ 6 h 6"/>
                <a:gd name="T4" fmla="*/ 12 w 12"/>
                <a:gd name="T5" fmla="*/ 6 h 6"/>
                <a:gd name="T6" fmla="*/ 6 w 12"/>
                <a:gd name="T7" fmla="*/ 0 h 6"/>
                <a:gd name="T8" fmla="*/ 0 60000 65536"/>
                <a:gd name="T9" fmla="*/ 0 60000 65536"/>
                <a:gd name="T10" fmla="*/ 0 60000 65536"/>
                <a:gd name="T11" fmla="*/ 0 60000 65536"/>
                <a:gd name="T12" fmla="*/ 0 w 12"/>
                <a:gd name="T13" fmla="*/ 0 h 6"/>
                <a:gd name="T14" fmla="*/ 12 w 12"/>
                <a:gd name="T15" fmla="*/ 6 h 6"/>
              </a:gdLst>
              <a:ahLst/>
              <a:cxnLst>
                <a:cxn ang="T8">
                  <a:pos x="T0" y="T1"/>
                </a:cxn>
                <a:cxn ang="T9">
                  <a:pos x="T2" y="T3"/>
                </a:cxn>
                <a:cxn ang="T10">
                  <a:pos x="T4" y="T5"/>
                </a:cxn>
                <a:cxn ang="T11">
                  <a:pos x="T6" y="T7"/>
                </a:cxn>
              </a:cxnLst>
              <a:rect l="T12" t="T13" r="T14" b="T15"/>
              <a:pathLst>
                <a:path w="12" h="6">
                  <a:moveTo>
                    <a:pt x="6" y="0"/>
                  </a:moveTo>
                  <a:lnTo>
                    <a:pt x="0" y="6"/>
                  </a:lnTo>
                  <a:lnTo>
                    <a:pt x="12" y="6"/>
                  </a:lnTo>
                  <a:lnTo>
                    <a:pt x="6" y="0"/>
                  </a:lnTo>
                  <a:close/>
                </a:path>
              </a:pathLst>
            </a:custGeom>
            <a:solidFill>
              <a:srgbClr val="6F73BF"/>
            </a:solidFill>
            <a:ln w="9525">
              <a:solidFill>
                <a:srgbClr val="000000"/>
              </a:solidFill>
              <a:round/>
              <a:headEnd/>
              <a:tailEnd/>
            </a:ln>
          </p:spPr>
          <p:txBody>
            <a:bodyPr/>
            <a:lstStyle/>
            <a:p>
              <a:pPr algn="ctr"/>
              <a:endParaRPr lang="en-US"/>
            </a:p>
          </p:txBody>
        </p:sp>
        <p:sp>
          <p:nvSpPr>
            <p:cNvPr id="21743" name="Freeform 260"/>
            <p:cNvSpPr>
              <a:spLocks/>
            </p:cNvSpPr>
            <p:nvPr/>
          </p:nvSpPr>
          <p:spPr bwMode="auto">
            <a:xfrm>
              <a:off x="5396" y="2963"/>
              <a:ext cx="22" cy="13"/>
            </a:xfrm>
            <a:custGeom>
              <a:avLst/>
              <a:gdLst>
                <a:gd name="T0" fmla="*/ 18 w 24"/>
                <a:gd name="T1" fmla="*/ 12 h 12"/>
                <a:gd name="T2" fmla="*/ 24 w 24"/>
                <a:gd name="T3" fmla="*/ 12 h 12"/>
                <a:gd name="T4" fmla="*/ 6 w 24"/>
                <a:gd name="T5" fmla="*/ 0 h 12"/>
                <a:gd name="T6" fmla="*/ 0 w 24"/>
                <a:gd name="T7" fmla="*/ 6 h 12"/>
                <a:gd name="T8" fmla="*/ 18 w 24"/>
                <a:gd name="T9" fmla="*/ 12 h 12"/>
                <a:gd name="T10" fmla="*/ 0 60000 65536"/>
                <a:gd name="T11" fmla="*/ 0 60000 65536"/>
                <a:gd name="T12" fmla="*/ 0 60000 65536"/>
                <a:gd name="T13" fmla="*/ 0 60000 65536"/>
                <a:gd name="T14" fmla="*/ 0 60000 65536"/>
                <a:gd name="T15" fmla="*/ 0 w 24"/>
                <a:gd name="T16" fmla="*/ 0 h 12"/>
                <a:gd name="T17" fmla="*/ 24 w 24"/>
                <a:gd name="T18" fmla="*/ 12 h 12"/>
              </a:gdLst>
              <a:ahLst/>
              <a:cxnLst>
                <a:cxn ang="T10">
                  <a:pos x="T0" y="T1"/>
                </a:cxn>
                <a:cxn ang="T11">
                  <a:pos x="T2" y="T3"/>
                </a:cxn>
                <a:cxn ang="T12">
                  <a:pos x="T4" y="T5"/>
                </a:cxn>
                <a:cxn ang="T13">
                  <a:pos x="T6" y="T7"/>
                </a:cxn>
                <a:cxn ang="T14">
                  <a:pos x="T8" y="T9"/>
                </a:cxn>
              </a:cxnLst>
              <a:rect l="T15" t="T16" r="T17" b="T18"/>
              <a:pathLst>
                <a:path w="24" h="12">
                  <a:moveTo>
                    <a:pt x="18" y="12"/>
                  </a:moveTo>
                  <a:lnTo>
                    <a:pt x="24" y="12"/>
                  </a:lnTo>
                  <a:lnTo>
                    <a:pt x="6" y="0"/>
                  </a:lnTo>
                  <a:lnTo>
                    <a:pt x="0" y="6"/>
                  </a:lnTo>
                  <a:lnTo>
                    <a:pt x="18" y="12"/>
                  </a:lnTo>
                  <a:close/>
                </a:path>
              </a:pathLst>
            </a:custGeom>
            <a:solidFill>
              <a:srgbClr val="E1E1E1"/>
            </a:solidFill>
            <a:ln w="9525">
              <a:solidFill>
                <a:srgbClr val="000000"/>
              </a:solidFill>
              <a:round/>
              <a:headEnd/>
              <a:tailEnd/>
            </a:ln>
          </p:spPr>
          <p:txBody>
            <a:bodyPr/>
            <a:lstStyle/>
            <a:p>
              <a:pPr algn="ctr"/>
              <a:endParaRPr lang="en-US"/>
            </a:p>
          </p:txBody>
        </p:sp>
        <p:sp>
          <p:nvSpPr>
            <p:cNvPr id="21744" name="Freeform 261"/>
            <p:cNvSpPr>
              <a:spLocks/>
            </p:cNvSpPr>
            <p:nvPr/>
          </p:nvSpPr>
          <p:spPr bwMode="auto">
            <a:xfrm>
              <a:off x="5352" y="2903"/>
              <a:ext cx="17" cy="20"/>
            </a:xfrm>
            <a:custGeom>
              <a:avLst/>
              <a:gdLst>
                <a:gd name="T0" fmla="*/ 0 w 18"/>
                <a:gd name="T1" fmla="*/ 0 h 18"/>
                <a:gd name="T2" fmla="*/ 18 w 18"/>
                <a:gd name="T3" fmla="*/ 18 h 18"/>
                <a:gd name="T4" fmla="*/ 6 w 18"/>
                <a:gd name="T5" fmla="*/ 12 h 18"/>
                <a:gd name="T6" fmla="*/ 0 w 18"/>
                <a:gd name="T7" fmla="*/ 0 h 18"/>
                <a:gd name="T8" fmla="*/ 0 60000 65536"/>
                <a:gd name="T9" fmla="*/ 0 60000 65536"/>
                <a:gd name="T10" fmla="*/ 0 60000 65536"/>
                <a:gd name="T11" fmla="*/ 0 60000 65536"/>
                <a:gd name="T12" fmla="*/ 0 w 18"/>
                <a:gd name="T13" fmla="*/ 0 h 18"/>
                <a:gd name="T14" fmla="*/ 18 w 18"/>
                <a:gd name="T15" fmla="*/ 18 h 18"/>
              </a:gdLst>
              <a:ahLst/>
              <a:cxnLst>
                <a:cxn ang="T8">
                  <a:pos x="T0" y="T1"/>
                </a:cxn>
                <a:cxn ang="T9">
                  <a:pos x="T2" y="T3"/>
                </a:cxn>
                <a:cxn ang="T10">
                  <a:pos x="T4" y="T5"/>
                </a:cxn>
                <a:cxn ang="T11">
                  <a:pos x="T6" y="T7"/>
                </a:cxn>
              </a:cxnLst>
              <a:rect l="T12" t="T13" r="T14" b="T15"/>
              <a:pathLst>
                <a:path w="18" h="18">
                  <a:moveTo>
                    <a:pt x="0" y="0"/>
                  </a:moveTo>
                  <a:lnTo>
                    <a:pt x="18" y="18"/>
                  </a:lnTo>
                  <a:lnTo>
                    <a:pt x="6" y="12"/>
                  </a:ln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745" name="Freeform 262"/>
            <p:cNvSpPr>
              <a:spLocks/>
            </p:cNvSpPr>
            <p:nvPr/>
          </p:nvSpPr>
          <p:spPr bwMode="auto">
            <a:xfrm>
              <a:off x="5422" y="2983"/>
              <a:ext cx="12" cy="13"/>
            </a:xfrm>
            <a:custGeom>
              <a:avLst/>
              <a:gdLst>
                <a:gd name="T0" fmla="*/ 12 w 12"/>
                <a:gd name="T1" fmla="*/ 12 h 12"/>
                <a:gd name="T2" fmla="*/ 0 w 12"/>
                <a:gd name="T3" fmla="*/ 6 h 12"/>
                <a:gd name="T4" fmla="*/ 0 w 12"/>
                <a:gd name="T5" fmla="*/ 0 h 12"/>
                <a:gd name="T6" fmla="*/ 12 w 12"/>
                <a:gd name="T7" fmla="*/ 12 h 12"/>
                <a:gd name="T8" fmla="*/ 12 w 12"/>
                <a:gd name="T9" fmla="*/ 12 h 12"/>
                <a:gd name="T10" fmla="*/ 0 60000 65536"/>
                <a:gd name="T11" fmla="*/ 0 60000 65536"/>
                <a:gd name="T12" fmla="*/ 0 60000 65536"/>
                <a:gd name="T13" fmla="*/ 0 60000 65536"/>
                <a:gd name="T14" fmla="*/ 0 60000 65536"/>
                <a:gd name="T15" fmla="*/ 0 w 12"/>
                <a:gd name="T16" fmla="*/ 0 h 12"/>
                <a:gd name="T17" fmla="*/ 12 w 12"/>
                <a:gd name="T18" fmla="*/ 12 h 12"/>
              </a:gdLst>
              <a:ahLst/>
              <a:cxnLst>
                <a:cxn ang="T10">
                  <a:pos x="T0" y="T1"/>
                </a:cxn>
                <a:cxn ang="T11">
                  <a:pos x="T2" y="T3"/>
                </a:cxn>
                <a:cxn ang="T12">
                  <a:pos x="T4" y="T5"/>
                </a:cxn>
                <a:cxn ang="T13">
                  <a:pos x="T6" y="T7"/>
                </a:cxn>
                <a:cxn ang="T14">
                  <a:pos x="T8" y="T9"/>
                </a:cxn>
              </a:cxnLst>
              <a:rect l="T15" t="T16" r="T17" b="T18"/>
              <a:pathLst>
                <a:path w="12" h="12">
                  <a:moveTo>
                    <a:pt x="12" y="12"/>
                  </a:moveTo>
                  <a:lnTo>
                    <a:pt x="0" y="6"/>
                  </a:lnTo>
                  <a:lnTo>
                    <a:pt x="0" y="0"/>
                  </a:lnTo>
                  <a:lnTo>
                    <a:pt x="12" y="12"/>
                  </a:lnTo>
                  <a:close/>
                </a:path>
              </a:pathLst>
            </a:custGeom>
            <a:solidFill>
              <a:srgbClr val="E1E1E1"/>
            </a:solidFill>
            <a:ln w="9525">
              <a:solidFill>
                <a:srgbClr val="000000"/>
              </a:solidFill>
              <a:round/>
              <a:headEnd/>
              <a:tailEnd/>
            </a:ln>
          </p:spPr>
          <p:txBody>
            <a:bodyPr/>
            <a:lstStyle/>
            <a:p>
              <a:pPr algn="ctr"/>
              <a:endParaRPr lang="en-US"/>
            </a:p>
          </p:txBody>
        </p:sp>
        <p:sp>
          <p:nvSpPr>
            <p:cNvPr id="21746" name="Freeform 263"/>
            <p:cNvSpPr>
              <a:spLocks/>
            </p:cNvSpPr>
            <p:nvPr/>
          </p:nvSpPr>
          <p:spPr bwMode="auto">
            <a:xfrm>
              <a:off x="5363" y="2936"/>
              <a:ext cx="6" cy="13"/>
            </a:xfrm>
            <a:custGeom>
              <a:avLst/>
              <a:gdLst>
                <a:gd name="T0" fmla="*/ 6 w 6"/>
                <a:gd name="T1" fmla="*/ 12 h 12"/>
                <a:gd name="T2" fmla="*/ 6 w 6"/>
                <a:gd name="T3" fmla="*/ 0 h 12"/>
                <a:gd name="T4" fmla="*/ 0 w 6"/>
                <a:gd name="T5" fmla="*/ 6 h 12"/>
                <a:gd name="T6" fmla="*/ 0 w 6"/>
                <a:gd name="T7" fmla="*/ 6 h 12"/>
                <a:gd name="T8" fmla="*/ 6 w 6"/>
                <a:gd name="T9" fmla="*/ 12 h 12"/>
                <a:gd name="T10" fmla="*/ 0 60000 65536"/>
                <a:gd name="T11" fmla="*/ 0 60000 65536"/>
                <a:gd name="T12" fmla="*/ 0 60000 65536"/>
                <a:gd name="T13" fmla="*/ 0 60000 65536"/>
                <a:gd name="T14" fmla="*/ 0 60000 65536"/>
                <a:gd name="T15" fmla="*/ 0 w 6"/>
                <a:gd name="T16" fmla="*/ 0 h 12"/>
                <a:gd name="T17" fmla="*/ 6 w 6"/>
                <a:gd name="T18" fmla="*/ 12 h 12"/>
              </a:gdLst>
              <a:ahLst/>
              <a:cxnLst>
                <a:cxn ang="T10">
                  <a:pos x="T0" y="T1"/>
                </a:cxn>
                <a:cxn ang="T11">
                  <a:pos x="T2" y="T3"/>
                </a:cxn>
                <a:cxn ang="T12">
                  <a:pos x="T4" y="T5"/>
                </a:cxn>
                <a:cxn ang="T13">
                  <a:pos x="T6" y="T7"/>
                </a:cxn>
                <a:cxn ang="T14">
                  <a:pos x="T8" y="T9"/>
                </a:cxn>
              </a:cxnLst>
              <a:rect l="T15" t="T16" r="T17" b="T18"/>
              <a:pathLst>
                <a:path w="6" h="12">
                  <a:moveTo>
                    <a:pt x="6" y="12"/>
                  </a:moveTo>
                  <a:lnTo>
                    <a:pt x="6" y="0"/>
                  </a:lnTo>
                  <a:lnTo>
                    <a:pt x="0" y="6"/>
                  </a:lnTo>
                  <a:lnTo>
                    <a:pt x="6" y="12"/>
                  </a:lnTo>
                  <a:close/>
                </a:path>
              </a:pathLst>
            </a:custGeom>
            <a:solidFill>
              <a:srgbClr val="E1E1E1"/>
            </a:solidFill>
            <a:ln w="9525">
              <a:solidFill>
                <a:srgbClr val="000000"/>
              </a:solidFill>
              <a:round/>
              <a:headEnd/>
              <a:tailEnd/>
            </a:ln>
          </p:spPr>
          <p:txBody>
            <a:bodyPr/>
            <a:lstStyle/>
            <a:p>
              <a:pPr algn="ctr"/>
              <a:endParaRPr lang="en-US"/>
            </a:p>
          </p:txBody>
        </p:sp>
        <p:sp>
          <p:nvSpPr>
            <p:cNvPr id="21747" name="Freeform 264"/>
            <p:cNvSpPr>
              <a:spLocks/>
            </p:cNvSpPr>
            <p:nvPr/>
          </p:nvSpPr>
          <p:spPr bwMode="auto">
            <a:xfrm>
              <a:off x="5418" y="2942"/>
              <a:ext cx="4" cy="27"/>
            </a:xfrm>
            <a:custGeom>
              <a:avLst/>
              <a:gdLst>
                <a:gd name="T0" fmla="*/ 0 w 6"/>
                <a:gd name="T1" fmla="*/ 0 h 24"/>
                <a:gd name="T2" fmla="*/ 6 w 6"/>
                <a:gd name="T3" fmla="*/ 24 h 24"/>
                <a:gd name="T4" fmla="*/ 0 w 6"/>
                <a:gd name="T5" fmla="*/ 6 h 24"/>
                <a:gd name="T6" fmla="*/ 0 w 6"/>
                <a:gd name="T7" fmla="*/ 0 h 24"/>
                <a:gd name="T8" fmla="*/ 0 60000 65536"/>
                <a:gd name="T9" fmla="*/ 0 60000 65536"/>
                <a:gd name="T10" fmla="*/ 0 60000 65536"/>
                <a:gd name="T11" fmla="*/ 0 60000 65536"/>
                <a:gd name="T12" fmla="*/ 0 w 6"/>
                <a:gd name="T13" fmla="*/ 0 h 24"/>
                <a:gd name="T14" fmla="*/ 6 w 6"/>
                <a:gd name="T15" fmla="*/ 24 h 24"/>
              </a:gdLst>
              <a:ahLst/>
              <a:cxnLst>
                <a:cxn ang="T8">
                  <a:pos x="T0" y="T1"/>
                </a:cxn>
                <a:cxn ang="T9">
                  <a:pos x="T2" y="T3"/>
                </a:cxn>
                <a:cxn ang="T10">
                  <a:pos x="T4" y="T5"/>
                </a:cxn>
                <a:cxn ang="T11">
                  <a:pos x="T6" y="T7"/>
                </a:cxn>
              </a:cxnLst>
              <a:rect l="T12" t="T13" r="T14" b="T15"/>
              <a:pathLst>
                <a:path w="6" h="24">
                  <a:moveTo>
                    <a:pt x="0" y="0"/>
                  </a:moveTo>
                  <a:lnTo>
                    <a:pt x="6" y="24"/>
                  </a:lnTo>
                  <a:lnTo>
                    <a:pt x="0" y="6"/>
                  </a:ln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748" name="Freeform 265"/>
            <p:cNvSpPr>
              <a:spLocks/>
            </p:cNvSpPr>
            <p:nvPr/>
          </p:nvSpPr>
          <p:spPr bwMode="auto">
            <a:xfrm>
              <a:off x="5386" y="2930"/>
              <a:ext cx="15" cy="19"/>
            </a:xfrm>
            <a:custGeom>
              <a:avLst/>
              <a:gdLst>
                <a:gd name="T0" fmla="*/ 18 w 18"/>
                <a:gd name="T1" fmla="*/ 17 h 17"/>
                <a:gd name="T2" fmla="*/ 18 w 18"/>
                <a:gd name="T3" fmla="*/ 17 h 17"/>
                <a:gd name="T4" fmla="*/ 12 w 18"/>
                <a:gd name="T5" fmla="*/ 5 h 17"/>
                <a:gd name="T6" fmla="*/ 0 w 18"/>
                <a:gd name="T7" fmla="*/ 0 h 17"/>
                <a:gd name="T8" fmla="*/ 6 w 18"/>
                <a:gd name="T9" fmla="*/ 5 h 17"/>
                <a:gd name="T10" fmla="*/ 18 w 18"/>
                <a:gd name="T11" fmla="*/ 17 h 17"/>
                <a:gd name="T12" fmla="*/ 0 60000 65536"/>
                <a:gd name="T13" fmla="*/ 0 60000 65536"/>
                <a:gd name="T14" fmla="*/ 0 60000 65536"/>
                <a:gd name="T15" fmla="*/ 0 60000 65536"/>
                <a:gd name="T16" fmla="*/ 0 60000 65536"/>
                <a:gd name="T17" fmla="*/ 0 60000 65536"/>
                <a:gd name="T18" fmla="*/ 0 w 18"/>
                <a:gd name="T19" fmla="*/ 0 h 17"/>
                <a:gd name="T20" fmla="*/ 18 w 18"/>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8" h="17">
                  <a:moveTo>
                    <a:pt x="18" y="17"/>
                  </a:moveTo>
                  <a:lnTo>
                    <a:pt x="18" y="17"/>
                  </a:lnTo>
                  <a:lnTo>
                    <a:pt x="12" y="5"/>
                  </a:lnTo>
                  <a:lnTo>
                    <a:pt x="0" y="0"/>
                  </a:lnTo>
                  <a:lnTo>
                    <a:pt x="6" y="5"/>
                  </a:lnTo>
                  <a:lnTo>
                    <a:pt x="18" y="17"/>
                  </a:lnTo>
                  <a:close/>
                </a:path>
              </a:pathLst>
            </a:custGeom>
            <a:solidFill>
              <a:srgbClr val="E1E1E1"/>
            </a:solidFill>
            <a:ln w="9525">
              <a:solidFill>
                <a:srgbClr val="000000"/>
              </a:solidFill>
              <a:round/>
              <a:headEnd/>
              <a:tailEnd/>
            </a:ln>
          </p:spPr>
          <p:txBody>
            <a:bodyPr/>
            <a:lstStyle/>
            <a:p>
              <a:pPr algn="ctr"/>
              <a:endParaRPr lang="en-US"/>
            </a:p>
          </p:txBody>
        </p:sp>
        <p:sp>
          <p:nvSpPr>
            <p:cNvPr id="21749" name="Freeform 266"/>
            <p:cNvSpPr>
              <a:spLocks/>
            </p:cNvSpPr>
            <p:nvPr/>
          </p:nvSpPr>
          <p:spPr bwMode="auto">
            <a:xfrm>
              <a:off x="5660" y="3037"/>
              <a:ext cx="5" cy="1"/>
            </a:xfrm>
            <a:custGeom>
              <a:avLst/>
              <a:gdLst>
                <a:gd name="T0" fmla="*/ 6 w 6"/>
                <a:gd name="T1" fmla="*/ 0 h 1"/>
                <a:gd name="T2" fmla="*/ 6 w 6"/>
                <a:gd name="T3" fmla="*/ 0 h 1"/>
                <a:gd name="T4" fmla="*/ 6 w 6"/>
                <a:gd name="T5" fmla="*/ 0 h 1"/>
                <a:gd name="T6" fmla="*/ 0 w 6"/>
                <a:gd name="T7" fmla="*/ 0 h 1"/>
                <a:gd name="T8" fmla="*/ 6 w 6"/>
                <a:gd name="T9" fmla="*/ 0 h 1"/>
                <a:gd name="T10" fmla="*/ 0 60000 65536"/>
                <a:gd name="T11" fmla="*/ 0 60000 65536"/>
                <a:gd name="T12" fmla="*/ 0 60000 65536"/>
                <a:gd name="T13" fmla="*/ 0 60000 65536"/>
                <a:gd name="T14" fmla="*/ 0 60000 65536"/>
                <a:gd name="T15" fmla="*/ 0 w 6"/>
                <a:gd name="T16" fmla="*/ 0 h 1"/>
                <a:gd name="T17" fmla="*/ 6 w 6"/>
                <a:gd name="T18" fmla="*/ 1 h 1"/>
              </a:gdLst>
              <a:ahLst/>
              <a:cxnLst>
                <a:cxn ang="T10">
                  <a:pos x="T0" y="T1"/>
                </a:cxn>
                <a:cxn ang="T11">
                  <a:pos x="T2" y="T3"/>
                </a:cxn>
                <a:cxn ang="T12">
                  <a:pos x="T4" y="T5"/>
                </a:cxn>
                <a:cxn ang="T13">
                  <a:pos x="T6" y="T7"/>
                </a:cxn>
                <a:cxn ang="T14">
                  <a:pos x="T8" y="T9"/>
                </a:cxn>
              </a:cxnLst>
              <a:rect l="T15" t="T16" r="T17" b="T18"/>
              <a:pathLst>
                <a:path w="6" h="1">
                  <a:moveTo>
                    <a:pt x="6" y="0"/>
                  </a:moveTo>
                  <a:lnTo>
                    <a:pt x="6" y="0"/>
                  </a:lnTo>
                  <a:lnTo>
                    <a:pt x="0" y="0"/>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750" name="Freeform 267"/>
            <p:cNvSpPr>
              <a:spLocks/>
            </p:cNvSpPr>
            <p:nvPr/>
          </p:nvSpPr>
          <p:spPr bwMode="auto">
            <a:xfrm>
              <a:off x="5494" y="3084"/>
              <a:ext cx="4" cy="21"/>
            </a:xfrm>
            <a:custGeom>
              <a:avLst/>
              <a:gdLst>
                <a:gd name="T0" fmla="*/ 6 w 6"/>
                <a:gd name="T1" fmla="*/ 18 h 18"/>
                <a:gd name="T2" fmla="*/ 6 w 6"/>
                <a:gd name="T3" fmla="*/ 6 h 18"/>
                <a:gd name="T4" fmla="*/ 6 w 6"/>
                <a:gd name="T5" fmla="*/ 6 h 18"/>
                <a:gd name="T6" fmla="*/ 0 w 6"/>
                <a:gd name="T7" fmla="*/ 0 h 18"/>
                <a:gd name="T8" fmla="*/ 0 w 6"/>
                <a:gd name="T9" fmla="*/ 18 h 18"/>
                <a:gd name="T10" fmla="*/ 6 w 6"/>
                <a:gd name="T11" fmla="*/ 18 h 18"/>
                <a:gd name="T12" fmla="*/ 0 60000 65536"/>
                <a:gd name="T13" fmla="*/ 0 60000 65536"/>
                <a:gd name="T14" fmla="*/ 0 60000 65536"/>
                <a:gd name="T15" fmla="*/ 0 60000 65536"/>
                <a:gd name="T16" fmla="*/ 0 60000 65536"/>
                <a:gd name="T17" fmla="*/ 0 60000 65536"/>
                <a:gd name="T18" fmla="*/ 0 w 6"/>
                <a:gd name="T19" fmla="*/ 0 h 18"/>
                <a:gd name="T20" fmla="*/ 6 w 6"/>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6" h="18">
                  <a:moveTo>
                    <a:pt x="6" y="18"/>
                  </a:moveTo>
                  <a:lnTo>
                    <a:pt x="6" y="6"/>
                  </a:lnTo>
                  <a:lnTo>
                    <a:pt x="0" y="0"/>
                  </a:lnTo>
                  <a:lnTo>
                    <a:pt x="0" y="18"/>
                  </a:lnTo>
                  <a:lnTo>
                    <a:pt x="6" y="18"/>
                  </a:lnTo>
                  <a:close/>
                </a:path>
              </a:pathLst>
            </a:custGeom>
            <a:solidFill>
              <a:srgbClr val="E1E1E1"/>
            </a:solidFill>
            <a:ln w="9525">
              <a:solidFill>
                <a:srgbClr val="000000"/>
              </a:solidFill>
              <a:round/>
              <a:headEnd/>
              <a:tailEnd/>
            </a:ln>
          </p:spPr>
          <p:txBody>
            <a:bodyPr/>
            <a:lstStyle/>
            <a:p>
              <a:pPr algn="ctr"/>
              <a:endParaRPr lang="en-US"/>
            </a:p>
          </p:txBody>
        </p:sp>
        <p:sp>
          <p:nvSpPr>
            <p:cNvPr id="21751" name="Freeform 268"/>
            <p:cNvSpPr>
              <a:spLocks/>
            </p:cNvSpPr>
            <p:nvPr/>
          </p:nvSpPr>
          <p:spPr bwMode="auto">
            <a:xfrm>
              <a:off x="5498" y="3111"/>
              <a:ext cx="6" cy="14"/>
            </a:xfrm>
            <a:custGeom>
              <a:avLst/>
              <a:gdLst>
                <a:gd name="T0" fmla="*/ 6 w 6"/>
                <a:gd name="T1" fmla="*/ 12 h 12"/>
                <a:gd name="T2" fmla="*/ 0 w 6"/>
                <a:gd name="T3" fmla="*/ 12 h 12"/>
                <a:gd name="T4" fmla="*/ 0 w 6"/>
                <a:gd name="T5" fmla="*/ 0 h 12"/>
                <a:gd name="T6" fmla="*/ 6 w 6"/>
                <a:gd name="T7" fmla="*/ 12 h 12"/>
                <a:gd name="T8" fmla="*/ 0 60000 65536"/>
                <a:gd name="T9" fmla="*/ 0 60000 65536"/>
                <a:gd name="T10" fmla="*/ 0 60000 65536"/>
                <a:gd name="T11" fmla="*/ 0 60000 65536"/>
                <a:gd name="T12" fmla="*/ 0 w 6"/>
                <a:gd name="T13" fmla="*/ 0 h 12"/>
                <a:gd name="T14" fmla="*/ 6 w 6"/>
                <a:gd name="T15" fmla="*/ 12 h 12"/>
              </a:gdLst>
              <a:ahLst/>
              <a:cxnLst>
                <a:cxn ang="T8">
                  <a:pos x="T0" y="T1"/>
                </a:cxn>
                <a:cxn ang="T9">
                  <a:pos x="T2" y="T3"/>
                </a:cxn>
                <a:cxn ang="T10">
                  <a:pos x="T4" y="T5"/>
                </a:cxn>
                <a:cxn ang="T11">
                  <a:pos x="T6" y="T7"/>
                </a:cxn>
              </a:cxnLst>
              <a:rect l="T12" t="T13" r="T14" b="T15"/>
              <a:pathLst>
                <a:path w="6" h="12">
                  <a:moveTo>
                    <a:pt x="6" y="12"/>
                  </a:moveTo>
                  <a:lnTo>
                    <a:pt x="0" y="12"/>
                  </a:lnTo>
                  <a:lnTo>
                    <a:pt x="0" y="0"/>
                  </a:lnTo>
                  <a:lnTo>
                    <a:pt x="6" y="12"/>
                  </a:lnTo>
                  <a:close/>
                </a:path>
              </a:pathLst>
            </a:custGeom>
            <a:solidFill>
              <a:srgbClr val="E1E1E1"/>
            </a:solidFill>
            <a:ln w="9525">
              <a:solidFill>
                <a:srgbClr val="000000"/>
              </a:solidFill>
              <a:round/>
              <a:headEnd/>
              <a:tailEnd/>
            </a:ln>
          </p:spPr>
          <p:txBody>
            <a:bodyPr/>
            <a:lstStyle/>
            <a:p>
              <a:pPr algn="ctr"/>
              <a:endParaRPr lang="en-US"/>
            </a:p>
          </p:txBody>
        </p:sp>
        <p:sp>
          <p:nvSpPr>
            <p:cNvPr id="21752" name="Freeform 269"/>
            <p:cNvSpPr>
              <a:spLocks/>
            </p:cNvSpPr>
            <p:nvPr/>
          </p:nvSpPr>
          <p:spPr bwMode="auto">
            <a:xfrm>
              <a:off x="5509" y="3118"/>
              <a:ext cx="6" cy="7"/>
            </a:xfrm>
            <a:custGeom>
              <a:avLst/>
              <a:gdLst>
                <a:gd name="T0" fmla="*/ 6 w 6"/>
                <a:gd name="T1" fmla="*/ 0 h 6"/>
                <a:gd name="T2" fmla="*/ 0 w 6"/>
                <a:gd name="T3" fmla="*/ 6 h 6"/>
                <a:gd name="T4" fmla="*/ 0 w 6"/>
                <a:gd name="T5" fmla="*/ 6 h 6"/>
                <a:gd name="T6" fmla="*/ 6 w 6"/>
                <a:gd name="T7" fmla="*/ 0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6" y="0"/>
                  </a:moveTo>
                  <a:lnTo>
                    <a:pt x="0" y="6"/>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753" name="Freeform 270"/>
            <p:cNvSpPr>
              <a:spLocks/>
            </p:cNvSpPr>
            <p:nvPr/>
          </p:nvSpPr>
          <p:spPr bwMode="auto">
            <a:xfrm>
              <a:off x="5515" y="3172"/>
              <a:ext cx="5" cy="7"/>
            </a:xfrm>
            <a:custGeom>
              <a:avLst/>
              <a:gdLst>
                <a:gd name="T0" fmla="*/ 6 w 6"/>
                <a:gd name="T1" fmla="*/ 6 h 6"/>
                <a:gd name="T2" fmla="*/ 0 w 6"/>
                <a:gd name="T3" fmla="*/ 0 h 6"/>
                <a:gd name="T4" fmla="*/ 0 w 6"/>
                <a:gd name="T5" fmla="*/ 6 h 6"/>
                <a:gd name="T6" fmla="*/ 6 w 6"/>
                <a:gd name="T7" fmla="*/ 6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6" y="6"/>
                  </a:moveTo>
                  <a:lnTo>
                    <a:pt x="0" y="0"/>
                  </a:lnTo>
                  <a:lnTo>
                    <a:pt x="0" y="6"/>
                  </a:lnTo>
                  <a:lnTo>
                    <a:pt x="6" y="6"/>
                  </a:lnTo>
                  <a:close/>
                </a:path>
              </a:pathLst>
            </a:custGeom>
            <a:solidFill>
              <a:srgbClr val="E1E1E1"/>
            </a:solidFill>
            <a:ln w="9525">
              <a:solidFill>
                <a:srgbClr val="000000"/>
              </a:solidFill>
              <a:round/>
              <a:headEnd/>
              <a:tailEnd/>
            </a:ln>
          </p:spPr>
          <p:txBody>
            <a:bodyPr/>
            <a:lstStyle/>
            <a:p>
              <a:pPr algn="ctr"/>
              <a:endParaRPr lang="en-US"/>
            </a:p>
          </p:txBody>
        </p:sp>
        <p:sp>
          <p:nvSpPr>
            <p:cNvPr id="21754" name="Freeform 271"/>
            <p:cNvSpPr>
              <a:spLocks/>
            </p:cNvSpPr>
            <p:nvPr/>
          </p:nvSpPr>
          <p:spPr bwMode="auto">
            <a:xfrm>
              <a:off x="2075" y="3900"/>
              <a:ext cx="22" cy="20"/>
            </a:xfrm>
            <a:custGeom>
              <a:avLst/>
              <a:gdLst>
                <a:gd name="T0" fmla="*/ 24 w 24"/>
                <a:gd name="T1" fmla="*/ 12 h 18"/>
                <a:gd name="T2" fmla="*/ 18 w 24"/>
                <a:gd name="T3" fmla="*/ 6 h 18"/>
                <a:gd name="T4" fmla="*/ 12 w 24"/>
                <a:gd name="T5" fmla="*/ 6 h 18"/>
                <a:gd name="T6" fmla="*/ 12 w 24"/>
                <a:gd name="T7" fmla="*/ 6 h 18"/>
                <a:gd name="T8" fmla="*/ 6 w 24"/>
                <a:gd name="T9" fmla="*/ 0 h 18"/>
                <a:gd name="T10" fmla="*/ 0 w 24"/>
                <a:gd name="T11" fmla="*/ 6 h 18"/>
                <a:gd name="T12" fmla="*/ 0 w 24"/>
                <a:gd name="T13" fmla="*/ 12 h 18"/>
                <a:gd name="T14" fmla="*/ 0 w 24"/>
                <a:gd name="T15" fmla="*/ 18 h 18"/>
                <a:gd name="T16" fmla="*/ 6 w 24"/>
                <a:gd name="T17" fmla="*/ 18 h 18"/>
                <a:gd name="T18" fmla="*/ 12 w 24"/>
                <a:gd name="T19" fmla="*/ 18 h 18"/>
                <a:gd name="T20" fmla="*/ 6 w 24"/>
                <a:gd name="T21" fmla="*/ 12 h 18"/>
                <a:gd name="T22" fmla="*/ 24 w 24"/>
                <a:gd name="T23" fmla="*/ 12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18"/>
                <a:gd name="T38" fmla="*/ 24 w 24"/>
                <a:gd name="T39" fmla="*/ 18 h 1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18">
                  <a:moveTo>
                    <a:pt x="24" y="12"/>
                  </a:moveTo>
                  <a:lnTo>
                    <a:pt x="18" y="6"/>
                  </a:lnTo>
                  <a:lnTo>
                    <a:pt x="12" y="6"/>
                  </a:lnTo>
                  <a:lnTo>
                    <a:pt x="6" y="0"/>
                  </a:lnTo>
                  <a:lnTo>
                    <a:pt x="0" y="6"/>
                  </a:lnTo>
                  <a:lnTo>
                    <a:pt x="0" y="12"/>
                  </a:lnTo>
                  <a:lnTo>
                    <a:pt x="0" y="18"/>
                  </a:lnTo>
                  <a:lnTo>
                    <a:pt x="6" y="18"/>
                  </a:lnTo>
                  <a:lnTo>
                    <a:pt x="12" y="18"/>
                  </a:lnTo>
                  <a:lnTo>
                    <a:pt x="6" y="12"/>
                  </a:lnTo>
                  <a:lnTo>
                    <a:pt x="24" y="12"/>
                  </a:lnTo>
                  <a:close/>
                </a:path>
              </a:pathLst>
            </a:custGeom>
            <a:solidFill>
              <a:srgbClr val="E1E1E1"/>
            </a:solidFill>
            <a:ln w="9525">
              <a:solidFill>
                <a:srgbClr val="000000"/>
              </a:solidFill>
              <a:round/>
              <a:headEnd/>
              <a:tailEnd/>
            </a:ln>
          </p:spPr>
          <p:txBody>
            <a:bodyPr/>
            <a:lstStyle/>
            <a:p>
              <a:pPr algn="ctr"/>
              <a:endParaRPr lang="en-US"/>
            </a:p>
          </p:txBody>
        </p:sp>
        <p:sp>
          <p:nvSpPr>
            <p:cNvPr id="21755" name="Freeform 272"/>
            <p:cNvSpPr>
              <a:spLocks/>
            </p:cNvSpPr>
            <p:nvPr/>
          </p:nvSpPr>
          <p:spPr bwMode="auto">
            <a:xfrm>
              <a:off x="2059" y="3907"/>
              <a:ext cx="16" cy="13"/>
            </a:xfrm>
            <a:custGeom>
              <a:avLst/>
              <a:gdLst>
                <a:gd name="T0" fmla="*/ 6 w 18"/>
                <a:gd name="T1" fmla="*/ 0 h 12"/>
                <a:gd name="T2" fmla="*/ 0 w 18"/>
                <a:gd name="T3" fmla="*/ 0 h 12"/>
                <a:gd name="T4" fmla="*/ 18 w 18"/>
                <a:gd name="T5" fmla="*/ 0 h 12"/>
                <a:gd name="T6" fmla="*/ 6 w 18"/>
                <a:gd name="T7" fmla="*/ 6 h 12"/>
                <a:gd name="T8" fmla="*/ 0 w 18"/>
                <a:gd name="T9" fmla="*/ 12 h 12"/>
                <a:gd name="T10" fmla="*/ 6 w 18"/>
                <a:gd name="T11" fmla="*/ 6 h 12"/>
                <a:gd name="T12" fmla="*/ 0 w 18"/>
                <a:gd name="T13" fmla="*/ 6 h 12"/>
                <a:gd name="T14" fmla="*/ 6 w 18"/>
                <a:gd name="T15" fmla="*/ 0 h 12"/>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12"/>
                <a:gd name="T26" fmla="*/ 18 w 18"/>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12">
                  <a:moveTo>
                    <a:pt x="6" y="0"/>
                  </a:moveTo>
                  <a:lnTo>
                    <a:pt x="0" y="0"/>
                  </a:lnTo>
                  <a:lnTo>
                    <a:pt x="18" y="0"/>
                  </a:lnTo>
                  <a:lnTo>
                    <a:pt x="6" y="6"/>
                  </a:lnTo>
                  <a:lnTo>
                    <a:pt x="0" y="12"/>
                  </a:lnTo>
                  <a:lnTo>
                    <a:pt x="6" y="6"/>
                  </a:lnTo>
                  <a:lnTo>
                    <a:pt x="0" y="6"/>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756" name="Freeform 273"/>
            <p:cNvSpPr>
              <a:spLocks/>
            </p:cNvSpPr>
            <p:nvPr/>
          </p:nvSpPr>
          <p:spPr bwMode="auto">
            <a:xfrm>
              <a:off x="3065" y="3138"/>
              <a:ext cx="210" cy="263"/>
            </a:xfrm>
            <a:custGeom>
              <a:avLst/>
              <a:gdLst>
                <a:gd name="T0" fmla="*/ 138 w 233"/>
                <a:gd name="T1" fmla="*/ 156 h 233"/>
                <a:gd name="T2" fmla="*/ 138 w 233"/>
                <a:gd name="T3" fmla="*/ 126 h 233"/>
                <a:gd name="T4" fmla="*/ 138 w 233"/>
                <a:gd name="T5" fmla="*/ 102 h 233"/>
                <a:gd name="T6" fmla="*/ 156 w 233"/>
                <a:gd name="T7" fmla="*/ 102 h 233"/>
                <a:gd name="T8" fmla="*/ 156 w 233"/>
                <a:gd name="T9" fmla="*/ 78 h 233"/>
                <a:gd name="T10" fmla="*/ 156 w 233"/>
                <a:gd name="T11" fmla="*/ 42 h 233"/>
                <a:gd name="T12" fmla="*/ 156 w 233"/>
                <a:gd name="T13" fmla="*/ 24 h 233"/>
                <a:gd name="T14" fmla="*/ 180 w 233"/>
                <a:gd name="T15" fmla="*/ 24 h 233"/>
                <a:gd name="T16" fmla="*/ 198 w 233"/>
                <a:gd name="T17" fmla="*/ 18 h 233"/>
                <a:gd name="T18" fmla="*/ 204 w 233"/>
                <a:gd name="T19" fmla="*/ 30 h 233"/>
                <a:gd name="T20" fmla="*/ 221 w 233"/>
                <a:gd name="T21" fmla="*/ 18 h 233"/>
                <a:gd name="T22" fmla="*/ 233 w 233"/>
                <a:gd name="T23" fmla="*/ 18 h 233"/>
                <a:gd name="T24" fmla="*/ 216 w 233"/>
                <a:gd name="T25" fmla="*/ 12 h 233"/>
                <a:gd name="T26" fmla="*/ 204 w 233"/>
                <a:gd name="T27" fmla="*/ 12 h 233"/>
                <a:gd name="T28" fmla="*/ 150 w 233"/>
                <a:gd name="T29" fmla="*/ 18 h 233"/>
                <a:gd name="T30" fmla="*/ 132 w 233"/>
                <a:gd name="T31" fmla="*/ 12 h 233"/>
                <a:gd name="T32" fmla="*/ 114 w 233"/>
                <a:gd name="T33" fmla="*/ 12 h 233"/>
                <a:gd name="T34" fmla="*/ 114 w 233"/>
                <a:gd name="T35" fmla="*/ 6 h 233"/>
                <a:gd name="T36" fmla="*/ 90 w 233"/>
                <a:gd name="T37" fmla="*/ 6 h 233"/>
                <a:gd name="T38" fmla="*/ 72 w 233"/>
                <a:gd name="T39" fmla="*/ 6 h 233"/>
                <a:gd name="T40" fmla="*/ 30 w 233"/>
                <a:gd name="T41" fmla="*/ 6 h 233"/>
                <a:gd name="T42" fmla="*/ 18 w 233"/>
                <a:gd name="T43" fmla="*/ 0 h 233"/>
                <a:gd name="T44" fmla="*/ 0 w 233"/>
                <a:gd name="T45" fmla="*/ 6 h 233"/>
                <a:gd name="T46" fmla="*/ 0 w 233"/>
                <a:gd name="T47" fmla="*/ 18 h 233"/>
                <a:gd name="T48" fmla="*/ 42 w 233"/>
                <a:gd name="T49" fmla="*/ 114 h 233"/>
                <a:gd name="T50" fmla="*/ 48 w 233"/>
                <a:gd name="T51" fmla="*/ 120 h 233"/>
                <a:gd name="T52" fmla="*/ 42 w 233"/>
                <a:gd name="T53" fmla="*/ 120 h 233"/>
                <a:gd name="T54" fmla="*/ 48 w 233"/>
                <a:gd name="T55" fmla="*/ 179 h 233"/>
                <a:gd name="T56" fmla="*/ 54 w 233"/>
                <a:gd name="T57" fmla="*/ 203 h 233"/>
                <a:gd name="T58" fmla="*/ 66 w 233"/>
                <a:gd name="T59" fmla="*/ 215 h 233"/>
                <a:gd name="T60" fmla="*/ 72 w 233"/>
                <a:gd name="T61" fmla="*/ 227 h 233"/>
                <a:gd name="T62" fmla="*/ 84 w 233"/>
                <a:gd name="T63" fmla="*/ 221 h 233"/>
                <a:gd name="T64" fmla="*/ 90 w 233"/>
                <a:gd name="T65" fmla="*/ 233 h 233"/>
                <a:gd name="T66" fmla="*/ 114 w 233"/>
                <a:gd name="T67" fmla="*/ 233 h 233"/>
                <a:gd name="T68" fmla="*/ 132 w 233"/>
                <a:gd name="T69" fmla="*/ 227 h 233"/>
                <a:gd name="T70" fmla="*/ 132 w 233"/>
                <a:gd name="T71" fmla="*/ 209 h 233"/>
                <a:gd name="T72" fmla="*/ 132 w 233"/>
                <a:gd name="T73" fmla="*/ 191 h 233"/>
                <a:gd name="T74" fmla="*/ 132 w 233"/>
                <a:gd name="T75" fmla="*/ 173 h 233"/>
                <a:gd name="T76" fmla="*/ 138 w 233"/>
                <a:gd name="T77" fmla="*/ 156 h 23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33"/>
                <a:gd name="T118" fmla="*/ 0 h 233"/>
                <a:gd name="T119" fmla="*/ 233 w 233"/>
                <a:gd name="T120" fmla="*/ 233 h 23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33" h="233">
                  <a:moveTo>
                    <a:pt x="138" y="156"/>
                  </a:moveTo>
                  <a:lnTo>
                    <a:pt x="138" y="126"/>
                  </a:lnTo>
                  <a:lnTo>
                    <a:pt x="138" y="102"/>
                  </a:lnTo>
                  <a:lnTo>
                    <a:pt x="156" y="102"/>
                  </a:lnTo>
                  <a:lnTo>
                    <a:pt x="156" y="78"/>
                  </a:lnTo>
                  <a:lnTo>
                    <a:pt x="156" y="42"/>
                  </a:lnTo>
                  <a:lnTo>
                    <a:pt x="156" y="24"/>
                  </a:lnTo>
                  <a:lnTo>
                    <a:pt x="180" y="24"/>
                  </a:lnTo>
                  <a:lnTo>
                    <a:pt x="198" y="18"/>
                  </a:lnTo>
                  <a:lnTo>
                    <a:pt x="204" y="30"/>
                  </a:lnTo>
                  <a:lnTo>
                    <a:pt x="221" y="18"/>
                  </a:lnTo>
                  <a:lnTo>
                    <a:pt x="233" y="18"/>
                  </a:lnTo>
                  <a:lnTo>
                    <a:pt x="216" y="12"/>
                  </a:lnTo>
                  <a:lnTo>
                    <a:pt x="204" y="12"/>
                  </a:lnTo>
                  <a:lnTo>
                    <a:pt x="150" y="18"/>
                  </a:lnTo>
                  <a:lnTo>
                    <a:pt x="132" y="12"/>
                  </a:lnTo>
                  <a:lnTo>
                    <a:pt x="114" y="12"/>
                  </a:lnTo>
                  <a:lnTo>
                    <a:pt x="114" y="6"/>
                  </a:lnTo>
                  <a:lnTo>
                    <a:pt x="90" y="6"/>
                  </a:lnTo>
                  <a:lnTo>
                    <a:pt x="72" y="6"/>
                  </a:lnTo>
                  <a:lnTo>
                    <a:pt x="30" y="6"/>
                  </a:lnTo>
                  <a:lnTo>
                    <a:pt x="18" y="0"/>
                  </a:lnTo>
                  <a:lnTo>
                    <a:pt x="0" y="6"/>
                  </a:lnTo>
                  <a:lnTo>
                    <a:pt x="0" y="18"/>
                  </a:lnTo>
                  <a:lnTo>
                    <a:pt x="42" y="114"/>
                  </a:lnTo>
                  <a:lnTo>
                    <a:pt x="48" y="120"/>
                  </a:lnTo>
                  <a:lnTo>
                    <a:pt x="42" y="120"/>
                  </a:lnTo>
                  <a:lnTo>
                    <a:pt x="48" y="179"/>
                  </a:lnTo>
                  <a:lnTo>
                    <a:pt x="54" y="203"/>
                  </a:lnTo>
                  <a:lnTo>
                    <a:pt x="66" y="215"/>
                  </a:lnTo>
                  <a:lnTo>
                    <a:pt x="72" y="227"/>
                  </a:lnTo>
                  <a:lnTo>
                    <a:pt x="84" y="221"/>
                  </a:lnTo>
                  <a:lnTo>
                    <a:pt x="90" y="233"/>
                  </a:lnTo>
                  <a:lnTo>
                    <a:pt x="114" y="233"/>
                  </a:lnTo>
                  <a:lnTo>
                    <a:pt x="132" y="227"/>
                  </a:lnTo>
                  <a:lnTo>
                    <a:pt x="132" y="209"/>
                  </a:lnTo>
                  <a:lnTo>
                    <a:pt x="132" y="191"/>
                  </a:lnTo>
                  <a:lnTo>
                    <a:pt x="132" y="173"/>
                  </a:lnTo>
                  <a:lnTo>
                    <a:pt x="138" y="156"/>
                  </a:lnTo>
                  <a:close/>
                </a:path>
              </a:pathLst>
            </a:custGeom>
            <a:solidFill>
              <a:srgbClr val="6F73BF"/>
            </a:solidFill>
            <a:ln w="9525">
              <a:solidFill>
                <a:srgbClr val="000000"/>
              </a:solidFill>
              <a:round/>
              <a:headEnd/>
              <a:tailEnd/>
            </a:ln>
          </p:spPr>
          <p:txBody>
            <a:bodyPr/>
            <a:lstStyle/>
            <a:p>
              <a:pPr algn="ctr"/>
              <a:endParaRPr lang="en-US"/>
            </a:p>
          </p:txBody>
        </p:sp>
        <p:sp>
          <p:nvSpPr>
            <p:cNvPr id="21757" name="Freeform 274"/>
            <p:cNvSpPr>
              <a:spLocks/>
            </p:cNvSpPr>
            <p:nvPr/>
          </p:nvSpPr>
          <p:spPr bwMode="auto">
            <a:xfrm>
              <a:off x="1785" y="2976"/>
              <a:ext cx="198" cy="291"/>
            </a:xfrm>
            <a:custGeom>
              <a:avLst/>
              <a:gdLst>
                <a:gd name="T0" fmla="*/ 149 w 221"/>
                <a:gd name="T1" fmla="*/ 204 h 258"/>
                <a:gd name="T2" fmla="*/ 143 w 221"/>
                <a:gd name="T3" fmla="*/ 228 h 258"/>
                <a:gd name="T4" fmla="*/ 137 w 221"/>
                <a:gd name="T5" fmla="*/ 246 h 258"/>
                <a:gd name="T6" fmla="*/ 137 w 221"/>
                <a:gd name="T7" fmla="*/ 246 h 258"/>
                <a:gd name="T8" fmla="*/ 113 w 221"/>
                <a:gd name="T9" fmla="*/ 246 h 258"/>
                <a:gd name="T10" fmla="*/ 107 w 221"/>
                <a:gd name="T11" fmla="*/ 258 h 258"/>
                <a:gd name="T12" fmla="*/ 101 w 221"/>
                <a:gd name="T13" fmla="*/ 246 h 258"/>
                <a:gd name="T14" fmla="*/ 77 w 221"/>
                <a:gd name="T15" fmla="*/ 240 h 258"/>
                <a:gd name="T16" fmla="*/ 77 w 221"/>
                <a:gd name="T17" fmla="*/ 240 h 258"/>
                <a:gd name="T18" fmla="*/ 59 w 221"/>
                <a:gd name="T19" fmla="*/ 258 h 258"/>
                <a:gd name="T20" fmla="*/ 47 w 221"/>
                <a:gd name="T21" fmla="*/ 258 h 258"/>
                <a:gd name="T22" fmla="*/ 41 w 221"/>
                <a:gd name="T23" fmla="*/ 240 h 258"/>
                <a:gd name="T24" fmla="*/ 35 w 221"/>
                <a:gd name="T25" fmla="*/ 222 h 258"/>
                <a:gd name="T26" fmla="*/ 29 w 221"/>
                <a:gd name="T27" fmla="*/ 204 h 258"/>
                <a:gd name="T28" fmla="*/ 29 w 221"/>
                <a:gd name="T29" fmla="*/ 192 h 258"/>
                <a:gd name="T30" fmla="*/ 24 w 221"/>
                <a:gd name="T31" fmla="*/ 174 h 258"/>
                <a:gd name="T32" fmla="*/ 18 w 221"/>
                <a:gd name="T33" fmla="*/ 162 h 258"/>
                <a:gd name="T34" fmla="*/ 12 w 221"/>
                <a:gd name="T35" fmla="*/ 156 h 258"/>
                <a:gd name="T36" fmla="*/ 12 w 221"/>
                <a:gd name="T37" fmla="*/ 144 h 258"/>
                <a:gd name="T38" fmla="*/ 18 w 221"/>
                <a:gd name="T39" fmla="*/ 126 h 258"/>
                <a:gd name="T40" fmla="*/ 12 w 221"/>
                <a:gd name="T41" fmla="*/ 126 h 258"/>
                <a:gd name="T42" fmla="*/ 12 w 221"/>
                <a:gd name="T43" fmla="*/ 108 h 258"/>
                <a:gd name="T44" fmla="*/ 12 w 221"/>
                <a:gd name="T45" fmla="*/ 96 h 258"/>
                <a:gd name="T46" fmla="*/ 12 w 221"/>
                <a:gd name="T47" fmla="*/ 84 h 258"/>
                <a:gd name="T48" fmla="*/ 12 w 221"/>
                <a:gd name="T49" fmla="*/ 60 h 258"/>
                <a:gd name="T50" fmla="*/ 18 w 221"/>
                <a:gd name="T51" fmla="*/ 54 h 258"/>
                <a:gd name="T52" fmla="*/ 6 w 221"/>
                <a:gd name="T53" fmla="*/ 36 h 258"/>
                <a:gd name="T54" fmla="*/ 0 w 221"/>
                <a:gd name="T55" fmla="*/ 24 h 258"/>
                <a:gd name="T56" fmla="*/ 24 w 221"/>
                <a:gd name="T57" fmla="*/ 24 h 258"/>
                <a:gd name="T58" fmla="*/ 29 w 221"/>
                <a:gd name="T59" fmla="*/ 18 h 258"/>
                <a:gd name="T60" fmla="*/ 41 w 221"/>
                <a:gd name="T61" fmla="*/ 6 h 258"/>
                <a:gd name="T62" fmla="*/ 59 w 221"/>
                <a:gd name="T63" fmla="*/ 0 h 258"/>
                <a:gd name="T64" fmla="*/ 71 w 221"/>
                <a:gd name="T65" fmla="*/ 0 h 258"/>
                <a:gd name="T66" fmla="*/ 77 w 221"/>
                <a:gd name="T67" fmla="*/ 36 h 258"/>
                <a:gd name="T68" fmla="*/ 89 w 221"/>
                <a:gd name="T69" fmla="*/ 48 h 258"/>
                <a:gd name="T70" fmla="*/ 101 w 221"/>
                <a:gd name="T71" fmla="*/ 54 h 258"/>
                <a:gd name="T72" fmla="*/ 119 w 221"/>
                <a:gd name="T73" fmla="*/ 60 h 258"/>
                <a:gd name="T74" fmla="*/ 137 w 221"/>
                <a:gd name="T75" fmla="*/ 72 h 258"/>
                <a:gd name="T76" fmla="*/ 155 w 221"/>
                <a:gd name="T77" fmla="*/ 78 h 258"/>
                <a:gd name="T78" fmla="*/ 161 w 221"/>
                <a:gd name="T79" fmla="*/ 84 h 258"/>
                <a:gd name="T80" fmla="*/ 167 w 221"/>
                <a:gd name="T81" fmla="*/ 108 h 258"/>
                <a:gd name="T82" fmla="*/ 161 w 221"/>
                <a:gd name="T83" fmla="*/ 108 h 258"/>
                <a:gd name="T84" fmla="*/ 167 w 221"/>
                <a:gd name="T85" fmla="*/ 114 h 258"/>
                <a:gd name="T86" fmla="*/ 173 w 221"/>
                <a:gd name="T87" fmla="*/ 126 h 258"/>
                <a:gd name="T88" fmla="*/ 185 w 221"/>
                <a:gd name="T89" fmla="*/ 132 h 258"/>
                <a:gd name="T90" fmla="*/ 203 w 221"/>
                <a:gd name="T91" fmla="*/ 132 h 258"/>
                <a:gd name="T92" fmla="*/ 203 w 221"/>
                <a:gd name="T93" fmla="*/ 150 h 258"/>
                <a:gd name="T94" fmla="*/ 215 w 221"/>
                <a:gd name="T95" fmla="*/ 162 h 258"/>
                <a:gd name="T96" fmla="*/ 221 w 221"/>
                <a:gd name="T97" fmla="*/ 168 h 258"/>
                <a:gd name="T98" fmla="*/ 215 w 221"/>
                <a:gd name="T99" fmla="*/ 180 h 258"/>
                <a:gd name="T100" fmla="*/ 209 w 221"/>
                <a:gd name="T101" fmla="*/ 198 h 258"/>
                <a:gd name="T102" fmla="*/ 215 w 221"/>
                <a:gd name="T103" fmla="*/ 204 h 258"/>
                <a:gd name="T104" fmla="*/ 209 w 221"/>
                <a:gd name="T105" fmla="*/ 204 h 258"/>
                <a:gd name="T106" fmla="*/ 209 w 221"/>
                <a:gd name="T107" fmla="*/ 204 h 258"/>
                <a:gd name="T108" fmla="*/ 197 w 221"/>
                <a:gd name="T109" fmla="*/ 192 h 258"/>
                <a:gd name="T110" fmla="*/ 149 w 221"/>
                <a:gd name="T111" fmla="*/ 198 h 258"/>
                <a:gd name="T112" fmla="*/ 149 w 221"/>
                <a:gd name="T113" fmla="*/ 204 h 25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21"/>
                <a:gd name="T172" fmla="*/ 0 h 258"/>
                <a:gd name="T173" fmla="*/ 221 w 221"/>
                <a:gd name="T174" fmla="*/ 258 h 25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21" h="258">
                  <a:moveTo>
                    <a:pt x="149" y="204"/>
                  </a:moveTo>
                  <a:lnTo>
                    <a:pt x="143" y="228"/>
                  </a:lnTo>
                  <a:lnTo>
                    <a:pt x="137" y="246"/>
                  </a:lnTo>
                  <a:lnTo>
                    <a:pt x="113" y="246"/>
                  </a:lnTo>
                  <a:lnTo>
                    <a:pt x="107" y="258"/>
                  </a:lnTo>
                  <a:lnTo>
                    <a:pt x="101" y="246"/>
                  </a:lnTo>
                  <a:lnTo>
                    <a:pt x="77" y="240"/>
                  </a:lnTo>
                  <a:lnTo>
                    <a:pt x="59" y="258"/>
                  </a:lnTo>
                  <a:lnTo>
                    <a:pt x="47" y="258"/>
                  </a:lnTo>
                  <a:lnTo>
                    <a:pt x="41" y="240"/>
                  </a:lnTo>
                  <a:lnTo>
                    <a:pt x="35" y="222"/>
                  </a:lnTo>
                  <a:lnTo>
                    <a:pt x="29" y="204"/>
                  </a:lnTo>
                  <a:lnTo>
                    <a:pt x="29" y="192"/>
                  </a:lnTo>
                  <a:lnTo>
                    <a:pt x="24" y="174"/>
                  </a:lnTo>
                  <a:lnTo>
                    <a:pt x="18" y="162"/>
                  </a:lnTo>
                  <a:lnTo>
                    <a:pt x="12" y="156"/>
                  </a:lnTo>
                  <a:lnTo>
                    <a:pt x="12" y="144"/>
                  </a:lnTo>
                  <a:lnTo>
                    <a:pt x="18" y="126"/>
                  </a:lnTo>
                  <a:lnTo>
                    <a:pt x="12" y="126"/>
                  </a:lnTo>
                  <a:lnTo>
                    <a:pt x="12" y="108"/>
                  </a:lnTo>
                  <a:lnTo>
                    <a:pt x="12" y="96"/>
                  </a:lnTo>
                  <a:lnTo>
                    <a:pt x="12" y="84"/>
                  </a:lnTo>
                  <a:lnTo>
                    <a:pt x="12" y="60"/>
                  </a:lnTo>
                  <a:lnTo>
                    <a:pt x="18" y="54"/>
                  </a:lnTo>
                  <a:lnTo>
                    <a:pt x="6" y="36"/>
                  </a:lnTo>
                  <a:lnTo>
                    <a:pt x="0" y="24"/>
                  </a:lnTo>
                  <a:lnTo>
                    <a:pt x="24" y="24"/>
                  </a:lnTo>
                  <a:lnTo>
                    <a:pt x="29" y="18"/>
                  </a:lnTo>
                  <a:lnTo>
                    <a:pt x="41" y="6"/>
                  </a:lnTo>
                  <a:lnTo>
                    <a:pt x="59" y="0"/>
                  </a:lnTo>
                  <a:lnTo>
                    <a:pt x="71" y="0"/>
                  </a:lnTo>
                  <a:lnTo>
                    <a:pt x="77" y="36"/>
                  </a:lnTo>
                  <a:lnTo>
                    <a:pt x="89" y="48"/>
                  </a:lnTo>
                  <a:lnTo>
                    <a:pt x="101" y="54"/>
                  </a:lnTo>
                  <a:lnTo>
                    <a:pt x="119" y="60"/>
                  </a:lnTo>
                  <a:lnTo>
                    <a:pt x="137" y="72"/>
                  </a:lnTo>
                  <a:lnTo>
                    <a:pt x="155" y="78"/>
                  </a:lnTo>
                  <a:lnTo>
                    <a:pt x="161" y="84"/>
                  </a:lnTo>
                  <a:lnTo>
                    <a:pt x="167" y="108"/>
                  </a:lnTo>
                  <a:lnTo>
                    <a:pt x="161" y="108"/>
                  </a:lnTo>
                  <a:lnTo>
                    <a:pt x="167" y="114"/>
                  </a:lnTo>
                  <a:lnTo>
                    <a:pt x="173" y="126"/>
                  </a:lnTo>
                  <a:lnTo>
                    <a:pt x="185" y="132"/>
                  </a:lnTo>
                  <a:lnTo>
                    <a:pt x="203" y="132"/>
                  </a:lnTo>
                  <a:lnTo>
                    <a:pt x="203" y="150"/>
                  </a:lnTo>
                  <a:lnTo>
                    <a:pt x="215" y="162"/>
                  </a:lnTo>
                  <a:lnTo>
                    <a:pt x="221" y="168"/>
                  </a:lnTo>
                  <a:lnTo>
                    <a:pt x="215" y="180"/>
                  </a:lnTo>
                  <a:lnTo>
                    <a:pt x="209" y="198"/>
                  </a:lnTo>
                  <a:lnTo>
                    <a:pt x="215" y="204"/>
                  </a:lnTo>
                  <a:lnTo>
                    <a:pt x="209" y="204"/>
                  </a:lnTo>
                  <a:lnTo>
                    <a:pt x="197" y="192"/>
                  </a:lnTo>
                  <a:lnTo>
                    <a:pt x="149" y="198"/>
                  </a:lnTo>
                  <a:lnTo>
                    <a:pt x="149" y="204"/>
                  </a:lnTo>
                  <a:close/>
                </a:path>
              </a:pathLst>
            </a:custGeom>
            <a:solidFill>
              <a:srgbClr val="E1E1E1"/>
            </a:solidFill>
            <a:ln w="9525">
              <a:solidFill>
                <a:srgbClr val="000000"/>
              </a:solidFill>
              <a:round/>
              <a:headEnd/>
              <a:tailEnd/>
            </a:ln>
          </p:spPr>
          <p:txBody>
            <a:bodyPr/>
            <a:lstStyle/>
            <a:p>
              <a:pPr algn="ctr"/>
              <a:endParaRPr lang="en-US"/>
            </a:p>
          </p:txBody>
        </p:sp>
        <p:sp>
          <p:nvSpPr>
            <p:cNvPr id="21758" name="Freeform 275"/>
            <p:cNvSpPr>
              <a:spLocks/>
            </p:cNvSpPr>
            <p:nvPr/>
          </p:nvSpPr>
          <p:spPr bwMode="auto">
            <a:xfrm>
              <a:off x="3190" y="3159"/>
              <a:ext cx="145" cy="201"/>
            </a:xfrm>
            <a:custGeom>
              <a:avLst/>
              <a:gdLst>
                <a:gd name="T0" fmla="*/ 0 w 161"/>
                <a:gd name="T1" fmla="*/ 138 h 179"/>
                <a:gd name="T2" fmla="*/ 0 w 161"/>
                <a:gd name="T3" fmla="*/ 108 h 179"/>
                <a:gd name="T4" fmla="*/ 0 w 161"/>
                <a:gd name="T5" fmla="*/ 84 h 179"/>
                <a:gd name="T6" fmla="*/ 18 w 161"/>
                <a:gd name="T7" fmla="*/ 84 h 179"/>
                <a:gd name="T8" fmla="*/ 18 w 161"/>
                <a:gd name="T9" fmla="*/ 60 h 179"/>
                <a:gd name="T10" fmla="*/ 18 w 161"/>
                <a:gd name="T11" fmla="*/ 24 h 179"/>
                <a:gd name="T12" fmla="*/ 18 w 161"/>
                <a:gd name="T13" fmla="*/ 6 h 179"/>
                <a:gd name="T14" fmla="*/ 42 w 161"/>
                <a:gd name="T15" fmla="*/ 6 h 179"/>
                <a:gd name="T16" fmla="*/ 60 w 161"/>
                <a:gd name="T17" fmla="*/ 0 h 179"/>
                <a:gd name="T18" fmla="*/ 66 w 161"/>
                <a:gd name="T19" fmla="*/ 12 h 179"/>
                <a:gd name="T20" fmla="*/ 83 w 161"/>
                <a:gd name="T21" fmla="*/ 0 h 179"/>
                <a:gd name="T22" fmla="*/ 95 w 161"/>
                <a:gd name="T23" fmla="*/ 0 h 179"/>
                <a:gd name="T24" fmla="*/ 101 w 161"/>
                <a:gd name="T25" fmla="*/ 18 h 179"/>
                <a:gd name="T26" fmla="*/ 113 w 161"/>
                <a:gd name="T27" fmla="*/ 36 h 179"/>
                <a:gd name="T28" fmla="*/ 125 w 161"/>
                <a:gd name="T29" fmla="*/ 48 h 179"/>
                <a:gd name="T30" fmla="*/ 131 w 161"/>
                <a:gd name="T31" fmla="*/ 48 h 179"/>
                <a:gd name="T32" fmla="*/ 137 w 161"/>
                <a:gd name="T33" fmla="*/ 54 h 179"/>
                <a:gd name="T34" fmla="*/ 143 w 161"/>
                <a:gd name="T35" fmla="*/ 72 h 179"/>
                <a:gd name="T36" fmla="*/ 155 w 161"/>
                <a:gd name="T37" fmla="*/ 78 h 179"/>
                <a:gd name="T38" fmla="*/ 161 w 161"/>
                <a:gd name="T39" fmla="*/ 84 h 179"/>
                <a:gd name="T40" fmla="*/ 161 w 161"/>
                <a:gd name="T41" fmla="*/ 84 h 179"/>
                <a:gd name="T42" fmla="*/ 137 w 161"/>
                <a:gd name="T43" fmla="*/ 102 h 179"/>
                <a:gd name="T44" fmla="*/ 119 w 161"/>
                <a:gd name="T45" fmla="*/ 114 h 179"/>
                <a:gd name="T46" fmla="*/ 107 w 161"/>
                <a:gd name="T47" fmla="*/ 132 h 179"/>
                <a:gd name="T48" fmla="*/ 101 w 161"/>
                <a:gd name="T49" fmla="*/ 138 h 179"/>
                <a:gd name="T50" fmla="*/ 89 w 161"/>
                <a:gd name="T51" fmla="*/ 155 h 179"/>
                <a:gd name="T52" fmla="*/ 66 w 161"/>
                <a:gd name="T53" fmla="*/ 150 h 179"/>
                <a:gd name="T54" fmla="*/ 48 w 161"/>
                <a:gd name="T55" fmla="*/ 150 h 179"/>
                <a:gd name="T56" fmla="*/ 42 w 161"/>
                <a:gd name="T57" fmla="*/ 161 h 179"/>
                <a:gd name="T58" fmla="*/ 30 w 161"/>
                <a:gd name="T59" fmla="*/ 173 h 179"/>
                <a:gd name="T60" fmla="*/ 12 w 161"/>
                <a:gd name="T61" fmla="*/ 179 h 179"/>
                <a:gd name="T62" fmla="*/ 6 w 161"/>
                <a:gd name="T63" fmla="*/ 173 h 179"/>
                <a:gd name="T64" fmla="*/ 12 w 161"/>
                <a:gd name="T65" fmla="*/ 155 h 179"/>
                <a:gd name="T66" fmla="*/ 0 w 161"/>
                <a:gd name="T67" fmla="*/ 138 h 17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1"/>
                <a:gd name="T103" fmla="*/ 0 h 179"/>
                <a:gd name="T104" fmla="*/ 161 w 161"/>
                <a:gd name="T105" fmla="*/ 179 h 17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1" h="179">
                  <a:moveTo>
                    <a:pt x="0" y="138"/>
                  </a:moveTo>
                  <a:lnTo>
                    <a:pt x="0" y="108"/>
                  </a:lnTo>
                  <a:lnTo>
                    <a:pt x="0" y="84"/>
                  </a:lnTo>
                  <a:lnTo>
                    <a:pt x="18" y="84"/>
                  </a:lnTo>
                  <a:lnTo>
                    <a:pt x="18" y="60"/>
                  </a:lnTo>
                  <a:lnTo>
                    <a:pt x="18" y="24"/>
                  </a:lnTo>
                  <a:lnTo>
                    <a:pt x="18" y="6"/>
                  </a:lnTo>
                  <a:lnTo>
                    <a:pt x="42" y="6"/>
                  </a:lnTo>
                  <a:lnTo>
                    <a:pt x="60" y="0"/>
                  </a:lnTo>
                  <a:lnTo>
                    <a:pt x="66" y="12"/>
                  </a:lnTo>
                  <a:lnTo>
                    <a:pt x="83" y="0"/>
                  </a:lnTo>
                  <a:lnTo>
                    <a:pt x="95" y="0"/>
                  </a:lnTo>
                  <a:lnTo>
                    <a:pt x="101" y="18"/>
                  </a:lnTo>
                  <a:lnTo>
                    <a:pt x="113" y="36"/>
                  </a:lnTo>
                  <a:lnTo>
                    <a:pt x="125" y="48"/>
                  </a:lnTo>
                  <a:lnTo>
                    <a:pt x="131" y="48"/>
                  </a:lnTo>
                  <a:lnTo>
                    <a:pt x="137" y="54"/>
                  </a:lnTo>
                  <a:lnTo>
                    <a:pt x="143" y="72"/>
                  </a:lnTo>
                  <a:lnTo>
                    <a:pt x="155" y="78"/>
                  </a:lnTo>
                  <a:lnTo>
                    <a:pt x="161" y="84"/>
                  </a:lnTo>
                  <a:lnTo>
                    <a:pt x="137" y="102"/>
                  </a:lnTo>
                  <a:lnTo>
                    <a:pt x="119" y="114"/>
                  </a:lnTo>
                  <a:lnTo>
                    <a:pt x="107" y="132"/>
                  </a:lnTo>
                  <a:lnTo>
                    <a:pt x="101" y="138"/>
                  </a:lnTo>
                  <a:lnTo>
                    <a:pt x="89" y="155"/>
                  </a:lnTo>
                  <a:lnTo>
                    <a:pt x="66" y="150"/>
                  </a:lnTo>
                  <a:lnTo>
                    <a:pt x="48" y="150"/>
                  </a:lnTo>
                  <a:lnTo>
                    <a:pt x="42" y="161"/>
                  </a:lnTo>
                  <a:lnTo>
                    <a:pt x="30" y="173"/>
                  </a:lnTo>
                  <a:lnTo>
                    <a:pt x="12" y="179"/>
                  </a:lnTo>
                  <a:lnTo>
                    <a:pt x="6" y="173"/>
                  </a:lnTo>
                  <a:lnTo>
                    <a:pt x="12" y="155"/>
                  </a:lnTo>
                  <a:lnTo>
                    <a:pt x="0" y="138"/>
                  </a:lnTo>
                  <a:close/>
                </a:path>
              </a:pathLst>
            </a:custGeom>
            <a:solidFill>
              <a:srgbClr val="239FB1"/>
            </a:solidFill>
            <a:ln w="9525">
              <a:solidFill>
                <a:srgbClr val="000000"/>
              </a:solidFill>
              <a:round/>
              <a:headEnd/>
              <a:tailEnd/>
            </a:ln>
          </p:spPr>
          <p:txBody>
            <a:bodyPr/>
            <a:lstStyle/>
            <a:p>
              <a:pPr algn="ctr"/>
              <a:endParaRPr lang="en-US"/>
            </a:p>
          </p:txBody>
        </p:sp>
        <p:sp>
          <p:nvSpPr>
            <p:cNvPr id="21759" name="Freeform 276"/>
            <p:cNvSpPr>
              <a:spLocks/>
            </p:cNvSpPr>
            <p:nvPr/>
          </p:nvSpPr>
          <p:spPr bwMode="auto">
            <a:xfrm>
              <a:off x="3560" y="3010"/>
              <a:ext cx="5" cy="13"/>
            </a:xfrm>
            <a:custGeom>
              <a:avLst/>
              <a:gdLst>
                <a:gd name="T0" fmla="*/ 6 w 6"/>
                <a:gd name="T1" fmla="*/ 12 h 12"/>
                <a:gd name="T2" fmla="*/ 0 w 6"/>
                <a:gd name="T3" fmla="*/ 12 h 12"/>
                <a:gd name="T4" fmla="*/ 0 w 6"/>
                <a:gd name="T5" fmla="*/ 0 h 12"/>
                <a:gd name="T6" fmla="*/ 6 w 6"/>
                <a:gd name="T7" fmla="*/ 12 h 12"/>
                <a:gd name="T8" fmla="*/ 0 60000 65536"/>
                <a:gd name="T9" fmla="*/ 0 60000 65536"/>
                <a:gd name="T10" fmla="*/ 0 60000 65536"/>
                <a:gd name="T11" fmla="*/ 0 60000 65536"/>
                <a:gd name="T12" fmla="*/ 0 w 6"/>
                <a:gd name="T13" fmla="*/ 0 h 12"/>
                <a:gd name="T14" fmla="*/ 6 w 6"/>
                <a:gd name="T15" fmla="*/ 12 h 12"/>
              </a:gdLst>
              <a:ahLst/>
              <a:cxnLst>
                <a:cxn ang="T8">
                  <a:pos x="T0" y="T1"/>
                </a:cxn>
                <a:cxn ang="T9">
                  <a:pos x="T2" y="T3"/>
                </a:cxn>
                <a:cxn ang="T10">
                  <a:pos x="T4" y="T5"/>
                </a:cxn>
                <a:cxn ang="T11">
                  <a:pos x="T6" y="T7"/>
                </a:cxn>
              </a:cxnLst>
              <a:rect l="T12" t="T13" r="T14" b="T15"/>
              <a:pathLst>
                <a:path w="6" h="12">
                  <a:moveTo>
                    <a:pt x="6" y="12"/>
                  </a:moveTo>
                  <a:lnTo>
                    <a:pt x="0" y="12"/>
                  </a:lnTo>
                  <a:lnTo>
                    <a:pt x="0" y="0"/>
                  </a:lnTo>
                  <a:lnTo>
                    <a:pt x="6" y="12"/>
                  </a:lnTo>
                  <a:close/>
                </a:path>
              </a:pathLst>
            </a:custGeom>
            <a:solidFill>
              <a:srgbClr val="E1E1E1"/>
            </a:solidFill>
            <a:ln w="9525">
              <a:solidFill>
                <a:srgbClr val="000000"/>
              </a:solidFill>
              <a:round/>
              <a:headEnd/>
              <a:tailEnd/>
            </a:ln>
          </p:spPr>
          <p:txBody>
            <a:bodyPr/>
            <a:lstStyle/>
            <a:p>
              <a:pPr algn="ctr"/>
              <a:endParaRPr lang="en-US"/>
            </a:p>
          </p:txBody>
        </p:sp>
        <p:sp>
          <p:nvSpPr>
            <p:cNvPr id="21760" name="Freeform 277"/>
            <p:cNvSpPr>
              <a:spLocks/>
            </p:cNvSpPr>
            <p:nvPr/>
          </p:nvSpPr>
          <p:spPr bwMode="auto">
            <a:xfrm>
              <a:off x="3291" y="3401"/>
              <a:ext cx="38" cy="40"/>
            </a:xfrm>
            <a:custGeom>
              <a:avLst/>
              <a:gdLst>
                <a:gd name="T0" fmla="*/ 18 w 42"/>
                <a:gd name="T1" fmla="*/ 0 h 36"/>
                <a:gd name="T2" fmla="*/ 0 w 42"/>
                <a:gd name="T3" fmla="*/ 18 h 36"/>
                <a:gd name="T4" fmla="*/ 12 w 42"/>
                <a:gd name="T5" fmla="*/ 36 h 36"/>
                <a:gd name="T6" fmla="*/ 18 w 42"/>
                <a:gd name="T7" fmla="*/ 30 h 36"/>
                <a:gd name="T8" fmla="*/ 36 w 42"/>
                <a:gd name="T9" fmla="*/ 18 h 36"/>
                <a:gd name="T10" fmla="*/ 42 w 42"/>
                <a:gd name="T11" fmla="*/ 6 h 36"/>
                <a:gd name="T12" fmla="*/ 24 w 42"/>
                <a:gd name="T13" fmla="*/ 0 h 36"/>
                <a:gd name="T14" fmla="*/ 18 w 42"/>
                <a:gd name="T15" fmla="*/ 0 h 36"/>
                <a:gd name="T16" fmla="*/ 0 60000 65536"/>
                <a:gd name="T17" fmla="*/ 0 60000 65536"/>
                <a:gd name="T18" fmla="*/ 0 60000 65536"/>
                <a:gd name="T19" fmla="*/ 0 60000 65536"/>
                <a:gd name="T20" fmla="*/ 0 60000 65536"/>
                <a:gd name="T21" fmla="*/ 0 60000 65536"/>
                <a:gd name="T22" fmla="*/ 0 60000 65536"/>
                <a:gd name="T23" fmla="*/ 0 60000 65536"/>
                <a:gd name="T24" fmla="*/ 0 w 42"/>
                <a:gd name="T25" fmla="*/ 0 h 36"/>
                <a:gd name="T26" fmla="*/ 42 w 42"/>
                <a:gd name="T27" fmla="*/ 36 h 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 h="36">
                  <a:moveTo>
                    <a:pt x="18" y="0"/>
                  </a:moveTo>
                  <a:lnTo>
                    <a:pt x="0" y="18"/>
                  </a:lnTo>
                  <a:lnTo>
                    <a:pt x="12" y="36"/>
                  </a:lnTo>
                  <a:lnTo>
                    <a:pt x="18" y="30"/>
                  </a:lnTo>
                  <a:lnTo>
                    <a:pt x="36" y="18"/>
                  </a:lnTo>
                  <a:lnTo>
                    <a:pt x="42" y="6"/>
                  </a:lnTo>
                  <a:lnTo>
                    <a:pt x="24" y="0"/>
                  </a:lnTo>
                  <a:lnTo>
                    <a:pt x="18" y="0"/>
                  </a:lnTo>
                  <a:close/>
                </a:path>
              </a:pathLst>
            </a:custGeom>
            <a:solidFill>
              <a:srgbClr val="6F73BF"/>
            </a:solidFill>
            <a:ln w="9525">
              <a:solidFill>
                <a:srgbClr val="000000"/>
              </a:solidFill>
              <a:round/>
              <a:headEnd/>
              <a:tailEnd/>
            </a:ln>
          </p:spPr>
          <p:txBody>
            <a:bodyPr/>
            <a:lstStyle/>
            <a:p>
              <a:pPr algn="ctr"/>
              <a:endParaRPr lang="en-US"/>
            </a:p>
          </p:txBody>
        </p:sp>
        <p:sp>
          <p:nvSpPr>
            <p:cNvPr id="21761" name="Freeform 278"/>
            <p:cNvSpPr>
              <a:spLocks/>
            </p:cNvSpPr>
            <p:nvPr/>
          </p:nvSpPr>
          <p:spPr bwMode="auto">
            <a:xfrm>
              <a:off x="3551" y="3030"/>
              <a:ext cx="122" cy="298"/>
            </a:xfrm>
            <a:custGeom>
              <a:avLst/>
              <a:gdLst>
                <a:gd name="T0" fmla="*/ 47 w 137"/>
                <a:gd name="T1" fmla="*/ 72 h 264"/>
                <a:gd name="T2" fmla="*/ 41 w 137"/>
                <a:gd name="T3" fmla="*/ 72 h 264"/>
                <a:gd name="T4" fmla="*/ 29 w 137"/>
                <a:gd name="T5" fmla="*/ 84 h 264"/>
                <a:gd name="T6" fmla="*/ 23 w 137"/>
                <a:gd name="T7" fmla="*/ 96 h 264"/>
                <a:gd name="T8" fmla="*/ 17 w 137"/>
                <a:gd name="T9" fmla="*/ 114 h 264"/>
                <a:gd name="T10" fmla="*/ 23 w 137"/>
                <a:gd name="T11" fmla="*/ 132 h 264"/>
                <a:gd name="T12" fmla="*/ 23 w 137"/>
                <a:gd name="T13" fmla="*/ 156 h 264"/>
                <a:gd name="T14" fmla="*/ 11 w 137"/>
                <a:gd name="T15" fmla="*/ 168 h 264"/>
                <a:gd name="T16" fmla="*/ 5 w 137"/>
                <a:gd name="T17" fmla="*/ 180 h 264"/>
                <a:gd name="T18" fmla="*/ 0 w 137"/>
                <a:gd name="T19" fmla="*/ 210 h 264"/>
                <a:gd name="T20" fmla="*/ 5 w 137"/>
                <a:gd name="T21" fmla="*/ 228 h 264"/>
                <a:gd name="T22" fmla="*/ 11 w 137"/>
                <a:gd name="T23" fmla="*/ 258 h 264"/>
                <a:gd name="T24" fmla="*/ 35 w 137"/>
                <a:gd name="T25" fmla="*/ 264 h 264"/>
                <a:gd name="T26" fmla="*/ 47 w 137"/>
                <a:gd name="T27" fmla="*/ 258 h 264"/>
                <a:gd name="T28" fmla="*/ 65 w 137"/>
                <a:gd name="T29" fmla="*/ 252 h 264"/>
                <a:gd name="T30" fmla="*/ 71 w 137"/>
                <a:gd name="T31" fmla="*/ 234 h 264"/>
                <a:gd name="T32" fmla="*/ 77 w 137"/>
                <a:gd name="T33" fmla="*/ 216 h 264"/>
                <a:gd name="T34" fmla="*/ 83 w 137"/>
                <a:gd name="T35" fmla="*/ 198 h 264"/>
                <a:gd name="T36" fmla="*/ 89 w 137"/>
                <a:gd name="T37" fmla="*/ 180 h 264"/>
                <a:gd name="T38" fmla="*/ 95 w 137"/>
                <a:gd name="T39" fmla="*/ 162 h 264"/>
                <a:gd name="T40" fmla="*/ 101 w 137"/>
                <a:gd name="T41" fmla="*/ 144 h 264"/>
                <a:gd name="T42" fmla="*/ 107 w 137"/>
                <a:gd name="T43" fmla="*/ 126 h 264"/>
                <a:gd name="T44" fmla="*/ 113 w 137"/>
                <a:gd name="T45" fmla="*/ 108 h 264"/>
                <a:gd name="T46" fmla="*/ 119 w 137"/>
                <a:gd name="T47" fmla="*/ 90 h 264"/>
                <a:gd name="T48" fmla="*/ 119 w 137"/>
                <a:gd name="T49" fmla="*/ 66 h 264"/>
                <a:gd name="T50" fmla="*/ 131 w 137"/>
                <a:gd name="T51" fmla="*/ 72 h 264"/>
                <a:gd name="T52" fmla="*/ 137 w 137"/>
                <a:gd name="T53" fmla="*/ 60 h 264"/>
                <a:gd name="T54" fmla="*/ 131 w 137"/>
                <a:gd name="T55" fmla="*/ 36 h 264"/>
                <a:gd name="T56" fmla="*/ 125 w 137"/>
                <a:gd name="T57" fmla="*/ 12 h 264"/>
                <a:gd name="T58" fmla="*/ 119 w 137"/>
                <a:gd name="T59" fmla="*/ 0 h 264"/>
                <a:gd name="T60" fmla="*/ 113 w 137"/>
                <a:gd name="T61" fmla="*/ 0 h 264"/>
                <a:gd name="T62" fmla="*/ 107 w 137"/>
                <a:gd name="T63" fmla="*/ 6 h 264"/>
                <a:gd name="T64" fmla="*/ 107 w 137"/>
                <a:gd name="T65" fmla="*/ 24 h 264"/>
                <a:gd name="T66" fmla="*/ 101 w 137"/>
                <a:gd name="T67" fmla="*/ 30 h 264"/>
                <a:gd name="T68" fmla="*/ 95 w 137"/>
                <a:gd name="T69" fmla="*/ 30 h 264"/>
                <a:gd name="T70" fmla="*/ 89 w 137"/>
                <a:gd name="T71" fmla="*/ 30 h 264"/>
                <a:gd name="T72" fmla="*/ 89 w 137"/>
                <a:gd name="T73" fmla="*/ 36 h 264"/>
                <a:gd name="T74" fmla="*/ 89 w 137"/>
                <a:gd name="T75" fmla="*/ 48 h 264"/>
                <a:gd name="T76" fmla="*/ 89 w 137"/>
                <a:gd name="T77" fmla="*/ 48 h 264"/>
                <a:gd name="T78" fmla="*/ 83 w 137"/>
                <a:gd name="T79" fmla="*/ 54 h 264"/>
                <a:gd name="T80" fmla="*/ 83 w 137"/>
                <a:gd name="T81" fmla="*/ 48 h 264"/>
                <a:gd name="T82" fmla="*/ 77 w 137"/>
                <a:gd name="T83" fmla="*/ 60 h 264"/>
                <a:gd name="T84" fmla="*/ 71 w 137"/>
                <a:gd name="T85" fmla="*/ 66 h 264"/>
                <a:gd name="T86" fmla="*/ 71 w 137"/>
                <a:gd name="T87" fmla="*/ 60 h 264"/>
                <a:gd name="T88" fmla="*/ 65 w 137"/>
                <a:gd name="T89" fmla="*/ 72 h 264"/>
                <a:gd name="T90" fmla="*/ 47 w 137"/>
                <a:gd name="T91" fmla="*/ 72 h 26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37"/>
                <a:gd name="T139" fmla="*/ 0 h 264"/>
                <a:gd name="T140" fmla="*/ 137 w 137"/>
                <a:gd name="T141" fmla="*/ 264 h 26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37" h="264">
                  <a:moveTo>
                    <a:pt x="47" y="72"/>
                  </a:moveTo>
                  <a:lnTo>
                    <a:pt x="41" y="72"/>
                  </a:lnTo>
                  <a:lnTo>
                    <a:pt x="29" y="84"/>
                  </a:lnTo>
                  <a:lnTo>
                    <a:pt x="23" y="96"/>
                  </a:lnTo>
                  <a:lnTo>
                    <a:pt x="17" y="114"/>
                  </a:lnTo>
                  <a:lnTo>
                    <a:pt x="23" y="132"/>
                  </a:lnTo>
                  <a:lnTo>
                    <a:pt x="23" y="156"/>
                  </a:lnTo>
                  <a:lnTo>
                    <a:pt x="11" y="168"/>
                  </a:lnTo>
                  <a:lnTo>
                    <a:pt x="5" y="180"/>
                  </a:lnTo>
                  <a:lnTo>
                    <a:pt x="0" y="210"/>
                  </a:lnTo>
                  <a:lnTo>
                    <a:pt x="5" y="228"/>
                  </a:lnTo>
                  <a:lnTo>
                    <a:pt x="11" y="258"/>
                  </a:lnTo>
                  <a:lnTo>
                    <a:pt x="35" y="264"/>
                  </a:lnTo>
                  <a:lnTo>
                    <a:pt x="47" y="258"/>
                  </a:lnTo>
                  <a:lnTo>
                    <a:pt x="65" y="252"/>
                  </a:lnTo>
                  <a:lnTo>
                    <a:pt x="71" y="234"/>
                  </a:lnTo>
                  <a:lnTo>
                    <a:pt x="77" y="216"/>
                  </a:lnTo>
                  <a:lnTo>
                    <a:pt x="83" y="198"/>
                  </a:lnTo>
                  <a:lnTo>
                    <a:pt x="89" y="180"/>
                  </a:lnTo>
                  <a:lnTo>
                    <a:pt x="95" y="162"/>
                  </a:lnTo>
                  <a:lnTo>
                    <a:pt x="101" y="144"/>
                  </a:lnTo>
                  <a:lnTo>
                    <a:pt x="107" y="126"/>
                  </a:lnTo>
                  <a:lnTo>
                    <a:pt x="113" y="108"/>
                  </a:lnTo>
                  <a:lnTo>
                    <a:pt x="119" y="90"/>
                  </a:lnTo>
                  <a:lnTo>
                    <a:pt x="119" y="66"/>
                  </a:lnTo>
                  <a:lnTo>
                    <a:pt x="131" y="72"/>
                  </a:lnTo>
                  <a:lnTo>
                    <a:pt x="137" y="60"/>
                  </a:lnTo>
                  <a:lnTo>
                    <a:pt x="131" y="36"/>
                  </a:lnTo>
                  <a:lnTo>
                    <a:pt x="125" y="12"/>
                  </a:lnTo>
                  <a:lnTo>
                    <a:pt x="119" y="0"/>
                  </a:lnTo>
                  <a:lnTo>
                    <a:pt x="113" y="0"/>
                  </a:lnTo>
                  <a:lnTo>
                    <a:pt x="107" y="6"/>
                  </a:lnTo>
                  <a:lnTo>
                    <a:pt x="107" y="24"/>
                  </a:lnTo>
                  <a:lnTo>
                    <a:pt x="101" y="30"/>
                  </a:lnTo>
                  <a:lnTo>
                    <a:pt x="95" y="30"/>
                  </a:lnTo>
                  <a:lnTo>
                    <a:pt x="89" y="30"/>
                  </a:lnTo>
                  <a:lnTo>
                    <a:pt x="89" y="36"/>
                  </a:lnTo>
                  <a:lnTo>
                    <a:pt x="89" y="48"/>
                  </a:lnTo>
                  <a:lnTo>
                    <a:pt x="83" y="54"/>
                  </a:lnTo>
                  <a:lnTo>
                    <a:pt x="83" y="48"/>
                  </a:lnTo>
                  <a:lnTo>
                    <a:pt x="77" y="60"/>
                  </a:lnTo>
                  <a:lnTo>
                    <a:pt x="71" y="66"/>
                  </a:lnTo>
                  <a:lnTo>
                    <a:pt x="71" y="60"/>
                  </a:lnTo>
                  <a:lnTo>
                    <a:pt x="65" y="72"/>
                  </a:lnTo>
                  <a:lnTo>
                    <a:pt x="47" y="72"/>
                  </a:lnTo>
                  <a:close/>
                </a:path>
              </a:pathLst>
            </a:custGeom>
            <a:solidFill>
              <a:srgbClr val="239FB1"/>
            </a:solidFill>
            <a:ln w="9525">
              <a:solidFill>
                <a:srgbClr val="000000"/>
              </a:solidFill>
              <a:round/>
              <a:headEnd/>
              <a:tailEnd/>
            </a:ln>
          </p:spPr>
          <p:txBody>
            <a:bodyPr/>
            <a:lstStyle/>
            <a:p>
              <a:pPr algn="ctr"/>
              <a:endParaRPr lang="en-US"/>
            </a:p>
          </p:txBody>
        </p:sp>
        <p:sp>
          <p:nvSpPr>
            <p:cNvPr id="21762" name="Freeform 279"/>
            <p:cNvSpPr>
              <a:spLocks/>
            </p:cNvSpPr>
            <p:nvPr/>
          </p:nvSpPr>
          <p:spPr bwMode="auto">
            <a:xfrm>
              <a:off x="3394" y="2969"/>
              <a:ext cx="49" cy="169"/>
            </a:xfrm>
            <a:custGeom>
              <a:avLst/>
              <a:gdLst>
                <a:gd name="T0" fmla="*/ 30 w 54"/>
                <a:gd name="T1" fmla="*/ 108 h 150"/>
                <a:gd name="T2" fmla="*/ 24 w 54"/>
                <a:gd name="T3" fmla="*/ 126 h 150"/>
                <a:gd name="T4" fmla="*/ 36 w 54"/>
                <a:gd name="T5" fmla="*/ 138 h 150"/>
                <a:gd name="T6" fmla="*/ 42 w 54"/>
                <a:gd name="T7" fmla="*/ 150 h 150"/>
                <a:gd name="T8" fmla="*/ 42 w 54"/>
                <a:gd name="T9" fmla="*/ 138 h 150"/>
                <a:gd name="T10" fmla="*/ 48 w 54"/>
                <a:gd name="T11" fmla="*/ 132 h 150"/>
                <a:gd name="T12" fmla="*/ 54 w 54"/>
                <a:gd name="T13" fmla="*/ 102 h 150"/>
                <a:gd name="T14" fmla="*/ 42 w 54"/>
                <a:gd name="T15" fmla="*/ 90 h 150"/>
                <a:gd name="T16" fmla="*/ 36 w 54"/>
                <a:gd name="T17" fmla="*/ 78 h 150"/>
                <a:gd name="T18" fmla="*/ 30 w 54"/>
                <a:gd name="T19" fmla="*/ 60 h 150"/>
                <a:gd name="T20" fmla="*/ 36 w 54"/>
                <a:gd name="T21" fmla="*/ 42 h 150"/>
                <a:gd name="T22" fmla="*/ 42 w 54"/>
                <a:gd name="T23" fmla="*/ 42 h 150"/>
                <a:gd name="T24" fmla="*/ 42 w 54"/>
                <a:gd name="T25" fmla="*/ 42 h 150"/>
                <a:gd name="T26" fmla="*/ 36 w 54"/>
                <a:gd name="T27" fmla="*/ 24 h 150"/>
                <a:gd name="T28" fmla="*/ 30 w 54"/>
                <a:gd name="T29" fmla="*/ 6 h 150"/>
                <a:gd name="T30" fmla="*/ 24 w 54"/>
                <a:gd name="T31" fmla="*/ 0 h 150"/>
                <a:gd name="T32" fmla="*/ 6 w 54"/>
                <a:gd name="T33" fmla="*/ 0 h 150"/>
                <a:gd name="T34" fmla="*/ 6 w 54"/>
                <a:gd name="T35" fmla="*/ 0 h 150"/>
                <a:gd name="T36" fmla="*/ 18 w 54"/>
                <a:gd name="T37" fmla="*/ 18 h 150"/>
                <a:gd name="T38" fmla="*/ 12 w 54"/>
                <a:gd name="T39" fmla="*/ 24 h 150"/>
                <a:gd name="T40" fmla="*/ 12 w 54"/>
                <a:gd name="T41" fmla="*/ 42 h 150"/>
                <a:gd name="T42" fmla="*/ 12 w 54"/>
                <a:gd name="T43" fmla="*/ 54 h 150"/>
                <a:gd name="T44" fmla="*/ 12 w 54"/>
                <a:gd name="T45" fmla="*/ 60 h 150"/>
                <a:gd name="T46" fmla="*/ 0 w 54"/>
                <a:gd name="T47" fmla="*/ 78 h 150"/>
                <a:gd name="T48" fmla="*/ 6 w 54"/>
                <a:gd name="T49" fmla="*/ 90 h 150"/>
                <a:gd name="T50" fmla="*/ 12 w 54"/>
                <a:gd name="T51" fmla="*/ 96 h 150"/>
                <a:gd name="T52" fmla="*/ 24 w 54"/>
                <a:gd name="T53" fmla="*/ 96 h 150"/>
                <a:gd name="T54" fmla="*/ 30 w 54"/>
                <a:gd name="T55" fmla="*/ 108 h 15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4"/>
                <a:gd name="T85" fmla="*/ 0 h 150"/>
                <a:gd name="T86" fmla="*/ 54 w 54"/>
                <a:gd name="T87" fmla="*/ 150 h 150"/>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4" h="150">
                  <a:moveTo>
                    <a:pt x="30" y="108"/>
                  </a:moveTo>
                  <a:lnTo>
                    <a:pt x="24" y="126"/>
                  </a:lnTo>
                  <a:lnTo>
                    <a:pt x="36" y="138"/>
                  </a:lnTo>
                  <a:lnTo>
                    <a:pt x="42" y="150"/>
                  </a:lnTo>
                  <a:lnTo>
                    <a:pt x="42" y="138"/>
                  </a:lnTo>
                  <a:lnTo>
                    <a:pt x="48" y="132"/>
                  </a:lnTo>
                  <a:lnTo>
                    <a:pt x="54" y="102"/>
                  </a:lnTo>
                  <a:lnTo>
                    <a:pt x="42" y="90"/>
                  </a:lnTo>
                  <a:lnTo>
                    <a:pt x="36" y="78"/>
                  </a:lnTo>
                  <a:lnTo>
                    <a:pt x="30" y="60"/>
                  </a:lnTo>
                  <a:lnTo>
                    <a:pt x="36" y="42"/>
                  </a:lnTo>
                  <a:lnTo>
                    <a:pt x="42" y="42"/>
                  </a:lnTo>
                  <a:lnTo>
                    <a:pt x="36" y="24"/>
                  </a:lnTo>
                  <a:lnTo>
                    <a:pt x="30" y="6"/>
                  </a:lnTo>
                  <a:lnTo>
                    <a:pt x="24" y="0"/>
                  </a:lnTo>
                  <a:lnTo>
                    <a:pt x="6" y="0"/>
                  </a:lnTo>
                  <a:lnTo>
                    <a:pt x="18" y="18"/>
                  </a:lnTo>
                  <a:lnTo>
                    <a:pt x="12" y="24"/>
                  </a:lnTo>
                  <a:lnTo>
                    <a:pt x="12" y="42"/>
                  </a:lnTo>
                  <a:lnTo>
                    <a:pt x="12" y="54"/>
                  </a:lnTo>
                  <a:lnTo>
                    <a:pt x="12" y="60"/>
                  </a:lnTo>
                  <a:lnTo>
                    <a:pt x="0" y="78"/>
                  </a:lnTo>
                  <a:lnTo>
                    <a:pt x="6" y="90"/>
                  </a:lnTo>
                  <a:lnTo>
                    <a:pt x="12" y="96"/>
                  </a:lnTo>
                  <a:lnTo>
                    <a:pt x="24" y="96"/>
                  </a:lnTo>
                  <a:lnTo>
                    <a:pt x="30" y="108"/>
                  </a:lnTo>
                  <a:close/>
                </a:path>
              </a:pathLst>
            </a:custGeom>
            <a:solidFill>
              <a:srgbClr val="E1E1E1"/>
            </a:solidFill>
            <a:ln w="9525">
              <a:solidFill>
                <a:srgbClr val="000000"/>
              </a:solidFill>
              <a:round/>
              <a:headEnd/>
              <a:tailEnd/>
            </a:ln>
          </p:spPr>
          <p:txBody>
            <a:bodyPr/>
            <a:lstStyle/>
            <a:p>
              <a:pPr algn="ctr"/>
              <a:endParaRPr lang="en-US"/>
            </a:p>
          </p:txBody>
        </p:sp>
        <p:sp>
          <p:nvSpPr>
            <p:cNvPr id="21763" name="Freeform 280"/>
            <p:cNvSpPr>
              <a:spLocks/>
            </p:cNvSpPr>
            <p:nvPr/>
          </p:nvSpPr>
          <p:spPr bwMode="auto">
            <a:xfrm>
              <a:off x="3350" y="2990"/>
              <a:ext cx="167" cy="370"/>
            </a:xfrm>
            <a:custGeom>
              <a:avLst/>
              <a:gdLst>
                <a:gd name="T0" fmla="*/ 78 w 186"/>
                <a:gd name="T1" fmla="*/ 192 h 329"/>
                <a:gd name="T2" fmla="*/ 84 w 186"/>
                <a:gd name="T3" fmla="*/ 186 h 329"/>
                <a:gd name="T4" fmla="*/ 114 w 186"/>
                <a:gd name="T5" fmla="*/ 150 h 329"/>
                <a:gd name="T6" fmla="*/ 150 w 186"/>
                <a:gd name="T7" fmla="*/ 132 h 329"/>
                <a:gd name="T8" fmla="*/ 186 w 186"/>
                <a:gd name="T9" fmla="*/ 96 h 329"/>
                <a:gd name="T10" fmla="*/ 186 w 186"/>
                <a:gd name="T11" fmla="*/ 78 h 329"/>
                <a:gd name="T12" fmla="*/ 186 w 186"/>
                <a:gd name="T13" fmla="*/ 42 h 329"/>
                <a:gd name="T14" fmla="*/ 186 w 186"/>
                <a:gd name="T15" fmla="*/ 0 h 329"/>
                <a:gd name="T16" fmla="*/ 168 w 186"/>
                <a:gd name="T17" fmla="*/ 12 h 329"/>
                <a:gd name="T18" fmla="*/ 138 w 186"/>
                <a:gd name="T19" fmla="*/ 18 h 329"/>
                <a:gd name="T20" fmla="*/ 108 w 186"/>
                <a:gd name="T21" fmla="*/ 24 h 329"/>
                <a:gd name="T22" fmla="*/ 90 w 186"/>
                <a:gd name="T23" fmla="*/ 24 h 329"/>
                <a:gd name="T24" fmla="*/ 78 w 186"/>
                <a:gd name="T25" fmla="*/ 42 h 329"/>
                <a:gd name="T26" fmla="*/ 90 w 186"/>
                <a:gd name="T27" fmla="*/ 72 h 329"/>
                <a:gd name="T28" fmla="*/ 96 w 186"/>
                <a:gd name="T29" fmla="*/ 114 h 329"/>
                <a:gd name="T30" fmla="*/ 90 w 186"/>
                <a:gd name="T31" fmla="*/ 132 h 329"/>
                <a:gd name="T32" fmla="*/ 72 w 186"/>
                <a:gd name="T33" fmla="*/ 108 h 329"/>
                <a:gd name="T34" fmla="*/ 72 w 186"/>
                <a:gd name="T35" fmla="*/ 78 h 329"/>
                <a:gd name="T36" fmla="*/ 54 w 186"/>
                <a:gd name="T37" fmla="*/ 72 h 329"/>
                <a:gd name="T38" fmla="*/ 30 w 186"/>
                <a:gd name="T39" fmla="*/ 84 h 329"/>
                <a:gd name="T40" fmla="*/ 0 w 186"/>
                <a:gd name="T41" fmla="*/ 96 h 329"/>
                <a:gd name="T42" fmla="*/ 6 w 186"/>
                <a:gd name="T43" fmla="*/ 114 h 329"/>
                <a:gd name="T44" fmla="*/ 30 w 186"/>
                <a:gd name="T45" fmla="*/ 120 h 329"/>
                <a:gd name="T46" fmla="*/ 48 w 186"/>
                <a:gd name="T47" fmla="*/ 150 h 329"/>
                <a:gd name="T48" fmla="*/ 48 w 186"/>
                <a:gd name="T49" fmla="*/ 186 h 329"/>
                <a:gd name="T50" fmla="*/ 36 w 186"/>
                <a:gd name="T51" fmla="*/ 216 h 329"/>
                <a:gd name="T52" fmla="*/ 18 w 186"/>
                <a:gd name="T53" fmla="*/ 240 h 329"/>
                <a:gd name="T54" fmla="*/ 24 w 186"/>
                <a:gd name="T55" fmla="*/ 270 h 329"/>
                <a:gd name="T56" fmla="*/ 24 w 186"/>
                <a:gd name="T57" fmla="*/ 311 h 329"/>
                <a:gd name="T58" fmla="*/ 36 w 186"/>
                <a:gd name="T59" fmla="*/ 329 h 329"/>
                <a:gd name="T60" fmla="*/ 36 w 186"/>
                <a:gd name="T61" fmla="*/ 311 h 329"/>
                <a:gd name="T62" fmla="*/ 84 w 186"/>
                <a:gd name="T63" fmla="*/ 276 h 329"/>
                <a:gd name="T64" fmla="*/ 84 w 186"/>
                <a:gd name="T65" fmla="*/ 252 h 329"/>
                <a:gd name="T66" fmla="*/ 84 w 186"/>
                <a:gd name="T67" fmla="*/ 240 h 329"/>
                <a:gd name="T68" fmla="*/ 78 w 186"/>
                <a:gd name="T69" fmla="*/ 204 h 32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6"/>
                <a:gd name="T106" fmla="*/ 0 h 329"/>
                <a:gd name="T107" fmla="*/ 186 w 186"/>
                <a:gd name="T108" fmla="*/ 329 h 32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6" h="329">
                  <a:moveTo>
                    <a:pt x="78" y="204"/>
                  </a:moveTo>
                  <a:lnTo>
                    <a:pt x="78" y="192"/>
                  </a:lnTo>
                  <a:lnTo>
                    <a:pt x="78" y="186"/>
                  </a:lnTo>
                  <a:lnTo>
                    <a:pt x="84" y="186"/>
                  </a:lnTo>
                  <a:lnTo>
                    <a:pt x="102" y="168"/>
                  </a:lnTo>
                  <a:lnTo>
                    <a:pt x="114" y="150"/>
                  </a:lnTo>
                  <a:lnTo>
                    <a:pt x="132" y="144"/>
                  </a:lnTo>
                  <a:lnTo>
                    <a:pt x="150" y="132"/>
                  </a:lnTo>
                  <a:lnTo>
                    <a:pt x="168" y="120"/>
                  </a:lnTo>
                  <a:lnTo>
                    <a:pt x="186" y="96"/>
                  </a:lnTo>
                  <a:lnTo>
                    <a:pt x="186" y="78"/>
                  </a:lnTo>
                  <a:lnTo>
                    <a:pt x="186" y="54"/>
                  </a:lnTo>
                  <a:lnTo>
                    <a:pt x="186" y="42"/>
                  </a:lnTo>
                  <a:lnTo>
                    <a:pt x="186" y="12"/>
                  </a:lnTo>
                  <a:lnTo>
                    <a:pt x="186" y="0"/>
                  </a:lnTo>
                  <a:lnTo>
                    <a:pt x="168" y="12"/>
                  </a:lnTo>
                  <a:lnTo>
                    <a:pt x="150" y="18"/>
                  </a:lnTo>
                  <a:lnTo>
                    <a:pt x="138" y="18"/>
                  </a:lnTo>
                  <a:lnTo>
                    <a:pt x="126" y="24"/>
                  </a:lnTo>
                  <a:lnTo>
                    <a:pt x="108" y="24"/>
                  </a:lnTo>
                  <a:lnTo>
                    <a:pt x="96" y="24"/>
                  </a:lnTo>
                  <a:lnTo>
                    <a:pt x="90" y="24"/>
                  </a:lnTo>
                  <a:lnTo>
                    <a:pt x="84" y="24"/>
                  </a:lnTo>
                  <a:lnTo>
                    <a:pt x="78" y="42"/>
                  </a:lnTo>
                  <a:lnTo>
                    <a:pt x="84" y="60"/>
                  </a:lnTo>
                  <a:lnTo>
                    <a:pt x="90" y="72"/>
                  </a:lnTo>
                  <a:lnTo>
                    <a:pt x="102" y="84"/>
                  </a:lnTo>
                  <a:lnTo>
                    <a:pt x="96" y="114"/>
                  </a:lnTo>
                  <a:lnTo>
                    <a:pt x="90" y="120"/>
                  </a:lnTo>
                  <a:lnTo>
                    <a:pt x="90" y="132"/>
                  </a:lnTo>
                  <a:lnTo>
                    <a:pt x="84" y="120"/>
                  </a:lnTo>
                  <a:lnTo>
                    <a:pt x="72" y="108"/>
                  </a:lnTo>
                  <a:lnTo>
                    <a:pt x="78" y="90"/>
                  </a:lnTo>
                  <a:lnTo>
                    <a:pt x="72" y="78"/>
                  </a:lnTo>
                  <a:lnTo>
                    <a:pt x="60" y="78"/>
                  </a:lnTo>
                  <a:lnTo>
                    <a:pt x="54" y="72"/>
                  </a:lnTo>
                  <a:lnTo>
                    <a:pt x="42" y="78"/>
                  </a:lnTo>
                  <a:lnTo>
                    <a:pt x="30" y="84"/>
                  </a:lnTo>
                  <a:lnTo>
                    <a:pt x="18" y="90"/>
                  </a:lnTo>
                  <a:lnTo>
                    <a:pt x="0" y="96"/>
                  </a:lnTo>
                  <a:lnTo>
                    <a:pt x="6" y="102"/>
                  </a:lnTo>
                  <a:lnTo>
                    <a:pt x="6" y="114"/>
                  </a:lnTo>
                  <a:lnTo>
                    <a:pt x="12" y="114"/>
                  </a:lnTo>
                  <a:lnTo>
                    <a:pt x="30" y="120"/>
                  </a:lnTo>
                  <a:lnTo>
                    <a:pt x="48" y="126"/>
                  </a:lnTo>
                  <a:lnTo>
                    <a:pt x="48" y="150"/>
                  </a:lnTo>
                  <a:lnTo>
                    <a:pt x="42" y="168"/>
                  </a:lnTo>
                  <a:lnTo>
                    <a:pt x="48" y="186"/>
                  </a:lnTo>
                  <a:lnTo>
                    <a:pt x="42" y="204"/>
                  </a:lnTo>
                  <a:lnTo>
                    <a:pt x="36" y="216"/>
                  </a:lnTo>
                  <a:lnTo>
                    <a:pt x="24" y="228"/>
                  </a:lnTo>
                  <a:lnTo>
                    <a:pt x="18" y="240"/>
                  </a:lnTo>
                  <a:lnTo>
                    <a:pt x="18" y="252"/>
                  </a:lnTo>
                  <a:lnTo>
                    <a:pt x="24" y="270"/>
                  </a:lnTo>
                  <a:lnTo>
                    <a:pt x="24" y="288"/>
                  </a:lnTo>
                  <a:lnTo>
                    <a:pt x="24" y="311"/>
                  </a:lnTo>
                  <a:lnTo>
                    <a:pt x="24" y="329"/>
                  </a:lnTo>
                  <a:lnTo>
                    <a:pt x="36" y="329"/>
                  </a:lnTo>
                  <a:lnTo>
                    <a:pt x="36" y="317"/>
                  </a:lnTo>
                  <a:lnTo>
                    <a:pt x="36" y="311"/>
                  </a:lnTo>
                  <a:lnTo>
                    <a:pt x="54" y="294"/>
                  </a:lnTo>
                  <a:lnTo>
                    <a:pt x="84" y="276"/>
                  </a:lnTo>
                  <a:lnTo>
                    <a:pt x="84" y="270"/>
                  </a:lnTo>
                  <a:lnTo>
                    <a:pt x="84" y="252"/>
                  </a:lnTo>
                  <a:lnTo>
                    <a:pt x="90" y="234"/>
                  </a:lnTo>
                  <a:lnTo>
                    <a:pt x="84" y="240"/>
                  </a:lnTo>
                  <a:lnTo>
                    <a:pt x="84" y="222"/>
                  </a:lnTo>
                  <a:lnTo>
                    <a:pt x="78" y="204"/>
                  </a:lnTo>
                  <a:close/>
                </a:path>
              </a:pathLst>
            </a:custGeom>
            <a:solidFill>
              <a:srgbClr val="6F73BF"/>
            </a:solidFill>
            <a:ln w="9525">
              <a:solidFill>
                <a:srgbClr val="000000"/>
              </a:solidFill>
              <a:round/>
              <a:headEnd/>
              <a:tailEnd/>
            </a:ln>
          </p:spPr>
          <p:txBody>
            <a:bodyPr/>
            <a:lstStyle/>
            <a:p>
              <a:pPr algn="ctr"/>
              <a:endParaRPr lang="en-US"/>
            </a:p>
          </p:txBody>
        </p:sp>
        <p:sp>
          <p:nvSpPr>
            <p:cNvPr id="21764" name="Freeform 281"/>
            <p:cNvSpPr>
              <a:spLocks/>
            </p:cNvSpPr>
            <p:nvPr/>
          </p:nvSpPr>
          <p:spPr bwMode="auto">
            <a:xfrm>
              <a:off x="3130" y="3253"/>
              <a:ext cx="253" cy="283"/>
            </a:xfrm>
            <a:custGeom>
              <a:avLst/>
              <a:gdLst>
                <a:gd name="T0" fmla="*/ 60 w 281"/>
                <a:gd name="T1" fmla="*/ 71 h 251"/>
                <a:gd name="T2" fmla="*/ 60 w 281"/>
                <a:gd name="T3" fmla="*/ 107 h 251"/>
                <a:gd name="T4" fmla="*/ 42 w 281"/>
                <a:gd name="T5" fmla="*/ 131 h 251"/>
                <a:gd name="T6" fmla="*/ 12 w 281"/>
                <a:gd name="T7" fmla="*/ 119 h 251"/>
                <a:gd name="T8" fmla="*/ 6 w 281"/>
                <a:gd name="T9" fmla="*/ 149 h 251"/>
                <a:gd name="T10" fmla="*/ 24 w 281"/>
                <a:gd name="T11" fmla="*/ 185 h 251"/>
                <a:gd name="T12" fmla="*/ 24 w 281"/>
                <a:gd name="T13" fmla="*/ 209 h 251"/>
                <a:gd name="T14" fmla="*/ 30 w 281"/>
                <a:gd name="T15" fmla="*/ 239 h 251"/>
                <a:gd name="T16" fmla="*/ 42 w 281"/>
                <a:gd name="T17" fmla="*/ 245 h 251"/>
                <a:gd name="T18" fmla="*/ 72 w 281"/>
                <a:gd name="T19" fmla="*/ 245 h 251"/>
                <a:gd name="T20" fmla="*/ 108 w 281"/>
                <a:gd name="T21" fmla="*/ 239 h 251"/>
                <a:gd name="T22" fmla="*/ 149 w 281"/>
                <a:gd name="T23" fmla="*/ 233 h 251"/>
                <a:gd name="T24" fmla="*/ 179 w 281"/>
                <a:gd name="T25" fmla="*/ 221 h 251"/>
                <a:gd name="T26" fmla="*/ 209 w 281"/>
                <a:gd name="T27" fmla="*/ 197 h 251"/>
                <a:gd name="T28" fmla="*/ 239 w 281"/>
                <a:gd name="T29" fmla="*/ 161 h 251"/>
                <a:gd name="T30" fmla="*/ 263 w 281"/>
                <a:gd name="T31" fmla="*/ 131 h 251"/>
                <a:gd name="T32" fmla="*/ 281 w 281"/>
                <a:gd name="T33" fmla="*/ 95 h 251"/>
                <a:gd name="T34" fmla="*/ 269 w 281"/>
                <a:gd name="T35" fmla="*/ 101 h 251"/>
                <a:gd name="T36" fmla="*/ 251 w 281"/>
                <a:gd name="T37" fmla="*/ 83 h 251"/>
                <a:gd name="T38" fmla="*/ 269 w 281"/>
                <a:gd name="T39" fmla="*/ 77 h 251"/>
                <a:gd name="T40" fmla="*/ 269 w 281"/>
                <a:gd name="T41" fmla="*/ 36 h 251"/>
                <a:gd name="T42" fmla="*/ 263 w 281"/>
                <a:gd name="T43" fmla="*/ 6 h 251"/>
                <a:gd name="T44" fmla="*/ 227 w 281"/>
                <a:gd name="T45" fmla="*/ 0 h 251"/>
                <a:gd name="T46" fmla="*/ 203 w 281"/>
                <a:gd name="T47" fmla="*/ 18 h 251"/>
                <a:gd name="T48" fmla="*/ 173 w 281"/>
                <a:gd name="T49" fmla="*/ 48 h 251"/>
                <a:gd name="T50" fmla="*/ 155 w 281"/>
                <a:gd name="T51" fmla="*/ 71 h 251"/>
                <a:gd name="T52" fmla="*/ 114 w 281"/>
                <a:gd name="T53" fmla="*/ 66 h 251"/>
                <a:gd name="T54" fmla="*/ 96 w 281"/>
                <a:gd name="T55" fmla="*/ 89 h 251"/>
                <a:gd name="T56" fmla="*/ 72 w 281"/>
                <a:gd name="T57" fmla="*/ 89 h 251"/>
                <a:gd name="T58" fmla="*/ 66 w 281"/>
                <a:gd name="T59" fmla="*/ 54 h 251"/>
                <a:gd name="T60" fmla="*/ 179 w 281"/>
                <a:gd name="T61" fmla="*/ 149 h 251"/>
                <a:gd name="T62" fmla="*/ 197 w 281"/>
                <a:gd name="T63" fmla="*/ 161 h 251"/>
                <a:gd name="T64" fmla="*/ 221 w 281"/>
                <a:gd name="T65" fmla="*/ 137 h 251"/>
                <a:gd name="T66" fmla="*/ 197 w 281"/>
                <a:gd name="T67" fmla="*/ 131 h 25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81"/>
                <a:gd name="T103" fmla="*/ 0 h 251"/>
                <a:gd name="T104" fmla="*/ 281 w 281"/>
                <a:gd name="T105" fmla="*/ 251 h 25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81" h="251">
                  <a:moveTo>
                    <a:pt x="66" y="54"/>
                  </a:moveTo>
                  <a:lnTo>
                    <a:pt x="60" y="71"/>
                  </a:lnTo>
                  <a:lnTo>
                    <a:pt x="60" y="89"/>
                  </a:lnTo>
                  <a:lnTo>
                    <a:pt x="60" y="107"/>
                  </a:lnTo>
                  <a:lnTo>
                    <a:pt x="60" y="125"/>
                  </a:lnTo>
                  <a:lnTo>
                    <a:pt x="42" y="131"/>
                  </a:lnTo>
                  <a:lnTo>
                    <a:pt x="18" y="131"/>
                  </a:lnTo>
                  <a:lnTo>
                    <a:pt x="12" y="119"/>
                  </a:lnTo>
                  <a:lnTo>
                    <a:pt x="0" y="125"/>
                  </a:lnTo>
                  <a:lnTo>
                    <a:pt x="6" y="149"/>
                  </a:lnTo>
                  <a:lnTo>
                    <a:pt x="18" y="167"/>
                  </a:lnTo>
                  <a:lnTo>
                    <a:pt x="24" y="185"/>
                  </a:lnTo>
                  <a:lnTo>
                    <a:pt x="30" y="203"/>
                  </a:lnTo>
                  <a:lnTo>
                    <a:pt x="24" y="209"/>
                  </a:lnTo>
                  <a:lnTo>
                    <a:pt x="24" y="221"/>
                  </a:lnTo>
                  <a:lnTo>
                    <a:pt x="30" y="239"/>
                  </a:lnTo>
                  <a:lnTo>
                    <a:pt x="36" y="239"/>
                  </a:lnTo>
                  <a:lnTo>
                    <a:pt x="42" y="245"/>
                  </a:lnTo>
                  <a:lnTo>
                    <a:pt x="54" y="251"/>
                  </a:lnTo>
                  <a:lnTo>
                    <a:pt x="72" y="245"/>
                  </a:lnTo>
                  <a:lnTo>
                    <a:pt x="90" y="239"/>
                  </a:lnTo>
                  <a:lnTo>
                    <a:pt x="108" y="239"/>
                  </a:lnTo>
                  <a:lnTo>
                    <a:pt x="126" y="239"/>
                  </a:lnTo>
                  <a:lnTo>
                    <a:pt x="149" y="233"/>
                  </a:lnTo>
                  <a:lnTo>
                    <a:pt x="161" y="233"/>
                  </a:lnTo>
                  <a:lnTo>
                    <a:pt x="179" y="221"/>
                  </a:lnTo>
                  <a:lnTo>
                    <a:pt x="197" y="209"/>
                  </a:lnTo>
                  <a:lnTo>
                    <a:pt x="209" y="197"/>
                  </a:lnTo>
                  <a:lnTo>
                    <a:pt x="221" y="185"/>
                  </a:lnTo>
                  <a:lnTo>
                    <a:pt x="239" y="161"/>
                  </a:lnTo>
                  <a:lnTo>
                    <a:pt x="251" y="149"/>
                  </a:lnTo>
                  <a:lnTo>
                    <a:pt x="263" y="131"/>
                  </a:lnTo>
                  <a:lnTo>
                    <a:pt x="275" y="113"/>
                  </a:lnTo>
                  <a:lnTo>
                    <a:pt x="281" y="95"/>
                  </a:lnTo>
                  <a:lnTo>
                    <a:pt x="269" y="95"/>
                  </a:lnTo>
                  <a:lnTo>
                    <a:pt x="269" y="101"/>
                  </a:lnTo>
                  <a:lnTo>
                    <a:pt x="251" y="95"/>
                  </a:lnTo>
                  <a:lnTo>
                    <a:pt x="251" y="83"/>
                  </a:lnTo>
                  <a:lnTo>
                    <a:pt x="257" y="71"/>
                  </a:lnTo>
                  <a:lnTo>
                    <a:pt x="269" y="77"/>
                  </a:lnTo>
                  <a:lnTo>
                    <a:pt x="269" y="54"/>
                  </a:lnTo>
                  <a:lnTo>
                    <a:pt x="269" y="36"/>
                  </a:lnTo>
                  <a:lnTo>
                    <a:pt x="263" y="18"/>
                  </a:lnTo>
                  <a:lnTo>
                    <a:pt x="263" y="6"/>
                  </a:lnTo>
                  <a:lnTo>
                    <a:pt x="245" y="6"/>
                  </a:lnTo>
                  <a:lnTo>
                    <a:pt x="227" y="0"/>
                  </a:lnTo>
                  <a:lnTo>
                    <a:pt x="203" y="18"/>
                  </a:lnTo>
                  <a:lnTo>
                    <a:pt x="185" y="30"/>
                  </a:lnTo>
                  <a:lnTo>
                    <a:pt x="173" y="48"/>
                  </a:lnTo>
                  <a:lnTo>
                    <a:pt x="167" y="54"/>
                  </a:lnTo>
                  <a:lnTo>
                    <a:pt x="155" y="71"/>
                  </a:lnTo>
                  <a:lnTo>
                    <a:pt x="132" y="66"/>
                  </a:lnTo>
                  <a:lnTo>
                    <a:pt x="114" y="66"/>
                  </a:lnTo>
                  <a:lnTo>
                    <a:pt x="108" y="77"/>
                  </a:lnTo>
                  <a:lnTo>
                    <a:pt x="96" y="89"/>
                  </a:lnTo>
                  <a:lnTo>
                    <a:pt x="78" y="95"/>
                  </a:lnTo>
                  <a:lnTo>
                    <a:pt x="72" y="89"/>
                  </a:lnTo>
                  <a:lnTo>
                    <a:pt x="78" y="71"/>
                  </a:lnTo>
                  <a:lnTo>
                    <a:pt x="66" y="54"/>
                  </a:lnTo>
                  <a:lnTo>
                    <a:pt x="197" y="131"/>
                  </a:lnTo>
                  <a:lnTo>
                    <a:pt x="179" y="149"/>
                  </a:lnTo>
                  <a:lnTo>
                    <a:pt x="191" y="167"/>
                  </a:lnTo>
                  <a:lnTo>
                    <a:pt x="197" y="161"/>
                  </a:lnTo>
                  <a:lnTo>
                    <a:pt x="215" y="149"/>
                  </a:lnTo>
                  <a:lnTo>
                    <a:pt x="221" y="137"/>
                  </a:lnTo>
                  <a:lnTo>
                    <a:pt x="203" y="131"/>
                  </a:lnTo>
                  <a:lnTo>
                    <a:pt x="197" y="131"/>
                  </a:lnTo>
                  <a:lnTo>
                    <a:pt x="66" y="54"/>
                  </a:lnTo>
                  <a:close/>
                </a:path>
              </a:pathLst>
            </a:custGeom>
            <a:solidFill>
              <a:srgbClr val="E1E1E1"/>
            </a:solidFill>
            <a:ln w="9525">
              <a:noFill/>
              <a:round/>
              <a:headEnd/>
              <a:tailEnd/>
            </a:ln>
          </p:spPr>
          <p:txBody>
            <a:bodyPr/>
            <a:lstStyle/>
            <a:p>
              <a:pPr algn="ctr"/>
              <a:endParaRPr lang="en-US"/>
            </a:p>
          </p:txBody>
        </p:sp>
        <p:sp>
          <p:nvSpPr>
            <p:cNvPr id="21765" name="Freeform 282"/>
            <p:cNvSpPr>
              <a:spLocks/>
            </p:cNvSpPr>
            <p:nvPr/>
          </p:nvSpPr>
          <p:spPr bwMode="auto">
            <a:xfrm>
              <a:off x="3130" y="3253"/>
              <a:ext cx="253" cy="283"/>
            </a:xfrm>
            <a:custGeom>
              <a:avLst/>
              <a:gdLst>
                <a:gd name="T0" fmla="*/ 66 w 281"/>
                <a:gd name="T1" fmla="*/ 54 h 251"/>
                <a:gd name="T2" fmla="*/ 60 w 281"/>
                <a:gd name="T3" fmla="*/ 71 h 251"/>
                <a:gd name="T4" fmla="*/ 60 w 281"/>
                <a:gd name="T5" fmla="*/ 89 h 251"/>
                <a:gd name="T6" fmla="*/ 60 w 281"/>
                <a:gd name="T7" fmla="*/ 107 h 251"/>
                <a:gd name="T8" fmla="*/ 60 w 281"/>
                <a:gd name="T9" fmla="*/ 125 h 251"/>
                <a:gd name="T10" fmla="*/ 42 w 281"/>
                <a:gd name="T11" fmla="*/ 131 h 251"/>
                <a:gd name="T12" fmla="*/ 18 w 281"/>
                <a:gd name="T13" fmla="*/ 131 h 251"/>
                <a:gd name="T14" fmla="*/ 12 w 281"/>
                <a:gd name="T15" fmla="*/ 119 h 251"/>
                <a:gd name="T16" fmla="*/ 0 w 281"/>
                <a:gd name="T17" fmla="*/ 125 h 251"/>
                <a:gd name="T18" fmla="*/ 6 w 281"/>
                <a:gd name="T19" fmla="*/ 149 h 251"/>
                <a:gd name="T20" fmla="*/ 18 w 281"/>
                <a:gd name="T21" fmla="*/ 167 h 251"/>
                <a:gd name="T22" fmla="*/ 24 w 281"/>
                <a:gd name="T23" fmla="*/ 185 h 251"/>
                <a:gd name="T24" fmla="*/ 30 w 281"/>
                <a:gd name="T25" fmla="*/ 203 h 251"/>
                <a:gd name="T26" fmla="*/ 24 w 281"/>
                <a:gd name="T27" fmla="*/ 209 h 251"/>
                <a:gd name="T28" fmla="*/ 24 w 281"/>
                <a:gd name="T29" fmla="*/ 221 h 251"/>
                <a:gd name="T30" fmla="*/ 30 w 281"/>
                <a:gd name="T31" fmla="*/ 239 h 251"/>
                <a:gd name="T32" fmla="*/ 36 w 281"/>
                <a:gd name="T33" fmla="*/ 239 h 251"/>
                <a:gd name="T34" fmla="*/ 42 w 281"/>
                <a:gd name="T35" fmla="*/ 245 h 251"/>
                <a:gd name="T36" fmla="*/ 54 w 281"/>
                <a:gd name="T37" fmla="*/ 251 h 251"/>
                <a:gd name="T38" fmla="*/ 72 w 281"/>
                <a:gd name="T39" fmla="*/ 245 h 251"/>
                <a:gd name="T40" fmla="*/ 90 w 281"/>
                <a:gd name="T41" fmla="*/ 239 h 251"/>
                <a:gd name="T42" fmla="*/ 108 w 281"/>
                <a:gd name="T43" fmla="*/ 239 h 251"/>
                <a:gd name="T44" fmla="*/ 126 w 281"/>
                <a:gd name="T45" fmla="*/ 239 h 251"/>
                <a:gd name="T46" fmla="*/ 149 w 281"/>
                <a:gd name="T47" fmla="*/ 233 h 251"/>
                <a:gd name="T48" fmla="*/ 161 w 281"/>
                <a:gd name="T49" fmla="*/ 233 h 251"/>
                <a:gd name="T50" fmla="*/ 179 w 281"/>
                <a:gd name="T51" fmla="*/ 221 h 251"/>
                <a:gd name="T52" fmla="*/ 197 w 281"/>
                <a:gd name="T53" fmla="*/ 209 h 251"/>
                <a:gd name="T54" fmla="*/ 209 w 281"/>
                <a:gd name="T55" fmla="*/ 197 h 251"/>
                <a:gd name="T56" fmla="*/ 221 w 281"/>
                <a:gd name="T57" fmla="*/ 185 h 251"/>
                <a:gd name="T58" fmla="*/ 239 w 281"/>
                <a:gd name="T59" fmla="*/ 161 h 251"/>
                <a:gd name="T60" fmla="*/ 251 w 281"/>
                <a:gd name="T61" fmla="*/ 149 h 251"/>
                <a:gd name="T62" fmla="*/ 263 w 281"/>
                <a:gd name="T63" fmla="*/ 131 h 251"/>
                <a:gd name="T64" fmla="*/ 275 w 281"/>
                <a:gd name="T65" fmla="*/ 113 h 251"/>
                <a:gd name="T66" fmla="*/ 281 w 281"/>
                <a:gd name="T67" fmla="*/ 95 h 251"/>
                <a:gd name="T68" fmla="*/ 269 w 281"/>
                <a:gd name="T69" fmla="*/ 95 h 251"/>
                <a:gd name="T70" fmla="*/ 269 w 281"/>
                <a:gd name="T71" fmla="*/ 101 h 251"/>
                <a:gd name="T72" fmla="*/ 251 w 281"/>
                <a:gd name="T73" fmla="*/ 95 h 251"/>
                <a:gd name="T74" fmla="*/ 251 w 281"/>
                <a:gd name="T75" fmla="*/ 83 h 251"/>
                <a:gd name="T76" fmla="*/ 257 w 281"/>
                <a:gd name="T77" fmla="*/ 71 h 251"/>
                <a:gd name="T78" fmla="*/ 269 w 281"/>
                <a:gd name="T79" fmla="*/ 77 h 251"/>
                <a:gd name="T80" fmla="*/ 269 w 281"/>
                <a:gd name="T81" fmla="*/ 54 h 251"/>
                <a:gd name="T82" fmla="*/ 269 w 281"/>
                <a:gd name="T83" fmla="*/ 36 h 251"/>
                <a:gd name="T84" fmla="*/ 263 w 281"/>
                <a:gd name="T85" fmla="*/ 18 h 251"/>
                <a:gd name="T86" fmla="*/ 263 w 281"/>
                <a:gd name="T87" fmla="*/ 6 h 251"/>
                <a:gd name="T88" fmla="*/ 245 w 281"/>
                <a:gd name="T89" fmla="*/ 6 h 251"/>
                <a:gd name="T90" fmla="*/ 227 w 281"/>
                <a:gd name="T91" fmla="*/ 0 h 251"/>
                <a:gd name="T92" fmla="*/ 227 w 281"/>
                <a:gd name="T93" fmla="*/ 0 h 251"/>
                <a:gd name="T94" fmla="*/ 203 w 281"/>
                <a:gd name="T95" fmla="*/ 18 h 251"/>
                <a:gd name="T96" fmla="*/ 185 w 281"/>
                <a:gd name="T97" fmla="*/ 30 h 251"/>
                <a:gd name="T98" fmla="*/ 173 w 281"/>
                <a:gd name="T99" fmla="*/ 48 h 251"/>
                <a:gd name="T100" fmla="*/ 167 w 281"/>
                <a:gd name="T101" fmla="*/ 54 h 251"/>
                <a:gd name="T102" fmla="*/ 155 w 281"/>
                <a:gd name="T103" fmla="*/ 71 h 251"/>
                <a:gd name="T104" fmla="*/ 132 w 281"/>
                <a:gd name="T105" fmla="*/ 66 h 251"/>
                <a:gd name="T106" fmla="*/ 114 w 281"/>
                <a:gd name="T107" fmla="*/ 66 h 251"/>
                <a:gd name="T108" fmla="*/ 108 w 281"/>
                <a:gd name="T109" fmla="*/ 77 h 251"/>
                <a:gd name="T110" fmla="*/ 96 w 281"/>
                <a:gd name="T111" fmla="*/ 89 h 251"/>
                <a:gd name="T112" fmla="*/ 78 w 281"/>
                <a:gd name="T113" fmla="*/ 95 h 251"/>
                <a:gd name="T114" fmla="*/ 72 w 281"/>
                <a:gd name="T115" fmla="*/ 89 h 251"/>
                <a:gd name="T116" fmla="*/ 78 w 281"/>
                <a:gd name="T117" fmla="*/ 71 h 251"/>
                <a:gd name="T118" fmla="*/ 66 w 281"/>
                <a:gd name="T119" fmla="*/ 54 h 2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81"/>
                <a:gd name="T181" fmla="*/ 0 h 251"/>
                <a:gd name="T182" fmla="*/ 281 w 281"/>
                <a:gd name="T183" fmla="*/ 251 h 25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81" h="251">
                  <a:moveTo>
                    <a:pt x="66" y="54"/>
                  </a:moveTo>
                  <a:lnTo>
                    <a:pt x="60" y="71"/>
                  </a:lnTo>
                  <a:lnTo>
                    <a:pt x="60" y="89"/>
                  </a:lnTo>
                  <a:lnTo>
                    <a:pt x="60" y="107"/>
                  </a:lnTo>
                  <a:lnTo>
                    <a:pt x="60" y="125"/>
                  </a:lnTo>
                  <a:lnTo>
                    <a:pt x="42" y="131"/>
                  </a:lnTo>
                  <a:lnTo>
                    <a:pt x="18" y="131"/>
                  </a:lnTo>
                  <a:lnTo>
                    <a:pt x="12" y="119"/>
                  </a:lnTo>
                  <a:lnTo>
                    <a:pt x="0" y="125"/>
                  </a:lnTo>
                  <a:lnTo>
                    <a:pt x="6" y="149"/>
                  </a:lnTo>
                  <a:lnTo>
                    <a:pt x="18" y="167"/>
                  </a:lnTo>
                  <a:lnTo>
                    <a:pt x="24" y="185"/>
                  </a:lnTo>
                  <a:lnTo>
                    <a:pt x="30" y="203"/>
                  </a:lnTo>
                  <a:lnTo>
                    <a:pt x="24" y="209"/>
                  </a:lnTo>
                  <a:lnTo>
                    <a:pt x="24" y="221"/>
                  </a:lnTo>
                  <a:lnTo>
                    <a:pt x="30" y="239"/>
                  </a:lnTo>
                  <a:lnTo>
                    <a:pt x="36" y="239"/>
                  </a:lnTo>
                  <a:lnTo>
                    <a:pt x="42" y="245"/>
                  </a:lnTo>
                  <a:lnTo>
                    <a:pt x="54" y="251"/>
                  </a:lnTo>
                  <a:lnTo>
                    <a:pt x="72" y="245"/>
                  </a:lnTo>
                  <a:lnTo>
                    <a:pt x="90" y="239"/>
                  </a:lnTo>
                  <a:lnTo>
                    <a:pt x="108" y="239"/>
                  </a:lnTo>
                  <a:lnTo>
                    <a:pt x="126" y="239"/>
                  </a:lnTo>
                  <a:lnTo>
                    <a:pt x="149" y="233"/>
                  </a:lnTo>
                  <a:lnTo>
                    <a:pt x="161" y="233"/>
                  </a:lnTo>
                  <a:lnTo>
                    <a:pt x="179" y="221"/>
                  </a:lnTo>
                  <a:lnTo>
                    <a:pt x="197" y="209"/>
                  </a:lnTo>
                  <a:lnTo>
                    <a:pt x="209" y="197"/>
                  </a:lnTo>
                  <a:lnTo>
                    <a:pt x="221" y="185"/>
                  </a:lnTo>
                  <a:lnTo>
                    <a:pt x="239" y="161"/>
                  </a:lnTo>
                  <a:lnTo>
                    <a:pt x="251" y="149"/>
                  </a:lnTo>
                  <a:lnTo>
                    <a:pt x="263" y="131"/>
                  </a:lnTo>
                  <a:lnTo>
                    <a:pt x="275" y="113"/>
                  </a:lnTo>
                  <a:lnTo>
                    <a:pt x="281" y="95"/>
                  </a:lnTo>
                  <a:lnTo>
                    <a:pt x="269" y="95"/>
                  </a:lnTo>
                  <a:lnTo>
                    <a:pt x="269" y="101"/>
                  </a:lnTo>
                  <a:lnTo>
                    <a:pt x="251" y="95"/>
                  </a:lnTo>
                  <a:lnTo>
                    <a:pt x="251" y="83"/>
                  </a:lnTo>
                  <a:lnTo>
                    <a:pt x="257" y="71"/>
                  </a:lnTo>
                  <a:lnTo>
                    <a:pt x="269" y="77"/>
                  </a:lnTo>
                  <a:lnTo>
                    <a:pt x="269" y="54"/>
                  </a:lnTo>
                  <a:lnTo>
                    <a:pt x="269" y="36"/>
                  </a:lnTo>
                  <a:lnTo>
                    <a:pt x="263" y="18"/>
                  </a:lnTo>
                  <a:lnTo>
                    <a:pt x="263" y="6"/>
                  </a:lnTo>
                  <a:lnTo>
                    <a:pt x="245" y="6"/>
                  </a:lnTo>
                  <a:lnTo>
                    <a:pt x="227" y="0"/>
                  </a:lnTo>
                  <a:lnTo>
                    <a:pt x="203" y="18"/>
                  </a:lnTo>
                  <a:lnTo>
                    <a:pt x="185" y="30"/>
                  </a:lnTo>
                  <a:lnTo>
                    <a:pt x="173" y="48"/>
                  </a:lnTo>
                  <a:lnTo>
                    <a:pt x="167" y="54"/>
                  </a:lnTo>
                  <a:lnTo>
                    <a:pt x="155" y="71"/>
                  </a:lnTo>
                  <a:lnTo>
                    <a:pt x="132" y="66"/>
                  </a:lnTo>
                  <a:lnTo>
                    <a:pt x="114" y="66"/>
                  </a:lnTo>
                  <a:lnTo>
                    <a:pt x="108" y="77"/>
                  </a:lnTo>
                  <a:lnTo>
                    <a:pt x="96" y="89"/>
                  </a:lnTo>
                  <a:lnTo>
                    <a:pt x="78" y="95"/>
                  </a:lnTo>
                  <a:lnTo>
                    <a:pt x="72" y="89"/>
                  </a:lnTo>
                  <a:lnTo>
                    <a:pt x="78" y="71"/>
                  </a:lnTo>
                  <a:lnTo>
                    <a:pt x="66" y="54"/>
                  </a:lnTo>
                </a:path>
              </a:pathLst>
            </a:custGeom>
            <a:noFill/>
            <a:ln w="9525">
              <a:solidFill>
                <a:srgbClr val="000000"/>
              </a:solidFill>
              <a:round/>
              <a:headEnd/>
              <a:tailEnd/>
            </a:ln>
          </p:spPr>
          <p:txBody>
            <a:bodyPr/>
            <a:lstStyle/>
            <a:p>
              <a:pPr algn="ctr"/>
              <a:endParaRPr lang="en-US"/>
            </a:p>
          </p:txBody>
        </p:sp>
        <p:sp>
          <p:nvSpPr>
            <p:cNvPr id="21766" name="Freeform 283"/>
            <p:cNvSpPr>
              <a:spLocks/>
            </p:cNvSpPr>
            <p:nvPr/>
          </p:nvSpPr>
          <p:spPr bwMode="auto">
            <a:xfrm>
              <a:off x="3291" y="3401"/>
              <a:ext cx="38" cy="40"/>
            </a:xfrm>
            <a:custGeom>
              <a:avLst/>
              <a:gdLst>
                <a:gd name="T0" fmla="*/ 18 w 42"/>
                <a:gd name="T1" fmla="*/ 0 h 36"/>
                <a:gd name="T2" fmla="*/ 0 w 42"/>
                <a:gd name="T3" fmla="*/ 18 h 36"/>
                <a:gd name="T4" fmla="*/ 12 w 42"/>
                <a:gd name="T5" fmla="*/ 36 h 36"/>
                <a:gd name="T6" fmla="*/ 18 w 42"/>
                <a:gd name="T7" fmla="*/ 30 h 36"/>
                <a:gd name="T8" fmla="*/ 36 w 42"/>
                <a:gd name="T9" fmla="*/ 18 h 36"/>
                <a:gd name="T10" fmla="*/ 42 w 42"/>
                <a:gd name="T11" fmla="*/ 6 h 36"/>
                <a:gd name="T12" fmla="*/ 24 w 42"/>
                <a:gd name="T13" fmla="*/ 0 h 36"/>
                <a:gd name="T14" fmla="*/ 18 w 42"/>
                <a:gd name="T15" fmla="*/ 0 h 36"/>
                <a:gd name="T16" fmla="*/ 0 60000 65536"/>
                <a:gd name="T17" fmla="*/ 0 60000 65536"/>
                <a:gd name="T18" fmla="*/ 0 60000 65536"/>
                <a:gd name="T19" fmla="*/ 0 60000 65536"/>
                <a:gd name="T20" fmla="*/ 0 60000 65536"/>
                <a:gd name="T21" fmla="*/ 0 60000 65536"/>
                <a:gd name="T22" fmla="*/ 0 60000 65536"/>
                <a:gd name="T23" fmla="*/ 0 60000 65536"/>
                <a:gd name="T24" fmla="*/ 0 w 42"/>
                <a:gd name="T25" fmla="*/ 0 h 36"/>
                <a:gd name="T26" fmla="*/ 42 w 42"/>
                <a:gd name="T27" fmla="*/ 36 h 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 h="36">
                  <a:moveTo>
                    <a:pt x="18" y="0"/>
                  </a:moveTo>
                  <a:lnTo>
                    <a:pt x="0" y="18"/>
                  </a:lnTo>
                  <a:lnTo>
                    <a:pt x="12" y="36"/>
                  </a:lnTo>
                  <a:lnTo>
                    <a:pt x="18" y="30"/>
                  </a:lnTo>
                  <a:lnTo>
                    <a:pt x="36" y="18"/>
                  </a:lnTo>
                  <a:lnTo>
                    <a:pt x="42" y="6"/>
                  </a:lnTo>
                  <a:lnTo>
                    <a:pt x="24" y="0"/>
                  </a:lnTo>
                  <a:lnTo>
                    <a:pt x="18" y="0"/>
                  </a:lnTo>
                </a:path>
              </a:pathLst>
            </a:custGeom>
            <a:noFill/>
            <a:ln w="9525">
              <a:solidFill>
                <a:srgbClr val="000000"/>
              </a:solidFill>
              <a:round/>
              <a:headEnd/>
              <a:tailEnd/>
            </a:ln>
          </p:spPr>
          <p:txBody>
            <a:bodyPr/>
            <a:lstStyle/>
            <a:p>
              <a:pPr algn="ctr"/>
              <a:endParaRPr lang="en-US"/>
            </a:p>
          </p:txBody>
        </p:sp>
        <p:sp>
          <p:nvSpPr>
            <p:cNvPr id="21767" name="Freeform 284"/>
            <p:cNvSpPr>
              <a:spLocks/>
            </p:cNvSpPr>
            <p:nvPr/>
          </p:nvSpPr>
          <p:spPr bwMode="auto">
            <a:xfrm>
              <a:off x="3103" y="3267"/>
              <a:ext cx="5" cy="7"/>
            </a:xfrm>
            <a:custGeom>
              <a:avLst/>
              <a:gdLst>
                <a:gd name="T0" fmla="*/ 6 w 6"/>
                <a:gd name="T1" fmla="*/ 6 h 6"/>
                <a:gd name="T2" fmla="*/ 0 w 6"/>
                <a:gd name="T3" fmla="*/ 6 h 6"/>
                <a:gd name="T4" fmla="*/ 0 w 6"/>
                <a:gd name="T5" fmla="*/ 0 h 6"/>
                <a:gd name="T6" fmla="*/ 6 w 6"/>
                <a:gd name="T7" fmla="*/ 6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6" y="6"/>
                  </a:moveTo>
                  <a:lnTo>
                    <a:pt x="0" y="6"/>
                  </a:lnTo>
                  <a:lnTo>
                    <a:pt x="0" y="0"/>
                  </a:lnTo>
                  <a:lnTo>
                    <a:pt x="6" y="6"/>
                  </a:lnTo>
                  <a:close/>
                </a:path>
              </a:pathLst>
            </a:custGeom>
            <a:solidFill>
              <a:srgbClr val="C0C0C0"/>
            </a:solidFill>
            <a:ln w="9525">
              <a:solidFill>
                <a:srgbClr val="000000"/>
              </a:solidFill>
              <a:round/>
              <a:headEnd/>
              <a:tailEnd/>
            </a:ln>
          </p:spPr>
          <p:txBody>
            <a:bodyPr/>
            <a:lstStyle/>
            <a:p>
              <a:pPr algn="ctr"/>
              <a:endParaRPr lang="en-US"/>
            </a:p>
          </p:txBody>
        </p:sp>
        <p:sp>
          <p:nvSpPr>
            <p:cNvPr id="21768" name="Freeform 285"/>
            <p:cNvSpPr>
              <a:spLocks/>
            </p:cNvSpPr>
            <p:nvPr/>
          </p:nvSpPr>
          <p:spPr bwMode="auto">
            <a:xfrm>
              <a:off x="3356" y="3333"/>
              <a:ext cx="15" cy="34"/>
            </a:xfrm>
            <a:custGeom>
              <a:avLst/>
              <a:gdLst>
                <a:gd name="T0" fmla="*/ 6 w 18"/>
                <a:gd name="T1" fmla="*/ 0 h 30"/>
                <a:gd name="T2" fmla="*/ 0 w 18"/>
                <a:gd name="T3" fmla="*/ 12 h 30"/>
                <a:gd name="T4" fmla="*/ 0 w 18"/>
                <a:gd name="T5" fmla="*/ 24 h 30"/>
                <a:gd name="T6" fmla="*/ 18 w 18"/>
                <a:gd name="T7" fmla="*/ 30 h 30"/>
                <a:gd name="T8" fmla="*/ 18 w 18"/>
                <a:gd name="T9" fmla="*/ 24 h 30"/>
                <a:gd name="T10" fmla="*/ 18 w 18"/>
                <a:gd name="T11" fmla="*/ 6 h 30"/>
                <a:gd name="T12" fmla="*/ 6 w 18"/>
                <a:gd name="T13" fmla="*/ 0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6" y="0"/>
                  </a:moveTo>
                  <a:lnTo>
                    <a:pt x="0" y="12"/>
                  </a:lnTo>
                  <a:lnTo>
                    <a:pt x="0" y="24"/>
                  </a:lnTo>
                  <a:lnTo>
                    <a:pt x="18" y="30"/>
                  </a:lnTo>
                  <a:lnTo>
                    <a:pt x="18" y="24"/>
                  </a:lnTo>
                  <a:lnTo>
                    <a:pt x="18" y="6"/>
                  </a:lnTo>
                  <a:lnTo>
                    <a:pt x="6" y="0"/>
                  </a:lnTo>
                  <a:close/>
                </a:path>
              </a:pathLst>
            </a:custGeom>
            <a:solidFill>
              <a:srgbClr val="6F73BF"/>
            </a:solidFill>
            <a:ln w="9525">
              <a:solidFill>
                <a:srgbClr val="000000"/>
              </a:solidFill>
              <a:round/>
              <a:headEnd/>
              <a:tailEnd/>
            </a:ln>
          </p:spPr>
          <p:txBody>
            <a:bodyPr/>
            <a:lstStyle/>
            <a:p>
              <a:pPr algn="ctr"/>
              <a:endParaRPr lang="en-US"/>
            </a:p>
          </p:txBody>
        </p:sp>
        <p:sp>
          <p:nvSpPr>
            <p:cNvPr id="21769" name="Freeform 286"/>
            <p:cNvSpPr>
              <a:spLocks/>
            </p:cNvSpPr>
            <p:nvPr/>
          </p:nvSpPr>
          <p:spPr bwMode="auto">
            <a:xfrm>
              <a:off x="3065" y="2889"/>
              <a:ext cx="195" cy="270"/>
            </a:xfrm>
            <a:custGeom>
              <a:avLst/>
              <a:gdLst>
                <a:gd name="T0" fmla="*/ 216 w 216"/>
                <a:gd name="T1" fmla="*/ 137 h 239"/>
                <a:gd name="T2" fmla="*/ 198 w 216"/>
                <a:gd name="T3" fmla="*/ 137 h 239"/>
                <a:gd name="T4" fmla="*/ 180 w 216"/>
                <a:gd name="T5" fmla="*/ 143 h 239"/>
                <a:gd name="T6" fmla="*/ 180 w 216"/>
                <a:gd name="T7" fmla="*/ 155 h 239"/>
                <a:gd name="T8" fmla="*/ 180 w 216"/>
                <a:gd name="T9" fmla="*/ 185 h 239"/>
                <a:gd name="T10" fmla="*/ 174 w 216"/>
                <a:gd name="T11" fmla="*/ 203 h 239"/>
                <a:gd name="T12" fmla="*/ 204 w 216"/>
                <a:gd name="T13" fmla="*/ 233 h 239"/>
                <a:gd name="T14" fmla="*/ 150 w 216"/>
                <a:gd name="T15" fmla="*/ 239 h 239"/>
                <a:gd name="T16" fmla="*/ 132 w 216"/>
                <a:gd name="T17" fmla="*/ 233 h 239"/>
                <a:gd name="T18" fmla="*/ 114 w 216"/>
                <a:gd name="T19" fmla="*/ 233 h 239"/>
                <a:gd name="T20" fmla="*/ 114 w 216"/>
                <a:gd name="T21" fmla="*/ 227 h 239"/>
                <a:gd name="T22" fmla="*/ 90 w 216"/>
                <a:gd name="T23" fmla="*/ 227 h 239"/>
                <a:gd name="T24" fmla="*/ 72 w 216"/>
                <a:gd name="T25" fmla="*/ 227 h 239"/>
                <a:gd name="T26" fmla="*/ 30 w 216"/>
                <a:gd name="T27" fmla="*/ 227 h 239"/>
                <a:gd name="T28" fmla="*/ 18 w 216"/>
                <a:gd name="T29" fmla="*/ 221 h 239"/>
                <a:gd name="T30" fmla="*/ 0 w 216"/>
                <a:gd name="T31" fmla="*/ 227 h 239"/>
                <a:gd name="T32" fmla="*/ 0 w 216"/>
                <a:gd name="T33" fmla="*/ 209 h 239"/>
                <a:gd name="T34" fmla="*/ 0 w 216"/>
                <a:gd name="T35" fmla="*/ 191 h 239"/>
                <a:gd name="T36" fmla="*/ 18 w 216"/>
                <a:gd name="T37" fmla="*/ 143 h 239"/>
                <a:gd name="T38" fmla="*/ 24 w 216"/>
                <a:gd name="T39" fmla="*/ 131 h 239"/>
                <a:gd name="T40" fmla="*/ 36 w 216"/>
                <a:gd name="T41" fmla="*/ 119 h 239"/>
                <a:gd name="T42" fmla="*/ 30 w 216"/>
                <a:gd name="T43" fmla="*/ 89 h 239"/>
                <a:gd name="T44" fmla="*/ 30 w 216"/>
                <a:gd name="T45" fmla="*/ 77 h 239"/>
                <a:gd name="T46" fmla="*/ 24 w 216"/>
                <a:gd name="T47" fmla="*/ 59 h 239"/>
                <a:gd name="T48" fmla="*/ 30 w 216"/>
                <a:gd name="T49" fmla="*/ 47 h 239"/>
                <a:gd name="T50" fmla="*/ 18 w 216"/>
                <a:gd name="T51" fmla="*/ 24 h 239"/>
                <a:gd name="T52" fmla="*/ 12 w 216"/>
                <a:gd name="T53" fmla="*/ 6 h 239"/>
                <a:gd name="T54" fmla="*/ 24 w 216"/>
                <a:gd name="T55" fmla="*/ 0 h 239"/>
                <a:gd name="T56" fmla="*/ 42 w 216"/>
                <a:gd name="T57" fmla="*/ 0 h 239"/>
                <a:gd name="T58" fmla="*/ 54 w 216"/>
                <a:gd name="T59" fmla="*/ 0 h 239"/>
                <a:gd name="T60" fmla="*/ 72 w 216"/>
                <a:gd name="T61" fmla="*/ 0 h 239"/>
                <a:gd name="T62" fmla="*/ 84 w 216"/>
                <a:gd name="T63" fmla="*/ 0 h 239"/>
                <a:gd name="T64" fmla="*/ 102 w 216"/>
                <a:gd name="T65" fmla="*/ 36 h 239"/>
                <a:gd name="T66" fmla="*/ 114 w 216"/>
                <a:gd name="T67" fmla="*/ 41 h 239"/>
                <a:gd name="T68" fmla="*/ 132 w 216"/>
                <a:gd name="T69" fmla="*/ 41 h 239"/>
                <a:gd name="T70" fmla="*/ 138 w 216"/>
                <a:gd name="T71" fmla="*/ 24 h 239"/>
                <a:gd name="T72" fmla="*/ 156 w 216"/>
                <a:gd name="T73" fmla="*/ 24 h 239"/>
                <a:gd name="T74" fmla="*/ 156 w 216"/>
                <a:gd name="T75" fmla="*/ 24 h 239"/>
                <a:gd name="T76" fmla="*/ 180 w 216"/>
                <a:gd name="T77" fmla="*/ 30 h 239"/>
                <a:gd name="T78" fmla="*/ 180 w 216"/>
                <a:gd name="T79" fmla="*/ 77 h 239"/>
                <a:gd name="T80" fmla="*/ 186 w 216"/>
                <a:gd name="T81" fmla="*/ 95 h 239"/>
                <a:gd name="T82" fmla="*/ 186 w 216"/>
                <a:gd name="T83" fmla="*/ 101 h 239"/>
                <a:gd name="T84" fmla="*/ 216 w 216"/>
                <a:gd name="T85" fmla="*/ 95 h 239"/>
                <a:gd name="T86" fmla="*/ 216 w 216"/>
                <a:gd name="T87" fmla="*/ 119 h 239"/>
                <a:gd name="T88" fmla="*/ 216 w 216"/>
                <a:gd name="T89" fmla="*/ 137 h 23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16"/>
                <a:gd name="T136" fmla="*/ 0 h 239"/>
                <a:gd name="T137" fmla="*/ 216 w 216"/>
                <a:gd name="T138" fmla="*/ 239 h 239"/>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16" h="239">
                  <a:moveTo>
                    <a:pt x="216" y="137"/>
                  </a:moveTo>
                  <a:lnTo>
                    <a:pt x="198" y="137"/>
                  </a:lnTo>
                  <a:lnTo>
                    <a:pt x="180" y="143"/>
                  </a:lnTo>
                  <a:lnTo>
                    <a:pt x="180" y="155"/>
                  </a:lnTo>
                  <a:lnTo>
                    <a:pt x="180" y="185"/>
                  </a:lnTo>
                  <a:lnTo>
                    <a:pt x="174" y="203"/>
                  </a:lnTo>
                  <a:lnTo>
                    <a:pt x="204" y="233"/>
                  </a:lnTo>
                  <a:lnTo>
                    <a:pt x="150" y="239"/>
                  </a:lnTo>
                  <a:lnTo>
                    <a:pt x="132" y="233"/>
                  </a:lnTo>
                  <a:lnTo>
                    <a:pt x="114" y="233"/>
                  </a:lnTo>
                  <a:lnTo>
                    <a:pt x="114" y="227"/>
                  </a:lnTo>
                  <a:lnTo>
                    <a:pt x="90" y="227"/>
                  </a:lnTo>
                  <a:lnTo>
                    <a:pt x="72" y="227"/>
                  </a:lnTo>
                  <a:lnTo>
                    <a:pt x="30" y="227"/>
                  </a:lnTo>
                  <a:lnTo>
                    <a:pt x="18" y="221"/>
                  </a:lnTo>
                  <a:lnTo>
                    <a:pt x="0" y="227"/>
                  </a:lnTo>
                  <a:lnTo>
                    <a:pt x="0" y="209"/>
                  </a:lnTo>
                  <a:lnTo>
                    <a:pt x="0" y="191"/>
                  </a:lnTo>
                  <a:lnTo>
                    <a:pt x="18" y="143"/>
                  </a:lnTo>
                  <a:lnTo>
                    <a:pt x="24" y="131"/>
                  </a:lnTo>
                  <a:lnTo>
                    <a:pt x="36" y="119"/>
                  </a:lnTo>
                  <a:lnTo>
                    <a:pt x="30" y="89"/>
                  </a:lnTo>
                  <a:lnTo>
                    <a:pt x="30" y="77"/>
                  </a:lnTo>
                  <a:lnTo>
                    <a:pt x="24" y="59"/>
                  </a:lnTo>
                  <a:lnTo>
                    <a:pt x="30" y="47"/>
                  </a:lnTo>
                  <a:lnTo>
                    <a:pt x="18" y="24"/>
                  </a:lnTo>
                  <a:lnTo>
                    <a:pt x="12" y="6"/>
                  </a:lnTo>
                  <a:lnTo>
                    <a:pt x="24" y="0"/>
                  </a:lnTo>
                  <a:lnTo>
                    <a:pt x="42" y="0"/>
                  </a:lnTo>
                  <a:lnTo>
                    <a:pt x="54" y="0"/>
                  </a:lnTo>
                  <a:lnTo>
                    <a:pt x="72" y="0"/>
                  </a:lnTo>
                  <a:lnTo>
                    <a:pt x="84" y="0"/>
                  </a:lnTo>
                  <a:lnTo>
                    <a:pt x="102" y="36"/>
                  </a:lnTo>
                  <a:lnTo>
                    <a:pt x="114" y="41"/>
                  </a:lnTo>
                  <a:lnTo>
                    <a:pt x="132" y="41"/>
                  </a:lnTo>
                  <a:lnTo>
                    <a:pt x="138" y="24"/>
                  </a:lnTo>
                  <a:lnTo>
                    <a:pt x="156" y="24"/>
                  </a:lnTo>
                  <a:lnTo>
                    <a:pt x="180" y="30"/>
                  </a:lnTo>
                  <a:lnTo>
                    <a:pt x="180" y="77"/>
                  </a:lnTo>
                  <a:lnTo>
                    <a:pt x="186" y="95"/>
                  </a:lnTo>
                  <a:lnTo>
                    <a:pt x="186" y="101"/>
                  </a:lnTo>
                  <a:lnTo>
                    <a:pt x="216" y="95"/>
                  </a:lnTo>
                  <a:lnTo>
                    <a:pt x="216" y="119"/>
                  </a:lnTo>
                  <a:lnTo>
                    <a:pt x="216" y="137"/>
                  </a:lnTo>
                  <a:close/>
                </a:path>
              </a:pathLst>
            </a:custGeom>
            <a:solidFill>
              <a:srgbClr val="E1E1E1"/>
            </a:solidFill>
            <a:ln w="9525">
              <a:solidFill>
                <a:srgbClr val="000000"/>
              </a:solidFill>
              <a:round/>
              <a:headEnd/>
              <a:tailEnd/>
            </a:ln>
          </p:spPr>
          <p:txBody>
            <a:bodyPr/>
            <a:lstStyle/>
            <a:p>
              <a:pPr algn="ctr"/>
              <a:endParaRPr lang="en-US"/>
            </a:p>
          </p:txBody>
        </p:sp>
        <p:sp>
          <p:nvSpPr>
            <p:cNvPr id="21770" name="Freeform 287"/>
            <p:cNvSpPr>
              <a:spLocks/>
            </p:cNvSpPr>
            <p:nvPr/>
          </p:nvSpPr>
          <p:spPr bwMode="auto">
            <a:xfrm>
              <a:off x="3071" y="2856"/>
              <a:ext cx="15" cy="33"/>
            </a:xfrm>
            <a:custGeom>
              <a:avLst/>
              <a:gdLst>
                <a:gd name="T0" fmla="*/ 0 w 18"/>
                <a:gd name="T1" fmla="*/ 30 h 30"/>
                <a:gd name="T2" fmla="*/ 0 w 18"/>
                <a:gd name="T3" fmla="*/ 12 h 30"/>
                <a:gd name="T4" fmla="*/ 12 w 18"/>
                <a:gd name="T5" fmla="*/ 0 h 30"/>
                <a:gd name="T6" fmla="*/ 18 w 18"/>
                <a:gd name="T7" fmla="*/ 6 h 30"/>
                <a:gd name="T8" fmla="*/ 12 w 18"/>
                <a:gd name="T9" fmla="*/ 12 h 30"/>
                <a:gd name="T10" fmla="*/ 6 w 18"/>
                <a:gd name="T11" fmla="*/ 24 h 30"/>
                <a:gd name="T12" fmla="*/ 0 w 18"/>
                <a:gd name="T13" fmla="*/ 30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0" y="30"/>
                  </a:moveTo>
                  <a:lnTo>
                    <a:pt x="0" y="12"/>
                  </a:lnTo>
                  <a:lnTo>
                    <a:pt x="12" y="0"/>
                  </a:lnTo>
                  <a:lnTo>
                    <a:pt x="18" y="6"/>
                  </a:lnTo>
                  <a:lnTo>
                    <a:pt x="12" y="12"/>
                  </a:lnTo>
                  <a:lnTo>
                    <a:pt x="6" y="24"/>
                  </a:lnTo>
                  <a:lnTo>
                    <a:pt x="0" y="30"/>
                  </a:lnTo>
                  <a:close/>
                </a:path>
              </a:pathLst>
            </a:custGeom>
            <a:solidFill>
              <a:srgbClr val="E1E1E1"/>
            </a:solidFill>
            <a:ln w="9525">
              <a:solidFill>
                <a:srgbClr val="000000"/>
              </a:solidFill>
              <a:round/>
              <a:headEnd/>
              <a:tailEnd/>
            </a:ln>
          </p:spPr>
          <p:txBody>
            <a:bodyPr/>
            <a:lstStyle/>
            <a:p>
              <a:pPr algn="ctr"/>
              <a:endParaRPr lang="en-US"/>
            </a:p>
          </p:txBody>
        </p:sp>
        <p:sp>
          <p:nvSpPr>
            <p:cNvPr id="21771" name="Freeform 288"/>
            <p:cNvSpPr>
              <a:spLocks/>
            </p:cNvSpPr>
            <p:nvPr/>
          </p:nvSpPr>
          <p:spPr bwMode="auto">
            <a:xfrm>
              <a:off x="1715" y="2639"/>
              <a:ext cx="613" cy="877"/>
            </a:xfrm>
            <a:custGeom>
              <a:avLst/>
              <a:gdLst>
                <a:gd name="T0" fmla="*/ 514 w 682"/>
                <a:gd name="T1" fmla="*/ 150 h 778"/>
                <a:gd name="T2" fmla="*/ 502 w 682"/>
                <a:gd name="T3" fmla="*/ 132 h 778"/>
                <a:gd name="T4" fmla="*/ 478 w 682"/>
                <a:gd name="T5" fmla="*/ 126 h 778"/>
                <a:gd name="T6" fmla="*/ 460 w 682"/>
                <a:gd name="T7" fmla="*/ 120 h 778"/>
                <a:gd name="T8" fmla="*/ 436 w 682"/>
                <a:gd name="T9" fmla="*/ 138 h 778"/>
                <a:gd name="T10" fmla="*/ 413 w 682"/>
                <a:gd name="T11" fmla="*/ 144 h 778"/>
                <a:gd name="T12" fmla="*/ 377 w 682"/>
                <a:gd name="T13" fmla="*/ 138 h 778"/>
                <a:gd name="T14" fmla="*/ 407 w 682"/>
                <a:gd name="T15" fmla="*/ 90 h 778"/>
                <a:gd name="T16" fmla="*/ 395 w 682"/>
                <a:gd name="T17" fmla="*/ 24 h 778"/>
                <a:gd name="T18" fmla="*/ 389 w 682"/>
                <a:gd name="T19" fmla="*/ 24 h 778"/>
                <a:gd name="T20" fmla="*/ 347 w 682"/>
                <a:gd name="T21" fmla="*/ 60 h 778"/>
                <a:gd name="T22" fmla="*/ 311 w 682"/>
                <a:gd name="T23" fmla="*/ 66 h 778"/>
                <a:gd name="T24" fmla="*/ 257 w 682"/>
                <a:gd name="T25" fmla="*/ 78 h 778"/>
                <a:gd name="T26" fmla="*/ 239 w 682"/>
                <a:gd name="T27" fmla="*/ 12 h 778"/>
                <a:gd name="T28" fmla="*/ 221 w 682"/>
                <a:gd name="T29" fmla="*/ 12 h 778"/>
                <a:gd name="T30" fmla="*/ 173 w 682"/>
                <a:gd name="T31" fmla="*/ 24 h 778"/>
                <a:gd name="T32" fmla="*/ 179 w 682"/>
                <a:gd name="T33" fmla="*/ 54 h 778"/>
                <a:gd name="T34" fmla="*/ 143 w 682"/>
                <a:gd name="T35" fmla="*/ 84 h 778"/>
                <a:gd name="T36" fmla="*/ 107 w 682"/>
                <a:gd name="T37" fmla="*/ 60 h 778"/>
                <a:gd name="T38" fmla="*/ 66 w 682"/>
                <a:gd name="T39" fmla="*/ 72 h 778"/>
                <a:gd name="T40" fmla="*/ 60 w 682"/>
                <a:gd name="T41" fmla="*/ 90 h 778"/>
                <a:gd name="T42" fmla="*/ 60 w 682"/>
                <a:gd name="T43" fmla="*/ 186 h 778"/>
                <a:gd name="T44" fmla="*/ 12 w 682"/>
                <a:gd name="T45" fmla="*/ 222 h 778"/>
                <a:gd name="T46" fmla="*/ 12 w 682"/>
                <a:gd name="T47" fmla="*/ 281 h 778"/>
                <a:gd name="T48" fmla="*/ 42 w 682"/>
                <a:gd name="T49" fmla="*/ 305 h 778"/>
                <a:gd name="T50" fmla="*/ 78 w 682"/>
                <a:gd name="T51" fmla="*/ 323 h 778"/>
                <a:gd name="T52" fmla="*/ 137 w 682"/>
                <a:gd name="T53" fmla="*/ 299 h 778"/>
                <a:gd name="T54" fmla="*/ 179 w 682"/>
                <a:gd name="T55" fmla="*/ 353 h 778"/>
                <a:gd name="T56" fmla="*/ 239 w 682"/>
                <a:gd name="T57" fmla="*/ 383 h 778"/>
                <a:gd name="T58" fmla="*/ 251 w 682"/>
                <a:gd name="T59" fmla="*/ 425 h 778"/>
                <a:gd name="T60" fmla="*/ 293 w 682"/>
                <a:gd name="T61" fmla="*/ 461 h 778"/>
                <a:gd name="T62" fmla="*/ 293 w 682"/>
                <a:gd name="T63" fmla="*/ 503 h 778"/>
                <a:gd name="T64" fmla="*/ 323 w 682"/>
                <a:gd name="T65" fmla="*/ 545 h 778"/>
                <a:gd name="T66" fmla="*/ 353 w 682"/>
                <a:gd name="T67" fmla="*/ 581 h 778"/>
                <a:gd name="T68" fmla="*/ 371 w 682"/>
                <a:gd name="T69" fmla="*/ 616 h 778"/>
                <a:gd name="T70" fmla="*/ 323 w 682"/>
                <a:gd name="T71" fmla="*/ 706 h 778"/>
                <a:gd name="T72" fmla="*/ 359 w 682"/>
                <a:gd name="T73" fmla="*/ 718 h 778"/>
                <a:gd name="T74" fmla="*/ 401 w 682"/>
                <a:gd name="T75" fmla="*/ 760 h 778"/>
                <a:gd name="T76" fmla="*/ 419 w 682"/>
                <a:gd name="T77" fmla="*/ 736 h 778"/>
                <a:gd name="T78" fmla="*/ 430 w 682"/>
                <a:gd name="T79" fmla="*/ 706 h 778"/>
                <a:gd name="T80" fmla="*/ 425 w 682"/>
                <a:gd name="T81" fmla="*/ 742 h 778"/>
                <a:gd name="T82" fmla="*/ 454 w 682"/>
                <a:gd name="T83" fmla="*/ 694 h 778"/>
                <a:gd name="T84" fmla="*/ 466 w 682"/>
                <a:gd name="T85" fmla="*/ 634 h 778"/>
                <a:gd name="T86" fmla="*/ 460 w 682"/>
                <a:gd name="T87" fmla="*/ 611 h 778"/>
                <a:gd name="T88" fmla="*/ 526 w 682"/>
                <a:gd name="T89" fmla="*/ 569 h 778"/>
                <a:gd name="T90" fmla="*/ 550 w 682"/>
                <a:gd name="T91" fmla="*/ 557 h 778"/>
                <a:gd name="T92" fmla="*/ 586 w 682"/>
                <a:gd name="T93" fmla="*/ 539 h 778"/>
                <a:gd name="T94" fmla="*/ 610 w 682"/>
                <a:gd name="T95" fmla="*/ 461 h 778"/>
                <a:gd name="T96" fmla="*/ 616 w 682"/>
                <a:gd name="T97" fmla="*/ 383 h 778"/>
                <a:gd name="T98" fmla="*/ 622 w 682"/>
                <a:gd name="T99" fmla="*/ 365 h 778"/>
                <a:gd name="T100" fmla="*/ 646 w 682"/>
                <a:gd name="T101" fmla="*/ 323 h 778"/>
                <a:gd name="T102" fmla="*/ 682 w 682"/>
                <a:gd name="T103" fmla="*/ 246 h 778"/>
                <a:gd name="T104" fmla="*/ 640 w 682"/>
                <a:gd name="T105" fmla="*/ 198 h 778"/>
                <a:gd name="T106" fmla="*/ 562 w 682"/>
                <a:gd name="T107" fmla="*/ 162 h 778"/>
                <a:gd name="T108" fmla="*/ 520 w 682"/>
                <a:gd name="T109" fmla="*/ 150 h 77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682"/>
                <a:gd name="T166" fmla="*/ 0 h 778"/>
                <a:gd name="T167" fmla="*/ 682 w 682"/>
                <a:gd name="T168" fmla="*/ 778 h 77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682" h="778">
                  <a:moveTo>
                    <a:pt x="520" y="150"/>
                  </a:moveTo>
                  <a:lnTo>
                    <a:pt x="514" y="156"/>
                  </a:lnTo>
                  <a:lnTo>
                    <a:pt x="508" y="168"/>
                  </a:lnTo>
                  <a:lnTo>
                    <a:pt x="514" y="150"/>
                  </a:lnTo>
                  <a:lnTo>
                    <a:pt x="508" y="150"/>
                  </a:lnTo>
                  <a:lnTo>
                    <a:pt x="508" y="138"/>
                  </a:lnTo>
                  <a:lnTo>
                    <a:pt x="502" y="132"/>
                  </a:lnTo>
                  <a:lnTo>
                    <a:pt x="496" y="138"/>
                  </a:lnTo>
                  <a:lnTo>
                    <a:pt x="496" y="132"/>
                  </a:lnTo>
                  <a:lnTo>
                    <a:pt x="490" y="126"/>
                  </a:lnTo>
                  <a:lnTo>
                    <a:pt x="478" y="126"/>
                  </a:lnTo>
                  <a:lnTo>
                    <a:pt x="472" y="120"/>
                  </a:lnTo>
                  <a:lnTo>
                    <a:pt x="466" y="120"/>
                  </a:lnTo>
                  <a:lnTo>
                    <a:pt x="460" y="114"/>
                  </a:lnTo>
                  <a:lnTo>
                    <a:pt x="460" y="120"/>
                  </a:lnTo>
                  <a:lnTo>
                    <a:pt x="448" y="120"/>
                  </a:lnTo>
                  <a:lnTo>
                    <a:pt x="442" y="132"/>
                  </a:lnTo>
                  <a:lnTo>
                    <a:pt x="442" y="138"/>
                  </a:lnTo>
                  <a:lnTo>
                    <a:pt x="436" y="138"/>
                  </a:lnTo>
                  <a:lnTo>
                    <a:pt x="425" y="156"/>
                  </a:lnTo>
                  <a:lnTo>
                    <a:pt x="425" y="138"/>
                  </a:lnTo>
                  <a:lnTo>
                    <a:pt x="419" y="144"/>
                  </a:lnTo>
                  <a:lnTo>
                    <a:pt x="413" y="144"/>
                  </a:lnTo>
                  <a:lnTo>
                    <a:pt x="407" y="144"/>
                  </a:lnTo>
                  <a:lnTo>
                    <a:pt x="401" y="120"/>
                  </a:lnTo>
                  <a:lnTo>
                    <a:pt x="389" y="132"/>
                  </a:lnTo>
                  <a:lnTo>
                    <a:pt x="377" y="138"/>
                  </a:lnTo>
                  <a:lnTo>
                    <a:pt x="371" y="132"/>
                  </a:lnTo>
                  <a:lnTo>
                    <a:pt x="383" y="126"/>
                  </a:lnTo>
                  <a:lnTo>
                    <a:pt x="395" y="102"/>
                  </a:lnTo>
                  <a:lnTo>
                    <a:pt x="407" y="90"/>
                  </a:lnTo>
                  <a:lnTo>
                    <a:pt x="419" y="78"/>
                  </a:lnTo>
                  <a:lnTo>
                    <a:pt x="413" y="66"/>
                  </a:lnTo>
                  <a:lnTo>
                    <a:pt x="401" y="60"/>
                  </a:lnTo>
                  <a:lnTo>
                    <a:pt x="395" y="24"/>
                  </a:lnTo>
                  <a:lnTo>
                    <a:pt x="395" y="30"/>
                  </a:lnTo>
                  <a:lnTo>
                    <a:pt x="389" y="18"/>
                  </a:lnTo>
                  <a:lnTo>
                    <a:pt x="389" y="24"/>
                  </a:lnTo>
                  <a:lnTo>
                    <a:pt x="377" y="42"/>
                  </a:lnTo>
                  <a:lnTo>
                    <a:pt x="365" y="60"/>
                  </a:lnTo>
                  <a:lnTo>
                    <a:pt x="347" y="60"/>
                  </a:lnTo>
                  <a:lnTo>
                    <a:pt x="335" y="60"/>
                  </a:lnTo>
                  <a:lnTo>
                    <a:pt x="323" y="54"/>
                  </a:lnTo>
                  <a:lnTo>
                    <a:pt x="311" y="54"/>
                  </a:lnTo>
                  <a:lnTo>
                    <a:pt x="311" y="66"/>
                  </a:lnTo>
                  <a:lnTo>
                    <a:pt x="299" y="66"/>
                  </a:lnTo>
                  <a:lnTo>
                    <a:pt x="281" y="66"/>
                  </a:lnTo>
                  <a:lnTo>
                    <a:pt x="269" y="78"/>
                  </a:lnTo>
                  <a:lnTo>
                    <a:pt x="257" y="78"/>
                  </a:lnTo>
                  <a:lnTo>
                    <a:pt x="245" y="60"/>
                  </a:lnTo>
                  <a:lnTo>
                    <a:pt x="239" y="36"/>
                  </a:lnTo>
                  <a:lnTo>
                    <a:pt x="245" y="18"/>
                  </a:lnTo>
                  <a:lnTo>
                    <a:pt x="239" y="12"/>
                  </a:lnTo>
                  <a:lnTo>
                    <a:pt x="239" y="0"/>
                  </a:lnTo>
                  <a:lnTo>
                    <a:pt x="227" y="0"/>
                  </a:lnTo>
                  <a:lnTo>
                    <a:pt x="221" y="12"/>
                  </a:lnTo>
                  <a:lnTo>
                    <a:pt x="209" y="18"/>
                  </a:lnTo>
                  <a:lnTo>
                    <a:pt x="197" y="24"/>
                  </a:lnTo>
                  <a:lnTo>
                    <a:pt x="191" y="30"/>
                  </a:lnTo>
                  <a:lnTo>
                    <a:pt x="173" y="24"/>
                  </a:lnTo>
                  <a:lnTo>
                    <a:pt x="155" y="18"/>
                  </a:lnTo>
                  <a:lnTo>
                    <a:pt x="161" y="30"/>
                  </a:lnTo>
                  <a:lnTo>
                    <a:pt x="167" y="54"/>
                  </a:lnTo>
                  <a:lnTo>
                    <a:pt x="179" y="54"/>
                  </a:lnTo>
                  <a:lnTo>
                    <a:pt x="179" y="60"/>
                  </a:lnTo>
                  <a:lnTo>
                    <a:pt x="161" y="72"/>
                  </a:lnTo>
                  <a:lnTo>
                    <a:pt x="143" y="90"/>
                  </a:lnTo>
                  <a:lnTo>
                    <a:pt x="143" y="84"/>
                  </a:lnTo>
                  <a:lnTo>
                    <a:pt x="131" y="90"/>
                  </a:lnTo>
                  <a:lnTo>
                    <a:pt x="119" y="78"/>
                  </a:lnTo>
                  <a:lnTo>
                    <a:pt x="113" y="78"/>
                  </a:lnTo>
                  <a:lnTo>
                    <a:pt x="107" y="60"/>
                  </a:lnTo>
                  <a:lnTo>
                    <a:pt x="96" y="66"/>
                  </a:lnTo>
                  <a:lnTo>
                    <a:pt x="96" y="72"/>
                  </a:lnTo>
                  <a:lnTo>
                    <a:pt x="66" y="72"/>
                  </a:lnTo>
                  <a:lnTo>
                    <a:pt x="66" y="84"/>
                  </a:lnTo>
                  <a:lnTo>
                    <a:pt x="78" y="84"/>
                  </a:lnTo>
                  <a:lnTo>
                    <a:pt x="72" y="90"/>
                  </a:lnTo>
                  <a:lnTo>
                    <a:pt x="60" y="90"/>
                  </a:lnTo>
                  <a:lnTo>
                    <a:pt x="66" y="108"/>
                  </a:lnTo>
                  <a:lnTo>
                    <a:pt x="72" y="132"/>
                  </a:lnTo>
                  <a:lnTo>
                    <a:pt x="66" y="186"/>
                  </a:lnTo>
                  <a:lnTo>
                    <a:pt x="60" y="186"/>
                  </a:lnTo>
                  <a:lnTo>
                    <a:pt x="42" y="192"/>
                  </a:lnTo>
                  <a:lnTo>
                    <a:pt x="30" y="198"/>
                  </a:lnTo>
                  <a:lnTo>
                    <a:pt x="18" y="204"/>
                  </a:lnTo>
                  <a:lnTo>
                    <a:pt x="12" y="222"/>
                  </a:lnTo>
                  <a:lnTo>
                    <a:pt x="6" y="234"/>
                  </a:lnTo>
                  <a:lnTo>
                    <a:pt x="0" y="252"/>
                  </a:lnTo>
                  <a:lnTo>
                    <a:pt x="6" y="263"/>
                  </a:lnTo>
                  <a:lnTo>
                    <a:pt x="12" y="281"/>
                  </a:lnTo>
                  <a:lnTo>
                    <a:pt x="12" y="287"/>
                  </a:lnTo>
                  <a:lnTo>
                    <a:pt x="18" y="293"/>
                  </a:lnTo>
                  <a:lnTo>
                    <a:pt x="30" y="299"/>
                  </a:lnTo>
                  <a:lnTo>
                    <a:pt x="42" y="305"/>
                  </a:lnTo>
                  <a:lnTo>
                    <a:pt x="54" y="293"/>
                  </a:lnTo>
                  <a:lnTo>
                    <a:pt x="60" y="305"/>
                  </a:lnTo>
                  <a:lnTo>
                    <a:pt x="60" y="323"/>
                  </a:lnTo>
                  <a:lnTo>
                    <a:pt x="78" y="323"/>
                  </a:lnTo>
                  <a:lnTo>
                    <a:pt x="102" y="323"/>
                  </a:lnTo>
                  <a:lnTo>
                    <a:pt x="107" y="317"/>
                  </a:lnTo>
                  <a:lnTo>
                    <a:pt x="119" y="305"/>
                  </a:lnTo>
                  <a:lnTo>
                    <a:pt x="137" y="299"/>
                  </a:lnTo>
                  <a:lnTo>
                    <a:pt x="149" y="299"/>
                  </a:lnTo>
                  <a:lnTo>
                    <a:pt x="155" y="335"/>
                  </a:lnTo>
                  <a:lnTo>
                    <a:pt x="167" y="347"/>
                  </a:lnTo>
                  <a:lnTo>
                    <a:pt x="179" y="353"/>
                  </a:lnTo>
                  <a:lnTo>
                    <a:pt x="197" y="359"/>
                  </a:lnTo>
                  <a:lnTo>
                    <a:pt x="215" y="371"/>
                  </a:lnTo>
                  <a:lnTo>
                    <a:pt x="233" y="377"/>
                  </a:lnTo>
                  <a:lnTo>
                    <a:pt x="239" y="383"/>
                  </a:lnTo>
                  <a:lnTo>
                    <a:pt x="245" y="407"/>
                  </a:lnTo>
                  <a:lnTo>
                    <a:pt x="239" y="407"/>
                  </a:lnTo>
                  <a:lnTo>
                    <a:pt x="245" y="413"/>
                  </a:lnTo>
                  <a:lnTo>
                    <a:pt x="251" y="425"/>
                  </a:lnTo>
                  <a:lnTo>
                    <a:pt x="263" y="431"/>
                  </a:lnTo>
                  <a:lnTo>
                    <a:pt x="281" y="431"/>
                  </a:lnTo>
                  <a:lnTo>
                    <a:pt x="281" y="449"/>
                  </a:lnTo>
                  <a:lnTo>
                    <a:pt x="293" y="461"/>
                  </a:lnTo>
                  <a:lnTo>
                    <a:pt x="299" y="467"/>
                  </a:lnTo>
                  <a:lnTo>
                    <a:pt x="293" y="479"/>
                  </a:lnTo>
                  <a:lnTo>
                    <a:pt x="287" y="497"/>
                  </a:lnTo>
                  <a:lnTo>
                    <a:pt x="293" y="503"/>
                  </a:lnTo>
                  <a:lnTo>
                    <a:pt x="287" y="503"/>
                  </a:lnTo>
                  <a:lnTo>
                    <a:pt x="293" y="515"/>
                  </a:lnTo>
                  <a:lnTo>
                    <a:pt x="293" y="545"/>
                  </a:lnTo>
                  <a:lnTo>
                    <a:pt x="323" y="545"/>
                  </a:lnTo>
                  <a:lnTo>
                    <a:pt x="335" y="545"/>
                  </a:lnTo>
                  <a:lnTo>
                    <a:pt x="341" y="563"/>
                  </a:lnTo>
                  <a:lnTo>
                    <a:pt x="347" y="581"/>
                  </a:lnTo>
                  <a:lnTo>
                    <a:pt x="353" y="581"/>
                  </a:lnTo>
                  <a:lnTo>
                    <a:pt x="365" y="581"/>
                  </a:lnTo>
                  <a:lnTo>
                    <a:pt x="359" y="599"/>
                  </a:lnTo>
                  <a:lnTo>
                    <a:pt x="359" y="611"/>
                  </a:lnTo>
                  <a:lnTo>
                    <a:pt x="371" y="616"/>
                  </a:lnTo>
                  <a:lnTo>
                    <a:pt x="383" y="640"/>
                  </a:lnTo>
                  <a:lnTo>
                    <a:pt x="371" y="646"/>
                  </a:lnTo>
                  <a:lnTo>
                    <a:pt x="359" y="658"/>
                  </a:lnTo>
                  <a:lnTo>
                    <a:pt x="323" y="706"/>
                  </a:lnTo>
                  <a:lnTo>
                    <a:pt x="329" y="706"/>
                  </a:lnTo>
                  <a:lnTo>
                    <a:pt x="353" y="718"/>
                  </a:lnTo>
                  <a:lnTo>
                    <a:pt x="359" y="718"/>
                  </a:lnTo>
                  <a:lnTo>
                    <a:pt x="365" y="724"/>
                  </a:lnTo>
                  <a:lnTo>
                    <a:pt x="383" y="742"/>
                  </a:lnTo>
                  <a:lnTo>
                    <a:pt x="401" y="754"/>
                  </a:lnTo>
                  <a:lnTo>
                    <a:pt x="401" y="760"/>
                  </a:lnTo>
                  <a:lnTo>
                    <a:pt x="407" y="778"/>
                  </a:lnTo>
                  <a:lnTo>
                    <a:pt x="413" y="766"/>
                  </a:lnTo>
                  <a:lnTo>
                    <a:pt x="419" y="748"/>
                  </a:lnTo>
                  <a:lnTo>
                    <a:pt x="419" y="736"/>
                  </a:lnTo>
                  <a:lnTo>
                    <a:pt x="425" y="724"/>
                  </a:lnTo>
                  <a:lnTo>
                    <a:pt x="430" y="718"/>
                  </a:lnTo>
                  <a:lnTo>
                    <a:pt x="430" y="706"/>
                  </a:lnTo>
                  <a:lnTo>
                    <a:pt x="436" y="706"/>
                  </a:lnTo>
                  <a:lnTo>
                    <a:pt x="442" y="706"/>
                  </a:lnTo>
                  <a:lnTo>
                    <a:pt x="425" y="736"/>
                  </a:lnTo>
                  <a:lnTo>
                    <a:pt x="425" y="742"/>
                  </a:lnTo>
                  <a:lnTo>
                    <a:pt x="436" y="724"/>
                  </a:lnTo>
                  <a:lnTo>
                    <a:pt x="448" y="712"/>
                  </a:lnTo>
                  <a:lnTo>
                    <a:pt x="454" y="694"/>
                  </a:lnTo>
                  <a:lnTo>
                    <a:pt x="460" y="676"/>
                  </a:lnTo>
                  <a:lnTo>
                    <a:pt x="466" y="670"/>
                  </a:lnTo>
                  <a:lnTo>
                    <a:pt x="466" y="634"/>
                  </a:lnTo>
                  <a:lnTo>
                    <a:pt x="460" y="628"/>
                  </a:lnTo>
                  <a:lnTo>
                    <a:pt x="460" y="616"/>
                  </a:lnTo>
                  <a:lnTo>
                    <a:pt x="466" y="611"/>
                  </a:lnTo>
                  <a:lnTo>
                    <a:pt x="460" y="611"/>
                  </a:lnTo>
                  <a:lnTo>
                    <a:pt x="472" y="611"/>
                  </a:lnTo>
                  <a:lnTo>
                    <a:pt x="502" y="581"/>
                  </a:lnTo>
                  <a:lnTo>
                    <a:pt x="514" y="575"/>
                  </a:lnTo>
                  <a:lnTo>
                    <a:pt x="526" y="569"/>
                  </a:lnTo>
                  <a:lnTo>
                    <a:pt x="532" y="563"/>
                  </a:lnTo>
                  <a:lnTo>
                    <a:pt x="544" y="563"/>
                  </a:lnTo>
                  <a:lnTo>
                    <a:pt x="538" y="563"/>
                  </a:lnTo>
                  <a:lnTo>
                    <a:pt x="550" y="557"/>
                  </a:lnTo>
                  <a:lnTo>
                    <a:pt x="556" y="557"/>
                  </a:lnTo>
                  <a:lnTo>
                    <a:pt x="574" y="557"/>
                  </a:lnTo>
                  <a:lnTo>
                    <a:pt x="580" y="545"/>
                  </a:lnTo>
                  <a:lnTo>
                    <a:pt x="586" y="539"/>
                  </a:lnTo>
                  <a:lnTo>
                    <a:pt x="592" y="521"/>
                  </a:lnTo>
                  <a:lnTo>
                    <a:pt x="598" y="503"/>
                  </a:lnTo>
                  <a:lnTo>
                    <a:pt x="610" y="491"/>
                  </a:lnTo>
                  <a:lnTo>
                    <a:pt x="610" y="461"/>
                  </a:lnTo>
                  <a:lnTo>
                    <a:pt x="616" y="449"/>
                  </a:lnTo>
                  <a:lnTo>
                    <a:pt x="616" y="413"/>
                  </a:lnTo>
                  <a:lnTo>
                    <a:pt x="616" y="395"/>
                  </a:lnTo>
                  <a:lnTo>
                    <a:pt x="616" y="383"/>
                  </a:lnTo>
                  <a:lnTo>
                    <a:pt x="616" y="377"/>
                  </a:lnTo>
                  <a:lnTo>
                    <a:pt x="616" y="359"/>
                  </a:lnTo>
                  <a:lnTo>
                    <a:pt x="622" y="359"/>
                  </a:lnTo>
                  <a:lnTo>
                    <a:pt x="622" y="365"/>
                  </a:lnTo>
                  <a:lnTo>
                    <a:pt x="634" y="347"/>
                  </a:lnTo>
                  <a:lnTo>
                    <a:pt x="640" y="329"/>
                  </a:lnTo>
                  <a:lnTo>
                    <a:pt x="646" y="323"/>
                  </a:lnTo>
                  <a:lnTo>
                    <a:pt x="658" y="311"/>
                  </a:lnTo>
                  <a:lnTo>
                    <a:pt x="664" y="293"/>
                  </a:lnTo>
                  <a:lnTo>
                    <a:pt x="682" y="275"/>
                  </a:lnTo>
                  <a:lnTo>
                    <a:pt x="682" y="246"/>
                  </a:lnTo>
                  <a:lnTo>
                    <a:pt x="676" y="228"/>
                  </a:lnTo>
                  <a:lnTo>
                    <a:pt x="670" y="204"/>
                  </a:lnTo>
                  <a:lnTo>
                    <a:pt x="658" y="204"/>
                  </a:lnTo>
                  <a:lnTo>
                    <a:pt x="640" y="198"/>
                  </a:lnTo>
                  <a:lnTo>
                    <a:pt x="622" y="186"/>
                  </a:lnTo>
                  <a:lnTo>
                    <a:pt x="604" y="168"/>
                  </a:lnTo>
                  <a:lnTo>
                    <a:pt x="580" y="162"/>
                  </a:lnTo>
                  <a:lnTo>
                    <a:pt x="562" y="162"/>
                  </a:lnTo>
                  <a:lnTo>
                    <a:pt x="544" y="156"/>
                  </a:lnTo>
                  <a:lnTo>
                    <a:pt x="532" y="156"/>
                  </a:lnTo>
                  <a:lnTo>
                    <a:pt x="514" y="156"/>
                  </a:lnTo>
                  <a:lnTo>
                    <a:pt x="520" y="150"/>
                  </a:lnTo>
                  <a:close/>
                </a:path>
              </a:pathLst>
            </a:custGeom>
            <a:solidFill>
              <a:srgbClr val="E1E1E1"/>
            </a:solidFill>
            <a:ln w="9525">
              <a:solidFill>
                <a:srgbClr val="000000"/>
              </a:solidFill>
              <a:round/>
              <a:headEnd/>
              <a:tailEnd/>
            </a:ln>
          </p:spPr>
          <p:txBody>
            <a:bodyPr/>
            <a:lstStyle/>
            <a:p>
              <a:pPr algn="ctr"/>
              <a:endParaRPr lang="en-US"/>
            </a:p>
          </p:txBody>
        </p:sp>
        <p:sp>
          <p:nvSpPr>
            <p:cNvPr id="21772" name="Freeform 289"/>
            <p:cNvSpPr>
              <a:spLocks/>
            </p:cNvSpPr>
            <p:nvPr/>
          </p:nvSpPr>
          <p:spPr bwMode="auto">
            <a:xfrm>
              <a:off x="2075" y="2761"/>
              <a:ext cx="37" cy="34"/>
            </a:xfrm>
            <a:custGeom>
              <a:avLst/>
              <a:gdLst>
                <a:gd name="T0" fmla="*/ 24 w 41"/>
                <a:gd name="T1" fmla="*/ 30 h 30"/>
                <a:gd name="T2" fmla="*/ 18 w 41"/>
                <a:gd name="T3" fmla="*/ 30 h 30"/>
                <a:gd name="T4" fmla="*/ 12 w 41"/>
                <a:gd name="T5" fmla="*/ 30 h 30"/>
                <a:gd name="T6" fmla="*/ 6 w 41"/>
                <a:gd name="T7" fmla="*/ 30 h 30"/>
                <a:gd name="T8" fmla="*/ 0 w 41"/>
                <a:gd name="T9" fmla="*/ 18 h 30"/>
                <a:gd name="T10" fmla="*/ 6 w 41"/>
                <a:gd name="T11" fmla="*/ 18 h 30"/>
                <a:gd name="T12" fmla="*/ 0 w 41"/>
                <a:gd name="T13" fmla="*/ 6 h 30"/>
                <a:gd name="T14" fmla="*/ 6 w 41"/>
                <a:gd name="T15" fmla="*/ 0 h 30"/>
                <a:gd name="T16" fmla="*/ 41 w 41"/>
                <a:gd name="T17" fmla="*/ 0 h 30"/>
                <a:gd name="T18" fmla="*/ 35 w 41"/>
                <a:gd name="T19" fmla="*/ 18 h 30"/>
                <a:gd name="T20" fmla="*/ 35 w 41"/>
                <a:gd name="T21" fmla="*/ 24 h 30"/>
                <a:gd name="T22" fmla="*/ 29 w 41"/>
                <a:gd name="T23" fmla="*/ 24 h 30"/>
                <a:gd name="T24" fmla="*/ 29 w 41"/>
                <a:gd name="T25" fmla="*/ 24 h 30"/>
                <a:gd name="T26" fmla="*/ 24 w 41"/>
                <a:gd name="T27" fmla="*/ 30 h 3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1"/>
                <a:gd name="T43" fmla="*/ 0 h 30"/>
                <a:gd name="T44" fmla="*/ 41 w 41"/>
                <a:gd name="T45" fmla="*/ 30 h 3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1" h="30">
                  <a:moveTo>
                    <a:pt x="24" y="30"/>
                  </a:moveTo>
                  <a:lnTo>
                    <a:pt x="18" y="30"/>
                  </a:lnTo>
                  <a:lnTo>
                    <a:pt x="12" y="30"/>
                  </a:lnTo>
                  <a:lnTo>
                    <a:pt x="6" y="30"/>
                  </a:lnTo>
                  <a:lnTo>
                    <a:pt x="0" y="18"/>
                  </a:lnTo>
                  <a:lnTo>
                    <a:pt x="6" y="18"/>
                  </a:lnTo>
                  <a:lnTo>
                    <a:pt x="0" y="6"/>
                  </a:lnTo>
                  <a:lnTo>
                    <a:pt x="6" y="0"/>
                  </a:lnTo>
                  <a:lnTo>
                    <a:pt x="41" y="0"/>
                  </a:lnTo>
                  <a:lnTo>
                    <a:pt x="35" y="18"/>
                  </a:lnTo>
                  <a:lnTo>
                    <a:pt x="35" y="24"/>
                  </a:lnTo>
                  <a:lnTo>
                    <a:pt x="29" y="24"/>
                  </a:lnTo>
                  <a:lnTo>
                    <a:pt x="24" y="30"/>
                  </a:lnTo>
                  <a:close/>
                </a:path>
              </a:pathLst>
            </a:custGeom>
            <a:solidFill>
              <a:srgbClr val="E1E1E1"/>
            </a:solidFill>
            <a:ln w="9525">
              <a:solidFill>
                <a:srgbClr val="000000"/>
              </a:solidFill>
              <a:round/>
              <a:headEnd/>
              <a:tailEnd/>
            </a:ln>
          </p:spPr>
          <p:txBody>
            <a:bodyPr/>
            <a:lstStyle/>
            <a:p>
              <a:pPr algn="ctr"/>
              <a:endParaRPr lang="en-US"/>
            </a:p>
          </p:txBody>
        </p:sp>
        <p:sp>
          <p:nvSpPr>
            <p:cNvPr id="21773" name="Freeform 290"/>
            <p:cNvSpPr>
              <a:spLocks/>
            </p:cNvSpPr>
            <p:nvPr/>
          </p:nvSpPr>
          <p:spPr bwMode="auto">
            <a:xfrm>
              <a:off x="3027" y="2700"/>
              <a:ext cx="33" cy="34"/>
            </a:xfrm>
            <a:custGeom>
              <a:avLst/>
              <a:gdLst>
                <a:gd name="T0" fmla="*/ 6 w 36"/>
                <a:gd name="T1" fmla="*/ 30 h 30"/>
                <a:gd name="T2" fmla="*/ 0 w 36"/>
                <a:gd name="T3" fmla="*/ 24 h 30"/>
                <a:gd name="T4" fmla="*/ 6 w 36"/>
                <a:gd name="T5" fmla="*/ 18 h 30"/>
                <a:gd name="T6" fmla="*/ 6 w 36"/>
                <a:gd name="T7" fmla="*/ 0 h 30"/>
                <a:gd name="T8" fmla="*/ 24 w 36"/>
                <a:gd name="T9" fmla="*/ 6 h 30"/>
                <a:gd name="T10" fmla="*/ 36 w 36"/>
                <a:gd name="T11" fmla="*/ 6 h 30"/>
                <a:gd name="T12" fmla="*/ 36 w 36"/>
                <a:gd name="T13" fmla="*/ 30 h 30"/>
                <a:gd name="T14" fmla="*/ 6 w 36"/>
                <a:gd name="T15" fmla="*/ 30 h 30"/>
                <a:gd name="T16" fmla="*/ 0 60000 65536"/>
                <a:gd name="T17" fmla="*/ 0 60000 65536"/>
                <a:gd name="T18" fmla="*/ 0 60000 65536"/>
                <a:gd name="T19" fmla="*/ 0 60000 65536"/>
                <a:gd name="T20" fmla="*/ 0 60000 65536"/>
                <a:gd name="T21" fmla="*/ 0 60000 65536"/>
                <a:gd name="T22" fmla="*/ 0 60000 65536"/>
                <a:gd name="T23" fmla="*/ 0 60000 65536"/>
                <a:gd name="T24" fmla="*/ 0 w 36"/>
                <a:gd name="T25" fmla="*/ 0 h 30"/>
                <a:gd name="T26" fmla="*/ 36 w 36"/>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 h="30">
                  <a:moveTo>
                    <a:pt x="6" y="30"/>
                  </a:moveTo>
                  <a:lnTo>
                    <a:pt x="0" y="24"/>
                  </a:lnTo>
                  <a:lnTo>
                    <a:pt x="6" y="18"/>
                  </a:lnTo>
                  <a:lnTo>
                    <a:pt x="6" y="0"/>
                  </a:lnTo>
                  <a:lnTo>
                    <a:pt x="24" y="6"/>
                  </a:lnTo>
                  <a:lnTo>
                    <a:pt x="36" y="6"/>
                  </a:lnTo>
                  <a:lnTo>
                    <a:pt x="36" y="30"/>
                  </a:lnTo>
                  <a:lnTo>
                    <a:pt x="6" y="30"/>
                  </a:lnTo>
                  <a:close/>
                </a:path>
              </a:pathLst>
            </a:custGeom>
            <a:solidFill>
              <a:srgbClr val="E1E1E1"/>
            </a:solidFill>
            <a:ln w="9525">
              <a:solidFill>
                <a:srgbClr val="000000"/>
              </a:solidFill>
              <a:round/>
              <a:headEnd/>
              <a:tailEnd/>
            </a:ln>
          </p:spPr>
          <p:txBody>
            <a:bodyPr/>
            <a:lstStyle/>
            <a:p>
              <a:pPr algn="ctr"/>
              <a:endParaRPr lang="en-US"/>
            </a:p>
          </p:txBody>
        </p:sp>
        <p:sp>
          <p:nvSpPr>
            <p:cNvPr id="21774" name="Freeform 291"/>
            <p:cNvSpPr>
              <a:spLocks/>
            </p:cNvSpPr>
            <p:nvPr/>
          </p:nvSpPr>
          <p:spPr bwMode="auto">
            <a:xfrm>
              <a:off x="3011" y="2673"/>
              <a:ext cx="11" cy="7"/>
            </a:xfrm>
            <a:custGeom>
              <a:avLst/>
              <a:gdLst>
                <a:gd name="T0" fmla="*/ 12 w 12"/>
                <a:gd name="T1" fmla="*/ 0 h 6"/>
                <a:gd name="T2" fmla="*/ 6 w 12"/>
                <a:gd name="T3" fmla="*/ 0 h 6"/>
                <a:gd name="T4" fmla="*/ 0 w 12"/>
                <a:gd name="T5" fmla="*/ 6 h 6"/>
                <a:gd name="T6" fmla="*/ 12 w 12"/>
                <a:gd name="T7" fmla="*/ 0 h 6"/>
                <a:gd name="T8" fmla="*/ 0 60000 65536"/>
                <a:gd name="T9" fmla="*/ 0 60000 65536"/>
                <a:gd name="T10" fmla="*/ 0 60000 65536"/>
                <a:gd name="T11" fmla="*/ 0 60000 65536"/>
                <a:gd name="T12" fmla="*/ 0 w 12"/>
                <a:gd name="T13" fmla="*/ 0 h 6"/>
                <a:gd name="T14" fmla="*/ 12 w 12"/>
                <a:gd name="T15" fmla="*/ 6 h 6"/>
              </a:gdLst>
              <a:ahLst/>
              <a:cxnLst>
                <a:cxn ang="T8">
                  <a:pos x="T0" y="T1"/>
                </a:cxn>
                <a:cxn ang="T9">
                  <a:pos x="T2" y="T3"/>
                </a:cxn>
                <a:cxn ang="T10">
                  <a:pos x="T4" y="T5"/>
                </a:cxn>
                <a:cxn ang="T11">
                  <a:pos x="T6" y="T7"/>
                </a:cxn>
              </a:cxnLst>
              <a:rect l="T12" t="T13" r="T14" b="T15"/>
              <a:pathLst>
                <a:path w="12" h="6">
                  <a:moveTo>
                    <a:pt x="12" y="0"/>
                  </a:moveTo>
                  <a:lnTo>
                    <a:pt x="6" y="0"/>
                  </a:lnTo>
                  <a:lnTo>
                    <a:pt x="0" y="6"/>
                  </a:lnTo>
                  <a:lnTo>
                    <a:pt x="12" y="0"/>
                  </a:lnTo>
                  <a:close/>
                </a:path>
              </a:pathLst>
            </a:custGeom>
            <a:solidFill>
              <a:srgbClr val="E1E1E1"/>
            </a:solidFill>
            <a:ln w="9525">
              <a:solidFill>
                <a:srgbClr val="000000"/>
              </a:solidFill>
              <a:round/>
              <a:headEnd/>
              <a:tailEnd/>
            </a:ln>
          </p:spPr>
          <p:txBody>
            <a:bodyPr/>
            <a:lstStyle/>
            <a:p>
              <a:pPr algn="ctr"/>
              <a:endParaRPr lang="en-US"/>
            </a:p>
          </p:txBody>
        </p:sp>
        <p:sp>
          <p:nvSpPr>
            <p:cNvPr id="21775" name="Freeform 292"/>
            <p:cNvSpPr>
              <a:spLocks/>
            </p:cNvSpPr>
            <p:nvPr/>
          </p:nvSpPr>
          <p:spPr bwMode="auto">
            <a:xfrm>
              <a:off x="3016" y="2707"/>
              <a:ext cx="92" cy="135"/>
            </a:xfrm>
            <a:custGeom>
              <a:avLst/>
              <a:gdLst>
                <a:gd name="T0" fmla="*/ 18 w 102"/>
                <a:gd name="T1" fmla="*/ 24 h 120"/>
                <a:gd name="T2" fmla="*/ 18 w 102"/>
                <a:gd name="T3" fmla="*/ 30 h 120"/>
                <a:gd name="T4" fmla="*/ 12 w 102"/>
                <a:gd name="T5" fmla="*/ 30 h 120"/>
                <a:gd name="T6" fmla="*/ 24 w 102"/>
                <a:gd name="T7" fmla="*/ 42 h 120"/>
                <a:gd name="T8" fmla="*/ 12 w 102"/>
                <a:gd name="T9" fmla="*/ 42 h 120"/>
                <a:gd name="T10" fmla="*/ 6 w 102"/>
                <a:gd name="T11" fmla="*/ 60 h 120"/>
                <a:gd name="T12" fmla="*/ 0 w 102"/>
                <a:gd name="T13" fmla="*/ 60 h 120"/>
                <a:gd name="T14" fmla="*/ 12 w 102"/>
                <a:gd name="T15" fmla="*/ 72 h 120"/>
                <a:gd name="T16" fmla="*/ 12 w 102"/>
                <a:gd name="T17" fmla="*/ 78 h 120"/>
                <a:gd name="T18" fmla="*/ 6 w 102"/>
                <a:gd name="T19" fmla="*/ 72 h 120"/>
                <a:gd name="T20" fmla="*/ 12 w 102"/>
                <a:gd name="T21" fmla="*/ 84 h 120"/>
                <a:gd name="T22" fmla="*/ 12 w 102"/>
                <a:gd name="T23" fmla="*/ 84 h 120"/>
                <a:gd name="T24" fmla="*/ 24 w 102"/>
                <a:gd name="T25" fmla="*/ 96 h 120"/>
                <a:gd name="T26" fmla="*/ 18 w 102"/>
                <a:gd name="T27" fmla="*/ 96 h 120"/>
                <a:gd name="T28" fmla="*/ 30 w 102"/>
                <a:gd name="T29" fmla="*/ 108 h 120"/>
                <a:gd name="T30" fmla="*/ 42 w 102"/>
                <a:gd name="T31" fmla="*/ 120 h 120"/>
                <a:gd name="T32" fmla="*/ 48 w 102"/>
                <a:gd name="T33" fmla="*/ 114 h 120"/>
                <a:gd name="T34" fmla="*/ 54 w 102"/>
                <a:gd name="T35" fmla="*/ 114 h 120"/>
                <a:gd name="T36" fmla="*/ 60 w 102"/>
                <a:gd name="T37" fmla="*/ 114 h 120"/>
                <a:gd name="T38" fmla="*/ 54 w 102"/>
                <a:gd name="T39" fmla="*/ 102 h 120"/>
                <a:gd name="T40" fmla="*/ 54 w 102"/>
                <a:gd name="T41" fmla="*/ 102 h 120"/>
                <a:gd name="T42" fmla="*/ 54 w 102"/>
                <a:gd name="T43" fmla="*/ 96 h 120"/>
                <a:gd name="T44" fmla="*/ 66 w 102"/>
                <a:gd name="T45" fmla="*/ 90 h 120"/>
                <a:gd name="T46" fmla="*/ 66 w 102"/>
                <a:gd name="T47" fmla="*/ 78 h 120"/>
                <a:gd name="T48" fmla="*/ 78 w 102"/>
                <a:gd name="T49" fmla="*/ 90 h 120"/>
                <a:gd name="T50" fmla="*/ 90 w 102"/>
                <a:gd name="T51" fmla="*/ 90 h 120"/>
                <a:gd name="T52" fmla="*/ 90 w 102"/>
                <a:gd name="T53" fmla="*/ 90 h 120"/>
                <a:gd name="T54" fmla="*/ 96 w 102"/>
                <a:gd name="T55" fmla="*/ 90 h 120"/>
                <a:gd name="T56" fmla="*/ 102 w 102"/>
                <a:gd name="T57" fmla="*/ 60 h 120"/>
                <a:gd name="T58" fmla="*/ 90 w 102"/>
                <a:gd name="T59" fmla="*/ 42 h 120"/>
                <a:gd name="T60" fmla="*/ 102 w 102"/>
                <a:gd name="T61" fmla="*/ 30 h 120"/>
                <a:gd name="T62" fmla="*/ 102 w 102"/>
                <a:gd name="T63" fmla="*/ 18 h 120"/>
                <a:gd name="T64" fmla="*/ 78 w 102"/>
                <a:gd name="T65" fmla="*/ 18 h 120"/>
                <a:gd name="T66" fmla="*/ 84 w 102"/>
                <a:gd name="T67" fmla="*/ 0 h 120"/>
                <a:gd name="T68" fmla="*/ 48 w 102"/>
                <a:gd name="T69" fmla="*/ 0 h 120"/>
                <a:gd name="T70" fmla="*/ 48 w 102"/>
                <a:gd name="T71" fmla="*/ 24 h 120"/>
                <a:gd name="T72" fmla="*/ 18 w 102"/>
                <a:gd name="T73" fmla="*/ 24 h 120"/>
                <a:gd name="T74" fmla="*/ 18 w 102"/>
                <a:gd name="T75" fmla="*/ 24 h 12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2"/>
                <a:gd name="T115" fmla="*/ 0 h 120"/>
                <a:gd name="T116" fmla="*/ 102 w 102"/>
                <a:gd name="T117" fmla="*/ 120 h 120"/>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2" h="120">
                  <a:moveTo>
                    <a:pt x="18" y="24"/>
                  </a:moveTo>
                  <a:lnTo>
                    <a:pt x="18" y="30"/>
                  </a:lnTo>
                  <a:lnTo>
                    <a:pt x="12" y="30"/>
                  </a:lnTo>
                  <a:lnTo>
                    <a:pt x="24" y="42"/>
                  </a:lnTo>
                  <a:lnTo>
                    <a:pt x="12" y="42"/>
                  </a:lnTo>
                  <a:lnTo>
                    <a:pt x="6" y="60"/>
                  </a:lnTo>
                  <a:lnTo>
                    <a:pt x="0" y="60"/>
                  </a:lnTo>
                  <a:lnTo>
                    <a:pt x="12" y="72"/>
                  </a:lnTo>
                  <a:lnTo>
                    <a:pt x="12" y="78"/>
                  </a:lnTo>
                  <a:lnTo>
                    <a:pt x="6" y="72"/>
                  </a:lnTo>
                  <a:lnTo>
                    <a:pt x="12" y="84"/>
                  </a:lnTo>
                  <a:lnTo>
                    <a:pt x="24" y="96"/>
                  </a:lnTo>
                  <a:lnTo>
                    <a:pt x="18" y="96"/>
                  </a:lnTo>
                  <a:lnTo>
                    <a:pt x="30" y="108"/>
                  </a:lnTo>
                  <a:lnTo>
                    <a:pt x="42" y="120"/>
                  </a:lnTo>
                  <a:lnTo>
                    <a:pt x="48" y="114"/>
                  </a:lnTo>
                  <a:lnTo>
                    <a:pt x="54" y="114"/>
                  </a:lnTo>
                  <a:lnTo>
                    <a:pt x="60" y="114"/>
                  </a:lnTo>
                  <a:lnTo>
                    <a:pt x="54" y="102"/>
                  </a:lnTo>
                  <a:lnTo>
                    <a:pt x="54" y="96"/>
                  </a:lnTo>
                  <a:lnTo>
                    <a:pt x="66" y="90"/>
                  </a:lnTo>
                  <a:lnTo>
                    <a:pt x="66" y="78"/>
                  </a:lnTo>
                  <a:lnTo>
                    <a:pt x="78" y="90"/>
                  </a:lnTo>
                  <a:lnTo>
                    <a:pt x="90" y="90"/>
                  </a:lnTo>
                  <a:lnTo>
                    <a:pt x="96" y="90"/>
                  </a:lnTo>
                  <a:lnTo>
                    <a:pt x="102" y="60"/>
                  </a:lnTo>
                  <a:lnTo>
                    <a:pt x="90" y="42"/>
                  </a:lnTo>
                  <a:lnTo>
                    <a:pt x="102" y="30"/>
                  </a:lnTo>
                  <a:lnTo>
                    <a:pt x="102" y="18"/>
                  </a:lnTo>
                  <a:lnTo>
                    <a:pt x="78" y="18"/>
                  </a:lnTo>
                  <a:lnTo>
                    <a:pt x="84" y="0"/>
                  </a:lnTo>
                  <a:lnTo>
                    <a:pt x="48" y="0"/>
                  </a:lnTo>
                  <a:lnTo>
                    <a:pt x="48" y="24"/>
                  </a:lnTo>
                  <a:lnTo>
                    <a:pt x="18" y="24"/>
                  </a:lnTo>
                  <a:close/>
                </a:path>
              </a:pathLst>
            </a:custGeom>
            <a:solidFill>
              <a:srgbClr val="E1E1E1"/>
            </a:solidFill>
            <a:ln w="9525">
              <a:solidFill>
                <a:srgbClr val="000000"/>
              </a:solidFill>
              <a:round/>
              <a:headEnd/>
              <a:tailEnd/>
            </a:ln>
          </p:spPr>
          <p:txBody>
            <a:bodyPr/>
            <a:lstStyle/>
            <a:p>
              <a:pPr algn="ctr"/>
              <a:endParaRPr lang="en-US"/>
            </a:p>
          </p:txBody>
        </p:sp>
        <p:sp>
          <p:nvSpPr>
            <p:cNvPr id="21776" name="Freeform 293"/>
            <p:cNvSpPr>
              <a:spLocks/>
            </p:cNvSpPr>
            <p:nvPr/>
          </p:nvSpPr>
          <p:spPr bwMode="auto">
            <a:xfrm>
              <a:off x="1908" y="3192"/>
              <a:ext cx="134" cy="182"/>
            </a:xfrm>
            <a:custGeom>
              <a:avLst/>
              <a:gdLst>
                <a:gd name="T0" fmla="*/ 12 w 150"/>
                <a:gd name="T1" fmla="*/ 12 h 161"/>
                <a:gd name="T2" fmla="*/ 6 w 150"/>
                <a:gd name="T3" fmla="*/ 36 h 161"/>
                <a:gd name="T4" fmla="*/ 0 w 150"/>
                <a:gd name="T5" fmla="*/ 54 h 161"/>
                <a:gd name="T6" fmla="*/ 18 w 150"/>
                <a:gd name="T7" fmla="*/ 72 h 161"/>
                <a:gd name="T8" fmla="*/ 36 w 150"/>
                <a:gd name="T9" fmla="*/ 90 h 161"/>
                <a:gd name="T10" fmla="*/ 48 w 150"/>
                <a:gd name="T11" fmla="*/ 96 h 161"/>
                <a:gd name="T12" fmla="*/ 66 w 150"/>
                <a:gd name="T13" fmla="*/ 102 h 161"/>
                <a:gd name="T14" fmla="*/ 78 w 150"/>
                <a:gd name="T15" fmla="*/ 108 h 161"/>
                <a:gd name="T16" fmla="*/ 96 w 150"/>
                <a:gd name="T17" fmla="*/ 120 h 161"/>
                <a:gd name="T18" fmla="*/ 90 w 150"/>
                <a:gd name="T19" fmla="*/ 137 h 161"/>
                <a:gd name="T20" fmla="*/ 84 w 150"/>
                <a:gd name="T21" fmla="*/ 155 h 161"/>
                <a:gd name="T22" fmla="*/ 102 w 150"/>
                <a:gd name="T23" fmla="*/ 161 h 161"/>
                <a:gd name="T24" fmla="*/ 120 w 150"/>
                <a:gd name="T25" fmla="*/ 161 h 161"/>
                <a:gd name="T26" fmla="*/ 132 w 150"/>
                <a:gd name="T27" fmla="*/ 155 h 161"/>
                <a:gd name="T28" fmla="*/ 150 w 150"/>
                <a:gd name="T29" fmla="*/ 137 h 161"/>
                <a:gd name="T30" fmla="*/ 144 w 150"/>
                <a:gd name="T31" fmla="*/ 120 h 161"/>
                <a:gd name="T32" fmla="*/ 144 w 150"/>
                <a:gd name="T33" fmla="*/ 108 h 161"/>
                <a:gd name="T34" fmla="*/ 150 w 150"/>
                <a:gd name="T35" fmla="*/ 90 h 161"/>
                <a:gd name="T36" fmla="*/ 138 w 150"/>
                <a:gd name="T37" fmla="*/ 90 h 161"/>
                <a:gd name="T38" fmla="*/ 132 w 150"/>
                <a:gd name="T39" fmla="*/ 90 h 161"/>
                <a:gd name="T40" fmla="*/ 126 w 150"/>
                <a:gd name="T41" fmla="*/ 72 h 161"/>
                <a:gd name="T42" fmla="*/ 120 w 150"/>
                <a:gd name="T43" fmla="*/ 54 h 161"/>
                <a:gd name="T44" fmla="*/ 108 w 150"/>
                <a:gd name="T45" fmla="*/ 54 h 161"/>
                <a:gd name="T46" fmla="*/ 78 w 150"/>
                <a:gd name="T47" fmla="*/ 54 h 161"/>
                <a:gd name="T48" fmla="*/ 78 w 150"/>
                <a:gd name="T49" fmla="*/ 24 h 161"/>
                <a:gd name="T50" fmla="*/ 72 w 150"/>
                <a:gd name="T51" fmla="*/ 12 h 161"/>
                <a:gd name="T52" fmla="*/ 72 w 150"/>
                <a:gd name="T53" fmla="*/ 12 h 161"/>
                <a:gd name="T54" fmla="*/ 60 w 150"/>
                <a:gd name="T55" fmla="*/ 0 h 161"/>
                <a:gd name="T56" fmla="*/ 12 w 150"/>
                <a:gd name="T57" fmla="*/ 6 h 161"/>
                <a:gd name="T58" fmla="*/ 12 w 150"/>
                <a:gd name="T59" fmla="*/ 12 h 16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50"/>
                <a:gd name="T91" fmla="*/ 0 h 161"/>
                <a:gd name="T92" fmla="*/ 150 w 150"/>
                <a:gd name="T93" fmla="*/ 161 h 161"/>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50" h="161">
                  <a:moveTo>
                    <a:pt x="12" y="12"/>
                  </a:moveTo>
                  <a:lnTo>
                    <a:pt x="6" y="36"/>
                  </a:lnTo>
                  <a:lnTo>
                    <a:pt x="0" y="54"/>
                  </a:lnTo>
                  <a:lnTo>
                    <a:pt x="18" y="72"/>
                  </a:lnTo>
                  <a:lnTo>
                    <a:pt x="36" y="90"/>
                  </a:lnTo>
                  <a:lnTo>
                    <a:pt x="48" y="96"/>
                  </a:lnTo>
                  <a:lnTo>
                    <a:pt x="66" y="102"/>
                  </a:lnTo>
                  <a:lnTo>
                    <a:pt x="78" y="108"/>
                  </a:lnTo>
                  <a:lnTo>
                    <a:pt x="96" y="120"/>
                  </a:lnTo>
                  <a:lnTo>
                    <a:pt x="90" y="137"/>
                  </a:lnTo>
                  <a:lnTo>
                    <a:pt x="84" y="155"/>
                  </a:lnTo>
                  <a:lnTo>
                    <a:pt x="102" y="161"/>
                  </a:lnTo>
                  <a:lnTo>
                    <a:pt x="120" y="161"/>
                  </a:lnTo>
                  <a:lnTo>
                    <a:pt x="132" y="155"/>
                  </a:lnTo>
                  <a:lnTo>
                    <a:pt x="150" y="137"/>
                  </a:lnTo>
                  <a:lnTo>
                    <a:pt x="144" y="120"/>
                  </a:lnTo>
                  <a:lnTo>
                    <a:pt x="144" y="108"/>
                  </a:lnTo>
                  <a:lnTo>
                    <a:pt x="150" y="90"/>
                  </a:lnTo>
                  <a:lnTo>
                    <a:pt x="138" y="90"/>
                  </a:lnTo>
                  <a:lnTo>
                    <a:pt x="132" y="90"/>
                  </a:lnTo>
                  <a:lnTo>
                    <a:pt x="126" y="72"/>
                  </a:lnTo>
                  <a:lnTo>
                    <a:pt x="120" y="54"/>
                  </a:lnTo>
                  <a:lnTo>
                    <a:pt x="108" y="54"/>
                  </a:lnTo>
                  <a:lnTo>
                    <a:pt x="78" y="54"/>
                  </a:lnTo>
                  <a:lnTo>
                    <a:pt x="78" y="24"/>
                  </a:lnTo>
                  <a:lnTo>
                    <a:pt x="72" y="12"/>
                  </a:lnTo>
                  <a:lnTo>
                    <a:pt x="60" y="0"/>
                  </a:lnTo>
                  <a:lnTo>
                    <a:pt x="12" y="6"/>
                  </a:lnTo>
                  <a:lnTo>
                    <a:pt x="12" y="12"/>
                  </a:lnTo>
                  <a:close/>
                </a:path>
              </a:pathLst>
            </a:custGeom>
            <a:solidFill>
              <a:srgbClr val="E1E1E1"/>
            </a:solidFill>
            <a:ln w="9525">
              <a:solidFill>
                <a:srgbClr val="000000"/>
              </a:solidFill>
              <a:round/>
              <a:headEnd/>
              <a:tailEnd/>
            </a:ln>
          </p:spPr>
          <p:txBody>
            <a:bodyPr/>
            <a:lstStyle/>
            <a:p>
              <a:pPr algn="ctr"/>
              <a:endParaRPr lang="en-US"/>
            </a:p>
          </p:txBody>
        </p:sp>
        <p:sp>
          <p:nvSpPr>
            <p:cNvPr id="21777" name="Rectangle 294"/>
            <p:cNvSpPr>
              <a:spLocks noChangeArrowheads="1"/>
            </p:cNvSpPr>
            <p:nvPr/>
          </p:nvSpPr>
          <p:spPr bwMode="auto">
            <a:xfrm>
              <a:off x="2984" y="2747"/>
              <a:ext cx="0" cy="7"/>
            </a:xfrm>
            <a:prstGeom prst="rect">
              <a:avLst/>
            </a:prstGeom>
            <a:solidFill>
              <a:srgbClr val="239FB1"/>
            </a:solidFill>
            <a:ln w="9525">
              <a:solidFill>
                <a:srgbClr val="000000"/>
              </a:solidFill>
              <a:miter lim="800000"/>
              <a:headEnd/>
              <a:tailEnd/>
            </a:ln>
          </p:spPr>
          <p:txBody>
            <a:bodyPr/>
            <a:lstStyle/>
            <a:p>
              <a:pPr algn="ctr"/>
              <a:endParaRPr lang="en-US"/>
            </a:p>
          </p:txBody>
        </p:sp>
        <p:sp>
          <p:nvSpPr>
            <p:cNvPr id="21778" name="Rectangle 295"/>
            <p:cNvSpPr>
              <a:spLocks noChangeArrowheads="1"/>
            </p:cNvSpPr>
            <p:nvPr/>
          </p:nvSpPr>
          <p:spPr bwMode="auto">
            <a:xfrm>
              <a:off x="2995" y="2720"/>
              <a:ext cx="0"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779" name="Freeform 296"/>
            <p:cNvSpPr>
              <a:spLocks/>
            </p:cNvSpPr>
            <p:nvPr/>
          </p:nvSpPr>
          <p:spPr bwMode="auto">
            <a:xfrm>
              <a:off x="3345" y="2781"/>
              <a:ext cx="172" cy="236"/>
            </a:xfrm>
            <a:custGeom>
              <a:avLst/>
              <a:gdLst>
                <a:gd name="T0" fmla="*/ 144 w 192"/>
                <a:gd name="T1" fmla="*/ 42 h 209"/>
                <a:gd name="T2" fmla="*/ 144 w 192"/>
                <a:gd name="T3" fmla="*/ 36 h 209"/>
                <a:gd name="T4" fmla="*/ 126 w 192"/>
                <a:gd name="T5" fmla="*/ 30 h 209"/>
                <a:gd name="T6" fmla="*/ 114 w 192"/>
                <a:gd name="T7" fmla="*/ 18 h 209"/>
                <a:gd name="T8" fmla="*/ 78 w 192"/>
                <a:gd name="T9" fmla="*/ 0 h 209"/>
                <a:gd name="T10" fmla="*/ 66 w 192"/>
                <a:gd name="T11" fmla="*/ 0 h 209"/>
                <a:gd name="T12" fmla="*/ 48 w 192"/>
                <a:gd name="T13" fmla="*/ 0 h 209"/>
                <a:gd name="T14" fmla="*/ 36 w 192"/>
                <a:gd name="T15" fmla="*/ 0 h 209"/>
                <a:gd name="T16" fmla="*/ 18 w 192"/>
                <a:gd name="T17" fmla="*/ 0 h 209"/>
                <a:gd name="T18" fmla="*/ 24 w 192"/>
                <a:gd name="T19" fmla="*/ 24 h 209"/>
                <a:gd name="T20" fmla="*/ 18 w 192"/>
                <a:gd name="T21" fmla="*/ 24 h 209"/>
                <a:gd name="T22" fmla="*/ 18 w 192"/>
                <a:gd name="T23" fmla="*/ 36 h 209"/>
                <a:gd name="T24" fmla="*/ 24 w 192"/>
                <a:gd name="T25" fmla="*/ 42 h 209"/>
                <a:gd name="T26" fmla="*/ 12 w 192"/>
                <a:gd name="T27" fmla="*/ 54 h 209"/>
                <a:gd name="T28" fmla="*/ 6 w 192"/>
                <a:gd name="T29" fmla="*/ 66 h 209"/>
                <a:gd name="T30" fmla="*/ 0 w 192"/>
                <a:gd name="T31" fmla="*/ 66 h 209"/>
                <a:gd name="T32" fmla="*/ 0 w 192"/>
                <a:gd name="T33" fmla="*/ 96 h 209"/>
                <a:gd name="T34" fmla="*/ 6 w 192"/>
                <a:gd name="T35" fmla="*/ 114 h 209"/>
                <a:gd name="T36" fmla="*/ 12 w 192"/>
                <a:gd name="T37" fmla="*/ 126 h 209"/>
                <a:gd name="T38" fmla="*/ 24 w 192"/>
                <a:gd name="T39" fmla="*/ 143 h 209"/>
                <a:gd name="T40" fmla="*/ 24 w 192"/>
                <a:gd name="T41" fmla="*/ 143 h 209"/>
                <a:gd name="T42" fmla="*/ 42 w 192"/>
                <a:gd name="T43" fmla="*/ 155 h 209"/>
                <a:gd name="T44" fmla="*/ 60 w 192"/>
                <a:gd name="T45" fmla="*/ 167 h 209"/>
                <a:gd name="T46" fmla="*/ 78 w 192"/>
                <a:gd name="T47" fmla="*/ 167 h 209"/>
                <a:gd name="T48" fmla="*/ 84 w 192"/>
                <a:gd name="T49" fmla="*/ 173 h 209"/>
                <a:gd name="T50" fmla="*/ 90 w 192"/>
                <a:gd name="T51" fmla="*/ 191 h 209"/>
                <a:gd name="T52" fmla="*/ 96 w 192"/>
                <a:gd name="T53" fmla="*/ 209 h 209"/>
                <a:gd name="T54" fmla="*/ 102 w 192"/>
                <a:gd name="T55" fmla="*/ 209 h 209"/>
                <a:gd name="T56" fmla="*/ 114 w 192"/>
                <a:gd name="T57" fmla="*/ 209 h 209"/>
                <a:gd name="T58" fmla="*/ 132 w 192"/>
                <a:gd name="T59" fmla="*/ 209 h 209"/>
                <a:gd name="T60" fmla="*/ 144 w 192"/>
                <a:gd name="T61" fmla="*/ 203 h 209"/>
                <a:gd name="T62" fmla="*/ 156 w 192"/>
                <a:gd name="T63" fmla="*/ 203 h 209"/>
                <a:gd name="T64" fmla="*/ 174 w 192"/>
                <a:gd name="T65" fmla="*/ 197 h 209"/>
                <a:gd name="T66" fmla="*/ 192 w 192"/>
                <a:gd name="T67" fmla="*/ 185 h 209"/>
                <a:gd name="T68" fmla="*/ 180 w 192"/>
                <a:gd name="T69" fmla="*/ 173 h 209"/>
                <a:gd name="T70" fmla="*/ 174 w 192"/>
                <a:gd name="T71" fmla="*/ 155 h 209"/>
                <a:gd name="T72" fmla="*/ 174 w 192"/>
                <a:gd name="T73" fmla="*/ 137 h 209"/>
                <a:gd name="T74" fmla="*/ 174 w 192"/>
                <a:gd name="T75" fmla="*/ 132 h 209"/>
                <a:gd name="T76" fmla="*/ 174 w 192"/>
                <a:gd name="T77" fmla="*/ 114 h 209"/>
                <a:gd name="T78" fmla="*/ 162 w 192"/>
                <a:gd name="T79" fmla="*/ 96 h 209"/>
                <a:gd name="T80" fmla="*/ 174 w 192"/>
                <a:gd name="T81" fmla="*/ 72 h 209"/>
                <a:gd name="T82" fmla="*/ 144 w 192"/>
                <a:gd name="T83" fmla="*/ 42 h 20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92"/>
                <a:gd name="T127" fmla="*/ 0 h 209"/>
                <a:gd name="T128" fmla="*/ 192 w 192"/>
                <a:gd name="T129" fmla="*/ 209 h 20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92" h="209">
                  <a:moveTo>
                    <a:pt x="144" y="42"/>
                  </a:moveTo>
                  <a:lnTo>
                    <a:pt x="144" y="36"/>
                  </a:lnTo>
                  <a:lnTo>
                    <a:pt x="126" y="30"/>
                  </a:lnTo>
                  <a:lnTo>
                    <a:pt x="114" y="18"/>
                  </a:lnTo>
                  <a:lnTo>
                    <a:pt x="78" y="0"/>
                  </a:lnTo>
                  <a:lnTo>
                    <a:pt x="66" y="0"/>
                  </a:lnTo>
                  <a:lnTo>
                    <a:pt x="48" y="0"/>
                  </a:lnTo>
                  <a:lnTo>
                    <a:pt x="36" y="0"/>
                  </a:lnTo>
                  <a:lnTo>
                    <a:pt x="18" y="0"/>
                  </a:lnTo>
                  <a:lnTo>
                    <a:pt x="24" y="24"/>
                  </a:lnTo>
                  <a:lnTo>
                    <a:pt x="18" y="24"/>
                  </a:lnTo>
                  <a:lnTo>
                    <a:pt x="18" y="36"/>
                  </a:lnTo>
                  <a:lnTo>
                    <a:pt x="24" y="42"/>
                  </a:lnTo>
                  <a:lnTo>
                    <a:pt x="12" y="54"/>
                  </a:lnTo>
                  <a:lnTo>
                    <a:pt x="6" y="66"/>
                  </a:lnTo>
                  <a:lnTo>
                    <a:pt x="0" y="66"/>
                  </a:lnTo>
                  <a:lnTo>
                    <a:pt x="0" y="96"/>
                  </a:lnTo>
                  <a:lnTo>
                    <a:pt x="6" y="114"/>
                  </a:lnTo>
                  <a:lnTo>
                    <a:pt x="12" y="126"/>
                  </a:lnTo>
                  <a:lnTo>
                    <a:pt x="24" y="143"/>
                  </a:lnTo>
                  <a:lnTo>
                    <a:pt x="42" y="155"/>
                  </a:lnTo>
                  <a:lnTo>
                    <a:pt x="60" y="167"/>
                  </a:lnTo>
                  <a:lnTo>
                    <a:pt x="78" y="167"/>
                  </a:lnTo>
                  <a:lnTo>
                    <a:pt x="84" y="173"/>
                  </a:lnTo>
                  <a:lnTo>
                    <a:pt x="90" y="191"/>
                  </a:lnTo>
                  <a:lnTo>
                    <a:pt x="96" y="209"/>
                  </a:lnTo>
                  <a:lnTo>
                    <a:pt x="102" y="209"/>
                  </a:lnTo>
                  <a:lnTo>
                    <a:pt x="114" y="209"/>
                  </a:lnTo>
                  <a:lnTo>
                    <a:pt x="132" y="209"/>
                  </a:lnTo>
                  <a:lnTo>
                    <a:pt x="144" y="203"/>
                  </a:lnTo>
                  <a:lnTo>
                    <a:pt x="156" y="203"/>
                  </a:lnTo>
                  <a:lnTo>
                    <a:pt x="174" y="197"/>
                  </a:lnTo>
                  <a:lnTo>
                    <a:pt x="192" y="185"/>
                  </a:lnTo>
                  <a:lnTo>
                    <a:pt x="180" y="173"/>
                  </a:lnTo>
                  <a:lnTo>
                    <a:pt x="174" y="155"/>
                  </a:lnTo>
                  <a:lnTo>
                    <a:pt x="174" y="137"/>
                  </a:lnTo>
                  <a:lnTo>
                    <a:pt x="174" y="132"/>
                  </a:lnTo>
                  <a:lnTo>
                    <a:pt x="174" y="114"/>
                  </a:lnTo>
                  <a:lnTo>
                    <a:pt x="162" y="96"/>
                  </a:lnTo>
                  <a:lnTo>
                    <a:pt x="174" y="72"/>
                  </a:lnTo>
                  <a:lnTo>
                    <a:pt x="144" y="42"/>
                  </a:lnTo>
                  <a:close/>
                </a:path>
              </a:pathLst>
            </a:custGeom>
            <a:solidFill>
              <a:srgbClr val="E1E1E1"/>
            </a:solidFill>
            <a:ln w="9525">
              <a:solidFill>
                <a:srgbClr val="000000"/>
              </a:solidFill>
              <a:round/>
              <a:headEnd/>
              <a:tailEnd/>
            </a:ln>
          </p:spPr>
          <p:txBody>
            <a:bodyPr/>
            <a:lstStyle/>
            <a:p>
              <a:pPr algn="ctr"/>
              <a:endParaRPr lang="en-US"/>
            </a:p>
          </p:txBody>
        </p:sp>
        <p:sp>
          <p:nvSpPr>
            <p:cNvPr id="21780" name="Freeform 297"/>
            <p:cNvSpPr>
              <a:spLocks/>
            </p:cNvSpPr>
            <p:nvPr/>
          </p:nvSpPr>
          <p:spPr bwMode="auto">
            <a:xfrm>
              <a:off x="3502" y="2889"/>
              <a:ext cx="5" cy="14"/>
            </a:xfrm>
            <a:custGeom>
              <a:avLst/>
              <a:gdLst>
                <a:gd name="T0" fmla="*/ 6 w 6"/>
                <a:gd name="T1" fmla="*/ 12 h 12"/>
                <a:gd name="T2" fmla="*/ 0 w 6"/>
                <a:gd name="T3" fmla="*/ 0 h 12"/>
                <a:gd name="T4" fmla="*/ 0 w 6"/>
                <a:gd name="T5" fmla="*/ 0 h 12"/>
                <a:gd name="T6" fmla="*/ 6 w 6"/>
                <a:gd name="T7" fmla="*/ 12 h 12"/>
                <a:gd name="T8" fmla="*/ 0 60000 65536"/>
                <a:gd name="T9" fmla="*/ 0 60000 65536"/>
                <a:gd name="T10" fmla="*/ 0 60000 65536"/>
                <a:gd name="T11" fmla="*/ 0 60000 65536"/>
                <a:gd name="T12" fmla="*/ 0 w 6"/>
                <a:gd name="T13" fmla="*/ 0 h 12"/>
                <a:gd name="T14" fmla="*/ 6 w 6"/>
                <a:gd name="T15" fmla="*/ 12 h 12"/>
              </a:gdLst>
              <a:ahLst/>
              <a:cxnLst>
                <a:cxn ang="T8">
                  <a:pos x="T0" y="T1"/>
                </a:cxn>
                <a:cxn ang="T9">
                  <a:pos x="T2" y="T3"/>
                </a:cxn>
                <a:cxn ang="T10">
                  <a:pos x="T4" y="T5"/>
                </a:cxn>
                <a:cxn ang="T11">
                  <a:pos x="T6" y="T7"/>
                </a:cxn>
              </a:cxnLst>
              <a:rect l="T12" t="T13" r="T14" b="T15"/>
              <a:pathLst>
                <a:path w="6" h="12">
                  <a:moveTo>
                    <a:pt x="6" y="12"/>
                  </a:moveTo>
                  <a:lnTo>
                    <a:pt x="0" y="0"/>
                  </a:lnTo>
                  <a:lnTo>
                    <a:pt x="6" y="12"/>
                  </a:lnTo>
                  <a:close/>
                </a:path>
              </a:pathLst>
            </a:custGeom>
            <a:solidFill>
              <a:srgbClr val="E1E1E1"/>
            </a:solidFill>
            <a:ln w="9525">
              <a:solidFill>
                <a:srgbClr val="000000"/>
              </a:solidFill>
              <a:round/>
              <a:headEnd/>
              <a:tailEnd/>
            </a:ln>
          </p:spPr>
          <p:txBody>
            <a:bodyPr/>
            <a:lstStyle/>
            <a:p>
              <a:pPr algn="ctr"/>
              <a:endParaRPr lang="en-US"/>
            </a:p>
          </p:txBody>
        </p:sp>
        <p:sp>
          <p:nvSpPr>
            <p:cNvPr id="21781" name="Freeform 298"/>
            <p:cNvSpPr>
              <a:spLocks/>
            </p:cNvSpPr>
            <p:nvPr/>
          </p:nvSpPr>
          <p:spPr bwMode="auto">
            <a:xfrm>
              <a:off x="3350" y="2660"/>
              <a:ext cx="81" cy="128"/>
            </a:xfrm>
            <a:custGeom>
              <a:avLst/>
              <a:gdLst>
                <a:gd name="T0" fmla="*/ 84 w 90"/>
                <a:gd name="T1" fmla="*/ 18 h 114"/>
                <a:gd name="T2" fmla="*/ 72 w 90"/>
                <a:gd name="T3" fmla="*/ 0 h 114"/>
                <a:gd name="T4" fmla="*/ 66 w 90"/>
                <a:gd name="T5" fmla="*/ 12 h 114"/>
                <a:gd name="T6" fmla="*/ 48 w 90"/>
                <a:gd name="T7" fmla="*/ 12 h 114"/>
                <a:gd name="T8" fmla="*/ 36 w 90"/>
                <a:gd name="T9" fmla="*/ 12 h 114"/>
                <a:gd name="T10" fmla="*/ 36 w 90"/>
                <a:gd name="T11" fmla="*/ 12 h 114"/>
                <a:gd name="T12" fmla="*/ 24 w 90"/>
                <a:gd name="T13" fmla="*/ 12 h 114"/>
                <a:gd name="T14" fmla="*/ 18 w 90"/>
                <a:gd name="T15" fmla="*/ 18 h 114"/>
                <a:gd name="T16" fmla="*/ 18 w 90"/>
                <a:gd name="T17" fmla="*/ 36 h 114"/>
                <a:gd name="T18" fmla="*/ 30 w 90"/>
                <a:gd name="T19" fmla="*/ 42 h 114"/>
                <a:gd name="T20" fmla="*/ 18 w 90"/>
                <a:gd name="T21" fmla="*/ 54 h 114"/>
                <a:gd name="T22" fmla="*/ 6 w 90"/>
                <a:gd name="T23" fmla="*/ 66 h 114"/>
                <a:gd name="T24" fmla="*/ 0 w 90"/>
                <a:gd name="T25" fmla="*/ 114 h 114"/>
                <a:gd name="T26" fmla="*/ 0 w 90"/>
                <a:gd name="T27" fmla="*/ 114 h 114"/>
                <a:gd name="T28" fmla="*/ 12 w 90"/>
                <a:gd name="T29" fmla="*/ 108 h 114"/>
                <a:gd name="T30" fmla="*/ 30 w 90"/>
                <a:gd name="T31" fmla="*/ 108 h 114"/>
                <a:gd name="T32" fmla="*/ 42 w 90"/>
                <a:gd name="T33" fmla="*/ 108 h 114"/>
                <a:gd name="T34" fmla="*/ 60 w 90"/>
                <a:gd name="T35" fmla="*/ 108 h 114"/>
                <a:gd name="T36" fmla="*/ 72 w 90"/>
                <a:gd name="T37" fmla="*/ 108 h 114"/>
                <a:gd name="T38" fmla="*/ 72 w 90"/>
                <a:gd name="T39" fmla="*/ 84 h 114"/>
                <a:gd name="T40" fmla="*/ 84 w 90"/>
                <a:gd name="T41" fmla="*/ 66 h 114"/>
                <a:gd name="T42" fmla="*/ 90 w 90"/>
                <a:gd name="T43" fmla="*/ 48 h 114"/>
                <a:gd name="T44" fmla="*/ 90 w 90"/>
                <a:gd name="T45" fmla="*/ 30 h 114"/>
                <a:gd name="T46" fmla="*/ 84 w 90"/>
                <a:gd name="T47" fmla="*/ 18 h 11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0"/>
                <a:gd name="T73" fmla="*/ 0 h 114"/>
                <a:gd name="T74" fmla="*/ 90 w 90"/>
                <a:gd name="T75" fmla="*/ 114 h 11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0" h="114">
                  <a:moveTo>
                    <a:pt x="84" y="18"/>
                  </a:moveTo>
                  <a:lnTo>
                    <a:pt x="72" y="0"/>
                  </a:lnTo>
                  <a:lnTo>
                    <a:pt x="66" y="12"/>
                  </a:lnTo>
                  <a:lnTo>
                    <a:pt x="48" y="12"/>
                  </a:lnTo>
                  <a:lnTo>
                    <a:pt x="36" y="12"/>
                  </a:lnTo>
                  <a:lnTo>
                    <a:pt x="24" y="12"/>
                  </a:lnTo>
                  <a:lnTo>
                    <a:pt x="18" y="18"/>
                  </a:lnTo>
                  <a:lnTo>
                    <a:pt x="18" y="36"/>
                  </a:lnTo>
                  <a:lnTo>
                    <a:pt x="30" y="42"/>
                  </a:lnTo>
                  <a:lnTo>
                    <a:pt x="18" y="54"/>
                  </a:lnTo>
                  <a:lnTo>
                    <a:pt x="6" y="66"/>
                  </a:lnTo>
                  <a:lnTo>
                    <a:pt x="0" y="114"/>
                  </a:lnTo>
                  <a:lnTo>
                    <a:pt x="12" y="108"/>
                  </a:lnTo>
                  <a:lnTo>
                    <a:pt x="30" y="108"/>
                  </a:lnTo>
                  <a:lnTo>
                    <a:pt x="42" y="108"/>
                  </a:lnTo>
                  <a:lnTo>
                    <a:pt x="60" y="108"/>
                  </a:lnTo>
                  <a:lnTo>
                    <a:pt x="72" y="108"/>
                  </a:lnTo>
                  <a:lnTo>
                    <a:pt x="72" y="84"/>
                  </a:lnTo>
                  <a:lnTo>
                    <a:pt x="84" y="66"/>
                  </a:lnTo>
                  <a:lnTo>
                    <a:pt x="90" y="48"/>
                  </a:lnTo>
                  <a:lnTo>
                    <a:pt x="90" y="30"/>
                  </a:lnTo>
                  <a:lnTo>
                    <a:pt x="84" y="18"/>
                  </a:lnTo>
                  <a:close/>
                </a:path>
              </a:pathLst>
            </a:custGeom>
            <a:solidFill>
              <a:srgbClr val="E1E1E1"/>
            </a:solidFill>
            <a:ln w="9525">
              <a:solidFill>
                <a:srgbClr val="000000"/>
              </a:solidFill>
              <a:round/>
              <a:headEnd/>
              <a:tailEnd/>
            </a:ln>
          </p:spPr>
          <p:txBody>
            <a:bodyPr/>
            <a:lstStyle/>
            <a:p>
              <a:pPr algn="ctr"/>
              <a:endParaRPr lang="en-US"/>
            </a:p>
          </p:txBody>
        </p:sp>
        <p:sp>
          <p:nvSpPr>
            <p:cNvPr id="21782" name="Freeform 299"/>
            <p:cNvSpPr>
              <a:spLocks/>
            </p:cNvSpPr>
            <p:nvPr/>
          </p:nvSpPr>
          <p:spPr bwMode="auto">
            <a:xfrm>
              <a:off x="3071" y="2639"/>
              <a:ext cx="306" cy="418"/>
            </a:xfrm>
            <a:custGeom>
              <a:avLst/>
              <a:gdLst>
                <a:gd name="T0" fmla="*/ 299 w 341"/>
                <a:gd name="T1" fmla="*/ 144 h 371"/>
                <a:gd name="T2" fmla="*/ 299 w 341"/>
                <a:gd name="T3" fmla="*/ 156 h 371"/>
                <a:gd name="T4" fmla="*/ 299 w 341"/>
                <a:gd name="T5" fmla="*/ 162 h 371"/>
                <a:gd name="T6" fmla="*/ 305 w 341"/>
                <a:gd name="T7" fmla="*/ 192 h 371"/>
                <a:gd name="T8" fmla="*/ 311 w 341"/>
                <a:gd name="T9" fmla="*/ 240 h 371"/>
                <a:gd name="T10" fmla="*/ 329 w 341"/>
                <a:gd name="T11" fmla="*/ 269 h 371"/>
                <a:gd name="T12" fmla="*/ 287 w 341"/>
                <a:gd name="T13" fmla="*/ 287 h 371"/>
                <a:gd name="T14" fmla="*/ 287 w 341"/>
                <a:gd name="T15" fmla="*/ 341 h 371"/>
                <a:gd name="T16" fmla="*/ 311 w 341"/>
                <a:gd name="T17" fmla="*/ 347 h 371"/>
                <a:gd name="T18" fmla="*/ 299 w 341"/>
                <a:gd name="T19" fmla="*/ 371 h 371"/>
                <a:gd name="T20" fmla="*/ 281 w 341"/>
                <a:gd name="T21" fmla="*/ 347 h 371"/>
                <a:gd name="T22" fmla="*/ 263 w 341"/>
                <a:gd name="T23" fmla="*/ 335 h 371"/>
                <a:gd name="T24" fmla="*/ 227 w 341"/>
                <a:gd name="T25" fmla="*/ 335 h 371"/>
                <a:gd name="T26" fmla="*/ 215 w 341"/>
                <a:gd name="T27" fmla="*/ 329 h 371"/>
                <a:gd name="T28" fmla="*/ 180 w 341"/>
                <a:gd name="T29" fmla="*/ 323 h 371"/>
                <a:gd name="T30" fmla="*/ 174 w 341"/>
                <a:gd name="T31" fmla="*/ 299 h 371"/>
                <a:gd name="T32" fmla="*/ 150 w 341"/>
                <a:gd name="T33" fmla="*/ 246 h 371"/>
                <a:gd name="T34" fmla="*/ 132 w 341"/>
                <a:gd name="T35" fmla="*/ 246 h 371"/>
                <a:gd name="T36" fmla="*/ 108 w 341"/>
                <a:gd name="T37" fmla="*/ 263 h 371"/>
                <a:gd name="T38" fmla="*/ 78 w 341"/>
                <a:gd name="T39" fmla="*/ 222 h 371"/>
                <a:gd name="T40" fmla="*/ 48 w 341"/>
                <a:gd name="T41" fmla="*/ 222 h 371"/>
                <a:gd name="T42" fmla="*/ 18 w 341"/>
                <a:gd name="T43" fmla="*/ 222 h 371"/>
                <a:gd name="T44" fmla="*/ 0 w 341"/>
                <a:gd name="T45" fmla="*/ 222 h 371"/>
                <a:gd name="T46" fmla="*/ 12 w 341"/>
                <a:gd name="T47" fmla="*/ 204 h 371"/>
                <a:gd name="T48" fmla="*/ 24 w 341"/>
                <a:gd name="T49" fmla="*/ 198 h 371"/>
                <a:gd name="T50" fmla="*/ 42 w 341"/>
                <a:gd name="T51" fmla="*/ 192 h 371"/>
                <a:gd name="T52" fmla="*/ 60 w 341"/>
                <a:gd name="T53" fmla="*/ 186 h 371"/>
                <a:gd name="T54" fmla="*/ 78 w 341"/>
                <a:gd name="T55" fmla="*/ 144 h 371"/>
                <a:gd name="T56" fmla="*/ 102 w 341"/>
                <a:gd name="T57" fmla="*/ 96 h 371"/>
                <a:gd name="T58" fmla="*/ 108 w 341"/>
                <a:gd name="T59" fmla="*/ 66 h 371"/>
                <a:gd name="T60" fmla="*/ 114 w 341"/>
                <a:gd name="T61" fmla="*/ 36 h 371"/>
                <a:gd name="T62" fmla="*/ 126 w 341"/>
                <a:gd name="T63" fmla="*/ 0 h 371"/>
                <a:gd name="T64" fmla="*/ 162 w 341"/>
                <a:gd name="T65" fmla="*/ 18 h 371"/>
                <a:gd name="T66" fmla="*/ 186 w 341"/>
                <a:gd name="T67" fmla="*/ 12 h 371"/>
                <a:gd name="T68" fmla="*/ 215 w 341"/>
                <a:gd name="T69" fmla="*/ 6 h 371"/>
                <a:gd name="T70" fmla="*/ 233 w 341"/>
                <a:gd name="T71" fmla="*/ 0 h 371"/>
                <a:gd name="T72" fmla="*/ 263 w 341"/>
                <a:gd name="T73" fmla="*/ 0 h 371"/>
                <a:gd name="T74" fmla="*/ 275 w 341"/>
                <a:gd name="T75" fmla="*/ 6 h 371"/>
                <a:gd name="T76" fmla="*/ 299 w 341"/>
                <a:gd name="T77" fmla="*/ 18 h 371"/>
                <a:gd name="T78" fmla="*/ 317 w 341"/>
                <a:gd name="T79" fmla="*/ 24 h 371"/>
                <a:gd name="T80" fmla="*/ 329 w 341"/>
                <a:gd name="T81" fmla="*/ 54 h 371"/>
                <a:gd name="T82" fmla="*/ 329 w 341"/>
                <a:gd name="T83" fmla="*/ 72 h 371"/>
                <a:gd name="T84" fmla="*/ 311 w 341"/>
                <a:gd name="T85" fmla="*/ 132 h 37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41"/>
                <a:gd name="T130" fmla="*/ 0 h 371"/>
                <a:gd name="T131" fmla="*/ 341 w 341"/>
                <a:gd name="T132" fmla="*/ 371 h 37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41" h="371">
                  <a:moveTo>
                    <a:pt x="311" y="132"/>
                  </a:moveTo>
                  <a:lnTo>
                    <a:pt x="299" y="144"/>
                  </a:lnTo>
                  <a:lnTo>
                    <a:pt x="299" y="156"/>
                  </a:lnTo>
                  <a:lnTo>
                    <a:pt x="299" y="162"/>
                  </a:lnTo>
                  <a:lnTo>
                    <a:pt x="299" y="174"/>
                  </a:lnTo>
                  <a:lnTo>
                    <a:pt x="305" y="192"/>
                  </a:lnTo>
                  <a:lnTo>
                    <a:pt x="305" y="222"/>
                  </a:lnTo>
                  <a:lnTo>
                    <a:pt x="311" y="240"/>
                  </a:lnTo>
                  <a:lnTo>
                    <a:pt x="317" y="252"/>
                  </a:lnTo>
                  <a:lnTo>
                    <a:pt x="329" y="269"/>
                  </a:lnTo>
                  <a:lnTo>
                    <a:pt x="293" y="275"/>
                  </a:lnTo>
                  <a:lnTo>
                    <a:pt x="287" y="287"/>
                  </a:lnTo>
                  <a:lnTo>
                    <a:pt x="287" y="305"/>
                  </a:lnTo>
                  <a:lnTo>
                    <a:pt x="287" y="341"/>
                  </a:lnTo>
                  <a:lnTo>
                    <a:pt x="305" y="353"/>
                  </a:lnTo>
                  <a:lnTo>
                    <a:pt x="311" y="347"/>
                  </a:lnTo>
                  <a:lnTo>
                    <a:pt x="305" y="371"/>
                  </a:lnTo>
                  <a:lnTo>
                    <a:pt x="299" y="371"/>
                  </a:lnTo>
                  <a:lnTo>
                    <a:pt x="293" y="371"/>
                  </a:lnTo>
                  <a:lnTo>
                    <a:pt x="281" y="347"/>
                  </a:lnTo>
                  <a:lnTo>
                    <a:pt x="269" y="341"/>
                  </a:lnTo>
                  <a:lnTo>
                    <a:pt x="263" y="335"/>
                  </a:lnTo>
                  <a:lnTo>
                    <a:pt x="251" y="341"/>
                  </a:lnTo>
                  <a:lnTo>
                    <a:pt x="227" y="335"/>
                  </a:lnTo>
                  <a:lnTo>
                    <a:pt x="227" y="329"/>
                  </a:lnTo>
                  <a:lnTo>
                    <a:pt x="215" y="329"/>
                  </a:lnTo>
                  <a:lnTo>
                    <a:pt x="210" y="317"/>
                  </a:lnTo>
                  <a:lnTo>
                    <a:pt x="180" y="323"/>
                  </a:lnTo>
                  <a:lnTo>
                    <a:pt x="180" y="317"/>
                  </a:lnTo>
                  <a:lnTo>
                    <a:pt x="174" y="299"/>
                  </a:lnTo>
                  <a:lnTo>
                    <a:pt x="174" y="252"/>
                  </a:lnTo>
                  <a:lnTo>
                    <a:pt x="150" y="246"/>
                  </a:lnTo>
                  <a:lnTo>
                    <a:pt x="132" y="246"/>
                  </a:lnTo>
                  <a:lnTo>
                    <a:pt x="126" y="263"/>
                  </a:lnTo>
                  <a:lnTo>
                    <a:pt x="108" y="263"/>
                  </a:lnTo>
                  <a:lnTo>
                    <a:pt x="96" y="258"/>
                  </a:lnTo>
                  <a:lnTo>
                    <a:pt x="78" y="222"/>
                  </a:lnTo>
                  <a:lnTo>
                    <a:pt x="66" y="222"/>
                  </a:lnTo>
                  <a:lnTo>
                    <a:pt x="48" y="222"/>
                  </a:lnTo>
                  <a:lnTo>
                    <a:pt x="36" y="222"/>
                  </a:lnTo>
                  <a:lnTo>
                    <a:pt x="18" y="222"/>
                  </a:lnTo>
                  <a:lnTo>
                    <a:pt x="6" y="222"/>
                  </a:lnTo>
                  <a:lnTo>
                    <a:pt x="0" y="222"/>
                  </a:lnTo>
                  <a:lnTo>
                    <a:pt x="6" y="216"/>
                  </a:lnTo>
                  <a:lnTo>
                    <a:pt x="12" y="204"/>
                  </a:lnTo>
                  <a:lnTo>
                    <a:pt x="18" y="198"/>
                  </a:lnTo>
                  <a:lnTo>
                    <a:pt x="24" y="198"/>
                  </a:lnTo>
                  <a:lnTo>
                    <a:pt x="30" y="192"/>
                  </a:lnTo>
                  <a:lnTo>
                    <a:pt x="42" y="192"/>
                  </a:lnTo>
                  <a:lnTo>
                    <a:pt x="42" y="198"/>
                  </a:lnTo>
                  <a:lnTo>
                    <a:pt x="60" y="186"/>
                  </a:lnTo>
                  <a:lnTo>
                    <a:pt x="72" y="174"/>
                  </a:lnTo>
                  <a:lnTo>
                    <a:pt x="78" y="144"/>
                  </a:lnTo>
                  <a:lnTo>
                    <a:pt x="102" y="114"/>
                  </a:lnTo>
                  <a:lnTo>
                    <a:pt x="102" y="96"/>
                  </a:lnTo>
                  <a:lnTo>
                    <a:pt x="108" y="84"/>
                  </a:lnTo>
                  <a:lnTo>
                    <a:pt x="108" y="66"/>
                  </a:lnTo>
                  <a:lnTo>
                    <a:pt x="108" y="54"/>
                  </a:lnTo>
                  <a:lnTo>
                    <a:pt x="114" y="36"/>
                  </a:lnTo>
                  <a:lnTo>
                    <a:pt x="114" y="18"/>
                  </a:lnTo>
                  <a:lnTo>
                    <a:pt x="126" y="0"/>
                  </a:lnTo>
                  <a:lnTo>
                    <a:pt x="150" y="12"/>
                  </a:lnTo>
                  <a:lnTo>
                    <a:pt x="162" y="18"/>
                  </a:lnTo>
                  <a:lnTo>
                    <a:pt x="180" y="24"/>
                  </a:lnTo>
                  <a:lnTo>
                    <a:pt x="186" y="12"/>
                  </a:lnTo>
                  <a:lnTo>
                    <a:pt x="198" y="12"/>
                  </a:lnTo>
                  <a:lnTo>
                    <a:pt x="215" y="6"/>
                  </a:lnTo>
                  <a:lnTo>
                    <a:pt x="227" y="6"/>
                  </a:lnTo>
                  <a:lnTo>
                    <a:pt x="233" y="0"/>
                  </a:lnTo>
                  <a:lnTo>
                    <a:pt x="245" y="0"/>
                  </a:lnTo>
                  <a:lnTo>
                    <a:pt x="263" y="0"/>
                  </a:lnTo>
                  <a:lnTo>
                    <a:pt x="269" y="6"/>
                  </a:lnTo>
                  <a:lnTo>
                    <a:pt x="275" y="6"/>
                  </a:lnTo>
                  <a:lnTo>
                    <a:pt x="287" y="18"/>
                  </a:lnTo>
                  <a:lnTo>
                    <a:pt x="299" y="18"/>
                  </a:lnTo>
                  <a:lnTo>
                    <a:pt x="305" y="12"/>
                  </a:lnTo>
                  <a:lnTo>
                    <a:pt x="317" y="24"/>
                  </a:lnTo>
                  <a:lnTo>
                    <a:pt x="329" y="36"/>
                  </a:lnTo>
                  <a:lnTo>
                    <a:pt x="329" y="54"/>
                  </a:lnTo>
                  <a:lnTo>
                    <a:pt x="341" y="60"/>
                  </a:lnTo>
                  <a:lnTo>
                    <a:pt x="329" y="72"/>
                  </a:lnTo>
                  <a:lnTo>
                    <a:pt x="317" y="84"/>
                  </a:lnTo>
                  <a:lnTo>
                    <a:pt x="311" y="132"/>
                  </a:lnTo>
                  <a:close/>
                </a:path>
              </a:pathLst>
            </a:custGeom>
            <a:solidFill>
              <a:srgbClr val="E1E1E1"/>
            </a:solidFill>
            <a:ln w="9525">
              <a:solidFill>
                <a:srgbClr val="000000"/>
              </a:solidFill>
              <a:round/>
              <a:headEnd/>
              <a:tailEnd/>
            </a:ln>
          </p:spPr>
          <p:txBody>
            <a:bodyPr/>
            <a:lstStyle/>
            <a:p>
              <a:pPr algn="ctr"/>
              <a:endParaRPr lang="en-US"/>
            </a:p>
          </p:txBody>
        </p:sp>
        <p:sp>
          <p:nvSpPr>
            <p:cNvPr id="21783" name="Freeform 300"/>
            <p:cNvSpPr>
              <a:spLocks/>
            </p:cNvSpPr>
            <p:nvPr/>
          </p:nvSpPr>
          <p:spPr bwMode="auto">
            <a:xfrm>
              <a:off x="3222" y="2942"/>
              <a:ext cx="187" cy="217"/>
            </a:xfrm>
            <a:custGeom>
              <a:avLst/>
              <a:gdLst>
                <a:gd name="T0" fmla="*/ 42 w 209"/>
                <a:gd name="T1" fmla="*/ 90 h 192"/>
                <a:gd name="T2" fmla="*/ 24 w 209"/>
                <a:gd name="T3" fmla="*/ 90 h 192"/>
                <a:gd name="T4" fmla="*/ 6 w 209"/>
                <a:gd name="T5" fmla="*/ 96 h 192"/>
                <a:gd name="T6" fmla="*/ 6 w 209"/>
                <a:gd name="T7" fmla="*/ 108 h 192"/>
                <a:gd name="T8" fmla="*/ 6 w 209"/>
                <a:gd name="T9" fmla="*/ 138 h 192"/>
                <a:gd name="T10" fmla="*/ 0 w 209"/>
                <a:gd name="T11" fmla="*/ 156 h 192"/>
                <a:gd name="T12" fmla="*/ 30 w 209"/>
                <a:gd name="T13" fmla="*/ 186 h 192"/>
                <a:gd name="T14" fmla="*/ 42 w 209"/>
                <a:gd name="T15" fmla="*/ 186 h 192"/>
                <a:gd name="T16" fmla="*/ 59 w 209"/>
                <a:gd name="T17" fmla="*/ 192 h 192"/>
                <a:gd name="T18" fmla="*/ 83 w 209"/>
                <a:gd name="T19" fmla="*/ 192 h 192"/>
                <a:gd name="T20" fmla="*/ 101 w 209"/>
                <a:gd name="T21" fmla="*/ 180 h 192"/>
                <a:gd name="T22" fmla="*/ 119 w 209"/>
                <a:gd name="T23" fmla="*/ 162 h 192"/>
                <a:gd name="T24" fmla="*/ 125 w 209"/>
                <a:gd name="T25" fmla="*/ 150 h 192"/>
                <a:gd name="T26" fmla="*/ 137 w 209"/>
                <a:gd name="T27" fmla="*/ 150 h 192"/>
                <a:gd name="T28" fmla="*/ 149 w 209"/>
                <a:gd name="T29" fmla="*/ 144 h 192"/>
                <a:gd name="T30" fmla="*/ 143 w 209"/>
                <a:gd name="T31" fmla="*/ 138 h 192"/>
                <a:gd name="T32" fmla="*/ 161 w 209"/>
                <a:gd name="T33" fmla="*/ 132 h 192"/>
                <a:gd name="T34" fmla="*/ 173 w 209"/>
                <a:gd name="T35" fmla="*/ 126 h 192"/>
                <a:gd name="T36" fmla="*/ 185 w 209"/>
                <a:gd name="T37" fmla="*/ 120 h 192"/>
                <a:gd name="T38" fmla="*/ 197 w 209"/>
                <a:gd name="T39" fmla="*/ 114 h 192"/>
                <a:gd name="T40" fmla="*/ 191 w 209"/>
                <a:gd name="T41" fmla="*/ 102 h 192"/>
                <a:gd name="T42" fmla="*/ 203 w 209"/>
                <a:gd name="T43" fmla="*/ 84 h 192"/>
                <a:gd name="T44" fmla="*/ 203 w 209"/>
                <a:gd name="T45" fmla="*/ 78 h 192"/>
                <a:gd name="T46" fmla="*/ 203 w 209"/>
                <a:gd name="T47" fmla="*/ 66 h 192"/>
                <a:gd name="T48" fmla="*/ 203 w 209"/>
                <a:gd name="T49" fmla="*/ 48 h 192"/>
                <a:gd name="T50" fmla="*/ 209 w 209"/>
                <a:gd name="T51" fmla="*/ 42 h 192"/>
                <a:gd name="T52" fmla="*/ 197 w 209"/>
                <a:gd name="T53" fmla="*/ 24 h 192"/>
                <a:gd name="T54" fmla="*/ 197 w 209"/>
                <a:gd name="T55" fmla="*/ 24 h 192"/>
                <a:gd name="T56" fmla="*/ 179 w 209"/>
                <a:gd name="T57" fmla="*/ 12 h 192"/>
                <a:gd name="T58" fmla="*/ 161 w 209"/>
                <a:gd name="T59" fmla="*/ 0 h 192"/>
                <a:gd name="T60" fmla="*/ 161 w 209"/>
                <a:gd name="T61" fmla="*/ 0 h 192"/>
                <a:gd name="T62" fmla="*/ 125 w 209"/>
                <a:gd name="T63" fmla="*/ 6 h 192"/>
                <a:gd name="T64" fmla="*/ 119 w 209"/>
                <a:gd name="T65" fmla="*/ 18 h 192"/>
                <a:gd name="T66" fmla="*/ 119 w 209"/>
                <a:gd name="T67" fmla="*/ 36 h 192"/>
                <a:gd name="T68" fmla="*/ 119 w 209"/>
                <a:gd name="T69" fmla="*/ 72 h 192"/>
                <a:gd name="T70" fmla="*/ 137 w 209"/>
                <a:gd name="T71" fmla="*/ 84 h 192"/>
                <a:gd name="T72" fmla="*/ 143 w 209"/>
                <a:gd name="T73" fmla="*/ 78 h 192"/>
                <a:gd name="T74" fmla="*/ 137 w 209"/>
                <a:gd name="T75" fmla="*/ 102 h 192"/>
                <a:gd name="T76" fmla="*/ 131 w 209"/>
                <a:gd name="T77" fmla="*/ 102 h 192"/>
                <a:gd name="T78" fmla="*/ 125 w 209"/>
                <a:gd name="T79" fmla="*/ 102 h 192"/>
                <a:gd name="T80" fmla="*/ 113 w 209"/>
                <a:gd name="T81" fmla="*/ 78 h 192"/>
                <a:gd name="T82" fmla="*/ 101 w 209"/>
                <a:gd name="T83" fmla="*/ 72 h 192"/>
                <a:gd name="T84" fmla="*/ 95 w 209"/>
                <a:gd name="T85" fmla="*/ 66 h 192"/>
                <a:gd name="T86" fmla="*/ 83 w 209"/>
                <a:gd name="T87" fmla="*/ 72 h 192"/>
                <a:gd name="T88" fmla="*/ 59 w 209"/>
                <a:gd name="T89" fmla="*/ 66 h 192"/>
                <a:gd name="T90" fmla="*/ 59 w 209"/>
                <a:gd name="T91" fmla="*/ 60 h 192"/>
                <a:gd name="T92" fmla="*/ 47 w 209"/>
                <a:gd name="T93" fmla="*/ 60 h 192"/>
                <a:gd name="T94" fmla="*/ 42 w 209"/>
                <a:gd name="T95" fmla="*/ 48 h 192"/>
                <a:gd name="T96" fmla="*/ 42 w 209"/>
                <a:gd name="T97" fmla="*/ 72 h 192"/>
                <a:gd name="T98" fmla="*/ 42 w 209"/>
                <a:gd name="T99" fmla="*/ 90 h 19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09"/>
                <a:gd name="T151" fmla="*/ 0 h 192"/>
                <a:gd name="T152" fmla="*/ 209 w 209"/>
                <a:gd name="T153" fmla="*/ 192 h 19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09" h="192">
                  <a:moveTo>
                    <a:pt x="42" y="90"/>
                  </a:moveTo>
                  <a:lnTo>
                    <a:pt x="24" y="90"/>
                  </a:lnTo>
                  <a:lnTo>
                    <a:pt x="6" y="96"/>
                  </a:lnTo>
                  <a:lnTo>
                    <a:pt x="6" y="108"/>
                  </a:lnTo>
                  <a:lnTo>
                    <a:pt x="6" y="138"/>
                  </a:lnTo>
                  <a:lnTo>
                    <a:pt x="0" y="156"/>
                  </a:lnTo>
                  <a:lnTo>
                    <a:pt x="30" y="186"/>
                  </a:lnTo>
                  <a:lnTo>
                    <a:pt x="42" y="186"/>
                  </a:lnTo>
                  <a:lnTo>
                    <a:pt x="59" y="192"/>
                  </a:lnTo>
                  <a:lnTo>
                    <a:pt x="83" y="192"/>
                  </a:lnTo>
                  <a:lnTo>
                    <a:pt x="101" y="180"/>
                  </a:lnTo>
                  <a:lnTo>
                    <a:pt x="119" y="162"/>
                  </a:lnTo>
                  <a:lnTo>
                    <a:pt x="125" y="150"/>
                  </a:lnTo>
                  <a:lnTo>
                    <a:pt x="137" y="150"/>
                  </a:lnTo>
                  <a:lnTo>
                    <a:pt x="149" y="144"/>
                  </a:lnTo>
                  <a:lnTo>
                    <a:pt x="143" y="138"/>
                  </a:lnTo>
                  <a:lnTo>
                    <a:pt x="161" y="132"/>
                  </a:lnTo>
                  <a:lnTo>
                    <a:pt x="173" y="126"/>
                  </a:lnTo>
                  <a:lnTo>
                    <a:pt x="185" y="120"/>
                  </a:lnTo>
                  <a:lnTo>
                    <a:pt x="197" y="114"/>
                  </a:lnTo>
                  <a:lnTo>
                    <a:pt x="191" y="102"/>
                  </a:lnTo>
                  <a:lnTo>
                    <a:pt x="203" y="84"/>
                  </a:lnTo>
                  <a:lnTo>
                    <a:pt x="203" y="78"/>
                  </a:lnTo>
                  <a:lnTo>
                    <a:pt x="203" y="66"/>
                  </a:lnTo>
                  <a:lnTo>
                    <a:pt x="203" y="48"/>
                  </a:lnTo>
                  <a:lnTo>
                    <a:pt x="209" y="42"/>
                  </a:lnTo>
                  <a:lnTo>
                    <a:pt x="197" y="24"/>
                  </a:lnTo>
                  <a:lnTo>
                    <a:pt x="179" y="12"/>
                  </a:lnTo>
                  <a:lnTo>
                    <a:pt x="161" y="0"/>
                  </a:lnTo>
                  <a:lnTo>
                    <a:pt x="125" y="6"/>
                  </a:lnTo>
                  <a:lnTo>
                    <a:pt x="119" y="18"/>
                  </a:lnTo>
                  <a:lnTo>
                    <a:pt x="119" y="36"/>
                  </a:lnTo>
                  <a:lnTo>
                    <a:pt x="119" y="72"/>
                  </a:lnTo>
                  <a:lnTo>
                    <a:pt x="137" y="84"/>
                  </a:lnTo>
                  <a:lnTo>
                    <a:pt x="143" y="78"/>
                  </a:lnTo>
                  <a:lnTo>
                    <a:pt x="137" y="102"/>
                  </a:lnTo>
                  <a:lnTo>
                    <a:pt x="131" y="102"/>
                  </a:lnTo>
                  <a:lnTo>
                    <a:pt x="125" y="102"/>
                  </a:lnTo>
                  <a:lnTo>
                    <a:pt x="113" y="78"/>
                  </a:lnTo>
                  <a:lnTo>
                    <a:pt x="101" y="72"/>
                  </a:lnTo>
                  <a:lnTo>
                    <a:pt x="95" y="66"/>
                  </a:lnTo>
                  <a:lnTo>
                    <a:pt x="83" y="72"/>
                  </a:lnTo>
                  <a:lnTo>
                    <a:pt x="59" y="66"/>
                  </a:lnTo>
                  <a:lnTo>
                    <a:pt x="59" y="60"/>
                  </a:lnTo>
                  <a:lnTo>
                    <a:pt x="47" y="60"/>
                  </a:lnTo>
                  <a:lnTo>
                    <a:pt x="42" y="48"/>
                  </a:lnTo>
                  <a:lnTo>
                    <a:pt x="42" y="72"/>
                  </a:lnTo>
                  <a:lnTo>
                    <a:pt x="42" y="90"/>
                  </a:lnTo>
                  <a:close/>
                </a:path>
              </a:pathLst>
            </a:custGeom>
            <a:solidFill>
              <a:srgbClr val="239FB1"/>
            </a:solidFill>
            <a:ln w="9525">
              <a:solidFill>
                <a:srgbClr val="000000"/>
              </a:solidFill>
              <a:round/>
              <a:headEnd/>
              <a:tailEnd/>
            </a:ln>
          </p:spPr>
          <p:txBody>
            <a:bodyPr/>
            <a:lstStyle/>
            <a:p>
              <a:pPr algn="ctr"/>
              <a:endParaRPr lang="en-US"/>
            </a:p>
          </p:txBody>
        </p:sp>
        <p:sp>
          <p:nvSpPr>
            <p:cNvPr id="21784" name="Freeform 301"/>
            <p:cNvSpPr>
              <a:spLocks/>
            </p:cNvSpPr>
            <p:nvPr/>
          </p:nvSpPr>
          <p:spPr bwMode="auto">
            <a:xfrm>
              <a:off x="3275" y="3105"/>
              <a:ext cx="119" cy="155"/>
            </a:xfrm>
            <a:custGeom>
              <a:avLst/>
              <a:gdLst>
                <a:gd name="T0" fmla="*/ 66 w 132"/>
                <a:gd name="T1" fmla="*/ 132 h 138"/>
                <a:gd name="T2" fmla="*/ 60 w 132"/>
                <a:gd name="T3" fmla="*/ 126 h 138"/>
                <a:gd name="T4" fmla="*/ 48 w 132"/>
                <a:gd name="T5" fmla="*/ 120 h 138"/>
                <a:gd name="T6" fmla="*/ 42 w 132"/>
                <a:gd name="T7" fmla="*/ 102 h 138"/>
                <a:gd name="T8" fmla="*/ 36 w 132"/>
                <a:gd name="T9" fmla="*/ 96 h 138"/>
                <a:gd name="T10" fmla="*/ 30 w 132"/>
                <a:gd name="T11" fmla="*/ 96 h 138"/>
                <a:gd name="T12" fmla="*/ 18 w 132"/>
                <a:gd name="T13" fmla="*/ 84 h 138"/>
                <a:gd name="T14" fmla="*/ 6 w 132"/>
                <a:gd name="T15" fmla="*/ 66 h 138"/>
                <a:gd name="T16" fmla="*/ 0 w 132"/>
                <a:gd name="T17" fmla="*/ 48 h 138"/>
                <a:gd name="T18" fmla="*/ 24 w 132"/>
                <a:gd name="T19" fmla="*/ 48 h 138"/>
                <a:gd name="T20" fmla="*/ 42 w 132"/>
                <a:gd name="T21" fmla="*/ 36 h 138"/>
                <a:gd name="T22" fmla="*/ 60 w 132"/>
                <a:gd name="T23" fmla="*/ 18 h 138"/>
                <a:gd name="T24" fmla="*/ 66 w 132"/>
                <a:gd name="T25" fmla="*/ 6 h 138"/>
                <a:gd name="T26" fmla="*/ 78 w 132"/>
                <a:gd name="T27" fmla="*/ 6 h 138"/>
                <a:gd name="T28" fmla="*/ 90 w 132"/>
                <a:gd name="T29" fmla="*/ 0 h 138"/>
                <a:gd name="T30" fmla="*/ 90 w 132"/>
                <a:gd name="T31" fmla="*/ 12 h 138"/>
                <a:gd name="T32" fmla="*/ 96 w 132"/>
                <a:gd name="T33" fmla="*/ 12 h 138"/>
                <a:gd name="T34" fmla="*/ 114 w 132"/>
                <a:gd name="T35" fmla="*/ 18 h 138"/>
                <a:gd name="T36" fmla="*/ 132 w 132"/>
                <a:gd name="T37" fmla="*/ 24 h 138"/>
                <a:gd name="T38" fmla="*/ 132 w 132"/>
                <a:gd name="T39" fmla="*/ 48 h 138"/>
                <a:gd name="T40" fmla="*/ 126 w 132"/>
                <a:gd name="T41" fmla="*/ 66 h 138"/>
                <a:gd name="T42" fmla="*/ 132 w 132"/>
                <a:gd name="T43" fmla="*/ 84 h 138"/>
                <a:gd name="T44" fmla="*/ 126 w 132"/>
                <a:gd name="T45" fmla="*/ 102 h 138"/>
                <a:gd name="T46" fmla="*/ 120 w 132"/>
                <a:gd name="T47" fmla="*/ 114 h 138"/>
                <a:gd name="T48" fmla="*/ 108 w 132"/>
                <a:gd name="T49" fmla="*/ 126 h 138"/>
                <a:gd name="T50" fmla="*/ 102 w 132"/>
                <a:gd name="T51" fmla="*/ 138 h 138"/>
                <a:gd name="T52" fmla="*/ 84 w 132"/>
                <a:gd name="T53" fmla="*/ 138 h 138"/>
                <a:gd name="T54" fmla="*/ 66 w 132"/>
                <a:gd name="T55" fmla="*/ 132 h 138"/>
                <a:gd name="T56" fmla="*/ 66 w 132"/>
                <a:gd name="T57" fmla="*/ 132 h 13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32"/>
                <a:gd name="T88" fmla="*/ 0 h 138"/>
                <a:gd name="T89" fmla="*/ 132 w 132"/>
                <a:gd name="T90" fmla="*/ 138 h 138"/>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32" h="138">
                  <a:moveTo>
                    <a:pt x="66" y="132"/>
                  </a:moveTo>
                  <a:lnTo>
                    <a:pt x="60" y="126"/>
                  </a:lnTo>
                  <a:lnTo>
                    <a:pt x="48" y="120"/>
                  </a:lnTo>
                  <a:lnTo>
                    <a:pt x="42" y="102"/>
                  </a:lnTo>
                  <a:lnTo>
                    <a:pt x="36" y="96"/>
                  </a:lnTo>
                  <a:lnTo>
                    <a:pt x="30" y="96"/>
                  </a:lnTo>
                  <a:lnTo>
                    <a:pt x="18" y="84"/>
                  </a:lnTo>
                  <a:lnTo>
                    <a:pt x="6" y="66"/>
                  </a:lnTo>
                  <a:lnTo>
                    <a:pt x="0" y="48"/>
                  </a:lnTo>
                  <a:lnTo>
                    <a:pt x="24" y="48"/>
                  </a:lnTo>
                  <a:lnTo>
                    <a:pt x="42" y="36"/>
                  </a:lnTo>
                  <a:lnTo>
                    <a:pt x="60" y="18"/>
                  </a:lnTo>
                  <a:lnTo>
                    <a:pt x="66" y="6"/>
                  </a:lnTo>
                  <a:lnTo>
                    <a:pt x="78" y="6"/>
                  </a:lnTo>
                  <a:lnTo>
                    <a:pt x="90" y="0"/>
                  </a:lnTo>
                  <a:lnTo>
                    <a:pt x="90" y="12"/>
                  </a:lnTo>
                  <a:lnTo>
                    <a:pt x="96" y="12"/>
                  </a:lnTo>
                  <a:lnTo>
                    <a:pt x="114" y="18"/>
                  </a:lnTo>
                  <a:lnTo>
                    <a:pt x="132" y="24"/>
                  </a:lnTo>
                  <a:lnTo>
                    <a:pt x="132" y="48"/>
                  </a:lnTo>
                  <a:lnTo>
                    <a:pt x="126" y="66"/>
                  </a:lnTo>
                  <a:lnTo>
                    <a:pt x="132" y="84"/>
                  </a:lnTo>
                  <a:lnTo>
                    <a:pt x="126" y="102"/>
                  </a:lnTo>
                  <a:lnTo>
                    <a:pt x="120" y="114"/>
                  </a:lnTo>
                  <a:lnTo>
                    <a:pt x="108" y="126"/>
                  </a:lnTo>
                  <a:lnTo>
                    <a:pt x="102" y="138"/>
                  </a:lnTo>
                  <a:lnTo>
                    <a:pt x="84" y="138"/>
                  </a:lnTo>
                  <a:lnTo>
                    <a:pt x="66" y="132"/>
                  </a:lnTo>
                  <a:close/>
                </a:path>
              </a:pathLst>
            </a:custGeom>
            <a:solidFill>
              <a:srgbClr val="E1E1E1"/>
            </a:solidFill>
            <a:ln w="9525">
              <a:solidFill>
                <a:srgbClr val="000000"/>
              </a:solidFill>
              <a:round/>
              <a:headEnd/>
              <a:tailEnd/>
            </a:ln>
          </p:spPr>
          <p:txBody>
            <a:bodyPr/>
            <a:lstStyle/>
            <a:p>
              <a:pPr algn="ctr"/>
              <a:endParaRPr lang="en-US"/>
            </a:p>
          </p:txBody>
        </p:sp>
        <p:sp>
          <p:nvSpPr>
            <p:cNvPr id="21785" name="Freeform 302"/>
            <p:cNvSpPr>
              <a:spLocks/>
            </p:cNvSpPr>
            <p:nvPr/>
          </p:nvSpPr>
          <p:spPr bwMode="auto">
            <a:xfrm>
              <a:off x="2000" y="3435"/>
              <a:ext cx="80" cy="101"/>
            </a:xfrm>
            <a:custGeom>
              <a:avLst/>
              <a:gdLst>
                <a:gd name="T0" fmla="*/ 84 w 90"/>
                <a:gd name="T1" fmla="*/ 48 h 90"/>
                <a:gd name="T2" fmla="*/ 66 w 90"/>
                <a:gd name="T3" fmla="*/ 36 h 90"/>
                <a:gd name="T4" fmla="*/ 48 w 90"/>
                <a:gd name="T5" fmla="*/ 18 h 90"/>
                <a:gd name="T6" fmla="*/ 42 w 90"/>
                <a:gd name="T7" fmla="*/ 12 h 90"/>
                <a:gd name="T8" fmla="*/ 36 w 90"/>
                <a:gd name="T9" fmla="*/ 12 h 90"/>
                <a:gd name="T10" fmla="*/ 12 w 90"/>
                <a:gd name="T11" fmla="*/ 0 h 90"/>
                <a:gd name="T12" fmla="*/ 6 w 90"/>
                <a:gd name="T13" fmla="*/ 0 h 90"/>
                <a:gd name="T14" fmla="*/ 6 w 90"/>
                <a:gd name="T15" fmla="*/ 0 h 90"/>
                <a:gd name="T16" fmla="*/ 6 w 90"/>
                <a:gd name="T17" fmla="*/ 24 h 90"/>
                <a:gd name="T18" fmla="*/ 6 w 90"/>
                <a:gd name="T19" fmla="*/ 42 h 90"/>
                <a:gd name="T20" fmla="*/ 6 w 90"/>
                <a:gd name="T21" fmla="*/ 48 h 90"/>
                <a:gd name="T22" fmla="*/ 0 w 90"/>
                <a:gd name="T23" fmla="*/ 66 h 90"/>
                <a:gd name="T24" fmla="*/ 12 w 90"/>
                <a:gd name="T25" fmla="*/ 78 h 90"/>
                <a:gd name="T26" fmla="*/ 36 w 90"/>
                <a:gd name="T27" fmla="*/ 90 h 90"/>
                <a:gd name="T28" fmla="*/ 60 w 90"/>
                <a:gd name="T29" fmla="*/ 90 h 90"/>
                <a:gd name="T30" fmla="*/ 78 w 90"/>
                <a:gd name="T31" fmla="*/ 84 h 90"/>
                <a:gd name="T32" fmla="*/ 90 w 90"/>
                <a:gd name="T33" fmla="*/ 72 h 90"/>
                <a:gd name="T34" fmla="*/ 84 w 90"/>
                <a:gd name="T35" fmla="*/ 54 h 90"/>
                <a:gd name="T36" fmla="*/ 84 w 90"/>
                <a:gd name="T37" fmla="*/ 48 h 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
                <a:gd name="T58" fmla="*/ 0 h 90"/>
                <a:gd name="T59" fmla="*/ 90 w 90"/>
                <a:gd name="T60" fmla="*/ 90 h 9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 h="90">
                  <a:moveTo>
                    <a:pt x="84" y="48"/>
                  </a:moveTo>
                  <a:lnTo>
                    <a:pt x="66" y="36"/>
                  </a:lnTo>
                  <a:lnTo>
                    <a:pt x="48" y="18"/>
                  </a:lnTo>
                  <a:lnTo>
                    <a:pt x="42" y="12"/>
                  </a:lnTo>
                  <a:lnTo>
                    <a:pt x="36" y="12"/>
                  </a:lnTo>
                  <a:lnTo>
                    <a:pt x="12" y="0"/>
                  </a:lnTo>
                  <a:lnTo>
                    <a:pt x="6" y="0"/>
                  </a:lnTo>
                  <a:lnTo>
                    <a:pt x="6" y="24"/>
                  </a:lnTo>
                  <a:lnTo>
                    <a:pt x="6" y="42"/>
                  </a:lnTo>
                  <a:lnTo>
                    <a:pt x="6" y="48"/>
                  </a:lnTo>
                  <a:lnTo>
                    <a:pt x="0" y="66"/>
                  </a:lnTo>
                  <a:lnTo>
                    <a:pt x="12" y="78"/>
                  </a:lnTo>
                  <a:lnTo>
                    <a:pt x="36" y="90"/>
                  </a:lnTo>
                  <a:lnTo>
                    <a:pt x="60" y="90"/>
                  </a:lnTo>
                  <a:lnTo>
                    <a:pt x="78" y="84"/>
                  </a:lnTo>
                  <a:lnTo>
                    <a:pt x="90" y="72"/>
                  </a:lnTo>
                  <a:lnTo>
                    <a:pt x="84" y="54"/>
                  </a:lnTo>
                  <a:lnTo>
                    <a:pt x="84" y="48"/>
                  </a:lnTo>
                  <a:close/>
                </a:path>
              </a:pathLst>
            </a:custGeom>
            <a:solidFill>
              <a:srgbClr val="E1E1E1"/>
            </a:solidFill>
            <a:ln w="9525">
              <a:solidFill>
                <a:srgbClr val="000000"/>
              </a:solidFill>
              <a:round/>
              <a:headEnd/>
              <a:tailEnd/>
            </a:ln>
          </p:spPr>
          <p:txBody>
            <a:bodyPr/>
            <a:lstStyle/>
            <a:p>
              <a:pPr algn="ctr"/>
              <a:endParaRPr lang="en-US"/>
            </a:p>
          </p:txBody>
        </p:sp>
        <p:sp>
          <p:nvSpPr>
            <p:cNvPr id="21786" name="Freeform 303"/>
            <p:cNvSpPr>
              <a:spLocks/>
            </p:cNvSpPr>
            <p:nvPr/>
          </p:nvSpPr>
          <p:spPr bwMode="auto">
            <a:xfrm>
              <a:off x="1811" y="3247"/>
              <a:ext cx="248" cy="680"/>
            </a:xfrm>
            <a:custGeom>
              <a:avLst/>
              <a:gdLst>
                <a:gd name="T0" fmla="*/ 150 w 276"/>
                <a:gd name="T1" fmla="*/ 383 h 604"/>
                <a:gd name="T2" fmla="*/ 150 w 276"/>
                <a:gd name="T3" fmla="*/ 407 h 604"/>
                <a:gd name="T4" fmla="*/ 162 w 276"/>
                <a:gd name="T5" fmla="*/ 407 h 604"/>
                <a:gd name="T6" fmla="*/ 168 w 276"/>
                <a:gd name="T7" fmla="*/ 419 h 604"/>
                <a:gd name="T8" fmla="*/ 150 w 276"/>
                <a:gd name="T9" fmla="*/ 413 h 604"/>
                <a:gd name="T10" fmla="*/ 150 w 276"/>
                <a:gd name="T11" fmla="*/ 436 h 604"/>
                <a:gd name="T12" fmla="*/ 150 w 276"/>
                <a:gd name="T13" fmla="*/ 460 h 604"/>
                <a:gd name="T14" fmla="*/ 132 w 276"/>
                <a:gd name="T15" fmla="*/ 490 h 604"/>
                <a:gd name="T16" fmla="*/ 168 w 276"/>
                <a:gd name="T17" fmla="*/ 508 h 604"/>
                <a:gd name="T18" fmla="*/ 168 w 276"/>
                <a:gd name="T19" fmla="*/ 520 h 604"/>
                <a:gd name="T20" fmla="*/ 150 w 276"/>
                <a:gd name="T21" fmla="*/ 556 h 604"/>
                <a:gd name="T22" fmla="*/ 138 w 276"/>
                <a:gd name="T23" fmla="*/ 556 h 604"/>
                <a:gd name="T24" fmla="*/ 138 w 276"/>
                <a:gd name="T25" fmla="*/ 568 h 604"/>
                <a:gd name="T26" fmla="*/ 144 w 276"/>
                <a:gd name="T27" fmla="*/ 586 h 604"/>
                <a:gd name="T28" fmla="*/ 150 w 276"/>
                <a:gd name="T29" fmla="*/ 592 h 604"/>
                <a:gd name="T30" fmla="*/ 132 w 276"/>
                <a:gd name="T31" fmla="*/ 592 h 604"/>
                <a:gd name="T32" fmla="*/ 96 w 276"/>
                <a:gd name="T33" fmla="*/ 586 h 604"/>
                <a:gd name="T34" fmla="*/ 78 w 276"/>
                <a:gd name="T35" fmla="*/ 568 h 604"/>
                <a:gd name="T36" fmla="*/ 72 w 276"/>
                <a:gd name="T37" fmla="*/ 532 h 604"/>
                <a:gd name="T38" fmla="*/ 66 w 276"/>
                <a:gd name="T39" fmla="*/ 484 h 604"/>
                <a:gd name="T40" fmla="*/ 60 w 276"/>
                <a:gd name="T41" fmla="*/ 460 h 604"/>
                <a:gd name="T42" fmla="*/ 60 w 276"/>
                <a:gd name="T43" fmla="*/ 448 h 604"/>
                <a:gd name="T44" fmla="*/ 42 w 276"/>
                <a:gd name="T45" fmla="*/ 425 h 604"/>
                <a:gd name="T46" fmla="*/ 36 w 276"/>
                <a:gd name="T47" fmla="*/ 395 h 604"/>
                <a:gd name="T48" fmla="*/ 24 w 276"/>
                <a:gd name="T49" fmla="*/ 347 h 604"/>
                <a:gd name="T50" fmla="*/ 24 w 276"/>
                <a:gd name="T51" fmla="*/ 323 h 604"/>
                <a:gd name="T52" fmla="*/ 24 w 276"/>
                <a:gd name="T53" fmla="*/ 281 h 604"/>
                <a:gd name="T54" fmla="*/ 24 w 276"/>
                <a:gd name="T55" fmla="*/ 239 h 604"/>
                <a:gd name="T56" fmla="*/ 12 w 276"/>
                <a:gd name="T57" fmla="*/ 209 h 604"/>
                <a:gd name="T58" fmla="*/ 6 w 276"/>
                <a:gd name="T59" fmla="*/ 185 h 604"/>
                <a:gd name="T60" fmla="*/ 6 w 276"/>
                <a:gd name="T61" fmla="*/ 155 h 604"/>
                <a:gd name="T62" fmla="*/ 12 w 276"/>
                <a:gd name="T63" fmla="*/ 125 h 604"/>
                <a:gd name="T64" fmla="*/ 24 w 276"/>
                <a:gd name="T65" fmla="*/ 101 h 604"/>
                <a:gd name="T66" fmla="*/ 12 w 276"/>
                <a:gd name="T67" fmla="*/ 60 h 604"/>
                <a:gd name="T68" fmla="*/ 30 w 276"/>
                <a:gd name="T69" fmla="*/ 42 h 604"/>
                <a:gd name="T70" fmla="*/ 30 w 276"/>
                <a:gd name="T71" fmla="*/ 18 h 604"/>
                <a:gd name="T72" fmla="*/ 48 w 276"/>
                <a:gd name="T73" fmla="*/ 0 h 604"/>
                <a:gd name="T74" fmla="*/ 78 w 276"/>
                <a:gd name="T75" fmla="*/ 18 h 604"/>
                <a:gd name="T76" fmla="*/ 108 w 276"/>
                <a:gd name="T77" fmla="*/ 6 h 604"/>
                <a:gd name="T78" fmla="*/ 126 w 276"/>
                <a:gd name="T79" fmla="*/ 24 h 604"/>
                <a:gd name="T80" fmla="*/ 156 w 276"/>
                <a:gd name="T81" fmla="*/ 48 h 604"/>
                <a:gd name="T82" fmla="*/ 186 w 276"/>
                <a:gd name="T83" fmla="*/ 60 h 604"/>
                <a:gd name="T84" fmla="*/ 198 w 276"/>
                <a:gd name="T85" fmla="*/ 89 h 604"/>
                <a:gd name="T86" fmla="*/ 210 w 276"/>
                <a:gd name="T87" fmla="*/ 113 h 604"/>
                <a:gd name="T88" fmla="*/ 240 w 276"/>
                <a:gd name="T89" fmla="*/ 107 h 604"/>
                <a:gd name="T90" fmla="*/ 252 w 276"/>
                <a:gd name="T91" fmla="*/ 72 h 604"/>
                <a:gd name="T92" fmla="*/ 276 w 276"/>
                <a:gd name="T93" fmla="*/ 101 h 604"/>
                <a:gd name="T94" fmla="*/ 252 w 276"/>
                <a:gd name="T95" fmla="*/ 119 h 604"/>
                <a:gd name="T96" fmla="*/ 216 w 276"/>
                <a:gd name="T97" fmla="*/ 167 h 604"/>
                <a:gd name="T98" fmla="*/ 216 w 276"/>
                <a:gd name="T99" fmla="*/ 209 h 604"/>
                <a:gd name="T100" fmla="*/ 210 w 276"/>
                <a:gd name="T101" fmla="*/ 233 h 604"/>
                <a:gd name="T102" fmla="*/ 240 w 276"/>
                <a:gd name="T103" fmla="*/ 269 h 604"/>
                <a:gd name="T104" fmla="*/ 252 w 276"/>
                <a:gd name="T105" fmla="*/ 293 h 604"/>
                <a:gd name="T106" fmla="*/ 210 w 276"/>
                <a:gd name="T107" fmla="*/ 335 h 604"/>
                <a:gd name="T108" fmla="*/ 186 w 276"/>
                <a:gd name="T109" fmla="*/ 341 h 604"/>
                <a:gd name="T110" fmla="*/ 174 w 276"/>
                <a:gd name="T111" fmla="*/ 347 h 604"/>
                <a:gd name="T112" fmla="*/ 174 w 276"/>
                <a:gd name="T113" fmla="*/ 383 h 60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76"/>
                <a:gd name="T172" fmla="*/ 0 h 604"/>
                <a:gd name="T173" fmla="*/ 276 w 276"/>
                <a:gd name="T174" fmla="*/ 604 h 60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76" h="604">
                  <a:moveTo>
                    <a:pt x="174" y="383"/>
                  </a:moveTo>
                  <a:lnTo>
                    <a:pt x="150" y="383"/>
                  </a:lnTo>
                  <a:lnTo>
                    <a:pt x="138" y="377"/>
                  </a:lnTo>
                  <a:lnTo>
                    <a:pt x="150" y="407"/>
                  </a:lnTo>
                  <a:lnTo>
                    <a:pt x="156" y="407"/>
                  </a:lnTo>
                  <a:lnTo>
                    <a:pt x="162" y="407"/>
                  </a:lnTo>
                  <a:lnTo>
                    <a:pt x="168" y="401"/>
                  </a:lnTo>
                  <a:lnTo>
                    <a:pt x="168" y="419"/>
                  </a:lnTo>
                  <a:lnTo>
                    <a:pt x="162" y="413"/>
                  </a:lnTo>
                  <a:lnTo>
                    <a:pt x="150" y="413"/>
                  </a:lnTo>
                  <a:lnTo>
                    <a:pt x="162" y="419"/>
                  </a:lnTo>
                  <a:lnTo>
                    <a:pt x="150" y="436"/>
                  </a:lnTo>
                  <a:lnTo>
                    <a:pt x="150" y="448"/>
                  </a:lnTo>
                  <a:lnTo>
                    <a:pt x="150" y="460"/>
                  </a:lnTo>
                  <a:lnTo>
                    <a:pt x="132" y="466"/>
                  </a:lnTo>
                  <a:lnTo>
                    <a:pt x="132" y="490"/>
                  </a:lnTo>
                  <a:lnTo>
                    <a:pt x="156" y="502"/>
                  </a:lnTo>
                  <a:lnTo>
                    <a:pt x="168" y="508"/>
                  </a:lnTo>
                  <a:lnTo>
                    <a:pt x="162" y="514"/>
                  </a:lnTo>
                  <a:lnTo>
                    <a:pt x="168" y="520"/>
                  </a:lnTo>
                  <a:lnTo>
                    <a:pt x="150" y="544"/>
                  </a:lnTo>
                  <a:lnTo>
                    <a:pt x="150" y="556"/>
                  </a:lnTo>
                  <a:lnTo>
                    <a:pt x="138" y="556"/>
                  </a:lnTo>
                  <a:lnTo>
                    <a:pt x="144" y="562"/>
                  </a:lnTo>
                  <a:lnTo>
                    <a:pt x="138" y="568"/>
                  </a:lnTo>
                  <a:lnTo>
                    <a:pt x="138" y="574"/>
                  </a:lnTo>
                  <a:lnTo>
                    <a:pt x="144" y="586"/>
                  </a:lnTo>
                  <a:lnTo>
                    <a:pt x="138" y="586"/>
                  </a:lnTo>
                  <a:lnTo>
                    <a:pt x="150" y="592"/>
                  </a:lnTo>
                  <a:lnTo>
                    <a:pt x="162" y="604"/>
                  </a:lnTo>
                  <a:lnTo>
                    <a:pt x="132" y="592"/>
                  </a:lnTo>
                  <a:lnTo>
                    <a:pt x="102" y="592"/>
                  </a:lnTo>
                  <a:lnTo>
                    <a:pt x="96" y="586"/>
                  </a:lnTo>
                  <a:lnTo>
                    <a:pt x="84" y="568"/>
                  </a:lnTo>
                  <a:lnTo>
                    <a:pt x="78" y="568"/>
                  </a:lnTo>
                  <a:lnTo>
                    <a:pt x="60" y="544"/>
                  </a:lnTo>
                  <a:lnTo>
                    <a:pt x="72" y="532"/>
                  </a:lnTo>
                  <a:lnTo>
                    <a:pt x="66" y="508"/>
                  </a:lnTo>
                  <a:lnTo>
                    <a:pt x="66" y="484"/>
                  </a:lnTo>
                  <a:lnTo>
                    <a:pt x="60" y="466"/>
                  </a:lnTo>
                  <a:lnTo>
                    <a:pt x="60" y="460"/>
                  </a:lnTo>
                  <a:lnTo>
                    <a:pt x="54" y="454"/>
                  </a:lnTo>
                  <a:lnTo>
                    <a:pt x="60" y="448"/>
                  </a:lnTo>
                  <a:lnTo>
                    <a:pt x="48" y="442"/>
                  </a:lnTo>
                  <a:lnTo>
                    <a:pt x="42" y="425"/>
                  </a:lnTo>
                  <a:lnTo>
                    <a:pt x="36" y="413"/>
                  </a:lnTo>
                  <a:lnTo>
                    <a:pt x="36" y="395"/>
                  </a:lnTo>
                  <a:lnTo>
                    <a:pt x="24" y="371"/>
                  </a:lnTo>
                  <a:lnTo>
                    <a:pt x="24" y="347"/>
                  </a:lnTo>
                  <a:lnTo>
                    <a:pt x="30" y="335"/>
                  </a:lnTo>
                  <a:lnTo>
                    <a:pt x="24" y="323"/>
                  </a:lnTo>
                  <a:lnTo>
                    <a:pt x="18" y="293"/>
                  </a:lnTo>
                  <a:lnTo>
                    <a:pt x="24" y="281"/>
                  </a:lnTo>
                  <a:lnTo>
                    <a:pt x="18" y="263"/>
                  </a:lnTo>
                  <a:lnTo>
                    <a:pt x="24" y="239"/>
                  </a:lnTo>
                  <a:lnTo>
                    <a:pt x="18" y="227"/>
                  </a:lnTo>
                  <a:lnTo>
                    <a:pt x="12" y="209"/>
                  </a:lnTo>
                  <a:lnTo>
                    <a:pt x="0" y="197"/>
                  </a:lnTo>
                  <a:lnTo>
                    <a:pt x="6" y="185"/>
                  </a:lnTo>
                  <a:lnTo>
                    <a:pt x="6" y="167"/>
                  </a:lnTo>
                  <a:lnTo>
                    <a:pt x="6" y="155"/>
                  </a:lnTo>
                  <a:lnTo>
                    <a:pt x="6" y="143"/>
                  </a:lnTo>
                  <a:lnTo>
                    <a:pt x="12" y="125"/>
                  </a:lnTo>
                  <a:lnTo>
                    <a:pt x="18" y="107"/>
                  </a:lnTo>
                  <a:lnTo>
                    <a:pt x="24" y="101"/>
                  </a:lnTo>
                  <a:lnTo>
                    <a:pt x="18" y="89"/>
                  </a:lnTo>
                  <a:lnTo>
                    <a:pt x="12" y="60"/>
                  </a:lnTo>
                  <a:lnTo>
                    <a:pt x="18" y="48"/>
                  </a:lnTo>
                  <a:lnTo>
                    <a:pt x="30" y="42"/>
                  </a:lnTo>
                  <a:lnTo>
                    <a:pt x="36" y="24"/>
                  </a:lnTo>
                  <a:lnTo>
                    <a:pt x="30" y="18"/>
                  </a:lnTo>
                  <a:lnTo>
                    <a:pt x="48" y="0"/>
                  </a:lnTo>
                  <a:lnTo>
                    <a:pt x="72" y="6"/>
                  </a:lnTo>
                  <a:lnTo>
                    <a:pt x="78" y="18"/>
                  </a:lnTo>
                  <a:lnTo>
                    <a:pt x="84" y="6"/>
                  </a:lnTo>
                  <a:lnTo>
                    <a:pt x="108" y="6"/>
                  </a:lnTo>
                  <a:lnTo>
                    <a:pt x="126" y="24"/>
                  </a:lnTo>
                  <a:lnTo>
                    <a:pt x="144" y="42"/>
                  </a:lnTo>
                  <a:lnTo>
                    <a:pt x="156" y="48"/>
                  </a:lnTo>
                  <a:lnTo>
                    <a:pt x="174" y="54"/>
                  </a:lnTo>
                  <a:lnTo>
                    <a:pt x="186" y="60"/>
                  </a:lnTo>
                  <a:lnTo>
                    <a:pt x="204" y="72"/>
                  </a:lnTo>
                  <a:lnTo>
                    <a:pt x="198" y="89"/>
                  </a:lnTo>
                  <a:lnTo>
                    <a:pt x="192" y="107"/>
                  </a:lnTo>
                  <a:lnTo>
                    <a:pt x="210" y="113"/>
                  </a:lnTo>
                  <a:lnTo>
                    <a:pt x="228" y="113"/>
                  </a:lnTo>
                  <a:lnTo>
                    <a:pt x="240" y="107"/>
                  </a:lnTo>
                  <a:lnTo>
                    <a:pt x="258" y="89"/>
                  </a:lnTo>
                  <a:lnTo>
                    <a:pt x="252" y="72"/>
                  </a:lnTo>
                  <a:lnTo>
                    <a:pt x="264" y="77"/>
                  </a:lnTo>
                  <a:lnTo>
                    <a:pt x="276" y="101"/>
                  </a:lnTo>
                  <a:lnTo>
                    <a:pt x="264" y="107"/>
                  </a:lnTo>
                  <a:lnTo>
                    <a:pt x="252" y="119"/>
                  </a:lnTo>
                  <a:lnTo>
                    <a:pt x="216" y="167"/>
                  </a:lnTo>
                  <a:lnTo>
                    <a:pt x="216" y="191"/>
                  </a:lnTo>
                  <a:lnTo>
                    <a:pt x="216" y="209"/>
                  </a:lnTo>
                  <a:lnTo>
                    <a:pt x="216" y="227"/>
                  </a:lnTo>
                  <a:lnTo>
                    <a:pt x="210" y="233"/>
                  </a:lnTo>
                  <a:lnTo>
                    <a:pt x="216" y="257"/>
                  </a:lnTo>
                  <a:lnTo>
                    <a:pt x="240" y="269"/>
                  </a:lnTo>
                  <a:lnTo>
                    <a:pt x="246" y="287"/>
                  </a:lnTo>
                  <a:lnTo>
                    <a:pt x="252" y="293"/>
                  </a:lnTo>
                  <a:lnTo>
                    <a:pt x="240" y="329"/>
                  </a:lnTo>
                  <a:lnTo>
                    <a:pt x="210" y="335"/>
                  </a:lnTo>
                  <a:lnTo>
                    <a:pt x="198" y="341"/>
                  </a:lnTo>
                  <a:lnTo>
                    <a:pt x="186" y="341"/>
                  </a:lnTo>
                  <a:lnTo>
                    <a:pt x="174" y="341"/>
                  </a:lnTo>
                  <a:lnTo>
                    <a:pt x="174" y="347"/>
                  </a:lnTo>
                  <a:lnTo>
                    <a:pt x="180" y="371"/>
                  </a:lnTo>
                  <a:lnTo>
                    <a:pt x="174" y="383"/>
                  </a:lnTo>
                  <a:close/>
                </a:path>
              </a:pathLst>
            </a:custGeom>
            <a:solidFill>
              <a:srgbClr val="E1E1E1"/>
            </a:solidFill>
            <a:ln w="9525">
              <a:solidFill>
                <a:srgbClr val="000000"/>
              </a:solidFill>
              <a:round/>
              <a:headEnd/>
              <a:tailEnd/>
            </a:ln>
          </p:spPr>
          <p:txBody>
            <a:bodyPr/>
            <a:lstStyle/>
            <a:p>
              <a:pPr algn="ctr"/>
              <a:endParaRPr lang="en-US"/>
            </a:p>
          </p:txBody>
        </p:sp>
        <p:sp>
          <p:nvSpPr>
            <p:cNvPr id="21787" name="Freeform 304"/>
            <p:cNvSpPr>
              <a:spLocks/>
            </p:cNvSpPr>
            <p:nvPr/>
          </p:nvSpPr>
          <p:spPr bwMode="auto">
            <a:xfrm>
              <a:off x="1956" y="3934"/>
              <a:ext cx="60" cy="47"/>
            </a:xfrm>
            <a:custGeom>
              <a:avLst/>
              <a:gdLst>
                <a:gd name="T0" fmla="*/ 6 w 66"/>
                <a:gd name="T1" fmla="*/ 6 h 42"/>
                <a:gd name="T2" fmla="*/ 0 w 66"/>
                <a:gd name="T3" fmla="*/ 0 h 42"/>
                <a:gd name="T4" fmla="*/ 6 w 66"/>
                <a:gd name="T5" fmla="*/ 18 h 42"/>
                <a:gd name="T6" fmla="*/ 18 w 66"/>
                <a:gd name="T7" fmla="*/ 42 h 42"/>
                <a:gd name="T8" fmla="*/ 42 w 66"/>
                <a:gd name="T9" fmla="*/ 42 h 42"/>
                <a:gd name="T10" fmla="*/ 66 w 66"/>
                <a:gd name="T11" fmla="*/ 42 h 42"/>
                <a:gd name="T12" fmla="*/ 60 w 66"/>
                <a:gd name="T13" fmla="*/ 36 h 42"/>
                <a:gd name="T14" fmla="*/ 30 w 66"/>
                <a:gd name="T15" fmla="*/ 24 h 42"/>
                <a:gd name="T16" fmla="*/ 6 w 66"/>
                <a:gd name="T17" fmla="*/ 6 h 4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6"/>
                <a:gd name="T28" fmla="*/ 0 h 42"/>
                <a:gd name="T29" fmla="*/ 66 w 66"/>
                <a:gd name="T30" fmla="*/ 42 h 4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6" h="42">
                  <a:moveTo>
                    <a:pt x="6" y="6"/>
                  </a:moveTo>
                  <a:lnTo>
                    <a:pt x="0" y="0"/>
                  </a:lnTo>
                  <a:lnTo>
                    <a:pt x="6" y="18"/>
                  </a:lnTo>
                  <a:lnTo>
                    <a:pt x="18" y="42"/>
                  </a:lnTo>
                  <a:lnTo>
                    <a:pt x="42" y="42"/>
                  </a:lnTo>
                  <a:lnTo>
                    <a:pt x="66" y="42"/>
                  </a:lnTo>
                  <a:lnTo>
                    <a:pt x="60" y="36"/>
                  </a:lnTo>
                  <a:lnTo>
                    <a:pt x="30" y="24"/>
                  </a:lnTo>
                  <a:lnTo>
                    <a:pt x="6" y="6"/>
                  </a:lnTo>
                  <a:close/>
                </a:path>
              </a:pathLst>
            </a:custGeom>
            <a:solidFill>
              <a:srgbClr val="E1E1E1"/>
            </a:solidFill>
            <a:ln w="9525">
              <a:solidFill>
                <a:srgbClr val="000000"/>
              </a:solidFill>
              <a:round/>
              <a:headEnd/>
              <a:tailEnd/>
            </a:ln>
          </p:spPr>
          <p:txBody>
            <a:bodyPr/>
            <a:lstStyle/>
            <a:p>
              <a:pPr algn="ctr"/>
              <a:endParaRPr lang="en-US"/>
            </a:p>
          </p:txBody>
        </p:sp>
        <p:sp>
          <p:nvSpPr>
            <p:cNvPr id="21788" name="Freeform 305"/>
            <p:cNvSpPr>
              <a:spLocks/>
            </p:cNvSpPr>
            <p:nvPr/>
          </p:nvSpPr>
          <p:spPr bwMode="auto">
            <a:xfrm>
              <a:off x="1785" y="3152"/>
              <a:ext cx="171" cy="802"/>
            </a:xfrm>
            <a:custGeom>
              <a:avLst/>
              <a:gdLst>
                <a:gd name="T0" fmla="*/ 18 w 191"/>
                <a:gd name="T1" fmla="*/ 281 h 712"/>
                <a:gd name="T2" fmla="*/ 12 w 191"/>
                <a:gd name="T3" fmla="*/ 365 h 712"/>
                <a:gd name="T4" fmla="*/ 18 w 191"/>
                <a:gd name="T5" fmla="*/ 407 h 712"/>
                <a:gd name="T6" fmla="*/ 24 w 191"/>
                <a:gd name="T7" fmla="*/ 461 h 712"/>
                <a:gd name="T8" fmla="*/ 41 w 191"/>
                <a:gd name="T9" fmla="*/ 479 h 712"/>
                <a:gd name="T10" fmla="*/ 53 w 191"/>
                <a:gd name="T11" fmla="*/ 485 h 712"/>
                <a:gd name="T12" fmla="*/ 53 w 191"/>
                <a:gd name="T13" fmla="*/ 497 h 712"/>
                <a:gd name="T14" fmla="*/ 59 w 191"/>
                <a:gd name="T15" fmla="*/ 526 h 712"/>
                <a:gd name="T16" fmla="*/ 65 w 191"/>
                <a:gd name="T17" fmla="*/ 550 h 712"/>
                <a:gd name="T18" fmla="*/ 65 w 191"/>
                <a:gd name="T19" fmla="*/ 556 h 712"/>
                <a:gd name="T20" fmla="*/ 59 w 191"/>
                <a:gd name="T21" fmla="*/ 574 h 712"/>
                <a:gd name="T22" fmla="*/ 53 w 191"/>
                <a:gd name="T23" fmla="*/ 562 h 712"/>
                <a:gd name="T24" fmla="*/ 35 w 191"/>
                <a:gd name="T25" fmla="*/ 580 h 712"/>
                <a:gd name="T26" fmla="*/ 53 w 191"/>
                <a:gd name="T27" fmla="*/ 580 h 712"/>
                <a:gd name="T28" fmla="*/ 65 w 191"/>
                <a:gd name="T29" fmla="*/ 592 h 712"/>
                <a:gd name="T30" fmla="*/ 77 w 191"/>
                <a:gd name="T31" fmla="*/ 592 h 712"/>
                <a:gd name="T32" fmla="*/ 71 w 191"/>
                <a:gd name="T33" fmla="*/ 604 h 712"/>
                <a:gd name="T34" fmla="*/ 77 w 191"/>
                <a:gd name="T35" fmla="*/ 628 h 712"/>
                <a:gd name="T36" fmla="*/ 77 w 191"/>
                <a:gd name="T37" fmla="*/ 646 h 712"/>
                <a:gd name="T38" fmla="*/ 95 w 191"/>
                <a:gd name="T39" fmla="*/ 664 h 712"/>
                <a:gd name="T40" fmla="*/ 101 w 191"/>
                <a:gd name="T41" fmla="*/ 670 h 712"/>
                <a:gd name="T42" fmla="*/ 119 w 191"/>
                <a:gd name="T43" fmla="*/ 688 h 712"/>
                <a:gd name="T44" fmla="*/ 131 w 191"/>
                <a:gd name="T45" fmla="*/ 700 h 712"/>
                <a:gd name="T46" fmla="*/ 161 w 191"/>
                <a:gd name="T47" fmla="*/ 712 h 712"/>
                <a:gd name="T48" fmla="*/ 191 w 191"/>
                <a:gd name="T49" fmla="*/ 688 h 712"/>
                <a:gd name="T50" fmla="*/ 125 w 191"/>
                <a:gd name="T51" fmla="*/ 670 h 712"/>
                <a:gd name="T52" fmla="*/ 89 w 191"/>
                <a:gd name="T53" fmla="*/ 628 h 712"/>
                <a:gd name="T54" fmla="*/ 95 w 191"/>
                <a:gd name="T55" fmla="*/ 568 h 712"/>
                <a:gd name="T56" fmla="*/ 83 w 191"/>
                <a:gd name="T57" fmla="*/ 538 h 712"/>
                <a:gd name="T58" fmla="*/ 71 w 191"/>
                <a:gd name="T59" fmla="*/ 509 h 712"/>
                <a:gd name="T60" fmla="*/ 53 w 191"/>
                <a:gd name="T61" fmla="*/ 455 h 712"/>
                <a:gd name="T62" fmla="*/ 53 w 191"/>
                <a:gd name="T63" fmla="*/ 407 h 712"/>
                <a:gd name="T64" fmla="*/ 47 w 191"/>
                <a:gd name="T65" fmla="*/ 347 h 712"/>
                <a:gd name="T66" fmla="*/ 41 w 191"/>
                <a:gd name="T67" fmla="*/ 293 h 712"/>
                <a:gd name="T68" fmla="*/ 35 w 191"/>
                <a:gd name="T69" fmla="*/ 251 h 712"/>
                <a:gd name="T70" fmla="*/ 41 w 191"/>
                <a:gd name="T71" fmla="*/ 209 h 712"/>
                <a:gd name="T72" fmla="*/ 47 w 191"/>
                <a:gd name="T73" fmla="*/ 173 h 712"/>
                <a:gd name="T74" fmla="*/ 59 w 191"/>
                <a:gd name="T75" fmla="*/ 126 h 712"/>
                <a:gd name="T76" fmla="*/ 47 w 191"/>
                <a:gd name="T77" fmla="*/ 102 h 712"/>
                <a:gd name="T78" fmla="*/ 29 w 191"/>
                <a:gd name="T79" fmla="*/ 48 h 712"/>
                <a:gd name="T80" fmla="*/ 18 w 191"/>
                <a:gd name="T81" fmla="*/ 6 h 712"/>
                <a:gd name="T82" fmla="*/ 0 w 191"/>
                <a:gd name="T83" fmla="*/ 12 h 712"/>
                <a:gd name="T84" fmla="*/ 6 w 191"/>
                <a:gd name="T85" fmla="*/ 66 h 712"/>
                <a:gd name="T86" fmla="*/ 6 w 191"/>
                <a:gd name="T87" fmla="*/ 120 h 712"/>
                <a:gd name="T88" fmla="*/ 6 w 191"/>
                <a:gd name="T89" fmla="*/ 221 h 71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91"/>
                <a:gd name="T136" fmla="*/ 0 h 712"/>
                <a:gd name="T137" fmla="*/ 191 w 191"/>
                <a:gd name="T138" fmla="*/ 712 h 71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91" h="712">
                  <a:moveTo>
                    <a:pt x="12" y="251"/>
                  </a:moveTo>
                  <a:lnTo>
                    <a:pt x="12" y="269"/>
                  </a:lnTo>
                  <a:lnTo>
                    <a:pt x="18" y="281"/>
                  </a:lnTo>
                  <a:lnTo>
                    <a:pt x="18" y="311"/>
                  </a:lnTo>
                  <a:lnTo>
                    <a:pt x="18" y="347"/>
                  </a:lnTo>
                  <a:lnTo>
                    <a:pt x="12" y="365"/>
                  </a:lnTo>
                  <a:lnTo>
                    <a:pt x="12" y="383"/>
                  </a:lnTo>
                  <a:lnTo>
                    <a:pt x="12" y="389"/>
                  </a:lnTo>
                  <a:lnTo>
                    <a:pt x="18" y="407"/>
                  </a:lnTo>
                  <a:lnTo>
                    <a:pt x="18" y="425"/>
                  </a:lnTo>
                  <a:lnTo>
                    <a:pt x="24" y="443"/>
                  </a:lnTo>
                  <a:lnTo>
                    <a:pt x="24" y="461"/>
                  </a:lnTo>
                  <a:lnTo>
                    <a:pt x="35" y="479"/>
                  </a:lnTo>
                  <a:lnTo>
                    <a:pt x="41" y="479"/>
                  </a:lnTo>
                  <a:lnTo>
                    <a:pt x="47" y="479"/>
                  </a:lnTo>
                  <a:lnTo>
                    <a:pt x="53" y="473"/>
                  </a:lnTo>
                  <a:lnTo>
                    <a:pt x="53" y="485"/>
                  </a:lnTo>
                  <a:lnTo>
                    <a:pt x="53" y="491"/>
                  </a:lnTo>
                  <a:lnTo>
                    <a:pt x="53" y="497"/>
                  </a:lnTo>
                  <a:lnTo>
                    <a:pt x="53" y="509"/>
                  </a:lnTo>
                  <a:lnTo>
                    <a:pt x="59" y="520"/>
                  </a:lnTo>
                  <a:lnTo>
                    <a:pt x="59" y="526"/>
                  </a:lnTo>
                  <a:lnTo>
                    <a:pt x="65" y="532"/>
                  </a:lnTo>
                  <a:lnTo>
                    <a:pt x="59" y="544"/>
                  </a:lnTo>
                  <a:lnTo>
                    <a:pt x="65" y="550"/>
                  </a:lnTo>
                  <a:lnTo>
                    <a:pt x="65" y="556"/>
                  </a:lnTo>
                  <a:lnTo>
                    <a:pt x="65" y="568"/>
                  </a:lnTo>
                  <a:lnTo>
                    <a:pt x="59" y="574"/>
                  </a:lnTo>
                  <a:lnTo>
                    <a:pt x="59" y="568"/>
                  </a:lnTo>
                  <a:lnTo>
                    <a:pt x="53" y="568"/>
                  </a:lnTo>
                  <a:lnTo>
                    <a:pt x="53" y="562"/>
                  </a:lnTo>
                  <a:lnTo>
                    <a:pt x="47" y="562"/>
                  </a:lnTo>
                  <a:lnTo>
                    <a:pt x="35" y="580"/>
                  </a:lnTo>
                  <a:lnTo>
                    <a:pt x="41" y="580"/>
                  </a:lnTo>
                  <a:lnTo>
                    <a:pt x="47" y="574"/>
                  </a:lnTo>
                  <a:lnTo>
                    <a:pt x="53" y="580"/>
                  </a:lnTo>
                  <a:lnTo>
                    <a:pt x="65" y="586"/>
                  </a:lnTo>
                  <a:lnTo>
                    <a:pt x="59" y="592"/>
                  </a:lnTo>
                  <a:lnTo>
                    <a:pt x="65" y="592"/>
                  </a:lnTo>
                  <a:lnTo>
                    <a:pt x="59" y="598"/>
                  </a:lnTo>
                  <a:lnTo>
                    <a:pt x="71" y="598"/>
                  </a:lnTo>
                  <a:lnTo>
                    <a:pt x="77" y="592"/>
                  </a:lnTo>
                  <a:lnTo>
                    <a:pt x="83" y="604"/>
                  </a:lnTo>
                  <a:lnTo>
                    <a:pt x="71" y="604"/>
                  </a:lnTo>
                  <a:lnTo>
                    <a:pt x="65" y="604"/>
                  </a:lnTo>
                  <a:lnTo>
                    <a:pt x="71" y="616"/>
                  </a:lnTo>
                  <a:lnTo>
                    <a:pt x="77" y="628"/>
                  </a:lnTo>
                  <a:lnTo>
                    <a:pt x="77" y="634"/>
                  </a:lnTo>
                  <a:lnTo>
                    <a:pt x="83" y="640"/>
                  </a:lnTo>
                  <a:lnTo>
                    <a:pt x="77" y="646"/>
                  </a:lnTo>
                  <a:lnTo>
                    <a:pt x="89" y="652"/>
                  </a:lnTo>
                  <a:lnTo>
                    <a:pt x="95" y="658"/>
                  </a:lnTo>
                  <a:lnTo>
                    <a:pt x="95" y="664"/>
                  </a:lnTo>
                  <a:lnTo>
                    <a:pt x="101" y="664"/>
                  </a:lnTo>
                  <a:lnTo>
                    <a:pt x="107" y="670"/>
                  </a:lnTo>
                  <a:lnTo>
                    <a:pt x="101" y="670"/>
                  </a:lnTo>
                  <a:lnTo>
                    <a:pt x="107" y="676"/>
                  </a:lnTo>
                  <a:lnTo>
                    <a:pt x="113" y="682"/>
                  </a:lnTo>
                  <a:lnTo>
                    <a:pt x="119" y="688"/>
                  </a:lnTo>
                  <a:lnTo>
                    <a:pt x="119" y="694"/>
                  </a:lnTo>
                  <a:lnTo>
                    <a:pt x="125" y="700"/>
                  </a:lnTo>
                  <a:lnTo>
                    <a:pt x="131" y="700"/>
                  </a:lnTo>
                  <a:lnTo>
                    <a:pt x="125" y="706"/>
                  </a:lnTo>
                  <a:lnTo>
                    <a:pt x="137" y="706"/>
                  </a:lnTo>
                  <a:lnTo>
                    <a:pt x="161" y="712"/>
                  </a:lnTo>
                  <a:lnTo>
                    <a:pt x="161" y="694"/>
                  </a:lnTo>
                  <a:lnTo>
                    <a:pt x="173" y="682"/>
                  </a:lnTo>
                  <a:lnTo>
                    <a:pt x="191" y="688"/>
                  </a:lnTo>
                  <a:lnTo>
                    <a:pt x="161" y="676"/>
                  </a:lnTo>
                  <a:lnTo>
                    <a:pt x="131" y="676"/>
                  </a:lnTo>
                  <a:lnTo>
                    <a:pt x="125" y="670"/>
                  </a:lnTo>
                  <a:lnTo>
                    <a:pt x="113" y="652"/>
                  </a:lnTo>
                  <a:lnTo>
                    <a:pt x="107" y="652"/>
                  </a:lnTo>
                  <a:lnTo>
                    <a:pt x="89" y="628"/>
                  </a:lnTo>
                  <a:lnTo>
                    <a:pt x="101" y="616"/>
                  </a:lnTo>
                  <a:lnTo>
                    <a:pt x="95" y="592"/>
                  </a:lnTo>
                  <a:lnTo>
                    <a:pt x="95" y="568"/>
                  </a:lnTo>
                  <a:lnTo>
                    <a:pt x="89" y="550"/>
                  </a:lnTo>
                  <a:lnTo>
                    <a:pt x="89" y="544"/>
                  </a:lnTo>
                  <a:lnTo>
                    <a:pt x="83" y="538"/>
                  </a:lnTo>
                  <a:lnTo>
                    <a:pt x="89" y="532"/>
                  </a:lnTo>
                  <a:lnTo>
                    <a:pt x="77" y="526"/>
                  </a:lnTo>
                  <a:lnTo>
                    <a:pt x="71" y="509"/>
                  </a:lnTo>
                  <a:lnTo>
                    <a:pt x="65" y="497"/>
                  </a:lnTo>
                  <a:lnTo>
                    <a:pt x="65" y="479"/>
                  </a:lnTo>
                  <a:lnTo>
                    <a:pt x="53" y="455"/>
                  </a:lnTo>
                  <a:lnTo>
                    <a:pt x="53" y="431"/>
                  </a:lnTo>
                  <a:lnTo>
                    <a:pt x="59" y="419"/>
                  </a:lnTo>
                  <a:lnTo>
                    <a:pt x="53" y="407"/>
                  </a:lnTo>
                  <a:lnTo>
                    <a:pt x="47" y="377"/>
                  </a:lnTo>
                  <a:lnTo>
                    <a:pt x="53" y="365"/>
                  </a:lnTo>
                  <a:lnTo>
                    <a:pt x="47" y="347"/>
                  </a:lnTo>
                  <a:lnTo>
                    <a:pt x="53" y="323"/>
                  </a:lnTo>
                  <a:lnTo>
                    <a:pt x="47" y="311"/>
                  </a:lnTo>
                  <a:lnTo>
                    <a:pt x="41" y="293"/>
                  </a:lnTo>
                  <a:lnTo>
                    <a:pt x="29" y="281"/>
                  </a:lnTo>
                  <a:lnTo>
                    <a:pt x="35" y="269"/>
                  </a:lnTo>
                  <a:lnTo>
                    <a:pt x="35" y="251"/>
                  </a:lnTo>
                  <a:lnTo>
                    <a:pt x="35" y="239"/>
                  </a:lnTo>
                  <a:lnTo>
                    <a:pt x="35" y="227"/>
                  </a:lnTo>
                  <a:lnTo>
                    <a:pt x="41" y="209"/>
                  </a:lnTo>
                  <a:lnTo>
                    <a:pt x="47" y="191"/>
                  </a:lnTo>
                  <a:lnTo>
                    <a:pt x="53" y="185"/>
                  </a:lnTo>
                  <a:lnTo>
                    <a:pt x="47" y="173"/>
                  </a:lnTo>
                  <a:lnTo>
                    <a:pt x="41" y="144"/>
                  </a:lnTo>
                  <a:lnTo>
                    <a:pt x="47" y="132"/>
                  </a:lnTo>
                  <a:lnTo>
                    <a:pt x="59" y="126"/>
                  </a:lnTo>
                  <a:lnTo>
                    <a:pt x="65" y="108"/>
                  </a:lnTo>
                  <a:lnTo>
                    <a:pt x="59" y="102"/>
                  </a:lnTo>
                  <a:lnTo>
                    <a:pt x="47" y="102"/>
                  </a:lnTo>
                  <a:lnTo>
                    <a:pt x="41" y="84"/>
                  </a:lnTo>
                  <a:lnTo>
                    <a:pt x="35" y="66"/>
                  </a:lnTo>
                  <a:lnTo>
                    <a:pt x="29" y="48"/>
                  </a:lnTo>
                  <a:lnTo>
                    <a:pt x="29" y="36"/>
                  </a:lnTo>
                  <a:lnTo>
                    <a:pt x="24" y="18"/>
                  </a:lnTo>
                  <a:lnTo>
                    <a:pt x="18" y="6"/>
                  </a:lnTo>
                  <a:lnTo>
                    <a:pt x="12" y="0"/>
                  </a:lnTo>
                  <a:lnTo>
                    <a:pt x="6" y="6"/>
                  </a:lnTo>
                  <a:lnTo>
                    <a:pt x="0" y="12"/>
                  </a:lnTo>
                  <a:lnTo>
                    <a:pt x="0" y="42"/>
                  </a:lnTo>
                  <a:lnTo>
                    <a:pt x="6" y="66"/>
                  </a:lnTo>
                  <a:lnTo>
                    <a:pt x="6" y="84"/>
                  </a:lnTo>
                  <a:lnTo>
                    <a:pt x="6" y="108"/>
                  </a:lnTo>
                  <a:lnTo>
                    <a:pt x="6" y="120"/>
                  </a:lnTo>
                  <a:lnTo>
                    <a:pt x="6" y="144"/>
                  </a:lnTo>
                  <a:lnTo>
                    <a:pt x="12" y="161"/>
                  </a:lnTo>
                  <a:lnTo>
                    <a:pt x="6" y="221"/>
                  </a:lnTo>
                  <a:lnTo>
                    <a:pt x="12" y="233"/>
                  </a:lnTo>
                  <a:lnTo>
                    <a:pt x="12" y="251"/>
                  </a:lnTo>
                  <a:close/>
                </a:path>
              </a:pathLst>
            </a:custGeom>
            <a:solidFill>
              <a:srgbClr val="E1E1E1"/>
            </a:solidFill>
            <a:ln w="9525">
              <a:solidFill>
                <a:srgbClr val="000000"/>
              </a:solidFill>
              <a:round/>
              <a:headEnd/>
              <a:tailEnd/>
            </a:ln>
          </p:spPr>
          <p:txBody>
            <a:bodyPr/>
            <a:lstStyle/>
            <a:p>
              <a:pPr algn="ctr"/>
              <a:endParaRPr lang="en-US"/>
            </a:p>
          </p:txBody>
        </p:sp>
        <p:sp>
          <p:nvSpPr>
            <p:cNvPr id="21789" name="Freeform 306"/>
            <p:cNvSpPr>
              <a:spLocks/>
            </p:cNvSpPr>
            <p:nvPr/>
          </p:nvSpPr>
          <p:spPr bwMode="auto">
            <a:xfrm>
              <a:off x="1811" y="3691"/>
              <a:ext cx="11" cy="34"/>
            </a:xfrm>
            <a:custGeom>
              <a:avLst/>
              <a:gdLst>
                <a:gd name="T0" fmla="*/ 6 w 12"/>
                <a:gd name="T1" fmla="*/ 0 h 30"/>
                <a:gd name="T2" fmla="*/ 0 w 12"/>
                <a:gd name="T3" fmla="*/ 6 h 30"/>
                <a:gd name="T4" fmla="*/ 6 w 12"/>
                <a:gd name="T5" fmla="*/ 30 h 30"/>
                <a:gd name="T6" fmla="*/ 12 w 12"/>
                <a:gd name="T7" fmla="*/ 30 h 30"/>
                <a:gd name="T8" fmla="*/ 12 w 12"/>
                <a:gd name="T9" fmla="*/ 24 h 30"/>
                <a:gd name="T10" fmla="*/ 12 w 12"/>
                <a:gd name="T11" fmla="*/ 12 h 30"/>
                <a:gd name="T12" fmla="*/ 12 w 12"/>
                <a:gd name="T13" fmla="*/ 12 h 30"/>
                <a:gd name="T14" fmla="*/ 6 w 12"/>
                <a:gd name="T15" fmla="*/ 0 h 30"/>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30"/>
                <a:gd name="T26" fmla="*/ 12 w 12"/>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30">
                  <a:moveTo>
                    <a:pt x="6" y="0"/>
                  </a:moveTo>
                  <a:lnTo>
                    <a:pt x="0" y="6"/>
                  </a:lnTo>
                  <a:lnTo>
                    <a:pt x="6" y="30"/>
                  </a:lnTo>
                  <a:lnTo>
                    <a:pt x="12" y="30"/>
                  </a:lnTo>
                  <a:lnTo>
                    <a:pt x="12" y="24"/>
                  </a:lnTo>
                  <a:lnTo>
                    <a:pt x="12" y="12"/>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790" name="Freeform 307"/>
            <p:cNvSpPr>
              <a:spLocks/>
            </p:cNvSpPr>
            <p:nvPr/>
          </p:nvSpPr>
          <p:spPr bwMode="auto">
            <a:xfrm>
              <a:off x="1837" y="3846"/>
              <a:ext cx="17" cy="27"/>
            </a:xfrm>
            <a:custGeom>
              <a:avLst/>
              <a:gdLst>
                <a:gd name="T0" fmla="*/ 6 w 18"/>
                <a:gd name="T1" fmla="*/ 0 h 24"/>
                <a:gd name="T2" fmla="*/ 0 w 18"/>
                <a:gd name="T3" fmla="*/ 12 h 24"/>
                <a:gd name="T4" fmla="*/ 12 w 18"/>
                <a:gd name="T5" fmla="*/ 24 h 24"/>
                <a:gd name="T6" fmla="*/ 18 w 18"/>
                <a:gd name="T7" fmla="*/ 24 h 24"/>
                <a:gd name="T8" fmla="*/ 18 w 18"/>
                <a:gd name="T9" fmla="*/ 18 h 24"/>
                <a:gd name="T10" fmla="*/ 6 w 18"/>
                <a:gd name="T11" fmla="*/ 0 h 24"/>
                <a:gd name="T12" fmla="*/ 0 60000 65536"/>
                <a:gd name="T13" fmla="*/ 0 60000 65536"/>
                <a:gd name="T14" fmla="*/ 0 60000 65536"/>
                <a:gd name="T15" fmla="*/ 0 60000 65536"/>
                <a:gd name="T16" fmla="*/ 0 60000 65536"/>
                <a:gd name="T17" fmla="*/ 0 60000 65536"/>
                <a:gd name="T18" fmla="*/ 0 w 18"/>
                <a:gd name="T19" fmla="*/ 0 h 24"/>
                <a:gd name="T20" fmla="*/ 18 w 18"/>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18" h="24">
                  <a:moveTo>
                    <a:pt x="6" y="0"/>
                  </a:moveTo>
                  <a:lnTo>
                    <a:pt x="0" y="12"/>
                  </a:lnTo>
                  <a:lnTo>
                    <a:pt x="12" y="24"/>
                  </a:lnTo>
                  <a:lnTo>
                    <a:pt x="18" y="24"/>
                  </a:lnTo>
                  <a:lnTo>
                    <a:pt x="18" y="18"/>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791" name="Freeform 308"/>
            <p:cNvSpPr>
              <a:spLocks/>
            </p:cNvSpPr>
            <p:nvPr/>
          </p:nvSpPr>
          <p:spPr bwMode="auto">
            <a:xfrm>
              <a:off x="1601" y="2720"/>
              <a:ext cx="86" cy="149"/>
            </a:xfrm>
            <a:custGeom>
              <a:avLst/>
              <a:gdLst>
                <a:gd name="T0" fmla="*/ 0 w 96"/>
                <a:gd name="T1" fmla="*/ 54 h 132"/>
                <a:gd name="T2" fmla="*/ 0 w 96"/>
                <a:gd name="T3" fmla="*/ 72 h 132"/>
                <a:gd name="T4" fmla="*/ 0 w 96"/>
                <a:gd name="T5" fmla="*/ 78 h 132"/>
                <a:gd name="T6" fmla="*/ 12 w 96"/>
                <a:gd name="T7" fmla="*/ 84 h 132"/>
                <a:gd name="T8" fmla="*/ 12 w 96"/>
                <a:gd name="T9" fmla="*/ 78 h 132"/>
                <a:gd name="T10" fmla="*/ 18 w 96"/>
                <a:gd name="T11" fmla="*/ 84 h 132"/>
                <a:gd name="T12" fmla="*/ 12 w 96"/>
                <a:gd name="T13" fmla="*/ 96 h 132"/>
                <a:gd name="T14" fmla="*/ 6 w 96"/>
                <a:gd name="T15" fmla="*/ 102 h 132"/>
                <a:gd name="T16" fmla="*/ 12 w 96"/>
                <a:gd name="T17" fmla="*/ 108 h 132"/>
                <a:gd name="T18" fmla="*/ 6 w 96"/>
                <a:gd name="T19" fmla="*/ 120 h 132"/>
                <a:gd name="T20" fmla="*/ 12 w 96"/>
                <a:gd name="T21" fmla="*/ 120 h 132"/>
                <a:gd name="T22" fmla="*/ 30 w 96"/>
                <a:gd name="T23" fmla="*/ 132 h 132"/>
                <a:gd name="T24" fmla="*/ 36 w 96"/>
                <a:gd name="T25" fmla="*/ 126 h 132"/>
                <a:gd name="T26" fmla="*/ 36 w 96"/>
                <a:gd name="T27" fmla="*/ 114 h 132"/>
                <a:gd name="T28" fmla="*/ 42 w 96"/>
                <a:gd name="T29" fmla="*/ 108 h 132"/>
                <a:gd name="T30" fmla="*/ 48 w 96"/>
                <a:gd name="T31" fmla="*/ 96 h 132"/>
                <a:gd name="T32" fmla="*/ 48 w 96"/>
                <a:gd name="T33" fmla="*/ 96 h 132"/>
                <a:gd name="T34" fmla="*/ 48 w 96"/>
                <a:gd name="T35" fmla="*/ 102 h 132"/>
                <a:gd name="T36" fmla="*/ 48 w 96"/>
                <a:gd name="T37" fmla="*/ 102 h 132"/>
                <a:gd name="T38" fmla="*/ 48 w 96"/>
                <a:gd name="T39" fmla="*/ 96 h 132"/>
                <a:gd name="T40" fmla="*/ 54 w 96"/>
                <a:gd name="T41" fmla="*/ 90 h 132"/>
                <a:gd name="T42" fmla="*/ 66 w 96"/>
                <a:gd name="T43" fmla="*/ 84 h 132"/>
                <a:gd name="T44" fmla="*/ 84 w 96"/>
                <a:gd name="T45" fmla="*/ 72 h 132"/>
                <a:gd name="T46" fmla="*/ 96 w 96"/>
                <a:gd name="T47" fmla="*/ 48 h 132"/>
                <a:gd name="T48" fmla="*/ 96 w 96"/>
                <a:gd name="T49" fmla="*/ 54 h 132"/>
                <a:gd name="T50" fmla="*/ 90 w 96"/>
                <a:gd name="T51" fmla="*/ 36 h 132"/>
                <a:gd name="T52" fmla="*/ 96 w 96"/>
                <a:gd name="T53" fmla="*/ 36 h 132"/>
                <a:gd name="T54" fmla="*/ 78 w 96"/>
                <a:gd name="T55" fmla="*/ 24 h 132"/>
                <a:gd name="T56" fmla="*/ 60 w 96"/>
                <a:gd name="T57" fmla="*/ 24 h 132"/>
                <a:gd name="T58" fmla="*/ 48 w 96"/>
                <a:gd name="T59" fmla="*/ 12 h 132"/>
                <a:gd name="T60" fmla="*/ 36 w 96"/>
                <a:gd name="T61" fmla="*/ 0 h 132"/>
                <a:gd name="T62" fmla="*/ 30 w 96"/>
                <a:gd name="T63" fmla="*/ 12 h 132"/>
                <a:gd name="T64" fmla="*/ 12 w 96"/>
                <a:gd name="T65" fmla="*/ 18 h 132"/>
                <a:gd name="T66" fmla="*/ 6 w 96"/>
                <a:gd name="T67" fmla="*/ 36 h 132"/>
                <a:gd name="T68" fmla="*/ 6 w 96"/>
                <a:gd name="T69" fmla="*/ 42 h 132"/>
                <a:gd name="T70" fmla="*/ 0 w 96"/>
                <a:gd name="T71" fmla="*/ 54 h 13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6"/>
                <a:gd name="T109" fmla="*/ 0 h 132"/>
                <a:gd name="T110" fmla="*/ 96 w 96"/>
                <a:gd name="T111" fmla="*/ 132 h 13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6" h="132">
                  <a:moveTo>
                    <a:pt x="0" y="54"/>
                  </a:moveTo>
                  <a:lnTo>
                    <a:pt x="0" y="72"/>
                  </a:lnTo>
                  <a:lnTo>
                    <a:pt x="0" y="78"/>
                  </a:lnTo>
                  <a:lnTo>
                    <a:pt x="12" y="84"/>
                  </a:lnTo>
                  <a:lnTo>
                    <a:pt x="12" y="78"/>
                  </a:lnTo>
                  <a:lnTo>
                    <a:pt x="18" y="84"/>
                  </a:lnTo>
                  <a:lnTo>
                    <a:pt x="12" y="96"/>
                  </a:lnTo>
                  <a:lnTo>
                    <a:pt x="6" y="102"/>
                  </a:lnTo>
                  <a:lnTo>
                    <a:pt x="12" y="108"/>
                  </a:lnTo>
                  <a:lnTo>
                    <a:pt x="6" y="120"/>
                  </a:lnTo>
                  <a:lnTo>
                    <a:pt x="12" y="120"/>
                  </a:lnTo>
                  <a:lnTo>
                    <a:pt x="30" y="132"/>
                  </a:lnTo>
                  <a:lnTo>
                    <a:pt x="36" y="126"/>
                  </a:lnTo>
                  <a:lnTo>
                    <a:pt x="36" y="114"/>
                  </a:lnTo>
                  <a:lnTo>
                    <a:pt x="42" y="108"/>
                  </a:lnTo>
                  <a:lnTo>
                    <a:pt x="48" y="96"/>
                  </a:lnTo>
                  <a:lnTo>
                    <a:pt x="48" y="102"/>
                  </a:lnTo>
                  <a:lnTo>
                    <a:pt x="48" y="96"/>
                  </a:lnTo>
                  <a:lnTo>
                    <a:pt x="54" y="90"/>
                  </a:lnTo>
                  <a:lnTo>
                    <a:pt x="66" y="84"/>
                  </a:lnTo>
                  <a:lnTo>
                    <a:pt x="84" y="72"/>
                  </a:lnTo>
                  <a:lnTo>
                    <a:pt x="96" y="48"/>
                  </a:lnTo>
                  <a:lnTo>
                    <a:pt x="96" y="54"/>
                  </a:lnTo>
                  <a:lnTo>
                    <a:pt x="90" y="36"/>
                  </a:lnTo>
                  <a:lnTo>
                    <a:pt x="96" y="36"/>
                  </a:lnTo>
                  <a:lnTo>
                    <a:pt x="78" y="24"/>
                  </a:lnTo>
                  <a:lnTo>
                    <a:pt x="60" y="24"/>
                  </a:lnTo>
                  <a:lnTo>
                    <a:pt x="48" y="12"/>
                  </a:lnTo>
                  <a:lnTo>
                    <a:pt x="36" y="0"/>
                  </a:lnTo>
                  <a:lnTo>
                    <a:pt x="30" y="12"/>
                  </a:lnTo>
                  <a:lnTo>
                    <a:pt x="12" y="18"/>
                  </a:lnTo>
                  <a:lnTo>
                    <a:pt x="6" y="36"/>
                  </a:lnTo>
                  <a:lnTo>
                    <a:pt x="6" y="42"/>
                  </a:lnTo>
                  <a:lnTo>
                    <a:pt x="0" y="54"/>
                  </a:lnTo>
                  <a:close/>
                </a:path>
              </a:pathLst>
            </a:custGeom>
            <a:solidFill>
              <a:srgbClr val="E1E1E1"/>
            </a:solidFill>
            <a:ln w="9525">
              <a:solidFill>
                <a:srgbClr val="000000"/>
              </a:solidFill>
              <a:round/>
              <a:headEnd/>
              <a:tailEnd/>
            </a:ln>
          </p:spPr>
          <p:txBody>
            <a:bodyPr/>
            <a:lstStyle/>
            <a:p>
              <a:pPr algn="ctr"/>
              <a:endParaRPr lang="en-US"/>
            </a:p>
          </p:txBody>
        </p:sp>
        <p:sp>
          <p:nvSpPr>
            <p:cNvPr id="21792" name="Freeform 309"/>
            <p:cNvSpPr>
              <a:spLocks/>
            </p:cNvSpPr>
            <p:nvPr/>
          </p:nvSpPr>
          <p:spPr bwMode="auto">
            <a:xfrm>
              <a:off x="1429" y="2754"/>
              <a:ext cx="11" cy="21"/>
            </a:xfrm>
            <a:custGeom>
              <a:avLst/>
              <a:gdLst>
                <a:gd name="T0" fmla="*/ 0 w 12"/>
                <a:gd name="T1" fmla="*/ 0 h 18"/>
                <a:gd name="T2" fmla="*/ 6 w 12"/>
                <a:gd name="T3" fmla="*/ 12 h 18"/>
                <a:gd name="T4" fmla="*/ 0 w 12"/>
                <a:gd name="T5" fmla="*/ 18 h 18"/>
                <a:gd name="T6" fmla="*/ 12 w 12"/>
                <a:gd name="T7" fmla="*/ 18 h 18"/>
                <a:gd name="T8" fmla="*/ 6 w 12"/>
                <a:gd name="T9" fmla="*/ 0 h 18"/>
                <a:gd name="T10" fmla="*/ 0 w 12"/>
                <a:gd name="T11" fmla="*/ 0 h 18"/>
                <a:gd name="T12" fmla="*/ 0 60000 65536"/>
                <a:gd name="T13" fmla="*/ 0 60000 65536"/>
                <a:gd name="T14" fmla="*/ 0 60000 65536"/>
                <a:gd name="T15" fmla="*/ 0 60000 65536"/>
                <a:gd name="T16" fmla="*/ 0 60000 65536"/>
                <a:gd name="T17" fmla="*/ 0 60000 65536"/>
                <a:gd name="T18" fmla="*/ 0 w 12"/>
                <a:gd name="T19" fmla="*/ 0 h 18"/>
                <a:gd name="T20" fmla="*/ 12 w 12"/>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2" h="18">
                  <a:moveTo>
                    <a:pt x="0" y="0"/>
                  </a:moveTo>
                  <a:lnTo>
                    <a:pt x="6" y="12"/>
                  </a:lnTo>
                  <a:lnTo>
                    <a:pt x="0" y="18"/>
                  </a:lnTo>
                  <a:lnTo>
                    <a:pt x="12" y="18"/>
                  </a:lnTo>
                  <a:lnTo>
                    <a:pt x="6" y="0"/>
                  </a:ln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793" name="Freeform 310"/>
            <p:cNvSpPr>
              <a:spLocks/>
            </p:cNvSpPr>
            <p:nvPr/>
          </p:nvSpPr>
          <p:spPr bwMode="auto">
            <a:xfrm>
              <a:off x="1611" y="2815"/>
              <a:ext cx="6" cy="7"/>
            </a:xfrm>
            <a:custGeom>
              <a:avLst/>
              <a:gdLst>
                <a:gd name="T0" fmla="*/ 6 w 6"/>
                <a:gd name="T1" fmla="*/ 0 h 6"/>
                <a:gd name="T2" fmla="*/ 0 w 6"/>
                <a:gd name="T3" fmla="*/ 6 h 6"/>
                <a:gd name="T4" fmla="*/ 0 w 6"/>
                <a:gd name="T5" fmla="*/ 0 h 6"/>
                <a:gd name="T6" fmla="*/ 6 w 6"/>
                <a:gd name="T7" fmla="*/ 0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6" y="0"/>
                  </a:moveTo>
                  <a:lnTo>
                    <a:pt x="0" y="6"/>
                  </a:lnTo>
                  <a:lnTo>
                    <a:pt x="0" y="0"/>
                  </a:lnTo>
                  <a:lnTo>
                    <a:pt x="6" y="0"/>
                  </a:lnTo>
                  <a:close/>
                </a:path>
              </a:pathLst>
            </a:custGeom>
            <a:solidFill>
              <a:srgbClr val="E1E1E1"/>
            </a:solidFill>
            <a:ln w="9525">
              <a:solidFill>
                <a:srgbClr val="000000"/>
              </a:solidFill>
              <a:round/>
              <a:headEnd/>
              <a:tailEnd/>
            </a:ln>
          </p:spPr>
          <p:txBody>
            <a:bodyPr/>
            <a:lstStyle/>
            <a:p>
              <a:pPr algn="ctr"/>
              <a:endParaRPr lang="en-US"/>
            </a:p>
          </p:txBody>
        </p:sp>
        <p:sp>
          <p:nvSpPr>
            <p:cNvPr id="21794" name="Freeform 311"/>
            <p:cNvSpPr>
              <a:spLocks/>
            </p:cNvSpPr>
            <p:nvPr/>
          </p:nvSpPr>
          <p:spPr bwMode="auto">
            <a:xfrm>
              <a:off x="1445" y="2768"/>
              <a:ext cx="6" cy="7"/>
            </a:xfrm>
            <a:custGeom>
              <a:avLst/>
              <a:gdLst>
                <a:gd name="T0" fmla="*/ 6 w 6"/>
                <a:gd name="T1" fmla="*/ 6 h 6"/>
                <a:gd name="T2" fmla="*/ 6 w 6"/>
                <a:gd name="T3" fmla="*/ 6 h 6"/>
                <a:gd name="T4" fmla="*/ 0 w 6"/>
                <a:gd name="T5" fmla="*/ 0 h 6"/>
                <a:gd name="T6" fmla="*/ 6 w 6"/>
                <a:gd name="T7" fmla="*/ 6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6" y="6"/>
                  </a:moveTo>
                  <a:lnTo>
                    <a:pt x="6" y="6"/>
                  </a:lnTo>
                  <a:lnTo>
                    <a:pt x="0" y="0"/>
                  </a:lnTo>
                  <a:lnTo>
                    <a:pt x="6" y="6"/>
                  </a:lnTo>
                  <a:close/>
                </a:path>
              </a:pathLst>
            </a:custGeom>
            <a:solidFill>
              <a:srgbClr val="E1E1E1"/>
            </a:solidFill>
            <a:ln w="9525">
              <a:solidFill>
                <a:srgbClr val="000000"/>
              </a:solidFill>
              <a:round/>
              <a:headEnd/>
              <a:tailEnd/>
            </a:ln>
          </p:spPr>
          <p:txBody>
            <a:bodyPr/>
            <a:lstStyle/>
            <a:p>
              <a:pPr algn="ctr"/>
              <a:endParaRPr lang="en-US"/>
            </a:p>
          </p:txBody>
        </p:sp>
        <p:sp>
          <p:nvSpPr>
            <p:cNvPr id="21795" name="Freeform 312"/>
            <p:cNvSpPr>
              <a:spLocks/>
            </p:cNvSpPr>
            <p:nvPr/>
          </p:nvSpPr>
          <p:spPr bwMode="auto">
            <a:xfrm>
              <a:off x="1596" y="2754"/>
              <a:ext cx="204" cy="411"/>
            </a:xfrm>
            <a:custGeom>
              <a:avLst/>
              <a:gdLst>
                <a:gd name="T0" fmla="*/ 222 w 228"/>
                <a:gd name="T1" fmla="*/ 293 h 365"/>
                <a:gd name="T2" fmla="*/ 222 w 228"/>
                <a:gd name="T3" fmla="*/ 323 h 365"/>
                <a:gd name="T4" fmla="*/ 222 w 228"/>
                <a:gd name="T5" fmla="*/ 341 h 365"/>
                <a:gd name="T6" fmla="*/ 216 w 228"/>
                <a:gd name="T7" fmla="*/ 359 h 365"/>
                <a:gd name="T8" fmla="*/ 210 w 228"/>
                <a:gd name="T9" fmla="*/ 365 h 365"/>
                <a:gd name="T10" fmla="*/ 186 w 228"/>
                <a:gd name="T11" fmla="*/ 347 h 365"/>
                <a:gd name="T12" fmla="*/ 126 w 228"/>
                <a:gd name="T13" fmla="*/ 311 h 365"/>
                <a:gd name="T14" fmla="*/ 96 w 228"/>
                <a:gd name="T15" fmla="*/ 281 h 365"/>
                <a:gd name="T16" fmla="*/ 84 w 228"/>
                <a:gd name="T17" fmla="*/ 251 h 365"/>
                <a:gd name="T18" fmla="*/ 66 w 228"/>
                <a:gd name="T19" fmla="*/ 215 h 365"/>
                <a:gd name="T20" fmla="*/ 42 w 228"/>
                <a:gd name="T21" fmla="*/ 173 h 365"/>
                <a:gd name="T22" fmla="*/ 30 w 228"/>
                <a:gd name="T23" fmla="*/ 144 h 365"/>
                <a:gd name="T24" fmla="*/ 6 w 228"/>
                <a:gd name="T25" fmla="*/ 120 h 365"/>
                <a:gd name="T26" fmla="*/ 6 w 228"/>
                <a:gd name="T27" fmla="*/ 78 h 365"/>
                <a:gd name="T28" fmla="*/ 18 w 228"/>
                <a:gd name="T29" fmla="*/ 78 h 365"/>
                <a:gd name="T30" fmla="*/ 18 w 228"/>
                <a:gd name="T31" fmla="*/ 90 h 365"/>
                <a:gd name="T32" fmla="*/ 42 w 228"/>
                <a:gd name="T33" fmla="*/ 96 h 365"/>
                <a:gd name="T34" fmla="*/ 48 w 228"/>
                <a:gd name="T35" fmla="*/ 78 h 365"/>
                <a:gd name="T36" fmla="*/ 54 w 228"/>
                <a:gd name="T37" fmla="*/ 66 h 365"/>
                <a:gd name="T38" fmla="*/ 54 w 228"/>
                <a:gd name="T39" fmla="*/ 72 h 365"/>
                <a:gd name="T40" fmla="*/ 60 w 228"/>
                <a:gd name="T41" fmla="*/ 60 h 365"/>
                <a:gd name="T42" fmla="*/ 90 w 228"/>
                <a:gd name="T43" fmla="*/ 42 h 365"/>
                <a:gd name="T44" fmla="*/ 102 w 228"/>
                <a:gd name="T45" fmla="*/ 24 h 365"/>
                <a:gd name="T46" fmla="*/ 102 w 228"/>
                <a:gd name="T47" fmla="*/ 6 h 365"/>
                <a:gd name="T48" fmla="*/ 120 w 228"/>
                <a:gd name="T49" fmla="*/ 24 h 365"/>
                <a:gd name="T50" fmla="*/ 138 w 228"/>
                <a:gd name="T51" fmla="*/ 48 h 365"/>
                <a:gd name="T52" fmla="*/ 174 w 228"/>
                <a:gd name="T53" fmla="*/ 48 h 365"/>
                <a:gd name="T54" fmla="*/ 186 w 228"/>
                <a:gd name="T55" fmla="*/ 78 h 365"/>
                <a:gd name="T56" fmla="*/ 192 w 228"/>
                <a:gd name="T57" fmla="*/ 84 h 365"/>
                <a:gd name="T58" fmla="*/ 162 w 228"/>
                <a:gd name="T59" fmla="*/ 96 h 365"/>
                <a:gd name="T60" fmla="*/ 144 w 228"/>
                <a:gd name="T61" fmla="*/ 120 h 365"/>
                <a:gd name="T62" fmla="*/ 132 w 228"/>
                <a:gd name="T63" fmla="*/ 150 h 365"/>
                <a:gd name="T64" fmla="*/ 144 w 228"/>
                <a:gd name="T65" fmla="*/ 179 h 365"/>
                <a:gd name="T66" fmla="*/ 150 w 228"/>
                <a:gd name="T67" fmla="*/ 191 h 365"/>
                <a:gd name="T68" fmla="*/ 174 w 228"/>
                <a:gd name="T69" fmla="*/ 203 h 365"/>
                <a:gd name="T70" fmla="*/ 192 w 228"/>
                <a:gd name="T71" fmla="*/ 203 h 365"/>
                <a:gd name="T72" fmla="*/ 210 w 228"/>
                <a:gd name="T73" fmla="*/ 221 h 365"/>
                <a:gd name="T74" fmla="*/ 228 w 228"/>
                <a:gd name="T75" fmla="*/ 251 h 365"/>
                <a:gd name="T76" fmla="*/ 222 w 228"/>
                <a:gd name="T77" fmla="*/ 281 h 36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28"/>
                <a:gd name="T118" fmla="*/ 0 h 365"/>
                <a:gd name="T119" fmla="*/ 228 w 228"/>
                <a:gd name="T120" fmla="*/ 365 h 36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28" h="365">
                  <a:moveTo>
                    <a:pt x="222" y="281"/>
                  </a:moveTo>
                  <a:lnTo>
                    <a:pt x="222" y="293"/>
                  </a:lnTo>
                  <a:lnTo>
                    <a:pt x="222" y="305"/>
                  </a:lnTo>
                  <a:lnTo>
                    <a:pt x="222" y="323"/>
                  </a:lnTo>
                  <a:lnTo>
                    <a:pt x="228" y="323"/>
                  </a:lnTo>
                  <a:lnTo>
                    <a:pt x="222" y="341"/>
                  </a:lnTo>
                  <a:lnTo>
                    <a:pt x="222" y="353"/>
                  </a:lnTo>
                  <a:lnTo>
                    <a:pt x="216" y="359"/>
                  </a:lnTo>
                  <a:lnTo>
                    <a:pt x="210" y="365"/>
                  </a:lnTo>
                  <a:lnTo>
                    <a:pt x="198" y="359"/>
                  </a:lnTo>
                  <a:lnTo>
                    <a:pt x="186" y="347"/>
                  </a:lnTo>
                  <a:lnTo>
                    <a:pt x="144" y="323"/>
                  </a:lnTo>
                  <a:lnTo>
                    <a:pt x="126" y="311"/>
                  </a:lnTo>
                  <a:lnTo>
                    <a:pt x="114" y="299"/>
                  </a:lnTo>
                  <a:lnTo>
                    <a:pt x="96" y="281"/>
                  </a:lnTo>
                  <a:lnTo>
                    <a:pt x="96" y="275"/>
                  </a:lnTo>
                  <a:lnTo>
                    <a:pt x="84" y="251"/>
                  </a:lnTo>
                  <a:lnTo>
                    <a:pt x="72" y="227"/>
                  </a:lnTo>
                  <a:lnTo>
                    <a:pt x="66" y="215"/>
                  </a:lnTo>
                  <a:lnTo>
                    <a:pt x="60" y="203"/>
                  </a:lnTo>
                  <a:lnTo>
                    <a:pt x="42" y="173"/>
                  </a:lnTo>
                  <a:lnTo>
                    <a:pt x="36" y="156"/>
                  </a:lnTo>
                  <a:lnTo>
                    <a:pt x="30" y="144"/>
                  </a:lnTo>
                  <a:lnTo>
                    <a:pt x="0" y="126"/>
                  </a:lnTo>
                  <a:lnTo>
                    <a:pt x="6" y="120"/>
                  </a:lnTo>
                  <a:lnTo>
                    <a:pt x="0" y="90"/>
                  </a:lnTo>
                  <a:lnTo>
                    <a:pt x="6" y="78"/>
                  </a:lnTo>
                  <a:lnTo>
                    <a:pt x="12" y="72"/>
                  </a:lnTo>
                  <a:lnTo>
                    <a:pt x="18" y="78"/>
                  </a:lnTo>
                  <a:lnTo>
                    <a:pt x="12" y="90"/>
                  </a:lnTo>
                  <a:lnTo>
                    <a:pt x="18" y="90"/>
                  </a:lnTo>
                  <a:lnTo>
                    <a:pt x="36" y="102"/>
                  </a:lnTo>
                  <a:lnTo>
                    <a:pt x="42" y="96"/>
                  </a:lnTo>
                  <a:lnTo>
                    <a:pt x="42" y="84"/>
                  </a:lnTo>
                  <a:lnTo>
                    <a:pt x="48" y="78"/>
                  </a:lnTo>
                  <a:lnTo>
                    <a:pt x="54" y="66"/>
                  </a:lnTo>
                  <a:lnTo>
                    <a:pt x="54" y="72"/>
                  </a:lnTo>
                  <a:lnTo>
                    <a:pt x="54" y="66"/>
                  </a:lnTo>
                  <a:lnTo>
                    <a:pt x="60" y="60"/>
                  </a:lnTo>
                  <a:lnTo>
                    <a:pt x="72" y="54"/>
                  </a:lnTo>
                  <a:lnTo>
                    <a:pt x="90" y="42"/>
                  </a:lnTo>
                  <a:lnTo>
                    <a:pt x="102" y="18"/>
                  </a:lnTo>
                  <a:lnTo>
                    <a:pt x="102" y="24"/>
                  </a:lnTo>
                  <a:lnTo>
                    <a:pt x="96" y="6"/>
                  </a:lnTo>
                  <a:lnTo>
                    <a:pt x="102" y="6"/>
                  </a:lnTo>
                  <a:lnTo>
                    <a:pt x="102" y="0"/>
                  </a:lnTo>
                  <a:lnTo>
                    <a:pt x="120" y="24"/>
                  </a:lnTo>
                  <a:lnTo>
                    <a:pt x="138" y="36"/>
                  </a:lnTo>
                  <a:lnTo>
                    <a:pt x="138" y="48"/>
                  </a:lnTo>
                  <a:lnTo>
                    <a:pt x="162" y="48"/>
                  </a:lnTo>
                  <a:lnTo>
                    <a:pt x="174" y="48"/>
                  </a:lnTo>
                  <a:lnTo>
                    <a:pt x="192" y="54"/>
                  </a:lnTo>
                  <a:lnTo>
                    <a:pt x="186" y="78"/>
                  </a:lnTo>
                  <a:lnTo>
                    <a:pt x="198" y="84"/>
                  </a:lnTo>
                  <a:lnTo>
                    <a:pt x="192" y="84"/>
                  </a:lnTo>
                  <a:lnTo>
                    <a:pt x="174" y="90"/>
                  </a:lnTo>
                  <a:lnTo>
                    <a:pt x="162" y="96"/>
                  </a:lnTo>
                  <a:lnTo>
                    <a:pt x="150" y="102"/>
                  </a:lnTo>
                  <a:lnTo>
                    <a:pt x="144" y="120"/>
                  </a:lnTo>
                  <a:lnTo>
                    <a:pt x="138" y="132"/>
                  </a:lnTo>
                  <a:lnTo>
                    <a:pt x="132" y="150"/>
                  </a:lnTo>
                  <a:lnTo>
                    <a:pt x="138" y="161"/>
                  </a:lnTo>
                  <a:lnTo>
                    <a:pt x="144" y="179"/>
                  </a:lnTo>
                  <a:lnTo>
                    <a:pt x="144" y="185"/>
                  </a:lnTo>
                  <a:lnTo>
                    <a:pt x="150" y="191"/>
                  </a:lnTo>
                  <a:lnTo>
                    <a:pt x="162" y="197"/>
                  </a:lnTo>
                  <a:lnTo>
                    <a:pt x="174" y="203"/>
                  </a:lnTo>
                  <a:lnTo>
                    <a:pt x="186" y="191"/>
                  </a:lnTo>
                  <a:lnTo>
                    <a:pt x="192" y="203"/>
                  </a:lnTo>
                  <a:lnTo>
                    <a:pt x="192" y="221"/>
                  </a:lnTo>
                  <a:lnTo>
                    <a:pt x="210" y="221"/>
                  </a:lnTo>
                  <a:lnTo>
                    <a:pt x="216" y="233"/>
                  </a:lnTo>
                  <a:lnTo>
                    <a:pt x="228" y="251"/>
                  </a:lnTo>
                  <a:lnTo>
                    <a:pt x="222" y="257"/>
                  </a:lnTo>
                  <a:lnTo>
                    <a:pt x="222" y="281"/>
                  </a:lnTo>
                  <a:close/>
                </a:path>
              </a:pathLst>
            </a:custGeom>
            <a:solidFill>
              <a:srgbClr val="E1E1E1"/>
            </a:solidFill>
            <a:ln w="9525">
              <a:solidFill>
                <a:srgbClr val="000000"/>
              </a:solidFill>
              <a:round/>
              <a:headEnd/>
              <a:tailEnd/>
            </a:ln>
          </p:spPr>
          <p:txBody>
            <a:bodyPr/>
            <a:lstStyle/>
            <a:p>
              <a:pPr algn="ctr"/>
              <a:endParaRPr lang="en-US"/>
            </a:p>
          </p:txBody>
        </p:sp>
        <p:sp>
          <p:nvSpPr>
            <p:cNvPr id="21796" name="Freeform 313"/>
            <p:cNvSpPr>
              <a:spLocks/>
            </p:cNvSpPr>
            <p:nvPr/>
          </p:nvSpPr>
          <p:spPr bwMode="auto">
            <a:xfrm>
              <a:off x="3959" y="1569"/>
              <a:ext cx="807" cy="734"/>
            </a:xfrm>
            <a:custGeom>
              <a:avLst/>
              <a:gdLst>
                <a:gd name="T0" fmla="*/ 359 w 897"/>
                <a:gd name="T1" fmla="*/ 502 h 652"/>
                <a:gd name="T2" fmla="*/ 299 w 897"/>
                <a:gd name="T3" fmla="*/ 497 h 652"/>
                <a:gd name="T4" fmla="*/ 227 w 897"/>
                <a:gd name="T5" fmla="*/ 479 h 652"/>
                <a:gd name="T6" fmla="*/ 168 w 897"/>
                <a:gd name="T7" fmla="*/ 455 h 652"/>
                <a:gd name="T8" fmla="*/ 114 w 897"/>
                <a:gd name="T9" fmla="*/ 407 h 652"/>
                <a:gd name="T10" fmla="*/ 114 w 897"/>
                <a:gd name="T11" fmla="*/ 371 h 652"/>
                <a:gd name="T12" fmla="*/ 102 w 897"/>
                <a:gd name="T13" fmla="*/ 353 h 652"/>
                <a:gd name="T14" fmla="*/ 48 w 897"/>
                <a:gd name="T15" fmla="*/ 323 h 652"/>
                <a:gd name="T16" fmla="*/ 36 w 897"/>
                <a:gd name="T17" fmla="*/ 311 h 652"/>
                <a:gd name="T18" fmla="*/ 18 w 897"/>
                <a:gd name="T19" fmla="*/ 251 h 652"/>
                <a:gd name="T20" fmla="*/ 90 w 897"/>
                <a:gd name="T21" fmla="*/ 215 h 652"/>
                <a:gd name="T22" fmla="*/ 72 w 897"/>
                <a:gd name="T23" fmla="*/ 167 h 652"/>
                <a:gd name="T24" fmla="*/ 96 w 897"/>
                <a:gd name="T25" fmla="*/ 132 h 652"/>
                <a:gd name="T26" fmla="*/ 132 w 897"/>
                <a:gd name="T27" fmla="*/ 96 h 652"/>
                <a:gd name="T28" fmla="*/ 180 w 897"/>
                <a:gd name="T29" fmla="*/ 102 h 652"/>
                <a:gd name="T30" fmla="*/ 263 w 897"/>
                <a:gd name="T31" fmla="*/ 161 h 652"/>
                <a:gd name="T32" fmla="*/ 365 w 897"/>
                <a:gd name="T33" fmla="*/ 203 h 652"/>
                <a:gd name="T34" fmla="*/ 455 w 897"/>
                <a:gd name="T35" fmla="*/ 221 h 652"/>
                <a:gd name="T36" fmla="*/ 550 w 897"/>
                <a:gd name="T37" fmla="*/ 209 h 652"/>
                <a:gd name="T38" fmla="*/ 604 w 897"/>
                <a:gd name="T39" fmla="*/ 155 h 652"/>
                <a:gd name="T40" fmla="*/ 664 w 897"/>
                <a:gd name="T41" fmla="*/ 120 h 652"/>
                <a:gd name="T42" fmla="*/ 586 w 897"/>
                <a:gd name="T43" fmla="*/ 96 h 652"/>
                <a:gd name="T44" fmla="*/ 622 w 897"/>
                <a:gd name="T45" fmla="*/ 60 h 652"/>
                <a:gd name="T46" fmla="*/ 610 w 897"/>
                <a:gd name="T47" fmla="*/ 0 h 652"/>
                <a:gd name="T48" fmla="*/ 718 w 897"/>
                <a:gd name="T49" fmla="*/ 36 h 652"/>
                <a:gd name="T50" fmla="*/ 814 w 897"/>
                <a:gd name="T51" fmla="*/ 84 h 652"/>
                <a:gd name="T52" fmla="*/ 891 w 897"/>
                <a:gd name="T53" fmla="*/ 138 h 652"/>
                <a:gd name="T54" fmla="*/ 891 w 897"/>
                <a:gd name="T55" fmla="*/ 197 h 652"/>
                <a:gd name="T56" fmla="*/ 861 w 897"/>
                <a:gd name="T57" fmla="*/ 221 h 652"/>
                <a:gd name="T58" fmla="*/ 826 w 897"/>
                <a:gd name="T59" fmla="*/ 245 h 652"/>
                <a:gd name="T60" fmla="*/ 778 w 897"/>
                <a:gd name="T61" fmla="*/ 281 h 652"/>
                <a:gd name="T62" fmla="*/ 754 w 897"/>
                <a:gd name="T63" fmla="*/ 245 h 652"/>
                <a:gd name="T64" fmla="*/ 724 w 897"/>
                <a:gd name="T65" fmla="*/ 293 h 652"/>
                <a:gd name="T66" fmla="*/ 802 w 897"/>
                <a:gd name="T67" fmla="*/ 311 h 652"/>
                <a:gd name="T68" fmla="*/ 790 w 897"/>
                <a:gd name="T69" fmla="*/ 335 h 652"/>
                <a:gd name="T70" fmla="*/ 832 w 897"/>
                <a:gd name="T71" fmla="*/ 407 h 652"/>
                <a:gd name="T72" fmla="*/ 838 w 897"/>
                <a:gd name="T73" fmla="*/ 449 h 652"/>
                <a:gd name="T74" fmla="*/ 855 w 897"/>
                <a:gd name="T75" fmla="*/ 467 h 652"/>
                <a:gd name="T76" fmla="*/ 861 w 897"/>
                <a:gd name="T77" fmla="*/ 485 h 652"/>
                <a:gd name="T78" fmla="*/ 855 w 897"/>
                <a:gd name="T79" fmla="*/ 502 h 652"/>
                <a:gd name="T80" fmla="*/ 838 w 897"/>
                <a:gd name="T81" fmla="*/ 538 h 652"/>
                <a:gd name="T82" fmla="*/ 838 w 897"/>
                <a:gd name="T83" fmla="*/ 550 h 652"/>
                <a:gd name="T84" fmla="*/ 820 w 897"/>
                <a:gd name="T85" fmla="*/ 568 h 652"/>
                <a:gd name="T86" fmla="*/ 802 w 897"/>
                <a:gd name="T87" fmla="*/ 598 h 652"/>
                <a:gd name="T88" fmla="*/ 772 w 897"/>
                <a:gd name="T89" fmla="*/ 598 h 652"/>
                <a:gd name="T90" fmla="*/ 748 w 897"/>
                <a:gd name="T91" fmla="*/ 598 h 652"/>
                <a:gd name="T92" fmla="*/ 742 w 897"/>
                <a:gd name="T93" fmla="*/ 622 h 652"/>
                <a:gd name="T94" fmla="*/ 706 w 897"/>
                <a:gd name="T95" fmla="*/ 628 h 652"/>
                <a:gd name="T96" fmla="*/ 694 w 897"/>
                <a:gd name="T97" fmla="*/ 628 h 652"/>
                <a:gd name="T98" fmla="*/ 670 w 897"/>
                <a:gd name="T99" fmla="*/ 622 h 652"/>
                <a:gd name="T100" fmla="*/ 616 w 897"/>
                <a:gd name="T101" fmla="*/ 592 h 652"/>
                <a:gd name="T102" fmla="*/ 580 w 897"/>
                <a:gd name="T103" fmla="*/ 604 h 652"/>
                <a:gd name="T104" fmla="*/ 550 w 897"/>
                <a:gd name="T105" fmla="*/ 610 h 652"/>
                <a:gd name="T106" fmla="*/ 526 w 897"/>
                <a:gd name="T107" fmla="*/ 628 h 652"/>
                <a:gd name="T108" fmla="*/ 497 w 897"/>
                <a:gd name="T109" fmla="*/ 574 h 652"/>
                <a:gd name="T110" fmla="*/ 485 w 897"/>
                <a:gd name="T111" fmla="*/ 544 h 652"/>
                <a:gd name="T112" fmla="*/ 455 w 897"/>
                <a:gd name="T113" fmla="*/ 485 h 652"/>
                <a:gd name="T114" fmla="*/ 431 w 897"/>
                <a:gd name="T115" fmla="*/ 473 h 65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97"/>
                <a:gd name="T175" fmla="*/ 0 h 652"/>
                <a:gd name="T176" fmla="*/ 897 w 897"/>
                <a:gd name="T177" fmla="*/ 652 h 65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97" h="652">
                  <a:moveTo>
                    <a:pt x="401" y="473"/>
                  </a:moveTo>
                  <a:lnTo>
                    <a:pt x="389" y="485"/>
                  </a:lnTo>
                  <a:lnTo>
                    <a:pt x="377" y="497"/>
                  </a:lnTo>
                  <a:lnTo>
                    <a:pt x="359" y="502"/>
                  </a:lnTo>
                  <a:lnTo>
                    <a:pt x="347" y="497"/>
                  </a:lnTo>
                  <a:lnTo>
                    <a:pt x="323" y="491"/>
                  </a:lnTo>
                  <a:lnTo>
                    <a:pt x="311" y="508"/>
                  </a:lnTo>
                  <a:lnTo>
                    <a:pt x="305" y="497"/>
                  </a:lnTo>
                  <a:lnTo>
                    <a:pt x="299" y="497"/>
                  </a:lnTo>
                  <a:lnTo>
                    <a:pt x="275" y="497"/>
                  </a:lnTo>
                  <a:lnTo>
                    <a:pt x="263" y="497"/>
                  </a:lnTo>
                  <a:lnTo>
                    <a:pt x="245" y="491"/>
                  </a:lnTo>
                  <a:lnTo>
                    <a:pt x="239" y="485"/>
                  </a:lnTo>
                  <a:lnTo>
                    <a:pt x="227" y="479"/>
                  </a:lnTo>
                  <a:lnTo>
                    <a:pt x="221" y="473"/>
                  </a:lnTo>
                  <a:lnTo>
                    <a:pt x="215" y="473"/>
                  </a:lnTo>
                  <a:lnTo>
                    <a:pt x="192" y="455"/>
                  </a:lnTo>
                  <a:lnTo>
                    <a:pt x="180" y="449"/>
                  </a:lnTo>
                  <a:lnTo>
                    <a:pt x="168" y="455"/>
                  </a:lnTo>
                  <a:lnTo>
                    <a:pt x="150" y="443"/>
                  </a:lnTo>
                  <a:lnTo>
                    <a:pt x="132" y="431"/>
                  </a:lnTo>
                  <a:lnTo>
                    <a:pt x="126" y="425"/>
                  </a:lnTo>
                  <a:lnTo>
                    <a:pt x="114" y="407"/>
                  </a:lnTo>
                  <a:lnTo>
                    <a:pt x="126" y="407"/>
                  </a:lnTo>
                  <a:lnTo>
                    <a:pt x="132" y="401"/>
                  </a:lnTo>
                  <a:lnTo>
                    <a:pt x="120" y="383"/>
                  </a:lnTo>
                  <a:lnTo>
                    <a:pt x="120" y="377"/>
                  </a:lnTo>
                  <a:lnTo>
                    <a:pt x="114" y="371"/>
                  </a:lnTo>
                  <a:lnTo>
                    <a:pt x="108" y="365"/>
                  </a:lnTo>
                  <a:lnTo>
                    <a:pt x="108" y="359"/>
                  </a:lnTo>
                  <a:lnTo>
                    <a:pt x="108" y="353"/>
                  </a:lnTo>
                  <a:lnTo>
                    <a:pt x="102" y="353"/>
                  </a:lnTo>
                  <a:lnTo>
                    <a:pt x="96" y="347"/>
                  </a:lnTo>
                  <a:lnTo>
                    <a:pt x="90" y="347"/>
                  </a:lnTo>
                  <a:lnTo>
                    <a:pt x="66" y="341"/>
                  </a:lnTo>
                  <a:lnTo>
                    <a:pt x="54" y="335"/>
                  </a:lnTo>
                  <a:lnTo>
                    <a:pt x="48" y="323"/>
                  </a:lnTo>
                  <a:lnTo>
                    <a:pt x="24" y="317"/>
                  </a:lnTo>
                  <a:lnTo>
                    <a:pt x="24" y="311"/>
                  </a:lnTo>
                  <a:lnTo>
                    <a:pt x="30" y="311"/>
                  </a:lnTo>
                  <a:lnTo>
                    <a:pt x="36" y="311"/>
                  </a:lnTo>
                  <a:lnTo>
                    <a:pt x="24" y="287"/>
                  </a:lnTo>
                  <a:lnTo>
                    <a:pt x="6" y="287"/>
                  </a:lnTo>
                  <a:lnTo>
                    <a:pt x="0" y="269"/>
                  </a:lnTo>
                  <a:lnTo>
                    <a:pt x="6" y="257"/>
                  </a:lnTo>
                  <a:lnTo>
                    <a:pt x="18" y="251"/>
                  </a:lnTo>
                  <a:lnTo>
                    <a:pt x="24" y="245"/>
                  </a:lnTo>
                  <a:lnTo>
                    <a:pt x="36" y="251"/>
                  </a:lnTo>
                  <a:lnTo>
                    <a:pt x="42" y="239"/>
                  </a:lnTo>
                  <a:lnTo>
                    <a:pt x="60" y="233"/>
                  </a:lnTo>
                  <a:lnTo>
                    <a:pt x="90" y="215"/>
                  </a:lnTo>
                  <a:lnTo>
                    <a:pt x="84" y="203"/>
                  </a:lnTo>
                  <a:lnTo>
                    <a:pt x="84" y="197"/>
                  </a:lnTo>
                  <a:lnTo>
                    <a:pt x="78" y="179"/>
                  </a:lnTo>
                  <a:lnTo>
                    <a:pt x="72" y="167"/>
                  </a:lnTo>
                  <a:lnTo>
                    <a:pt x="60" y="161"/>
                  </a:lnTo>
                  <a:lnTo>
                    <a:pt x="78" y="155"/>
                  </a:lnTo>
                  <a:lnTo>
                    <a:pt x="102" y="155"/>
                  </a:lnTo>
                  <a:lnTo>
                    <a:pt x="96" y="149"/>
                  </a:lnTo>
                  <a:lnTo>
                    <a:pt x="96" y="132"/>
                  </a:lnTo>
                  <a:lnTo>
                    <a:pt x="90" y="114"/>
                  </a:lnTo>
                  <a:lnTo>
                    <a:pt x="120" y="120"/>
                  </a:lnTo>
                  <a:lnTo>
                    <a:pt x="132" y="120"/>
                  </a:lnTo>
                  <a:lnTo>
                    <a:pt x="126" y="96"/>
                  </a:lnTo>
                  <a:lnTo>
                    <a:pt x="132" y="96"/>
                  </a:lnTo>
                  <a:lnTo>
                    <a:pt x="138" y="78"/>
                  </a:lnTo>
                  <a:lnTo>
                    <a:pt x="150" y="78"/>
                  </a:lnTo>
                  <a:lnTo>
                    <a:pt x="150" y="84"/>
                  </a:lnTo>
                  <a:lnTo>
                    <a:pt x="156" y="90"/>
                  </a:lnTo>
                  <a:lnTo>
                    <a:pt x="180" y="102"/>
                  </a:lnTo>
                  <a:lnTo>
                    <a:pt x="192" y="108"/>
                  </a:lnTo>
                  <a:lnTo>
                    <a:pt x="215" y="120"/>
                  </a:lnTo>
                  <a:lnTo>
                    <a:pt x="221" y="138"/>
                  </a:lnTo>
                  <a:lnTo>
                    <a:pt x="227" y="155"/>
                  </a:lnTo>
                  <a:lnTo>
                    <a:pt x="263" y="161"/>
                  </a:lnTo>
                  <a:lnTo>
                    <a:pt x="287" y="167"/>
                  </a:lnTo>
                  <a:lnTo>
                    <a:pt x="311" y="173"/>
                  </a:lnTo>
                  <a:lnTo>
                    <a:pt x="323" y="191"/>
                  </a:lnTo>
                  <a:lnTo>
                    <a:pt x="341" y="203"/>
                  </a:lnTo>
                  <a:lnTo>
                    <a:pt x="365" y="203"/>
                  </a:lnTo>
                  <a:lnTo>
                    <a:pt x="383" y="209"/>
                  </a:lnTo>
                  <a:lnTo>
                    <a:pt x="407" y="209"/>
                  </a:lnTo>
                  <a:lnTo>
                    <a:pt x="431" y="209"/>
                  </a:lnTo>
                  <a:lnTo>
                    <a:pt x="437" y="215"/>
                  </a:lnTo>
                  <a:lnTo>
                    <a:pt x="455" y="221"/>
                  </a:lnTo>
                  <a:lnTo>
                    <a:pt x="479" y="221"/>
                  </a:lnTo>
                  <a:lnTo>
                    <a:pt x="491" y="227"/>
                  </a:lnTo>
                  <a:lnTo>
                    <a:pt x="503" y="221"/>
                  </a:lnTo>
                  <a:lnTo>
                    <a:pt x="515" y="215"/>
                  </a:lnTo>
                  <a:lnTo>
                    <a:pt x="550" y="209"/>
                  </a:lnTo>
                  <a:lnTo>
                    <a:pt x="580" y="185"/>
                  </a:lnTo>
                  <a:lnTo>
                    <a:pt x="568" y="173"/>
                  </a:lnTo>
                  <a:lnTo>
                    <a:pt x="568" y="155"/>
                  </a:lnTo>
                  <a:lnTo>
                    <a:pt x="586" y="161"/>
                  </a:lnTo>
                  <a:lnTo>
                    <a:pt x="604" y="155"/>
                  </a:lnTo>
                  <a:lnTo>
                    <a:pt x="622" y="149"/>
                  </a:lnTo>
                  <a:lnTo>
                    <a:pt x="622" y="138"/>
                  </a:lnTo>
                  <a:lnTo>
                    <a:pt x="640" y="126"/>
                  </a:lnTo>
                  <a:lnTo>
                    <a:pt x="670" y="126"/>
                  </a:lnTo>
                  <a:lnTo>
                    <a:pt x="664" y="120"/>
                  </a:lnTo>
                  <a:lnTo>
                    <a:pt x="628" y="102"/>
                  </a:lnTo>
                  <a:lnTo>
                    <a:pt x="622" y="108"/>
                  </a:lnTo>
                  <a:lnTo>
                    <a:pt x="616" y="108"/>
                  </a:lnTo>
                  <a:lnTo>
                    <a:pt x="598" y="108"/>
                  </a:lnTo>
                  <a:lnTo>
                    <a:pt x="586" y="96"/>
                  </a:lnTo>
                  <a:lnTo>
                    <a:pt x="592" y="96"/>
                  </a:lnTo>
                  <a:lnTo>
                    <a:pt x="586" y="78"/>
                  </a:lnTo>
                  <a:lnTo>
                    <a:pt x="586" y="66"/>
                  </a:lnTo>
                  <a:lnTo>
                    <a:pt x="610" y="72"/>
                  </a:lnTo>
                  <a:lnTo>
                    <a:pt x="622" y="60"/>
                  </a:lnTo>
                  <a:lnTo>
                    <a:pt x="616" y="42"/>
                  </a:lnTo>
                  <a:lnTo>
                    <a:pt x="616" y="18"/>
                  </a:lnTo>
                  <a:lnTo>
                    <a:pt x="604" y="12"/>
                  </a:lnTo>
                  <a:lnTo>
                    <a:pt x="598" y="12"/>
                  </a:lnTo>
                  <a:lnTo>
                    <a:pt x="610" y="0"/>
                  </a:lnTo>
                  <a:lnTo>
                    <a:pt x="628" y="0"/>
                  </a:lnTo>
                  <a:lnTo>
                    <a:pt x="646" y="0"/>
                  </a:lnTo>
                  <a:lnTo>
                    <a:pt x="688" y="12"/>
                  </a:lnTo>
                  <a:lnTo>
                    <a:pt x="700" y="24"/>
                  </a:lnTo>
                  <a:lnTo>
                    <a:pt x="718" y="36"/>
                  </a:lnTo>
                  <a:lnTo>
                    <a:pt x="736" y="48"/>
                  </a:lnTo>
                  <a:lnTo>
                    <a:pt x="748" y="66"/>
                  </a:lnTo>
                  <a:lnTo>
                    <a:pt x="766" y="72"/>
                  </a:lnTo>
                  <a:lnTo>
                    <a:pt x="796" y="78"/>
                  </a:lnTo>
                  <a:lnTo>
                    <a:pt x="814" y="84"/>
                  </a:lnTo>
                  <a:lnTo>
                    <a:pt x="832" y="108"/>
                  </a:lnTo>
                  <a:lnTo>
                    <a:pt x="855" y="102"/>
                  </a:lnTo>
                  <a:lnTo>
                    <a:pt x="879" y="96"/>
                  </a:lnTo>
                  <a:lnTo>
                    <a:pt x="891" y="114"/>
                  </a:lnTo>
                  <a:lnTo>
                    <a:pt x="891" y="138"/>
                  </a:lnTo>
                  <a:lnTo>
                    <a:pt x="897" y="155"/>
                  </a:lnTo>
                  <a:lnTo>
                    <a:pt x="873" y="155"/>
                  </a:lnTo>
                  <a:lnTo>
                    <a:pt x="873" y="167"/>
                  </a:lnTo>
                  <a:lnTo>
                    <a:pt x="885" y="185"/>
                  </a:lnTo>
                  <a:lnTo>
                    <a:pt x="891" y="197"/>
                  </a:lnTo>
                  <a:lnTo>
                    <a:pt x="885" y="203"/>
                  </a:lnTo>
                  <a:lnTo>
                    <a:pt x="891" y="209"/>
                  </a:lnTo>
                  <a:lnTo>
                    <a:pt x="873" y="197"/>
                  </a:lnTo>
                  <a:lnTo>
                    <a:pt x="873" y="209"/>
                  </a:lnTo>
                  <a:lnTo>
                    <a:pt x="861" y="221"/>
                  </a:lnTo>
                  <a:lnTo>
                    <a:pt x="855" y="221"/>
                  </a:lnTo>
                  <a:lnTo>
                    <a:pt x="861" y="233"/>
                  </a:lnTo>
                  <a:lnTo>
                    <a:pt x="843" y="227"/>
                  </a:lnTo>
                  <a:lnTo>
                    <a:pt x="838" y="227"/>
                  </a:lnTo>
                  <a:lnTo>
                    <a:pt x="826" y="245"/>
                  </a:lnTo>
                  <a:lnTo>
                    <a:pt x="820" y="257"/>
                  </a:lnTo>
                  <a:lnTo>
                    <a:pt x="808" y="263"/>
                  </a:lnTo>
                  <a:lnTo>
                    <a:pt x="802" y="269"/>
                  </a:lnTo>
                  <a:lnTo>
                    <a:pt x="790" y="275"/>
                  </a:lnTo>
                  <a:lnTo>
                    <a:pt x="778" y="281"/>
                  </a:lnTo>
                  <a:lnTo>
                    <a:pt x="784" y="269"/>
                  </a:lnTo>
                  <a:lnTo>
                    <a:pt x="772" y="263"/>
                  </a:lnTo>
                  <a:lnTo>
                    <a:pt x="778" y="245"/>
                  </a:lnTo>
                  <a:lnTo>
                    <a:pt x="766" y="239"/>
                  </a:lnTo>
                  <a:lnTo>
                    <a:pt x="754" y="245"/>
                  </a:lnTo>
                  <a:lnTo>
                    <a:pt x="748" y="257"/>
                  </a:lnTo>
                  <a:lnTo>
                    <a:pt x="742" y="269"/>
                  </a:lnTo>
                  <a:lnTo>
                    <a:pt x="730" y="275"/>
                  </a:lnTo>
                  <a:lnTo>
                    <a:pt x="718" y="275"/>
                  </a:lnTo>
                  <a:lnTo>
                    <a:pt x="724" y="293"/>
                  </a:lnTo>
                  <a:lnTo>
                    <a:pt x="748" y="299"/>
                  </a:lnTo>
                  <a:lnTo>
                    <a:pt x="754" y="311"/>
                  </a:lnTo>
                  <a:lnTo>
                    <a:pt x="766" y="311"/>
                  </a:lnTo>
                  <a:lnTo>
                    <a:pt x="784" y="299"/>
                  </a:lnTo>
                  <a:lnTo>
                    <a:pt x="802" y="311"/>
                  </a:lnTo>
                  <a:lnTo>
                    <a:pt x="814" y="311"/>
                  </a:lnTo>
                  <a:lnTo>
                    <a:pt x="814" y="323"/>
                  </a:lnTo>
                  <a:lnTo>
                    <a:pt x="802" y="317"/>
                  </a:lnTo>
                  <a:lnTo>
                    <a:pt x="796" y="329"/>
                  </a:lnTo>
                  <a:lnTo>
                    <a:pt x="790" y="335"/>
                  </a:lnTo>
                  <a:lnTo>
                    <a:pt x="784" y="341"/>
                  </a:lnTo>
                  <a:lnTo>
                    <a:pt x="778" y="359"/>
                  </a:lnTo>
                  <a:lnTo>
                    <a:pt x="808" y="377"/>
                  </a:lnTo>
                  <a:lnTo>
                    <a:pt x="814" y="389"/>
                  </a:lnTo>
                  <a:lnTo>
                    <a:pt x="832" y="407"/>
                  </a:lnTo>
                  <a:lnTo>
                    <a:pt x="849" y="425"/>
                  </a:lnTo>
                  <a:lnTo>
                    <a:pt x="820" y="413"/>
                  </a:lnTo>
                  <a:lnTo>
                    <a:pt x="820" y="419"/>
                  </a:lnTo>
                  <a:lnTo>
                    <a:pt x="855" y="437"/>
                  </a:lnTo>
                  <a:lnTo>
                    <a:pt x="838" y="449"/>
                  </a:lnTo>
                  <a:lnTo>
                    <a:pt x="832" y="455"/>
                  </a:lnTo>
                  <a:lnTo>
                    <a:pt x="843" y="455"/>
                  </a:lnTo>
                  <a:lnTo>
                    <a:pt x="849" y="455"/>
                  </a:lnTo>
                  <a:lnTo>
                    <a:pt x="861" y="461"/>
                  </a:lnTo>
                  <a:lnTo>
                    <a:pt x="855" y="467"/>
                  </a:lnTo>
                  <a:lnTo>
                    <a:pt x="861" y="467"/>
                  </a:lnTo>
                  <a:lnTo>
                    <a:pt x="861" y="473"/>
                  </a:lnTo>
                  <a:lnTo>
                    <a:pt x="855" y="473"/>
                  </a:lnTo>
                  <a:lnTo>
                    <a:pt x="861" y="479"/>
                  </a:lnTo>
                  <a:lnTo>
                    <a:pt x="861" y="485"/>
                  </a:lnTo>
                  <a:lnTo>
                    <a:pt x="855" y="485"/>
                  </a:lnTo>
                  <a:lnTo>
                    <a:pt x="861" y="491"/>
                  </a:lnTo>
                  <a:lnTo>
                    <a:pt x="849" y="497"/>
                  </a:lnTo>
                  <a:lnTo>
                    <a:pt x="855" y="502"/>
                  </a:lnTo>
                  <a:lnTo>
                    <a:pt x="849" y="514"/>
                  </a:lnTo>
                  <a:lnTo>
                    <a:pt x="843" y="526"/>
                  </a:lnTo>
                  <a:lnTo>
                    <a:pt x="843" y="532"/>
                  </a:lnTo>
                  <a:lnTo>
                    <a:pt x="838" y="538"/>
                  </a:lnTo>
                  <a:lnTo>
                    <a:pt x="838" y="532"/>
                  </a:lnTo>
                  <a:lnTo>
                    <a:pt x="843" y="538"/>
                  </a:lnTo>
                  <a:lnTo>
                    <a:pt x="843" y="550"/>
                  </a:lnTo>
                  <a:lnTo>
                    <a:pt x="838" y="544"/>
                  </a:lnTo>
                  <a:lnTo>
                    <a:pt x="838" y="550"/>
                  </a:lnTo>
                  <a:lnTo>
                    <a:pt x="838" y="556"/>
                  </a:lnTo>
                  <a:lnTo>
                    <a:pt x="832" y="562"/>
                  </a:lnTo>
                  <a:lnTo>
                    <a:pt x="826" y="568"/>
                  </a:lnTo>
                  <a:lnTo>
                    <a:pt x="820" y="568"/>
                  </a:lnTo>
                  <a:lnTo>
                    <a:pt x="826" y="574"/>
                  </a:lnTo>
                  <a:lnTo>
                    <a:pt x="820" y="580"/>
                  </a:lnTo>
                  <a:lnTo>
                    <a:pt x="808" y="592"/>
                  </a:lnTo>
                  <a:lnTo>
                    <a:pt x="802" y="598"/>
                  </a:lnTo>
                  <a:lnTo>
                    <a:pt x="790" y="598"/>
                  </a:lnTo>
                  <a:lnTo>
                    <a:pt x="784" y="598"/>
                  </a:lnTo>
                  <a:lnTo>
                    <a:pt x="778" y="604"/>
                  </a:lnTo>
                  <a:lnTo>
                    <a:pt x="772" y="598"/>
                  </a:lnTo>
                  <a:lnTo>
                    <a:pt x="772" y="604"/>
                  </a:lnTo>
                  <a:lnTo>
                    <a:pt x="766" y="610"/>
                  </a:lnTo>
                  <a:lnTo>
                    <a:pt x="760" y="604"/>
                  </a:lnTo>
                  <a:lnTo>
                    <a:pt x="754" y="592"/>
                  </a:lnTo>
                  <a:lnTo>
                    <a:pt x="748" y="598"/>
                  </a:lnTo>
                  <a:lnTo>
                    <a:pt x="754" y="610"/>
                  </a:lnTo>
                  <a:lnTo>
                    <a:pt x="748" y="610"/>
                  </a:lnTo>
                  <a:lnTo>
                    <a:pt x="748" y="616"/>
                  </a:lnTo>
                  <a:lnTo>
                    <a:pt x="742" y="622"/>
                  </a:lnTo>
                  <a:lnTo>
                    <a:pt x="736" y="616"/>
                  </a:lnTo>
                  <a:lnTo>
                    <a:pt x="736" y="622"/>
                  </a:lnTo>
                  <a:lnTo>
                    <a:pt x="730" y="622"/>
                  </a:lnTo>
                  <a:lnTo>
                    <a:pt x="718" y="628"/>
                  </a:lnTo>
                  <a:lnTo>
                    <a:pt x="706" y="628"/>
                  </a:lnTo>
                  <a:lnTo>
                    <a:pt x="706" y="640"/>
                  </a:lnTo>
                  <a:lnTo>
                    <a:pt x="706" y="652"/>
                  </a:lnTo>
                  <a:lnTo>
                    <a:pt x="700" y="646"/>
                  </a:lnTo>
                  <a:lnTo>
                    <a:pt x="694" y="628"/>
                  </a:lnTo>
                  <a:lnTo>
                    <a:pt x="688" y="622"/>
                  </a:lnTo>
                  <a:lnTo>
                    <a:pt x="682" y="628"/>
                  </a:lnTo>
                  <a:lnTo>
                    <a:pt x="676" y="622"/>
                  </a:lnTo>
                  <a:lnTo>
                    <a:pt x="670" y="622"/>
                  </a:lnTo>
                  <a:lnTo>
                    <a:pt x="664" y="628"/>
                  </a:lnTo>
                  <a:lnTo>
                    <a:pt x="646" y="616"/>
                  </a:lnTo>
                  <a:lnTo>
                    <a:pt x="640" y="610"/>
                  </a:lnTo>
                  <a:lnTo>
                    <a:pt x="634" y="598"/>
                  </a:lnTo>
                  <a:lnTo>
                    <a:pt x="616" y="592"/>
                  </a:lnTo>
                  <a:lnTo>
                    <a:pt x="604" y="592"/>
                  </a:lnTo>
                  <a:lnTo>
                    <a:pt x="598" y="604"/>
                  </a:lnTo>
                  <a:lnTo>
                    <a:pt x="592" y="604"/>
                  </a:lnTo>
                  <a:lnTo>
                    <a:pt x="586" y="604"/>
                  </a:lnTo>
                  <a:lnTo>
                    <a:pt x="580" y="604"/>
                  </a:lnTo>
                  <a:lnTo>
                    <a:pt x="574" y="604"/>
                  </a:lnTo>
                  <a:lnTo>
                    <a:pt x="562" y="604"/>
                  </a:lnTo>
                  <a:lnTo>
                    <a:pt x="556" y="610"/>
                  </a:lnTo>
                  <a:lnTo>
                    <a:pt x="550" y="610"/>
                  </a:lnTo>
                  <a:lnTo>
                    <a:pt x="556" y="634"/>
                  </a:lnTo>
                  <a:lnTo>
                    <a:pt x="544" y="628"/>
                  </a:lnTo>
                  <a:lnTo>
                    <a:pt x="544" y="622"/>
                  </a:lnTo>
                  <a:lnTo>
                    <a:pt x="538" y="622"/>
                  </a:lnTo>
                  <a:lnTo>
                    <a:pt x="526" y="628"/>
                  </a:lnTo>
                  <a:lnTo>
                    <a:pt x="520" y="616"/>
                  </a:lnTo>
                  <a:lnTo>
                    <a:pt x="509" y="610"/>
                  </a:lnTo>
                  <a:lnTo>
                    <a:pt x="509" y="592"/>
                  </a:lnTo>
                  <a:lnTo>
                    <a:pt x="497" y="592"/>
                  </a:lnTo>
                  <a:lnTo>
                    <a:pt x="497" y="574"/>
                  </a:lnTo>
                  <a:lnTo>
                    <a:pt x="473" y="574"/>
                  </a:lnTo>
                  <a:lnTo>
                    <a:pt x="473" y="568"/>
                  </a:lnTo>
                  <a:lnTo>
                    <a:pt x="473" y="562"/>
                  </a:lnTo>
                  <a:lnTo>
                    <a:pt x="485" y="544"/>
                  </a:lnTo>
                  <a:lnTo>
                    <a:pt x="485" y="538"/>
                  </a:lnTo>
                  <a:lnTo>
                    <a:pt x="479" y="520"/>
                  </a:lnTo>
                  <a:lnTo>
                    <a:pt x="479" y="502"/>
                  </a:lnTo>
                  <a:lnTo>
                    <a:pt x="473" y="502"/>
                  </a:lnTo>
                  <a:lnTo>
                    <a:pt x="455" y="485"/>
                  </a:lnTo>
                  <a:lnTo>
                    <a:pt x="455" y="491"/>
                  </a:lnTo>
                  <a:lnTo>
                    <a:pt x="437" y="485"/>
                  </a:lnTo>
                  <a:lnTo>
                    <a:pt x="437" y="479"/>
                  </a:lnTo>
                  <a:lnTo>
                    <a:pt x="431" y="473"/>
                  </a:lnTo>
                  <a:lnTo>
                    <a:pt x="425" y="467"/>
                  </a:lnTo>
                  <a:lnTo>
                    <a:pt x="413" y="473"/>
                  </a:lnTo>
                  <a:lnTo>
                    <a:pt x="401" y="473"/>
                  </a:lnTo>
                  <a:close/>
                </a:path>
              </a:pathLst>
            </a:custGeom>
            <a:solidFill>
              <a:srgbClr val="6F73BF"/>
            </a:solidFill>
            <a:ln w="9525">
              <a:solidFill>
                <a:srgbClr val="000000"/>
              </a:solidFill>
              <a:round/>
              <a:headEnd/>
              <a:tailEnd/>
            </a:ln>
          </p:spPr>
          <p:txBody>
            <a:bodyPr/>
            <a:lstStyle/>
            <a:p>
              <a:pPr algn="ctr"/>
              <a:endParaRPr lang="en-US"/>
            </a:p>
          </p:txBody>
        </p:sp>
        <p:sp>
          <p:nvSpPr>
            <p:cNvPr id="21797" name="Freeform 314"/>
            <p:cNvSpPr>
              <a:spLocks/>
            </p:cNvSpPr>
            <p:nvPr/>
          </p:nvSpPr>
          <p:spPr bwMode="auto">
            <a:xfrm>
              <a:off x="4572" y="2309"/>
              <a:ext cx="38" cy="34"/>
            </a:xfrm>
            <a:custGeom>
              <a:avLst/>
              <a:gdLst>
                <a:gd name="T0" fmla="*/ 30 w 42"/>
                <a:gd name="T1" fmla="*/ 0 h 30"/>
                <a:gd name="T2" fmla="*/ 12 w 42"/>
                <a:gd name="T3" fmla="*/ 0 h 30"/>
                <a:gd name="T4" fmla="*/ 0 w 42"/>
                <a:gd name="T5" fmla="*/ 12 h 30"/>
                <a:gd name="T6" fmla="*/ 0 w 42"/>
                <a:gd name="T7" fmla="*/ 24 h 30"/>
                <a:gd name="T8" fmla="*/ 18 w 42"/>
                <a:gd name="T9" fmla="*/ 30 h 30"/>
                <a:gd name="T10" fmla="*/ 24 w 42"/>
                <a:gd name="T11" fmla="*/ 30 h 30"/>
                <a:gd name="T12" fmla="*/ 30 w 42"/>
                <a:gd name="T13" fmla="*/ 18 h 30"/>
                <a:gd name="T14" fmla="*/ 42 w 42"/>
                <a:gd name="T15" fmla="*/ 6 h 30"/>
                <a:gd name="T16" fmla="*/ 36 w 42"/>
                <a:gd name="T17" fmla="*/ 0 h 30"/>
                <a:gd name="T18" fmla="*/ 30 w 42"/>
                <a:gd name="T19" fmla="*/ 0 h 3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2"/>
                <a:gd name="T31" fmla="*/ 0 h 30"/>
                <a:gd name="T32" fmla="*/ 42 w 42"/>
                <a:gd name="T33" fmla="*/ 30 h 3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2" h="30">
                  <a:moveTo>
                    <a:pt x="30" y="0"/>
                  </a:moveTo>
                  <a:lnTo>
                    <a:pt x="12" y="0"/>
                  </a:lnTo>
                  <a:lnTo>
                    <a:pt x="0" y="12"/>
                  </a:lnTo>
                  <a:lnTo>
                    <a:pt x="0" y="24"/>
                  </a:lnTo>
                  <a:lnTo>
                    <a:pt x="18" y="30"/>
                  </a:lnTo>
                  <a:lnTo>
                    <a:pt x="24" y="30"/>
                  </a:lnTo>
                  <a:lnTo>
                    <a:pt x="30" y="18"/>
                  </a:lnTo>
                  <a:lnTo>
                    <a:pt x="42" y="6"/>
                  </a:lnTo>
                  <a:lnTo>
                    <a:pt x="36" y="0"/>
                  </a:lnTo>
                  <a:lnTo>
                    <a:pt x="30" y="0"/>
                  </a:lnTo>
                  <a:close/>
                </a:path>
              </a:pathLst>
            </a:custGeom>
            <a:solidFill>
              <a:srgbClr val="6F73BF"/>
            </a:solidFill>
            <a:ln w="9525">
              <a:solidFill>
                <a:srgbClr val="000000"/>
              </a:solidFill>
              <a:round/>
              <a:headEnd/>
              <a:tailEnd/>
            </a:ln>
          </p:spPr>
          <p:txBody>
            <a:bodyPr/>
            <a:lstStyle/>
            <a:p>
              <a:pPr algn="ctr"/>
              <a:endParaRPr lang="en-US"/>
            </a:p>
          </p:txBody>
        </p:sp>
        <p:sp>
          <p:nvSpPr>
            <p:cNvPr id="21798" name="Freeform 315"/>
            <p:cNvSpPr>
              <a:spLocks/>
            </p:cNvSpPr>
            <p:nvPr/>
          </p:nvSpPr>
          <p:spPr bwMode="auto">
            <a:xfrm>
              <a:off x="4842" y="1825"/>
              <a:ext cx="135" cy="182"/>
            </a:xfrm>
            <a:custGeom>
              <a:avLst/>
              <a:gdLst>
                <a:gd name="T0" fmla="*/ 138 w 150"/>
                <a:gd name="T1" fmla="*/ 120 h 162"/>
                <a:gd name="T2" fmla="*/ 132 w 150"/>
                <a:gd name="T3" fmla="*/ 120 h 162"/>
                <a:gd name="T4" fmla="*/ 132 w 150"/>
                <a:gd name="T5" fmla="*/ 126 h 162"/>
                <a:gd name="T6" fmla="*/ 126 w 150"/>
                <a:gd name="T7" fmla="*/ 132 h 162"/>
                <a:gd name="T8" fmla="*/ 126 w 150"/>
                <a:gd name="T9" fmla="*/ 138 h 162"/>
                <a:gd name="T10" fmla="*/ 120 w 150"/>
                <a:gd name="T11" fmla="*/ 126 h 162"/>
                <a:gd name="T12" fmla="*/ 120 w 150"/>
                <a:gd name="T13" fmla="*/ 138 h 162"/>
                <a:gd name="T14" fmla="*/ 96 w 150"/>
                <a:gd name="T15" fmla="*/ 138 h 162"/>
                <a:gd name="T16" fmla="*/ 96 w 150"/>
                <a:gd name="T17" fmla="*/ 132 h 162"/>
                <a:gd name="T18" fmla="*/ 90 w 150"/>
                <a:gd name="T19" fmla="*/ 132 h 162"/>
                <a:gd name="T20" fmla="*/ 90 w 150"/>
                <a:gd name="T21" fmla="*/ 138 h 162"/>
                <a:gd name="T22" fmla="*/ 96 w 150"/>
                <a:gd name="T23" fmla="*/ 144 h 162"/>
                <a:gd name="T24" fmla="*/ 90 w 150"/>
                <a:gd name="T25" fmla="*/ 156 h 162"/>
                <a:gd name="T26" fmla="*/ 84 w 150"/>
                <a:gd name="T27" fmla="*/ 162 h 162"/>
                <a:gd name="T28" fmla="*/ 66 w 150"/>
                <a:gd name="T29" fmla="*/ 150 h 162"/>
                <a:gd name="T30" fmla="*/ 66 w 150"/>
                <a:gd name="T31" fmla="*/ 138 h 162"/>
                <a:gd name="T32" fmla="*/ 48 w 150"/>
                <a:gd name="T33" fmla="*/ 138 h 162"/>
                <a:gd name="T34" fmla="*/ 24 w 150"/>
                <a:gd name="T35" fmla="*/ 144 h 162"/>
                <a:gd name="T36" fmla="*/ 18 w 150"/>
                <a:gd name="T37" fmla="*/ 150 h 162"/>
                <a:gd name="T38" fmla="*/ 0 w 150"/>
                <a:gd name="T39" fmla="*/ 150 h 162"/>
                <a:gd name="T40" fmla="*/ 0 w 150"/>
                <a:gd name="T41" fmla="*/ 144 h 162"/>
                <a:gd name="T42" fmla="*/ 12 w 150"/>
                <a:gd name="T43" fmla="*/ 132 h 162"/>
                <a:gd name="T44" fmla="*/ 24 w 150"/>
                <a:gd name="T45" fmla="*/ 120 h 162"/>
                <a:gd name="T46" fmla="*/ 60 w 150"/>
                <a:gd name="T47" fmla="*/ 120 h 162"/>
                <a:gd name="T48" fmla="*/ 60 w 150"/>
                <a:gd name="T49" fmla="*/ 120 h 162"/>
                <a:gd name="T50" fmla="*/ 72 w 150"/>
                <a:gd name="T51" fmla="*/ 114 h 162"/>
                <a:gd name="T52" fmla="*/ 66 w 150"/>
                <a:gd name="T53" fmla="*/ 102 h 162"/>
                <a:gd name="T54" fmla="*/ 66 w 150"/>
                <a:gd name="T55" fmla="*/ 90 h 162"/>
                <a:gd name="T56" fmla="*/ 72 w 150"/>
                <a:gd name="T57" fmla="*/ 84 h 162"/>
                <a:gd name="T58" fmla="*/ 72 w 150"/>
                <a:gd name="T59" fmla="*/ 90 h 162"/>
                <a:gd name="T60" fmla="*/ 78 w 150"/>
                <a:gd name="T61" fmla="*/ 96 h 162"/>
                <a:gd name="T62" fmla="*/ 96 w 150"/>
                <a:gd name="T63" fmla="*/ 78 h 162"/>
                <a:gd name="T64" fmla="*/ 96 w 150"/>
                <a:gd name="T65" fmla="*/ 66 h 162"/>
                <a:gd name="T66" fmla="*/ 96 w 150"/>
                <a:gd name="T67" fmla="*/ 48 h 162"/>
                <a:gd name="T68" fmla="*/ 90 w 150"/>
                <a:gd name="T69" fmla="*/ 36 h 162"/>
                <a:gd name="T70" fmla="*/ 84 w 150"/>
                <a:gd name="T71" fmla="*/ 18 h 162"/>
                <a:gd name="T72" fmla="*/ 84 w 150"/>
                <a:gd name="T73" fmla="*/ 6 h 162"/>
                <a:gd name="T74" fmla="*/ 90 w 150"/>
                <a:gd name="T75" fmla="*/ 12 h 162"/>
                <a:gd name="T76" fmla="*/ 96 w 150"/>
                <a:gd name="T77" fmla="*/ 12 h 162"/>
                <a:gd name="T78" fmla="*/ 96 w 150"/>
                <a:gd name="T79" fmla="*/ 6 h 162"/>
                <a:gd name="T80" fmla="*/ 90 w 150"/>
                <a:gd name="T81" fmla="*/ 6 h 162"/>
                <a:gd name="T82" fmla="*/ 90 w 150"/>
                <a:gd name="T83" fmla="*/ 0 h 162"/>
                <a:gd name="T84" fmla="*/ 96 w 150"/>
                <a:gd name="T85" fmla="*/ 6 h 162"/>
                <a:gd name="T86" fmla="*/ 114 w 150"/>
                <a:gd name="T87" fmla="*/ 24 h 162"/>
                <a:gd name="T88" fmla="*/ 132 w 150"/>
                <a:gd name="T89" fmla="*/ 42 h 162"/>
                <a:gd name="T90" fmla="*/ 132 w 150"/>
                <a:gd name="T91" fmla="*/ 60 h 162"/>
                <a:gd name="T92" fmla="*/ 126 w 150"/>
                <a:gd name="T93" fmla="*/ 72 h 162"/>
                <a:gd name="T94" fmla="*/ 138 w 150"/>
                <a:gd name="T95" fmla="*/ 96 h 162"/>
                <a:gd name="T96" fmla="*/ 150 w 150"/>
                <a:gd name="T97" fmla="*/ 114 h 162"/>
                <a:gd name="T98" fmla="*/ 138 w 150"/>
                <a:gd name="T99" fmla="*/ 132 h 162"/>
                <a:gd name="T100" fmla="*/ 138 w 150"/>
                <a:gd name="T101" fmla="*/ 120 h 16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50"/>
                <a:gd name="T154" fmla="*/ 0 h 162"/>
                <a:gd name="T155" fmla="*/ 150 w 150"/>
                <a:gd name="T156" fmla="*/ 162 h 16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50" h="162">
                  <a:moveTo>
                    <a:pt x="138" y="120"/>
                  </a:moveTo>
                  <a:lnTo>
                    <a:pt x="132" y="120"/>
                  </a:lnTo>
                  <a:lnTo>
                    <a:pt x="132" y="126"/>
                  </a:lnTo>
                  <a:lnTo>
                    <a:pt x="126" y="132"/>
                  </a:lnTo>
                  <a:lnTo>
                    <a:pt x="126" y="138"/>
                  </a:lnTo>
                  <a:lnTo>
                    <a:pt x="120" y="126"/>
                  </a:lnTo>
                  <a:lnTo>
                    <a:pt x="120" y="138"/>
                  </a:lnTo>
                  <a:lnTo>
                    <a:pt x="96" y="138"/>
                  </a:lnTo>
                  <a:lnTo>
                    <a:pt x="96" y="132"/>
                  </a:lnTo>
                  <a:lnTo>
                    <a:pt x="90" y="132"/>
                  </a:lnTo>
                  <a:lnTo>
                    <a:pt x="90" y="138"/>
                  </a:lnTo>
                  <a:lnTo>
                    <a:pt x="96" y="144"/>
                  </a:lnTo>
                  <a:lnTo>
                    <a:pt x="90" y="156"/>
                  </a:lnTo>
                  <a:lnTo>
                    <a:pt x="84" y="162"/>
                  </a:lnTo>
                  <a:lnTo>
                    <a:pt x="66" y="150"/>
                  </a:lnTo>
                  <a:lnTo>
                    <a:pt x="66" y="138"/>
                  </a:lnTo>
                  <a:lnTo>
                    <a:pt x="48" y="138"/>
                  </a:lnTo>
                  <a:lnTo>
                    <a:pt x="24" y="144"/>
                  </a:lnTo>
                  <a:lnTo>
                    <a:pt x="18" y="150"/>
                  </a:lnTo>
                  <a:lnTo>
                    <a:pt x="0" y="150"/>
                  </a:lnTo>
                  <a:lnTo>
                    <a:pt x="0" y="144"/>
                  </a:lnTo>
                  <a:lnTo>
                    <a:pt x="12" y="132"/>
                  </a:lnTo>
                  <a:lnTo>
                    <a:pt x="24" y="120"/>
                  </a:lnTo>
                  <a:lnTo>
                    <a:pt x="60" y="120"/>
                  </a:lnTo>
                  <a:lnTo>
                    <a:pt x="72" y="114"/>
                  </a:lnTo>
                  <a:lnTo>
                    <a:pt x="66" y="102"/>
                  </a:lnTo>
                  <a:lnTo>
                    <a:pt x="66" y="90"/>
                  </a:lnTo>
                  <a:lnTo>
                    <a:pt x="72" y="84"/>
                  </a:lnTo>
                  <a:lnTo>
                    <a:pt x="72" y="90"/>
                  </a:lnTo>
                  <a:lnTo>
                    <a:pt x="78" y="96"/>
                  </a:lnTo>
                  <a:lnTo>
                    <a:pt x="96" y="78"/>
                  </a:lnTo>
                  <a:lnTo>
                    <a:pt x="96" y="66"/>
                  </a:lnTo>
                  <a:lnTo>
                    <a:pt x="96" y="48"/>
                  </a:lnTo>
                  <a:lnTo>
                    <a:pt x="90" y="36"/>
                  </a:lnTo>
                  <a:lnTo>
                    <a:pt x="84" y="18"/>
                  </a:lnTo>
                  <a:lnTo>
                    <a:pt x="84" y="6"/>
                  </a:lnTo>
                  <a:lnTo>
                    <a:pt x="90" y="12"/>
                  </a:lnTo>
                  <a:lnTo>
                    <a:pt x="96" y="12"/>
                  </a:lnTo>
                  <a:lnTo>
                    <a:pt x="96" y="6"/>
                  </a:lnTo>
                  <a:lnTo>
                    <a:pt x="90" y="6"/>
                  </a:lnTo>
                  <a:lnTo>
                    <a:pt x="90" y="0"/>
                  </a:lnTo>
                  <a:lnTo>
                    <a:pt x="96" y="6"/>
                  </a:lnTo>
                  <a:lnTo>
                    <a:pt x="114" y="24"/>
                  </a:lnTo>
                  <a:lnTo>
                    <a:pt x="132" y="42"/>
                  </a:lnTo>
                  <a:lnTo>
                    <a:pt x="132" y="60"/>
                  </a:lnTo>
                  <a:lnTo>
                    <a:pt x="126" y="72"/>
                  </a:lnTo>
                  <a:lnTo>
                    <a:pt x="138" y="96"/>
                  </a:lnTo>
                  <a:lnTo>
                    <a:pt x="150" y="114"/>
                  </a:lnTo>
                  <a:lnTo>
                    <a:pt x="138" y="132"/>
                  </a:lnTo>
                  <a:lnTo>
                    <a:pt x="138" y="120"/>
                  </a:lnTo>
                  <a:close/>
                </a:path>
              </a:pathLst>
            </a:custGeom>
            <a:solidFill>
              <a:srgbClr val="239FB1"/>
            </a:solidFill>
            <a:ln w="9525">
              <a:solidFill>
                <a:srgbClr val="000000"/>
              </a:solidFill>
              <a:round/>
              <a:headEnd/>
              <a:tailEnd/>
            </a:ln>
          </p:spPr>
          <p:txBody>
            <a:bodyPr/>
            <a:lstStyle/>
            <a:p>
              <a:pPr algn="ctr"/>
              <a:endParaRPr lang="en-US"/>
            </a:p>
          </p:txBody>
        </p:sp>
        <p:sp>
          <p:nvSpPr>
            <p:cNvPr id="21799" name="Freeform 316"/>
            <p:cNvSpPr>
              <a:spLocks/>
            </p:cNvSpPr>
            <p:nvPr/>
          </p:nvSpPr>
          <p:spPr bwMode="auto">
            <a:xfrm>
              <a:off x="4890" y="1737"/>
              <a:ext cx="76" cy="88"/>
            </a:xfrm>
            <a:custGeom>
              <a:avLst/>
              <a:gdLst>
                <a:gd name="T0" fmla="*/ 66 w 84"/>
                <a:gd name="T1" fmla="*/ 30 h 78"/>
                <a:gd name="T2" fmla="*/ 48 w 84"/>
                <a:gd name="T3" fmla="*/ 24 h 78"/>
                <a:gd name="T4" fmla="*/ 24 w 84"/>
                <a:gd name="T5" fmla="*/ 12 h 78"/>
                <a:gd name="T6" fmla="*/ 0 w 84"/>
                <a:gd name="T7" fmla="*/ 0 h 78"/>
                <a:gd name="T8" fmla="*/ 0 w 84"/>
                <a:gd name="T9" fmla="*/ 12 h 78"/>
                <a:gd name="T10" fmla="*/ 12 w 84"/>
                <a:gd name="T11" fmla="*/ 24 h 78"/>
                <a:gd name="T12" fmla="*/ 18 w 84"/>
                <a:gd name="T13" fmla="*/ 42 h 78"/>
                <a:gd name="T14" fmla="*/ 6 w 84"/>
                <a:gd name="T15" fmla="*/ 42 h 78"/>
                <a:gd name="T16" fmla="*/ 6 w 84"/>
                <a:gd name="T17" fmla="*/ 48 h 78"/>
                <a:gd name="T18" fmla="*/ 6 w 84"/>
                <a:gd name="T19" fmla="*/ 54 h 78"/>
                <a:gd name="T20" fmla="*/ 6 w 84"/>
                <a:gd name="T21" fmla="*/ 66 h 78"/>
                <a:gd name="T22" fmla="*/ 18 w 84"/>
                <a:gd name="T23" fmla="*/ 78 h 78"/>
                <a:gd name="T24" fmla="*/ 24 w 84"/>
                <a:gd name="T25" fmla="*/ 78 h 78"/>
                <a:gd name="T26" fmla="*/ 30 w 84"/>
                <a:gd name="T27" fmla="*/ 72 h 78"/>
                <a:gd name="T28" fmla="*/ 12 w 84"/>
                <a:gd name="T29" fmla="*/ 60 h 78"/>
                <a:gd name="T30" fmla="*/ 18 w 84"/>
                <a:gd name="T31" fmla="*/ 60 h 78"/>
                <a:gd name="T32" fmla="*/ 30 w 84"/>
                <a:gd name="T33" fmla="*/ 60 h 78"/>
                <a:gd name="T34" fmla="*/ 60 w 84"/>
                <a:gd name="T35" fmla="*/ 66 h 78"/>
                <a:gd name="T36" fmla="*/ 60 w 84"/>
                <a:gd name="T37" fmla="*/ 66 h 78"/>
                <a:gd name="T38" fmla="*/ 72 w 84"/>
                <a:gd name="T39" fmla="*/ 48 h 78"/>
                <a:gd name="T40" fmla="*/ 84 w 84"/>
                <a:gd name="T41" fmla="*/ 42 h 78"/>
                <a:gd name="T42" fmla="*/ 78 w 84"/>
                <a:gd name="T43" fmla="*/ 36 h 78"/>
                <a:gd name="T44" fmla="*/ 66 w 84"/>
                <a:gd name="T45" fmla="*/ 24 h 78"/>
                <a:gd name="T46" fmla="*/ 66 w 84"/>
                <a:gd name="T47" fmla="*/ 30 h 7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84"/>
                <a:gd name="T73" fmla="*/ 0 h 78"/>
                <a:gd name="T74" fmla="*/ 84 w 84"/>
                <a:gd name="T75" fmla="*/ 78 h 7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84" h="78">
                  <a:moveTo>
                    <a:pt x="66" y="30"/>
                  </a:moveTo>
                  <a:lnTo>
                    <a:pt x="48" y="24"/>
                  </a:lnTo>
                  <a:lnTo>
                    <a:pt x="24" y="12"/>
                  </a:lnTo>
                  <a:lnTo>
                    <a:pt x="0" y="0"/>
                  </a:lnTo>
                  <a:lnTo>
                    <a:pt x="0" y="12"/>
                  </a:lnTo>
                  <a:lnTo>
                    <a:pt x="12" y="24"/>
                  </a:lnTo>
                  <a:lnTo>
                    <a:pt x="18" y="42"/>
                  </a:lnTo>
                  <a:lnTo>
                    <a:pt x="6" y="42"/>
                  </a:lnTo>
                  <a:lnTo>
                    <a:pt x="6" y="48"/>
                  </a:lnTo>
                  <a:lnTo>
                    <a:pt x="6" y="54"/>
                  </a:lnTo>
                  <a:lnTo>
                    <a:pt x="6" y="66"/>
                  </a:lnTo>
                  <a:lnTo>
                    <a:pt x="18" y="78"/>
                  </a:lnTo>
                  <a:lnTo>
                    <a:pt x="24" y="78"/>
                  </a:lnTo>
                  <a:lnTo>
                    <a:pt x="30" y="72"/>
                  </a:lnTo>
                  <a:lnTo>
                    <a:pt x="12" y="60"/>
                  </a:lnTo>
                  <a:lnTo>
                    <a:pt x="18" y="60"/>
                  </a:lnTo>
                  <a:lnTo>
                    <a:pt x="30" y="60"/>
                  </a:lnTo>
                  <a:lnTo>
                    <a:pt x="60" y="66"/>
                  </a:lnTo>
                  <a:lnTo>
                    <a:pt x="72" y="48"/>
                  </a:lnTo>
                  <a:lnTo>
                    <a:pt x="84" y="42"/>
                  </a:lnTo>
                  <a:lnTo>
                    <a:pt x="78" y="36"/>
                  </a:lnTo>
                  <a:lnTo>
                    <a:pt x="66" y="24"/>
                  </a:lnTo>
                  <a:lnTo>
                    <a:pt x="66" y="30"/>
                  </a:lnTo>
                  <a:close/>
                </a:path>
              </a:pathLst>
            </a:custGeom>
            <a:solidFill>
              <a:srgbClr val="239FB1"/>
            </a:solidFill>
            <a:ln w="9525">
              <a:solidFill>
                <a:srgbClr val="000000"/>
              </a:solidFill>
              <a:round/>
              <a:headEnd/>
              <a:tailEnd/>
            </a:ln>
          </p:spPr>
          <p:txBody>
            <a:bodyPr/>
            <a:lstStyle/>
            <a:p>
              <a:pPr algn="ctr"/>
              <a:endParaRPr lang="en-US"/>
            </a:p>
          </p:txBody>
        </p:sp>
        <p:sp>
          <p:nvSpPr>
            <p:cNvPr id="21800" name="Freeform 317"/>
            <p:cNvSpPr>
              <a:spLocks/>
            </p:cNvSpPr>
            <p:nvPr/>
          </p:nvSpPr>
          <p:spPr bwMode="auto">
            <a:xfrm>
              <a:off x="4825" y="1994"/>
              <a:ext cx="44" cy="67"/>
            </a:xfrm>
            <a:custGeom>
              <a:avLst/>
              <a:gdLst>
                <a:gd name="T0" fmla="*/ 48 w 48"/>
                <a:gd name="T1" fmla="*/ 24 h 60"/>
                <a:gd name="T2" fmla="*/ 42 w 48"/>
                <a:gd name="T3" fmla="*/ 36 h 60"/>
                <a:gd name="T4" fmla="*/ 42 w 48"/>
                <a:gd name="T5" fmla="*/ 48 h 60"/>
                <a:gd name="T6" fmla="*/ 36 w 48"/>
                <a:gd name="T7" fmla="*/ 60 h 60"/>
                <a:gd name="T8" fmla="*/ 30 w 48"/>
                <a:gd name="T9" fmla="*/ 48 h 60"/>
                <a:gd name="T10" fmla="*/ 30 w 48"/>
                <a:gd name="T11" fmla="*/ 54 h 60"/>
                <a:gd name="T12" fmla="*/ 30 w 48"/>
                <a:gd name="T13" fmla="*/ 54 h 60"/>
                <a:gd name="T14" fmla="*/ 24 w 48"/>
                <a:gd name="T15" fmla="*/ 36 h 60"/>
                <a:gd name="T16" fmla="*/ 24 w 48"/>
                <a:gd name="T17" fmla="*/ 30 h 60"/>
                <a:gd name="T18" fmla="*/ 12 w 48"/>
                <a:gd name="T19" fmla="*/ 18 h 60"/>
                <a:gd name="T20" fmla="*/ 18 w 48"/>
                <a:gd name="T21" fmla="*/ 30 h 60"/>
                <a:gd name="T22" fmla="*/ 12 w 48"/>
                <a:gd name="T23" fmla="*/ 30 h 60"/>
                <a:gd name="T24" fmla="*/ 6 w 48"/>
                <a:gd name="T25" fmla="*/ 18 h 60"/>
                <a:gd name="T26" fmla="*/ 12 w 48"/>
                <a:gd name="T27" fmla="*/ 18 h 60"/>
                <a:gd name="T28" fmla="*/ 0 w 48"/>
                <a:gd name="T29" fmla="*/ 12 h 60"/>
                <a:gd name="T30" fmla="*/ 18 w 48"/>
                <a:gd name="T31" fmla="*/ 0 h 60"/>
                <a:gd name="T32" fmla="*/ 30 w 48"/>
                <a:gd name="T33" fmla="*/ 6 h 60"/>
                <a:gd name="T34" fmla="*/ 36 w 48"/>
                <a:gd name="T35" fmla="*/ 12 h 60"/>
                <a:gd name="T36" fmla="*/ 36 w 48"/>
                <a:gd name="T37" fmla="*/ 18 h 60"/>
                <a:gd name="T38" fmla="*/ 48 w 48"/>
                <a:gd name="T39" fmla="*/ 24 h 6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60"/>
                <a:gd name="T62" fmla="*/ 48 w 48"/>
                <a:gd name="T63" fmla="*/ 60 h 6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60">
                  <a:moveTo>
                    <a:pt x="48" y="24"/>
                  </a:moveTo>
                  <a:lnTo>
                    <a:pt x="42" y="36"/>
                  </a:lnTo>
                  <a:lnTo>
                    <a:pt x="42" y="48"/>
                  </a:lnTo>
                  <a:lnTo>
                    <a:pt x="36" y="60"/>
                  </a:lnTo>
                  <a:lnTo>
                    <a:pt x="30" y="48"/>
                  </a:lnTo>
                  <a:lnTo>
                    <a:pt x="30" y="54"/>
                  </a:lnTo>
                  <a:lnTo>
                    <a:pt x="24" y="36"/>
                  </a:lnTo>
                  <a:lnTo>
                    <a:pt x="24" y="30"/>
                  </a:lnTo>
                  <a:lnTo>
                    <a:pt x="12" y="18"/>
                  </a:lnTo>
                  <a:lnTo>
                    <a:pt x="18" y="30"/>
                  </a:lnTo>
                  <a:lnTo>
                    <a:pt x="12" y="30"/>
                  </a:lnTo>
                  <a:lnTo>
                    <a:pt x="6" y="18"/>
                  </a:lnTo>
                  <a:lnTo>
                    <a:pt x="12" y="18"/>
                  </a:lnTo>
                  <a:lnTo>
                    <a:pt x="0" y="12"/>
                  </a:lnTo>
                  <a:lnTo>
                    <a:pt x="18" y="0"/>
                  </a:lnTo>
                  <a:lnTo>
                    <a:pt x="30" y="6"/>
                  </a:lnTo>
                  <a:lnTo>
                    <a:pt x="36" y="12"/>
                  </a:lnTo>
                  <a:lnTo>
                    <a:pt x="36" y="18"/>
                  </a:lnTo>
                  <a:lnTo>
                    <a:pt x="48" y="24"/>
                  </a:lnTo>
                  <a:close/>
                </a:path>
              </a:pathLst>
            </a:custGeom>
            <a:solidFill>
              <a:srgbClr val="239FB1"/>
            </a:solidFill>
            <a:ln w="9525">
              <a:solidFill>
                <a:srgbClr val="000000"/>
              </a:solidFill>
              <a:round/>
              <a:headEnd/>
              <a:tailEnd/>
            </a:ln>
          </p:spPr>
          <p:txBody>
            <a:bodyPr/>
            <a:lstStyle/>
            <a:p>
              <a:pPr algn="ctr"/>
              <a:endParaRPr lang="en-US"/>
            </a:p>
          </p:txBody>
        </p:sp>
        <p:sp>
          <p:nvSpPr>
            <p:cNvPr id="21801" name="Freeform 318"/>
            <p:cNvSpPr>
              <a:spLocks/>
            </p:cNvSpPr>
            <p:nvPr/>
          </p:nvSpPr>
          <p:spPr bwMode="auto">
            <a:xfrm>
              <a:off x="4863" y="1987"/>
              <a:ext cx="38" cy="34"/>
            </a:xfrm>
            <a:custGeom>
              <a:avLst/>
              <a:gdLst>
                <a:gd name="T0" fmla="*/ 36 w 42"/>
                <a:gd name="T1" fmla="*/ 18 h 30"/>
                <a:gd name="T2" fmla="*/ 18 w 42"/>
                <a:gd name="T3" fmla="*/ 18 h 30"/>
                <a:gd name="T4" fmla="*/ 18 w 42"/>
                <a:gd name="T5" fmla="*/ 30 h 30"/>
                <a:gd name="T6" fmla="*/ 6 w 42"/>
                <a:gd name="T7" fmla="*/ 24 h 30"/>
                <a:gd name="T8" fmla="*/ 6 w 42"/>
                <a:gd name="T9" fmla="*/ 18 h 30"/>
                <a:gd name="T10" fmla="*/ 0 w 42"/>
                <a:gd name="T11" fmla="*/ 18 h 30"/>
                <a:gd name="T12" fmla="*/ 12 w 42"/>
                <a:gd name="T13" fmla="*/ 6 h 30"/>
                <a:gd name="T14" fmla="*/ 18 w 42"/>
                <a:gd name="T15" fmla="*/ 6 h 30"/>
                <a:gd name="T16" fmla="*/ 30 w 42"/>
                <a:gd name="T17" fmla="*/ 0 h 30"/>
                <a:gd name="T18" fmla="*/ 36 w 42"/>
                <a:gd name="T19" fmla="*/ 6 h 30"/>
                <a:gd name="T20" fmla="*/ 42 w 42"/>
                <a:gd name="T21" fmla="*/ 12 h 30"/>
                <a:gd name="T22" fmla="*/ 36 w 42"/>
                <a:gd name="T23" fmla="*/ 18 h 3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2"/>
                <a:gd name="T37" fmla="*/ 0 h 30"/>
                <a:gd name="T38" fmla="*/ 42 w 42"/>
                <a:gd name="T39" fmla="*/ 30 h 3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2" h="30">
                  <a:moveTo>
                    <a:pt x="36" y="18"/>
                  </a:moveTo>
                  <a:lnTo>
                    <a:pt x="18" y="18"/>
                  </a:lnTo>
                  <a:lnTo>
                    <a:pt x="18" y="30"/>
                  </a:lnTo>
                  <a:lnTo>
                    <a:pt x="6" y="24"/>
                  </a:lnTo>
                  <a:lnTo>
                    <a:pt x="6" y="18"/>
                  </a:lnTo>
                  <a:lnTo>
                    <a:pt x="0" y="18"/>
                  </a:lnTo>
                  <a:lnTo>
                    <a:pt x="12" y="6"/>
                  </a:lnTo>
                  <a:lnTo>
                    <a:pt x="18" y="6"/>
                  </a:lnTo>
                  <a:lnTo>
                    <a:pt x="30" y="0"/>
                  </a:lnTo>
                  <a:lnTo>
                    <a:pt x="36" y="6"/>
                  </a:lnTo>
                  <a:lnTo>
                    <a:pt x="42" y="12"/>
                  </a:lnTo>
                  <a:lnTo>
                    <a:pt x="36" y="18"/>
                  </a:lnTo>
                  <a:close/>
                </a:path>
              </a:pathLst>
            </a:custGeom>
            <a:solidFill>
              <a:srgbClr val="239FB1"/>
            </a:solidFill>
            <a:ln w="9525">
              <a:solidFill>
                <a:srgbClr val="000000"/>
              </a:solidFill>
              <a:round/>
              <a:headEnd/>
              <a:tailEnd/>
            </a:ln>
          </p:spPr>
          <p:txBody>
            <a:bodyPr/>
            <a:lstStyle/>
            <a:p>
              <a:pPr algn="ctr"/>
              <a:endParaRPr lang="en-US"/>
            </a:p>
          </p:txBody>
        </p:sp>
        <p:sp>
          <p:nvSpPr>
            <p:cNvPr id="21802" name="Freeform 319"/>
            <p:cNvSpPr>
              <a:spLocks/>
            </p:cNvSpPr>
            <p:nvPr/>
          </p:nvSpPr>
          <p:spPr bwMode="auto">
            <a:xfrm>
              <a:off x="4842" y="2155"/>
              <a:ext cx="5" cy="13"/>
            </a:xfrm>
            <a:custGeom>
              <a:avLst/>
              <a:gdLst>
                <a:gd name="T0" fmla="*/ 0 w 6"/>
                <a:gd name="T1" fmla="*/ 12 h 12"/>
                <a:gd name="T2" fmla="*/ 6 w 6"/>
                <a:gd name="T3" fmla="*/ 0 h 12"/>
                <a:gd name="T4" fmla="*/ 6 w 6"/>
                <a:gd name="T5" fmla="*/ 0 h 12"/>
                <a:gd name="T6" fmla="*/ 0 w 6"/>
                <a:gd name="T7" fmla="*/ 12 h 12"/>
                <a:gd name="T8" fmla="*/ 0 60000 65536"/>
                <a:gd name="T9" fmla="*/ 0 60000 65536"/>
                <a:gd name="T10" fmla="*/ 0 60000 65536"/>
                <a:gd name="T11" fmla="*/ 0 60000 65536"/>
                <a:gd name="T12" fmla="*/ 0 w 6"/>
                <a:gd name="T13" fmla="*/ 0 h 12"/>
                <a:gd name="T14" fmla="*/ 6 w 6"/>
                <a:gd name="T15" fmla="*/ 12 h 12"/>
              </a:gdLst>
              <a:ahLst/>
              <a:cxnLst>
                <a:cxn ang="T8">
                  <a:pos x="T0" y="T1"/>
                </a:cxn>
                <a:cxn ang="T9">
                  <a:pos x="T2" y="T3"/>
                </a:cxn>
                <a:cxn ang="T10">
                  <a:pos x="T4" y="T5"/>
                </a:cxn>
                <a:cxn ang="T11">
                  <a:pos x="T6" y="T7"/>
                </a:cxn>
              </a:cxnLst>
              <a:rect l="T12" t="T13" r="T14" b="T15"/>
              <a:pathLst>
                <a:path w="6" h="12">
                  <a:moveTo>
                    <a:pt x="0" y="12"/>
                  </a:moveTo>
                  <a:lnTo>
                    <a:pt x="6" y="0"/>
                  </a:lnTo>
                  <a:lnTo>
                    <a:pt x="0" y="12"/>
                  </a:lnTo>
                  <a:close/>
                </a:path>
              </a:pathLst>
            </a:custGeom>
            <a:solidFill>
              <a:srgbClr val="E1E1E1"/>
            </a:solidFill>
            <a:ln w="9525">
              <a:solidFill>
                <a:srgbClr val="000000"/>
              </a:solidFill>
              <a:round/>
              <a:headEnd/>
              <a:tailEnd/>
            </a:ln>
          </p:spPr>
          <p:txBody>
            <a:bodyPr/>
            <a:lstStyle/>
            <a:p>
              <a:pPr algn="ctr"/>
              <a:endParaRPr lang="en-US"/>
            </a:p>
          </p:txBody>
        </p:sp>
        <p:sp>
          <p:nvSpPr>
            <p:cNvPr id="21803" name="Freeform 320"/>
            <p:cNvSpPr>
              <a:spLocks/>
            </p:cNvSpPr>
            <p:nvPr/>
          </p:nvSpPr>
          <p:spPr bwMode="auto">
            <a:xfrm>
              <a:off x="4918" y="1899"/>
              <a:ext cx="4" cy="7"/>
            </a:xfrm>
            <a:custGeom>
              <a:avLst/>
              <a:gdLst>
                <a:gd name="T0" fmla="*/ 6 w 6"/>
                <a:gd name="T1" fmla="*/ 6 h 6"/>
                <a:gd name="T2" fmla="*/ 0 w 6"/>
                <a:gd name="T3" fmla="*/ 0 h 6"/>
                <a:gd name="T4" fmla="*/ 0 w 6"/>
                <a:gd name="T5" fmla="*/ 6 h 6"/>
                <a:gd name="T6" fmla="*/ 6 w 6"/>
                <a:gd name="T7" fmla="*/ 6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6" y="6"/>
                  </a:moveTo>
                  <a:lnTo>
                    <a:pt x="0" y="0"/>
                  </a:lnTo>
                  <a:lnTo>
                    <a:pt x="0" y="6"/>
                  </a:lnTo>
                  <a:lnTo>
                    <a:pt x="6" y="6"/>
                  </a:lnTo>
                  <a:close/>
                </a:path>
              </a:pathLst>
            </a:custGeom>
            <a:solidFill>
              <a:srgbClr val="239FB1"/>
            </a:solidFill>
            <a:ln w="9525">
              <a:solidFill>
                <a:srgbClr val="000000"/>
              </a:solidFill>
              <a:round/>
              <a:headEnd/>
              <a:tailEnd/>
            </a:ln>
          </p:spPr>
          <p:txBody>
            <a:bodyPr/>
            <a:lstStyle/>
            <a:p>
              <a:pPr algn="ctr"/>
              <a:endParaRPr lang="en-US"/>
            </a:p>
          </p:txBody>
        </p:sp>
        <p:sp>
          <p:nvSpPr>
            <p:cNvPr id="21804" name="Freeform 321"/>
            <p:cNvSpPr>
              <a:spLocks/>
            </p:cNvSpPr>
            <p:nvPr/>
          </p:nvSpPr>
          <p:spPr bwMode="auto">
            <a:xfrm>
              <a:off x="4836" y="2028"/>
              <a:ext cx="6" cy="6"/>
            </a:xfrm>
            <a:custGeom>
              <a:avLst/>
              <a:gdLst>
                <a:gd name="T0" fmla="*/ 6 w 6"/>
                <a:gd name="T1" fmla="*/ 0 h 6"/>
                <a:gd name="T2" fmla="*/ 6 w 6"/>
                <a:gd name="T3" fmla="*/ 6 h 6"/>
                <a:gd name="T4" fmla="*/ 0 w 6"/>
                <a:gd name="T5" fmla="*/ 0 h 6"/>
                <a:gd name="T6" fmla="*/ 6 w 6"/>
                <a:gd name="T7" fmla="*/ 0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6" y="0"/>
                  </a:moveTo>
                  <a:lnTo>
                    <a:pt x="6" y="6"/>
                  </a:lnTo>
                  <a:lnTo>
                    <a:pt x="0" y="0"/>
                  </a:lnTo>
                  <a:lnTo>
                    <a:pt x="6" y="0"/>
                  </a:lnTo>
                  <a:close/>
                </a:path>
              </a:pathLst>
            </a:custGeom>
            <a:solidFill>
              <a:srgbClr val="239FB1"/>
            </a:solidFill>
            <a:ln w="9525">
              <a:solidFill>
                <a:srgbClr val="000000"/>
              </a:solidFill>
              <a:round/>
              <a:headEnd/>
              <a:tailEnd/>
            </a:ln>
          </p:spPr>
          <p:txBody>
            <a:bodyPr/>
            <a:lstStyle/>
            <a:p>
              <a:pPr algn="ctr"/>
              <a:endParaRPr lang="en-US"/>
            </a:p>
          </p:txBody>
        </p:sp>
        <p:sp>
          <p:nvSpPr>
            <p:cNvPr id="21805" name="Freeform 322"/>
            <p:cNvSpPr>
              <a:spLocks/>
            </p:cNvSpPr>
            <p:nvPr/>
          </p:nvSpPr>
          <p:spPr bwMode="auto">
            <a:xfrm>
              <a:off x="4697" y="1791"/>
              <a:ext cx="69" cy="115"/>
            </a:xfrm>
            <a:custGeom>
              <a:avLst/>
              <a:gdLst>
                <a:gd name="T0" fmla="*/ 18 w 77"/>
                <a:gd name="T1" fmla="*/ 72 h 102"/>
                <a:gd name="T2" fmla="*/ 6 w 77"/>
                <a:gd name="T3" fmla="*/ 66 h 102"/>
                <a:gd name="T4" fmla="*/ 0 w 77"/>
                <a:gd name="T5" fmla="*/ 60 h 102"/>
                <a:gd name="T6" fmla="*/ 6 w 77"/>
                <a:gd name="T7" fmla="*/ 48 h 102"/>
                <a:gd name="T8" fmla="*/ 18 w 77"/>
                <a:gd name="T9" fmla="*/ 30 h 102"/>
                <a:gd name="T10" fmla="*/ 23 w 77"/>
                <a:gd name="T11" fmla="*/ 30 h 102"/>
                <a:gd name="T12" fmla="*/ 41 w 77"/>
                <a:gd name="T13" fmla="*/ 36 h 102"/>
                <a:gd name="T14" fmla="*/ 35 w 77"/>
                <a:gd name="T15" fmla="*/ 24 h 102"/>
                <a:gd name="T16" fmla="*/ 41 w 77"/>
                <a:gd name="T17" fmla="*/ 24 h 102"/>
                <a:gd name="T18" fmla="*/ 53 w 77"/>
                <a:gd name="T19" fmla="*/ 12 h 102"/>
                <a:gd name="T20" fmla="*/ 53 w 77"/>
                <a:gd name="T21" fmla="*/ 0 h 102"/>
                <a:gd name="T22" fmla="*/ 71 w 77"/>
                <a:gd name="T23" fmla="*/ 12 h 102"/>
                <a:gd name="T24" fmla="*/ 71 w 77"/>
                <a:gd name="T25" fmla="*/ 18 h 102"/>
                <a:gd name="T26" fmla="*/ 65 w 77"/>
                <a:gd name="T27" fmla="*/ 24 h 102"/>
                <a:gd name="T28" fmla="*/ 71 w 77"/>
                <a:gd name="T29" fmla="*/ 48 h 102"/>
                <a:gd name="T30" fmla="*/ 65 w 77"/>
                <a:gd name="T31" fmla="*/ 54 h 102"/>
                <a:gd name="T32" fmla="*/ 53 w 77"/>
                <a:gd name="T33" fmla="*/ 66 h 102"/>
                <a:gd name="T34" fmla="*/ 59 w 77"/>
                <a:gd name="T35" fmla="*/ 78 h 102"/>
                <a:gd name="T36" fmla="*/ 77 w 77"/>
                <a:gd name="T37" fmla="*/ 90 h 102"/>
                <a:gd name="T38" fmla="*/ 71 w 77"/>
                <a:gd name="T39" fmla="*/ 96 h 102"/>
                <a:gd name="T40" fmla="*/ 59 w 77"/>
                <a:gd name="T41" fmla="*/ 102 h 102"/>
                <a:gd name="T42" fmla="*/ 53 w 77"/>
                <a:gd name="T43" fmla="*/ 102 h 102"/>
                <a:gd name="T44" fmla="*/ 41 w 77"/>
                <a:gd name="T45" fmla="*/ 102 h 102"/>
                <a:gd name="T46" fmla="*/ 35 w 77"/>
                <a:gd name="T47" fmla="*/ 102 h 102"/>
                <a:gd name="T48" fmla="*/ 29 w 77"/>
                <a:gd name="T49" fmla="*/ 102 h 102"/>
                <a:gd name="T50" fmla="*/ 23 w 77"/>
                <a:gd name="T51" fmla="*/ 96 h 102"/>
                <a:gd name="T52" fmla="*/ 23 w 77"/>
                <a:gd name="T53" fmla="*/ 90 h 102"/>
                <a:gd name="T54" fmla="*/ 29 w 77"/>
                <a:gd name="T55" fmla="*/ 84 h 102"/>
                <a:gd name="T56" fmla="*/ 23 w 77"/>
                <a:gd name="T57" fmla="*/ 84 h 102"/>
                <a:gd name="T58" fmla="*/ 18 w 77"/>
                <a:gd name="T59" fmla="*/ 72 h 10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7"/>
                <a:gd name="T91" fmla="*/ 0 h 102"/>
                <a:gd name="T92" fmla="*/ 77 w 77"/>
                <a:gd name="T93" fmla="*/ 102 h 10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7" h="102">
                  <a:moveTo>
                    <a:pt x="18" y="72"/>
                  </a:moveTo>
                  <a:lnTo>
                    <a:pt x="6" y="66"/>
                  </a:lnTo>
                  <a:lnTo>
                    <a:pt x="0" y="60"/>
                  </a:lnTo>
                  <a:lnTo>
                    <a:pt x="6" y="48"/>
                  </a:lnTo>
                  <a:lnTo>
                    <a:pt x="18" y="30"/>
                  </a:lnTo>
                  <a:lnTo>
                    <a:pt x="23" y="30"/>
                  </a:lnTo>
                  <a:lnTo>
                    <a:pt x="41" y="36"/>
                  </a:lnTo>
                  <a:lnTo>
                    <a:pt x="35" y="24"/>
                  </a:lnTo>
                  <a:lnTo>
                    <a:pt x="41" y="24"/>
                  </a:lnTo>
                  <a:lnTo>
                    <a:pt x="53" y="12"/>
                  </a:lnTo>
                  <a:lnTo>
                    <a:pt x="53" y="0"/>
                  </a:lnTo>
                  <a:lnTo>
                    <a:pt x="71" y="12"/>
                  </a:lnTo>
                  <a:lnTo>
                    <a:pt x="71" y="18"/>
                  </a:lnTo>
                  <a:lnTo>
                    <a:pt x="65" y="24"/>
                  </a:lnTo>
                  <a:lnTo>
                    <a:pt x="71" y="48"/>
                  </a:lnTo>
                  <a:lnTo>
                    <a:pt x="65" y="54"/>
                  </a:lnTo>
                  <a:lnTo>
                    <a:pt x="53" y="66"/>
                  </a:lnTo>
                  <a:lnTo>
                    <a:pt x="59" y="78"/>
                  </a:lnTo>
                  <a:lnTo>
                    <a:pt x="77" y="90"/>
                  </a:lnTo>
                  <a:lnTo>
                    <a:pt x="71" y="96"/>
                  </a:lnTo>
                  <a:lnTo>
                    <a:pt x="59" y="102"/>
                  </a:lnTo>
                  <a:lnTo>
                    <a:pt x="53" y="102"/>
                  </a:lnTo>
                  <a:lnTo>
                    <a:pt x="41" y="102"/>
                  </a:lnTo>
                  <a:lnTo>
                    <a:pt x="35" y="102"/>
                  </a:lnTo>
                  <a:lnTo>
                    <a:pt x="29" y="102"/>
                  </a:lnTo>
                  <a:lnTo>
                    <a:pt x="23" y="96"/>
                  </a:lnTo>
                  <a:lnTo>
                    <a:pt x="23" y="90"/>
                  </a:lnTo>
                  <a:lnTo>
                    <a:pt x="29" y="84"/>
                  </a:lnTo>
                  <a:lnTo>
                    <a:pt x="23" y="84"/>
                  </a:lnTo>
                  <a:lnTo>
                    <a:pt x="18" y="72"/>
                  </a:lnTo>
                  <a:close/>
                </a:path>
              </a:pathLst>
            </a:custGeom>
            <a:solidFill>
              <a:srgbClr val="6F73BF"/>
            </a:solidFill>
            <a:ln w="9525">
              <a:solidFill>
                <a:srgbClr val="000000"/>
              </a:solidFill>
              <a:round/>
              <a:headEnd/>
              <a:tailEnd/>
            </a:ln>
          </p:spPr>
          <p:txBody>
            <a:bodyPr/>
            <a:lstStyle/>
            <a:p>
              <a:pPr algn="ctr"/>
              <a:endParaRPr lang="en-US"/>
            </a:p>
          </p:txBody>
        </p:sp>
        <p:sp>
          <p:nvSpPr>
            <p:cNvPr id="21806" name="Freeform 323"/>
            <p:cNvSpPr>
              <a:spLocks/>
            </p:cNvSpPr>
            <p:nvPr/>
          </p:nvSpPr>
          <p:spPr bwMode="auto">
            <a:xfrm>
              <a:off x="4744" y="1892"/>
              <a:ext cx="66" cy="95"/>
            </a:xfrm>
            <a:custGeom>
              <a:avLst/>
              <a:gdLst>
                <a:gd name="T0" fmla="*/ 42 w 72"/>
                <a:gd name="T1" fmla="*/ 78 h 84"/>
                <a:gd name="T2" fmla="*/ 42 w 72"/>
                <a:gd name="T3" fmla="*/ 78 h 84"/>
                <a:gd name="T4" fmla="*/ 36 w 72"/>
                <a:gd name="T5" fmla="*/ 78 h 84"/>
                <a:gd name="T6" fmla="*/ 30 w 72"/>
                <a:gd name="T7" fmla="*/ 84 h 84"/>
                <a:gd name="T8" fmla="*/ 30 w 72"/>
                <a:gd name="T9" fmla="*/ 78 h 84"/>
                <a:gd name="T10" fmla="*/ 30 w 72"/>
                <a:gd name="T11" fmla="*/ 78 h 84"/>
                <a:gd name="T12" fmla="*/ 30 w 72"/>
                <a:gd name="T13" fmla="*/ 72 h 84"/>
                <a:gd name="T14" fmla="*/ 24 w 72"/>
                <a:gd name="T15" fmla="*/ 72 h 84"/>
                <a:gd name="T16" fmla="*/ 18 w 72"/>
                <a:gd name="T17" fmla="*/ 60 h 84"/>
                <a:gd name="T18" fmla="*/ 18 w 72"/>
                <a:gd name="T19" fmla="*/ 54 h 84"/>
                <a:gd name="T20" fmla="*/ 18 w 72"/>
                <a:gd name="T21" fmla="*/ 48 h 84"/>
                <a:gd name="T22" fmla="*/ 6 w 72"/>
                <a:gd name="T23" fmla="*/ 36 h 84"/>
                <a:gd name="T24" fmla="*/ 6 w 72"/>
                <a:gd name="T25" fmla="*/ 36 h 84"/>
                <a:gd name="T26" fmla="*/ 6 w 72"/>
                <a:gd name="T27" fmla="*/ 30 h 84"/>
                <a:gd name="T28" fmla="*/ 18 w 72"/>
                <a:gd name="T29" fmla="*/ 36 h 84"/>
                <a:gd name="T30" fmla="*/ 12 w 72"/>
                <a:gd name="T31" fmla="*/ 30 h 84"/>
                <a:gd name="T32" fmla="*/ 6 w 72"/>
                <a:gd name="T33" fmla="*/ 18 h 84"/>
                <a:gd name="T34" fmla="*/ 0 w 72"/>
                <a:gd name="T35" fmla="*/ 12 h 84"/>
                <a:gd name="T36" fmla="*/ 6 w 72"/>
                <a:gd name="T37" fmla="*/ 12 h 84"/>
                <a:gd name="T38" fmla="*/ 18 w 72"/>
                <a:gd name="T39" fmla="*/ 6 h 84"/>
                <a:gd name="T40" fmla="*/ 24 w 72"/>
                <a:gd name="T41" fmla="*/ 0 h 84"/>
                <a:gd name="T42" fmla="*/ 60 w 72"/>
                <a:gd name="T43" fmla="*/ 36 h 84"/>
                <a:gd name="T44" fmla="*/ 72 w 72"/>
                <a:gd name="T45" fmla="*/ 66 h 84"/>
                <a:gd name="T46" fmla="*/ 60 w 72"/>
                <a:gd name="T47" fmla="*/ 66 h 84"/>
                <a:gd name="T48" fmla="*/ 54 w 72"/>
                <a:gd name="T49" fmla="*/ 72 h 84"/>
                <a:gd name="T50" fmla="*/ 48 w 72"/>
                <a:gd name="T51" fmla="*/ 72 h 84"/>
                <a:gd name="T52" fmla="*/ 48 w 72"/>
                <a:gd name="T53" fmla="*/ 72 h 84"/>
                <a:gd name="T54" fmla="*/ 48 w 72"/>
                <a:gd name="T55" fmla="*/ 78 h 84"/>
                <a:gd name="T56" fmla="*/ 42 w 72"/>
                <a:gd name="T57" fmla="*/ 78 h 84"/>
                <a:gd name="T58" fmla="*/ 42 w 72"/>
                <a:gd name="T59" fmla="*/ 78 h 8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84"/>
                <a:gd name="T92" fmla="*/ 72 w 72"/>
                <a:gd name="T93" fmla="*/ 84 h 8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84">
                  <a:moveTo>
                    <a:pt x="42" y="78"/>
                  </a:moveTo>
                  <a:lnTo>
                    <a:pt x="42" y="78"/>
                  </a:lnTo>
                  <a:lnTo>
                    <a:pt x="36" y="78"/>
                  </a:lnTo>
                  <a:lnTo>
                    <a:pt x="30" y="84"/>
                  </a:lnTo>
                  <a:lnTo>
                    <a:pt x="30" y="78"/>
                  </a:lnTo>
                  <a:lnTo>
                    <a:pt x="30" y="72"/>
                  </a:lnTo>
                  <a:lnTo>
                    <a:pt x="24" y="72"/>
                  </a:lnTo>
                  <a:lnTo>
                    <a:pt x="18" y="60"/>
                  </a:lnTo>
                  <a:lnTo>
                    <a:pt x="18" y="54"/>
                  </a:lnTo>
                  <a:lnTo>
                    <a:pt x="18" y="48"/>
                  </a:lnTo>
                  <a:lnTo>
                    <a:pt x="6" y="36"/>
                  </a:lnTo>
                  <a:lnTo>
                    <a:pt x="6" y="30"/>
                  </a:lnTo>
                  <a:lnTo>
                    <a:pt x="18" y="36"/>
                  </a:lnTo>
                  <a:lnTo>
                    <a:pt x="12" y="30"/>
                  </a:lnTo>
                  <a:lnTo>
                    <a:pt x="6" y="18"/>
                  </a:lnTo>
                  <a:lnTo>
                    <a:pt x="0" y="12"/>
                  </a:lnTo>
                  <a:lnTo>
                    <a:pt x="6" y="12"/>
                  </a:lnTo>
                  <a:lnTo>
                    <a:pt x="18" y="6"/>
                  </a:lnTo>
                  <a:lnTo>
                    <a:pt x="24" y="0"/>
                  </a:lnTo>
                  <a:lnTo>
                    <a:pt x="60" y="36"/>
                  </a:lnTo>
                  <a:lnTo>
                    <a:pt x="72" y="66"/>
                  </a:lnTo>
                  <a:lnTo>
                    <a:pt x="60" y="66"/>
                  </a:lnTo>
                  <a:lnTo>
                    <a:pt x="54" y="72"/>
                  </a:lnTo>
                  <a:lnTo>
                    <a:pt x="48" y="72"/>
                  </a:lnTo>
                  <a:lnTo>
                    <a:pt x="48" y="78"/>
                  </a:lnTo>
                  <a:lnTo>
                    <a:pt x="42" y="78"/>
                  </a:lnTo>
                  <a:close/>
                </a:path>
              </a:pathLst>
            </a:custGeom>
            <a:solidFill>
              <a:srgbClr val="239FB1"/>
            </a:solidFill>
            <a:ln w="9525">
              <a:solidFill>
                <a:srgbClr val="000000"/>
              </a:solidFill>
              <a:round/>
              <a:headEnd/>
              <a:tailEnd/>
            </a:ln>
          </p:spPr>
          <p:txBody>
            <a:bodyPr/>
            <a:lstStyle/>
            <a:p>
              <a:pPr algn="ctr"/>
              <a:endParaRPr lang="en-US"/>
            </a:p>
          </p:txBody>
        </p:sp>
        <p:sp>
          <p:nvSpPr>
            <p:cNvPr id="21807" name="Freeform 324"/>
            <p:cNvSpPr>
              <a:spLocks/>
            </p:cNvSpPr>
            <p:nvPr/>
          </p:nvSpPr>
          <p:spPr bwMode="auto">
            <a:xfrm>
              <a:off x="4739" y="2189"/>
              <a:ext cx="22" cy="73"/>
            </a:xfrm>
            <a:custGeom>
              <a:avLst/>
              <a:gdLst>
                <a:gd name="T0" fmla="*/ 12 w 24"/>
                <a:gd name="T1" fmla="*/ 66 h 66"/>
                <a:gd name="T2" fmla="*/ 0 w 24"/>
                <a:gd name="T3" fmla="*/ 48 h 66"/>
                <a:gd name="T4" fmla="*/ 0 w 24"/>
                <a:gd name="T5" fmla="*/ 30 h 66"/>
                <a:gd name="T6" fmla="*/ 6 w 24"/>
                <a:gd name="T7" fmla="*/ 18 h 66"/>
                <a:gd name="T8" fmla="*/ 12 w 24"/>
                <a:gd name="T9" fmla="*/ 0 h 66"/>
                <a:gd name="T10" fmla="*/ 24 w 24"/>
                <a:gd name="T11" fmla="*/ 6 h 66"/>
                <a:gd name="T12" fmla="*/ 18 w 24"/>
                <a:gd name="T13" fmla="*/ 54 h 66"/>
                <a:gd name="T14" fmla="*/ 12 w 24"/>
                <a:gd name="T15" fmla="*/ 66 h 66"/>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66"/>
                <a:gd name="T26" fmla="*/ 24 w 24"/>
                <a:gd name="T27" fmla="*/ 66 h 6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66">
                  <a:moveTo>
                    <a:pt x="12" y="66"/>
                  </a:moveTo>
                  <a:lnTo>
                    <a:pt x="0" y="48"/>
                  </a:lnTo>
                  <a:lnTo>
                    <a:pt x="0" y="30"/>
                  </a:lnTo>
                  <a:lnTo>
                    <a:pt x="6" y="18"/>
                  </a:lnTo>
                  <a:lnTo>
                    <a:pt x="12" y="0"/>
                  </a:lnTo>
                  <a:lnTo>
                    <a:pt x="24" y="6"/>
                  </a:lnTo>
                  <a:lnTo>
                    <a:pt x="18" y="54"/>
                  </a:lnTo>
                  <a:lnTo>
                    <a:pt x="12" y="66"/>
                  </a:lnTo>
                  <a:close/>
                </a:path>
              </a:pathLst>
            </a:custGeom>
            <a:solidFill>
              <a:srgbClr val="E1E1E1"/>
            </a:solidFill>
            <a:ln w="9525">
              <a:solidFill>
                <a:srgbClr val="000000"/>
              </a:solidFill>
              <a:round/>
              <a:headEnd/>
              <a:tailEnd/>
            </a:ln>
          </p:spPr>
          <p:txBody>
            <a:bodyPr/>
            <a:lstStyle/>
            <a:p>
              <a:pPr algn="ctr"/>
              <a:endParaRPr lang="en-US"/>
            </a:p>
          </p:txBody>
        </p:sp>
        <p:sp>
          <p:nvSpPr>
            <p:cNvPr id="21808" name="Freeform 325"/>
            <p:cNvSpPr>
              <a:spLocks/>
            </p:cNvSpPr>
            <p:nvPr/>
          </p:nvSpPr>
          <p:spPr bwMode="auto">
            <a:xfrm>
              <a:off x="4093" y="1596"/>
              <a:ext cx="468" cy="229"/>
            </a:xfrm>
            <a:custGeom>
              <a:avLst/>
              <a:gdLst>
                <a:gd name="T0" fmla="*/ 305 w 520"/>
                <a:gd name="T1" fmla="*/ 197 h 203"/>
                <a:gd name="T2" fmla="*/ 281 w 520"/>
                <a:gd name="T3" fmla="*/ 185 h 203"/>
                <a:gd name="T4" fmla="*/ 233 w 520"/>
                <a:gd name="T5" fmla="*/ 185 h 203"/>
                <a:gd name="T6" fmla="*/ 191 w 520"/>
                <a:gd name="T7" fmla="*/ 179 h 203"/>
                <a:gd name="T8" fmla="*/ 161 w 520"/>
                <a:gd name="T9" fmla="*/ 149 h 203"/>
                <a:gd name="T10" fmla="*/ 113 w 520"/>
                <a:gd name="T11" fmla="*/ 137 h 203"/>
                <a:gd name="T12" fmla="*/ 71 w 520"/>
                <a:gd name="T13" fmla="*/ 114 h 203"/>
                <a:gd name="T14" fmla="*/ 42 w 520"/>
                <a:gd name="T15" fmla="*/ 84 h 203"/>
                <a:gd name="T16" fmla="*/ 6 w 520"/>
                <a:gd name="T17" fmla="*/ 66 h 203"/>
                <a:gd name="T18" fmla="*/ 0 w 520"/>
                <a:gd name="T19" fmla="*/ 54 h 203"/>
                <a:gd name="T20" fmla="*/ 24 w 520"/>
                <a:gd name="T21" fmla="*/ 42 h 203"/>
                <a:gd name="T22" fmla="*/ 53 w 520"/>
                <a:gd name="T23" fmla="*/ 24 h 203"/>
                <a:gd name="T24" fmla="*/ 89 w 520"/>
                <a:gd name="T25" fmla="*/ 36 h 203"/>
                <a:gd name="T26" fmla="*/ 137 w 520"/>
                <a:gd name="T27" fmla="*/ 42 h 203"/>
                <a:gd name="T28" fmla="*/ 131 w 520"/>
                <a:gd name="T29" fmla="*/ 18 h 203"/>
                <a:gd name="T30" fmla="*/ 167 w 520"/>
                <a:gd name="T31" fmla="*/ 6 h 203"/>
                <a:gd name="T32" fmla="*/ 203 w 520"/>
                <a:gd name="T33" fmla="*/ 24 h 203"/>
                <a:gd name="T34" fmla="*/ 251 w 520"/>
                <a:gd name="T35" fmla="*/ 30 h 203"/>
                <a:gd name="T36" fmla="*/ 305 w 520"/>
                <a:gd name="T37" fmla="*/ 48 h 203"/>
                <a:gd name="T38" fmla="*/ 359 w 520"/>
                <a:gd name="T39" fmla="*/ 48 h 203"/>
                <a:gd name="T40" fmla="*/ 394 w 520"/>
                <a:gd name="T41" fmla="*/ 36 h 203"/>
                <a:gd name="T42" fmla="*/ 436 w 520"/>
                <a:gd name="T43" fmla="*/ 42 h 203"/>
                <a:gd name="T44" fmla="*/ 442 w 520"/>
                <a:gd name="T45" fmla="*/ 72 h 203"/>
                <a:gd name="T46" fmla="*/ 448 w 520"/>
                <a:gd name="T47" fmla="*/ 84 h 203"/>
                <a:gd name="T48" fmla="*/ 472 w 520"/>
                <a:gd name="T49" fmla="*/ 84 h 203"/>
                <a:gd name="T50" fmla="*/ 514 w 520"/>
                <a:gd name="T51" fmla="*/ 96 h 203"/>
                <a:gd name="T52" fmla="*/ 490 w 520"/>
                <a:gd name="T53" fmla="*/ 102 h 203"/>
                <a:gd name="T54" fmla="*/ 472 w 520"/>
                <a:gd name="T55" fmla="*/ 125 h 203"/>
                <a:gd name="T56" fmla="*/ 436 w 520"/>
                <a:gd name="T57" fmla="*/ 137 h 203"/>
                <a:gd name="T58" fmla="*/ 418 w 520"/>
                <a:gd name="T59" fmla="*/ 149 h 203"/>
                <a:gd name="T60" fmla="*/ 400 w 520"/>
                <a:gd name="T61" fmla="*/ 185 h 203"/>
                <a:gd name="T62" fmla="*/ 353 w 520"/>
                <a:gd name="T63" fmla="*/ 197 h 203"/>
                <a:gd name="T64" fmla="*/ 329 w 520"/>
                <a:gd name="T65" fmla="*/ 197 h 20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20"/>
                <a:gd name="T100" fmla="*/ 0 h 203"/>
                <a:gd name="T101" fmla="*/ 520 w 520"/>
                <a:gd name="T102" fmla="*/ 203 h 20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20" h="203">
                  <a:moveTo>
                    <a:pt x="329" y="197"/>
                  </a:moveTo>
                  <a:lnTo>
                    <a:pt x="305" y="197"/>
                  </a:lnTo>
                  <a:lnTo>
                    <a:pt x="287" y="191"/>
                  </a:lnTo>
                  <a:lnTo>
                    <a:pt x="281" y="185"/>
                  </a:lnTo>
                  <a:lnTo>
                    <a:pt x="257" y="185"/>
                  </a:lnTo>
                  <a:lnTo>
                    <a:pt x="233" y="185"/>
                  </a:lnTo>
                  <a:lnTo>
                    <a:pt x="215" y="179"/>
                  </a:lnTo>
                  <a:lnTo>
                    <a:pt x="191" y="179"/>
                  </a:lnTo>
                  <a:lnTo>
                    <a:pt x="173" y="167"/>
                  </a:lnTo>
                  <a:lnTo>
                    <a:pt x="161" y="149"/>
                  </a:lnTo>
                  <a:lnTo>
                    <a:pt x="137" y="143"/>
                  </a:lnTo>
                  <a:lnTo>
                    <a:pt x="113" y="137"/>
                  </a:lnTo>
                  <a:lnTo>
                    <a:pt x="77" y="131"/>
                  </a:lnTo>
                  <a:lnTo>
                    <a:pt x="71" y="114"/>
                  </a:lnTo>
                  <a:lnTo>
                    <a:pt x="65" y="96"/>
                  </a:lnTo>
                  <a:lnTo>
                    <a:pt x="42" y="84"/>
                  </a:lnTo>
                  <a:lnTo>
                    <a:pt x="30" y="78"/>
                  </a:lnTo>
                  <a:lnTo>
                    <a:pt x="6" y="66"/>
                  </a:lnTo>
                  <a:lnTo>
                    <a:pt x="0" y="60"/>
                  </a:lnTo>
                  <a:lnTo>
                    <a:pt x="0" y="54"/>
                  </a:lnTo>
                  <a:lnTo>
                    <a:pt x="6" y="48"/>
                  </a:lnTo>
                  <a:lnTo>
                    <a:pt x="24" y="42"/>
                  </a:lnTo>
                  <a:lnTo>
                    <a:pt x="36" y="30"/>
                  </a:lnTo>
                  <a:lnTo>
                    <a:pt x="53" y="24"/>
                  </a:lnTo>
                  <a:lnTo>
                    <a:pt x="83" y="30"/>
                  </a:lnTo>
                  <a:lnTo>
                    <a:pt x="89" y="36"/>
                  </a:lnTo>
                  <a:lnTo>
                    <a:pt x="113" y="36"/>
                  </a:lnTo>
                  <a:lnTo>
                    <a:pt x="137" y="42"/>
                  </a:lnTo>
                  <a:lnTo>
                    <a:pt x="149" y="30"/>
                  </a:lnTo>
                  <a:lnTo>
                    <a:pt x="131" y="18"/>
                  </a:lnTo>
                  <a:lnTo>
                    <a:pt x="137" y="0"/>
                  </a:lnTo>
                  <a:lnTo>
                    <a:pt x="167" y="6"/>
                  </a:lnTo>
                  <a:lnTo>
                    <a:pt x="191" y="12"/>
                  </a:lnTo>
                  <a:lnTo>
                    <a:pt x="203" y="24"/>
                  </a:lnTo>
                  <a:lnTo>
                    <a:pt x="227" y="36"/>
                  </a:lnTo>
                  <a:lnTo>
                    <a:pt x="251" y="30"/>
                  </a:lnTo>
                  <a:lnTo>
                    <a:pt x="299" y="36"/>
                  </a:lnTo>
                  <a:lnTo>
                    <a:pt x="305" y="48"/>
                  </a:lnTo>
                  <a:lnTo>
                    <a:pt x="341" y="54"/>
                  </a:lnTo>
                  <a:lnTo>
                    <a:pt x="359" y="48"/>
                  </a:lnTo>
                  <a:lnTo>
                    <a:pt x="376" y="48"/>
                  </a:lnTo>
                  <a:lnTo>
                    <a:pt x="394" y="36"/>
                  </a:lnTo>
                  <a:lnTo>
                    <a:pt x="418" y="42"/>
                  </a:lnTo>
                  <a:lnTo>
                    <a:pt x="436" y="42"/>
                  </a:lnTo>
                  <a:lnTo>
                    <a:pt x="436" y="54"/>
                  </a:lnTo>
                  <a:lnTo>
                    <a:pt x="442" y="72"/>
                  </a:lnTo>
                  <a:lnTo>
                    <a:pt x="436" y="72"/>
                  </a:lnTo>
                  <a:lnTo>
                    <a:pt x="448" y="84"/>
                  </a:lnTo>
                  <a:lnTo>
                    <a:pt x="466" y="84"/>
                  </a:lnTo>
                  <a:lnTo>
                    <a:pt x="472" y="84"/>
                  </a:lnTo>
                  <a:lnTo>
                    <a:pt x="478" y="78"/>
                  </a:lnTo>
                  <a:lnTo>
                    <a:pt x="514" y="96"/>
                  </a:lnTo>
                  <a:lnTo>
                    <a:pt x="520" y="102"/>
                  </a:lnTo>
                  <a:lnTo>
                    <a:pt x="490" y="102"/>
                  </a:lnTo>
                  <a:lnTo>
                    <a:pt x="472" y="114"/>
                  </a:lnTo>
                  <a:lnTo>
                    <a:pt x="472" y="125"/>
                  </a:lnTo>
                  <a:lnTo>
                    <a:pt x="454" y="131"/>
                  </a:lnTo>
                  <a:lnTo>
                    <a:pt x="436" y="137"/>
                  </a:lnTo>
                  <a:lnTo>
                    <a:pt x="418" y="131"/>
                  </a:lnTo>
                  <a:lnTo>
                    <a:pt x="418" y="149"/>
                  </a:lnTo>
                  <a:lnTo>
                    <a:pt x="430" y="161"/>
                  </a:lnTo>
                  <a:lnTo>
                    <a:pt x="400" y="185"/>
                  </a:lnTo>
                  <a:lnTo>
                    <a:pt x="365" y="191"/>
                  </a:lnTo>
                  <a:lnTo>
                    <a:pt x="353" y="197"/>
                  </a:lnTo>
                  <a:lnTo>
                    <a:pt x="341" y="203"/>
                  </a:lnTo>
                  <a:lnTo>
                    <a:pt x="329" y="197"/>
                  </a:lnTo>
                  <a:close/>
                </a:path>
              </a:pathLst>
            </a:custGeom>
            <a:solidFill>
              <a:srgbClr val="6F73BF"/>
            </a:solidFill>
            <a:ln w="9525">
              <a:solidFill>
                <a:srgbClr val="000000"/>
              </a:solidFill>
              <a:round/>
              <a:headEnd/>
              <a:tailEnd/>
            </a:ln>
          </p:spPr>
          <p:txBody>
            <a:bodyPr/>
            <a:lstStyle/>
            <a:p>
              <a:pPr algn="ctr"/>
              <a:endParaRPr lang="en-US"/>
            </a:p>
          </p:txBody>
        </p:sp>
        <p:sp>
          <p:nvSpPr>
            <p:cNvPr id="21809" name="Freeform 326"/>
            <p:cNvSpPr>
              <a:spLocks/>
            </p:cNvSpPr>
            <p:nvPr/>
          </p:nvSpPr>
          <p:spPr bwMode="auto">
            <a:xfrm>
              <a:off x="3528" y="1522"/>
              <a:ext cx="555" cy="310"/>
            </a:xfrm>
            <a:custGeom>
              <a:avLst/>
              <a:gdLst>
                <a:gd name="T0" fmla="*/ 71 w 616"/>
                <a:gd name="T1" fmla="*/ 162 h 275"/>
                <a:gd name="T2" fmla="*/ 47 w 616"/>
                <a:gd name="T3" fmla="*/ 174 h 275"/>
                <a:gd name="T4" fmla="*/ 0 w 616"/>
                <a:gd name="T5" fmla="*/ 126 h 275"/>
                <a:gd name="T6" fmla="*/ 6 w 616"/>
                <a:gd name="T7" fmla="*/ 84 h 275"/>
                <a:gd name="T8" fmla="*/ 24 w 616"/>
                <a:gd name="T9" fmla="*/ 84 h 275"/>
                <a:gd name="T10" fmla="*/ 47 w 616"/>
                <a:gd name="T11" fmla="*/ 66 h 275"/>
                <a:gd name="T12" fmla="*/ 113 w 616"/>
                <a:gd name="T13" fmla="*/ 84 h 275"/>
                <a:gd name="T14" fmla="*/ 167 w 616"/>
                <a:gd name="T15" fmla="*/ 78 h 275"/>
                <a:gd name="T16" fmla="*/ 197 w 616"/>
                <a:gd name="T17" fmla="*/ 78 h 275"/>
                <a:gd name="T18" fmla="*/ 191 w 616"/>
                <a:gd name="T19" fmla="*/ 36 h 275"/>
                <a:gd name="T20" fmla="*/ 185 w 616"/>
                <a:gd name="T21" fmla="*/ 30 h 275"/>
                <a:gd name="T22" fmla="*/ 227 w 616"/>
                <a:gd name="T23" fmla="*/ 24 h 275"/>
                <a:gd name="T24" fmla="*/ 263 w 616"/>
                <a:gd name="T25" fmla="*/ 12 h 275"/>
                <a:gd name="T26" fmla="*/ 299 w 616"/>
                <a:gd name="T27" fmla="*/ 0 h 275"/>
                <a:gd name="T28" fmla="*/ 323 w 616"/>
                <a:gd name="T29" fmla="*/ 12 h 275"/>
                <a:gd name="T30" fmla="*/ 364 w 616"/>
                <a:gd name="T31" fmla="*/ 30 h 275"/>
                <a:gd name="T32" fmla="*/ 394 w 616"/>
                <a:gd name="T33" fmla="*/ 24 h 275"/>
                <a:gd name="T34" fmla="*/ 418 w 616"/>
                <a:gd name="T35" fmla="*/ 18 h 275"/>
                <a:gd name="T36" fmla="*/ 436 w 616"/>
                <a:gd name="T37" fmla="*/ 42 h 275"/>
                <a:gd name="T38" fmla="*/ 502 w 616"/>
                <a:gd name="T39" fmla="*/ 84 h 275"/>
                <a:gd name="T40" fmla="*/ 514 w 616"/>
                <a:gd name="T41" fmla="*/ 84 h 275"/>
                <a:gd name="T42" fmla="*/ 556 w 616"/>
                <a:gd name="T43" fmla="*/ 96 h 275"/>
                <a:gd name="T44" fmla="*/ 598 w 616"/>
                <a:gd name="T45" fmla="*/ 102 h 275"/>
                <a:gd name="T46" fmla="*/ 610 w 616"/>
                <a:gd name="T47" fmla="*/ 138 h 275"/>
                <a:gd name="T48" fmla="*/ 610 w 616"/>
                <a:gd name="T49" fmla="*/ 162 h 275"/>
                <a:gd name="T50" fmla="*/ 568 w 616"/>
                <a:gd name="T51" fmla="*/ 156 h 275"/>
                <a:gd name="T52" fmla="*/ 574 w 616"/>
                <a:gd name="T53" fmla="*/ 191 h 275"/>
                <a:gd name="T54" fmla="*/ 556 w 616"/>
                <a:gd name="T55" fmla="*/ 197 h 275"/>
                <a:gd name="T56" fmla="*/ 550 w 616"/>
                <a:gd name="T57" fmla="*/ 209 h 275"/>
                <a:gd name="T58" fmla="*/ 562 w 616"/>
                <a:gd name="T59" fmla="*/ 239 h 275"/>
                <a:gd name="T60" fmla="*/ 562 w 616"/>
                <a:gd name="T61" fmla="*/ 245 h 275"/>
                <a:gd name="T62" fmla="*/ 520 w 616"/>
                <a:gd name="T63" fmla="*/ 233 h 275"/>
                <a:gd name="T64" fmla="*/ 478 w 616"/>
                <a:gd name="T65" fmla="*/ 239 h 275"/>
                <a:gd name="T66" fmla="*/ 454 w 616"/>
                <a:gd name="T67" fmla="*/ 245 h 275"/>
                <a:gd name="T68" fmla="*/ 418 w 616"/>
                <a:gd name="T69" fmla="*/ 245 h 275"/>
                <a:gd name="T70" fmla="*/ 376 w 616"/>
                <a:gd name="T71" fmla="*/ 275 h 275"/>
                <a:gd name="T72" fmla="*/ 347 w 616"/>
                <a:gd name="T73" fmla="*/ 257 h 275"/>
                <a:gd name="T74" fmla="*/ 329 w 616"/>
                <a:gd name="T75" fmla="*/ 227 h 275"/>
                <a:gd name="T76" fmla="*/ 275 w 616"/>
                <a:gd name="T77" fmla="*/ 227 h 275"/>
                <a:gd name="T78" fmla="*/ 245 w 616"/>
                <a:gd name="T79" fmla="*/ 203 h 275"/>
                <a:gd name="T80" fmla="*/ 203 w 616"/>
                <a:gd name="T81" fmla="*/ 185 h 275"/>
                <a:gd name="T82" fmla="*/ 167 w 616"/>
                <a:gd name="T83" fmla="*/ 215 h 275"/>
                <a:gd name="T84" fmla="*/ 179 w 616"/>
                <a:gd name="T85" fmla="*/ 269 h 275"/>
                <a:gd name="T86" fmla="*/ 143 w 616"/>
                <a:gd name="T87" fmla="*/ 257 h 275"/>
                <a:gd name="T88" fmla="*/ 113 w 616"/>
                <a:gd name="T89" fmla="*/ 245 h 275"/>
                <a:gd name="T90" fmla="*/ 95 w 616"/>
                <a:gd name="T91" fmla="*/ 233 h 275"/>
                <a:gd name="T92" fmla="*/ 71 w 616"/>
                <a:gd name="T93" fmla="*/ 209 h 275"/>
                <a:gd name="T94" fmla="*/ 83 w 616"/>
                <a:gd name="T95" fmla="*/ 203 h 275"/>
                <a:gd name="T96" fmla="*/ 113 w 616"/>
                <a:gd name="T97" fmla="*/ 191 h 275"/>
                <a:gd name="T98" fmla="*/ 107 w 616"/>
                <a:gd name="T99" fmla="*/ 162 h 2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16"/>
                <a:gd name="T151" fmla="*/ 0 h 275"/>
                <a:gd name="T152" fmla="*/ 616 w 616"/>
                <a:gd name="T153" fmla="*/ 275 h 27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16" h="275">
                  <a:moveTo>
                    <a:pt x="83" y="162"/>
                  </a:moveTo>
                  <a:lnTo>
                    <a:pt x="71" y="162"/>
                  </a:lnTo>
                  <a:lnTo>
                    <a:pt x="53" y="174"/>
                  </a:lnTo>
                  <a:lnTo>
                    <a:pt x="47" y="174"/>
                  </a:lnTo>
                  <a:lnTo>
                    <a:pt x="35" y="156"/>
                  </a:lnTo>
                  <a:lnTo>
                    <a:pt x="0" y="126"/>
                  </a:lnTo>
                  <a:lnTo>
                    <a:pt x="0" y="102"/>
                  </a:lnTo>
                  <a:lnTo>
                    <a:pt x="6" y="84"/>
                  </a:lnTo>
                  <a:lnTo>
                    <a:pt x="24" y="90"/>
                  </a:lnTo>
                  <a:lnTo>
                    <a:pt x="24" y="84"/>
                  </a:lnTo>
                  <a:lnTo>
                    <a:pt x="35" y="72"/>
                  </a:lnTo>
                  <a:lnTo>
                    <a:pt x="47" y="66"/>
                  </a:lnTo>
                  <a:lnTo>
                    <a:pt x="71" y="66"/>
                  </a:lnTo>
                  <a:lnTo>
                    <a:pt x="113" y="84"/>
                  </a:lnTo>
                  <a:lnTo>
                    <a:pt x="137" y="84"/>
                  </a:lnTo>
                  <a:lnTo>
                    <a:pt x="167" y="78"/>
                  </a:lnTo>
                  <a:lnTo>
                    <a:pt x="197" y="84"/>
                  </a:lnTo>
                  <a:lnTo>
                    <a:pt x="197" y="78"/>
                  </a:lnTo>
                  <a:lnTo>
                    <a:pt x="185" y="60"/>
                  </a:lnTo>
                  <a:lnTo>
                    <a:pt x="191" y="36"/>
                  </a:lnTo>
                  <a:lnTo>
                    <a:pt x="203" y="42"/>
                  </a:lnTo>
                  <a:lnTo>
                    <a:pt x="185" y="30"/>
                  </a:lnTo>
                  <a:lnTo>
                    <a:pt x="203" y="24"/>
                  </a:lnTo>
                  <a:lnTo>
                    <a:pt x="227" y="24"/>
                  </a:lnTo>
                  <a:lnTo>
                    <a:pt x="245" y="18"/>
                  </a:lnTo>
                  <a:lnTo>
                    <a:pt x="263" y="12"/>
                  </a:lnTo>
                  <a:lnTo>
                    <a:pt x="281" y="6"/>
                  </a:lnTo>
                  <a:lnTo>
                    <a:pt x="299" y="0"/>
                  </a:lnTo>
                  <a:lnTo>
                    <a:pt x="311" y="0"/>
                  </a:lnTo>
                  <a:lnTo>
                    <a:pt x="323" y="12"/>
                  </a:lnTo>
                  <a:lnTo>
                    <a:pt x="352" y="24"/>
                  </a:lnTo>
                  <a:lnTo>
                    <a:pt x="364" y="30"/>
                  </a:lnTo>
                  <a:lnTo>
                    <a:pt x="376" y="30"/>
                  </a:lnTo>
                  <a:lnTo>
                    <a:pt x="394" y="24"/>
                  </a:lnTo>
                  <a:lnTo>
                    <a:pt x="418" y="18"/>
                  </a:lnTo>
                  <a:lnTo>
                    <a:pt x="418" y="30"/>
                  </a:lnTo>
                  <a:lnTo>
                    <a:pt x="436" y="42"/>
                  </a:lnTo>
                  <a:lnTo>
                    <a:pt x="460" y="60"/>
                  </a:lnTo>
                  <a:lnTo>
                    <a:pt x="502" y="84"/>
                  </a:lnTo>
                  <a:lnTo>
                    <a:pt x="514" y="84"/>
                  </a:lnTo>
                  <a:lnTo>
                    <a:pt x="538" y="84"/>
                  </a:lnTo>
                  <a:lnTo>
                    <a:pt x="556" y="96"/>
                  </a:lnTo>
                  <a:lnTo>
                    <a:pt x="580" y="108"/>
                  </a:lnTo>
                  <a:lnTo>
                    <a:pt x="598" y="102"/>
                  </a:lnTo>
                  <a:lnTo>
                    <a:pt x="616" y="120"/>
                  </a:lnTo>
                  <a:lnTo>
                    <a:pt x="610" y="138"/>
                  </a:lnTo>
                  <a:lnTo>
                    <a:pt x="604" y="138"/>
                  </a:lnTo>
                  <a:lnTo>
                    <a:pt x="610" y="162"/>
                  </a:lnTo>
                  <a:lnTo>
                    <a:pt x="598" y="162"/>
                  </a:lnTo>
                  <a:lnTo>
                    <a:pt x="568" y="156"/>
                  </a:lnTo>
                  <a:lnTo>
                    <a:pt x="574" y="174"/>
                  </a:lnTo>
                  <a:lnTo>
                    <a:pt x="574" y="191"/>
                  </a:lnTo>
                  <a:lnTo>
                    <a:pt x="580" y="197"/>
                  </a:lnTo>
                  <a:lnTo>
                    <a:pt x="556" y="197"/>
                  </a:lnTo>
                  <a:lnTo>
                    <a:pt x="538" y="203"/>
                  </a:lnTo>
                  <a:lnTo>
                    <a:pt x="550" y="209"/>
                  </a:lnTo>
                  <a:lnTo>
                    <a:pt x="556" y="221"/>
                  </a:lnTo>
                  <a:lnTo>
                    <a:pt x="562" y="239"/>
                  </a:lnTo>
                  <a:lnTo>
                    <a:pt x="562" y="245"/>
                  </a:lnTo>
                  <a:lnTo>
                    <a:pt x="538" y="233"/>
                  </a:lnTo>
                  <a:lnTo>
                    <a:pt x="520" y="233"/>
                  </a:lnTo>
                  <a:lnTo>
                    <a:pt x="496" y="239"/>
                  </a:lnTo>
                  <a:lnTo>
                    <a:pt x="478" y="239"/>
                  </a:lnTo>
                  <a:lnTo>
                    <a:pt x="460" y="233"/>
                  </a:lnTo>
                  <a:lnTo>
                    <a:pt x="454" y="245"/>
                  </a:lnTo>
                  <a:lnTo>
                    <a:pt x="436" y="245"/>
                  </a:lnTo>
                  <a:lnTo>
                    <a:pt x="418" y="245"/>
                  </a:lnTo>
                  <a:lnTo>
                    <a:pt x="406" y="251"/>
                  </a:lnTo>
                  <a:lnTo>
                    <a:pt x="376" y="275"/>
                  </a:lnTo>
                  <a:lnTo>
                    <a:pt x="364" y="263"/>
                  </a:lnTo>
                  <a:lnTo>
                    <a:pt x="347" y="257"/>
                  </a:lnTo>
                  <a:lnTo>
                    <a:pt x="347" y="239"/>
                  </a:lnTo>
                  <a:lnTo>
                    <a:pt x="329" y="227"/>
                  </a:lnTo>
                  <a:lnTo>
                    <a:pt x="311" y="227"/>
                  </a:lnTo>
                  <a:lnTo>
                    <a:pt x="275" y="227"/>
                  </a:lnTo>
                  <a:lnTo>
                    <a:pt x="257" y="227"/>
                  </a:lnTo>
                  <a:lnTo>
                    <a:pt x="245" y="203"/>
                  </a:lnTo>
                  <a:lnTo>
                    <a:pt x="221" y="197"/>
                  </a:lnTo>
                  <a:lnTo>
                    <a:pt x="203" y="185"/>
                  </a:lnTo>
                  <a:lnTo>
                    <a:pt x="161" y="197"/>
                  </a:lnTo>
                  <a:lnTo>
                    <a:pt x="167" y="215"/>
                  </a:lnTo>
                  <a:lnTo>
                    <a:pt x="173" y="233"/>
                  </a:lnTo>
                  <a:lnTo>
                    <a:pt x="179" y="269"/>
                  </a:lnTo>
                  <a:lnTo>
                    <a:pt x="161" y="263"/>
                  </a:lnTo>
                  <a:lnTo>
                    <a:pt x="143" y="257"/>
                  </a:lnTo>
                  <a:lnTo>
                    <a:pt x="143" y="245"/>
                  </a:lnTo>
                  <a:lnTo>
                    <a:pt x="113" y="245"/>
                  </a:lnTo>
                  <a:lnTo>
                    <a:pt x="101" y="239"/>
                  </a:lnTo>
                  <a:lnTo>
                    <a:pt x="95" y="233"/>
                  </a:lnTo>
                  <a:lnTo>
                    <a:pt x="83" y="215"/>
                  </a:lnTo>
                  <a:lnTo>
                    <a:pt x="71" y="209"/>
                  </a:lnTo>
                  <a:lnTo>
                    <a:pt x="89" y="209"/>
                  </a:lnTo>
                  <a:lnTo>
                    <a:pt x="83" y="203"/>
                  </a:lnTo>
                  <a:lnTo>
                    <a:pt x="95" y="191"/>
                  </a:lnTo>
                  <a:lnTo>
                    <a:pt x="113" y="191"/>
                  </a:lnTo>
                  <a:lnTo>
                    <a:pt x="107" y="185"/>
                  </a:lnTo>
                  <a:lnTo>
                    <a:pt x="107" y="162"/>
                  </a:lnTo>
                  <a:lnTo>
                    <a:pt x="83" y="162"/>
                  </a:lnTo>
                  <a:close/>
                </a:path>
              </a:pathLst>
            </a:custGeom>
            <a:solidFill>
              <a:srgbClr val="CC99FF"/>
            </a:solidFill>
            <a:ln w="9525">
              <a:solidFill>
                <a:srgbClr val="000000"/>
              </a:solidFill>
              <a:round/>
              <a:headEnd/>
              <a:tailEnd/>
            </a:ln>
          </p:spPr>
          <p:txBody>
            <a:bodyPr/>
            <a:lstStyle/>
            <a:p>
              <a:pPr algn="ctr"/>
              <a:endParaRPr lang="en-US"/>
            </a:p>
          </p:txBody>
        </p:sp>
        <p:sp>
          <p:nvSpPr>
            <p:cNvPr id="21810" name="Freeform 327"/>
            <p:cNvSpPr>
              <a:spLocks/>
            </p:cNvSpPr>
            <p:nvPr/>
          </p:nvSpPr>
          <p:spPr bwMode="auto">
            <a:xfrm>
              <a:off x="3443" y="1771"/>
              <a:ext cx="117" cy="54"/>
            </a:xfrm>
            <a:custGeom>
              <a:avLst/>
              <a:gdLst>
                <a:gd name="T0" fmla="*/ 24 w 131"/>
                <a:gd name="T1" fmla="*/ 18 h 48"/>
                <a:gd name="T2" fmla="*/ 0 w 131"/>
                <a:gd name="T3" fmla="*/ 0 h 48"/>
                <a:gd name="T4" fmla="*/ 0 w 131"/>
                <a:gd name="T5" fmla="*/ 0 h 48"/>
                <a:gd name="T6" fmla="*/ 18 w 131"/>
                <a:gd name="T7" fmla="*/ 0 h 48"/>
                <a:gd name="T8" fmla="*/ 36 w 131"/>
                <a:gd name="T9" fmla="*/ 0 h 48"/>
                <a:gd name="T10" fmla="*/ 60 w 131"/>
                <a:gd name="T11" fmla="*/ 12 h 48"/>
                <a:gd name="T12" fmla="*/ 84 w 131"/>
                <a:gd name="T13" fmla="*/ 24 h 48"/>
                <a:gd name="T14" fmla="*/ 108 w 131"/>
                <a:gd name="T15" fmla="*/ 30 h 48"/>
                <a:gd name="T16" fmla="*/ 131 w 131"/>
                <a:gd name="T17" fmla="*/ 42 h 48"/>
                <a:gd name="T18" fmla="*/ 125 w 131"/>
                <a:gd name="T19" fmla="*/ 48 h 48"/>
                <a:gd name="T20" fmla="*/ 114 w 131"/>
                <a:gd name="T21" fmla="*/ 48 h 48"/>
                <a:gd name="T22" fmla="*/ 90 w 131"/>
                <a:gd name="T23" fmla="*/ 48 h 48"/>
                <a:gd name="T24" fmla="*/ 66 w 131"/>
                <a:gd name="T25" fmla="*/ 48 h 48"/>
                <a:gd name="T26" fmla="*/ 42 w 131"/>
                <a:gd name="T27" fmla="*/ 48 h 48"/>
                <a:gd name="T28" fmla="*/ 42 w 131"/>
                <a:gd name="T29" fmla="*/ 36 h 48"/>
                <a:gd name="T30" fmla="*/ 24 w 131"/>
                <a:gd name="T31" fmla="*/ 18 h 4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31"/>
                <a:gd name="T49" fmla="*/ 0 h 48"/>
                <a:gd name="T50" fmla="*/ 131 w 131"/>
                <a:gd name="T51" fmla="*/ 48 h 4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31" h="48">
                  <a:moveTo>
                    <a:pt x="24" y="18"/>
                  </a:moveTo>
                  <a:lnTo>
                    <a:pt x="0" y="0"/>
                  </a:lnTo>
                  <a:lnTo>
                    <a:pt x="18" y="0"/>
                  </a:lnTo>
                  <a:lnTo>
                    <a:pt x="36" y="0"/>
                  </a:lnTo>
                  <a:lnTo>
                    <a:pt x="60" y="12"/>
                  </a:lnTo>
                  <a:lnTo>
                    <a:pt x="84" y="24"/>
                  </a:lnTo>
                  <a:lnTo>
                    <a:pt x="108" y="30"/>
                  </a:lnTo>
                  <a:lnTo>
                    <a:pt x="131" y="42"/>
                  </a:lnTo>
                  <a:lnTo>
                    <a:pt x="125" y="48"/>
                  </a:lnTo>
                  <a:lnTo>
                    <a:pt x="114" y="48"/>
                  </a:lnTo>
                  <a:lnTo>
                    <a:pt x="90" y="48"/>
                  </a:lnTo>
                  <a:lnTo>
                    <a:pt x="66" y="48"/>
                  </a:lnTo>
                  <a:lnTo>
                    <a:pt x="42" y="48"/>
                  </a:lnTo>
                  <a:lnTo>
                    <a:pt x="42" y="36"/>
                  </a:lnTo>
                  <a:lnTo>
                    <a:pt x="24" y="18"/>
                  </a:lnTo>
                  <a:close/>
                </a:path>
              </a:pathLst>
            </a:custGeom>
            <a:solidFill>
              <a:srgbClr val="239FB1"/>
            </a:solidFill>
            <a:ln w="9525">
              <a:solidFill>
                <a:srgbClr val="000000"/>
              </a:solidFill>
              <a:round/>
              <a:headEnd/>
              <a:tailEnd/>
            </a:ln>
          </p:spPr>
          <p:txBody>
            <a:bodyPr/>
            <a:lstStyle/>
            <a:p>
              <a:pPr algn="ctr"/>
              <a:endParaRPr lang="en-US"/>
            </a:p>
          </p:txBody>
        </p:sp>
        <p:sp>
          <p:nvSpPr>
            <p:cNvPr id="21811" name="Freeform 328"/>
            <p:cNvSpPr>
              <a:spLocks/>
            </p:cNvSpPr>
            <p:nvPr/>
          </p:nvSpPr>
          <p:spPr bwMode="auto">
            <a:xfrm>
              <a:off x="3894" y="1784"/>
              <a:ext cx="146" cy="88"/>
            </a:xfrm>
            <a:custGeom>
              <a:avLst/>
              <a:gdLst>
                <a:gd name="T0" fmla="*/ 54 w 162"/>
                <a:gd name="T1" fmla="*/ 48 h 78"/>
                <a:gd name="T2" fmla="*/ 36 w 162"/>
                <a:gd name="T3" fmla="*/ 36 h 78"/>
                <a:gd name="T4" fmla="*/ 12 w 162"/>
                <a:gd name="T5" fmla="*/ 36 h 78"/>
                <a:gd name="T6" fmla="*/ 0 w 162"/>
                <a:gd name="T7" fmla="*/ 18 h 78"/>
                <a:gd name="T8" fmla="*/ 12 w 162"/>
                <a:gd name="T9" fmla="*/ 12 h 78"/>
                <a:gd name="T10" fmla="*/ 30 w 162"/>
                <a:gd name="T11" fmla="*/ 12 h 78"/>
                <a:gd name="T12" fmla="*/ 48 w 162"/>
                <a:gd name="T13" fmla="*/ 12 h 78"/>
                <a:gd name="T14" fmla="*/ 54 w 162"/>
                <a:gd name="T15" fmla="*/ 0 h 78"/>
                <a:gd name="T16" fmla="*/ 72 w 162"/>
                <a:gd name="T17" fmla="*/ 6 h 78"/>
                <a:gd name="T18" fmla="*/ 90 w 162"/>
                <a:gd name="T19" fmla="*/ 6 h 78"/>
                <a:gd name="T20" fmla="*/ 114 w 162"/>
                <a:gd name="T21" fmla="*/ 0 h 78"/>
                <a:gd name="T22" fmla="*/ 132 w 162"/>
                <a:gd name="T23" fmla="*/ 0 h 78"/>
                <a:gd name="T24" fmla="*/ 156 w 162"/>
                <a:gd name="T25" fmla="*/ 12 h 78"/>
                <a:gd name="T26" fmla="*/ 162 w 162"/>
                <a:gd name="T27" fmla="*/ 24 h 78"/>
                <a:gd name="T28" fmla="*/ 132 w 162"/>
                <a:gd name="T29" fmla="*/ 42 h 78"/>
                <a:gd name="T30" fmla="*/ 114 w 162"/>
                <a:gd name="T31" fmla="*/ 48 h 78"/>
                <a:gd name="T32" fmla="*/ 108 w 162"/>
                <a:gd name="T33" fmla="*/ 60 h 78"/>
                <a:gd name="T34" fmla="*/ 96 w 162"/>
                <a:gd name="T35" fmla="*/ 54 h 78"/>
                <a:gd name="T36" fmla="*/ 90 w 162"/>
                <a:gd name="T37" fmla="*/ 60 h 78"/>
                <a:gd name="T38" fmla="*/ 78 w 162"/>
                <a:gd name="T39" fmla="*/ 66 h 78"/>
                <a:gd name="T40" fmla="*/ 72 w 162"/>
                <a:gd name="T41" fmla="*/ 78 h 78"/>
                <a:gd name="T42" fmla="*/ 42 w 162"/>
                <a:gd name="T43" fmla="*/ 78 h 78"/>
                <a:gd name="T44" fmla="*/ 12 w 162"/>
                <a:gd name="T45" fmla="*/ 72 h 78"/>
                <a:gd name="T46" fmla="*/ 12 w 162"/>
                <a:gd name="T47" fmla="*/ 60 h 78"/>
                <a:gd name="T48" fmla="*/ 54 w 162"/>
                <a:gd name="T49" fmla="*/ 48 h 7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2"/>
                <a:gd name="T76" fmla="*/ 0 h 78"/>
                <a:gd name="T77" fmla="*/ 162 w 162"/>
                <a:gd name="T78" fmla="*/ 78 h 7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2" h="78">
                  <a:moveTo>
                    <a:pt x="54" y="48"/>
                  </a:moveTo>
                  <a:lnTo>
                    <a:pt x="36" y="36"/>
                  </a:lnTo>
                  <a:lnTo>
                    <a:pt x="12" y="36"/>
                  </a:lnTo>
                  <a:lnTo>
                    <a:pt x="0" y="18"/>
                  </a:lnTo>
                  <a:lnTo>
                    <a:pt x="12" y="12"/>
                  </a:lnTo>
                  <a:lnTo>
                    <a:pt x="30" y="12"/>
                  </a:lnTo>
                  <a:lnTo>
                    <a:pt x="48" y="12"/>
                  </a:lnTo>
                  <a:lnTo>
                    <a:pt x="54" y="0"/>
                  </a:lnTo>
                  <a:lnTo>
                    <a:pt x="72" y="6"/>
                  </a:lnTo>
                  <a:lnTo>
                    <a:pt x="90" y="6"/>
                  </a:lnTo>
                  <a:lnTo>
                    <a:pt x="114" y="0"/>
                  </a:lnTo>
                  <a:lnTo>
                    <a:pt x="132" y="0"/>
                  </a:lnTo>
                  <a:lnTo>
                    <a:pt x="156" y="12"/>
                  </a:lnTo>
                  <a:lnTo>
                    <a:pt x="162" y="24"/>
                  </a:lnTo>
                  <a:lnTo>
                    <a:pt x="132" y="42"/>
                  </a:lnTo>
                  <a:lnTo>
                    <a:pt x="114" y="48"/>
                  </a:lnTo>
                  <a:lnTo>
                    <a:pt x="108" y="60"/>
                  </a:lnTo>
                  <a:lnTo>
                    <a:pt x="96" y="54"/>
                  </a:lnTo>
                  <a:lnTo>
                    <a:pt x="90" y="60"/>
                  </a:lnTo>
                  <a:lnTo>
                    <a:pt x="78" y="66"/>
                  </a:lnTo>
                  <a:lnTo>
                    <a:pt x="72" y="78"/>
                  </a:lnTo>
                  <a:lnTo>
                    <a:pt x="42" y="78"/>
                  </a:lnTo>
                  <a:lnTo>
                    <a:pt x="12" y="72"/>
                  </a:lnTo>
                  <a:lnTo>
                    <a:pt x="12" y="60"/>
                  </a:lnTo>
                  <a:lnTo>
                    <a:pt x="54" y="48"/>
                  </a:lnTo>
                  <a:close/>
                </a:path>
              </a:pathLst>
            </a:custGeom>
            <a:solidFill>
              <a:srgbClr val="6F73BF"/>
            </a:solidFill>
            <a:ln w="9525">
              <a:solidFill>
                <a:srgbClr val="000000"/>
              </a:solidFill>
              <a:round/>
              <a:headEnd/>
              <a:tailEnd/>
            </a:ln>
          </p:spPr>
          <p:txBody>
            <a:bodyPr/>
            <a:lstStyle/>
            <a:p>
              <a:pPr algn="ctr"/>
              <a:endParaRPr lang="en-US"/>
            </a:p>
          </p:txBody>
        </p:sp>
        <p:sp>
          <p:nvSpPr>
            <p:cNvPr id="21812" name="Freeform 329"/>
            <p:cNvSpPr>
              <a:spLocks/>
            </p:cNvSpPr>
            <p:nvPr/>
          </p:nvSpPr>
          <p:spPr bwMode="auto">
            <a:xfrm>
              <a:off x="3630" y="1798"/>
              <a:ext cx="221" cy="169"/>
            </a:xfrm>
            <a:custGeom>
              <a:avLst/>
              <a:gdLst>
                <a:gd name="T0" fmla="*/ 234 w 245"/>
                <a:gd name="T1" fmla="*/ 114 h 150"/>
                <a:gd name="T2" fmla="*/ 228 w 245"/>
                <a:gd name="T3" fmla="*/ 132 h 150"/>
                <a:gd name="T4" fmla="*/ 210 w 245"/>
                <a:gd name="T5" fmla="*/ 138 h 150"/>
                <a:gd name="T6" fmla="*/ 204 w 245"/>
                <a:gd name="T7" fmla="*/ 150 h 150"/>
                <a:gd name="T8" fmla="*/ 198 w 245"/>
                <a:gd name="T9" fmla="*/ 150 h 150"/>
                <a:gd name="T10" fmla="*/ 180 w 245"/>
                <a:gd name="T11" fmla="*/ 144 h 150"/>
                <a:gd name="T12" fmla="*/ 174 w 245"/>
                <a:gd name="T13" fmla="*/ 120 h 150"/>
                <a:gd name="T14" fmla="*/ 156 w 245"/>
                <a:gd name="T15" fmla="*/ 120 h 150"/>
                <a:gd name="T16" fmla="*/ 144 w 245"/>
                <a:gd name="T17" fmla="*/ 108 h 150"/>
                <a:gd name="T18" fmla="*/ 132 w 245"/>
                <a:gd name="T19" fmla="*/ 102 h 150"/>
                <a:gd name="T20" fmla="*/ 102 w 245"/>
                <a:gd name="T21" fmla="*/ 90 h 150"/>
                <a:gd name="T22" fmla="*/ 90 w 245"/>
                <a:gd name="T23" fmla="*/ 96 h 150"/>
                <a:gd name="T24" fmla="*/ 66 w 245"/>
                <a:gd name="T25" fmla="*/ 96 h 150"/>
                <a:gd name="T26" fmla="*/ 54 w 245"/>
                <a:gd name="T27" fmla="*/ 108 h 150"/>
                <a:gd name="T28" fmla="*/ 48 w 245"/>
                <a:gd name="T29" fmla="*/ 108 h 150"/>
                <a:gd name="T30" fmla="*/ 42 w 245"/>
                <a:gd name="T31" fmla="*/ 72 h 150"/>
                <a:gd name="T32" fmla="*/ 30 w 245"/>
                <a:gd name="T33" fmla="*/ 66 h 150"/>
                <a:gd name="T34" fmla="*/ 30 w 245"/>
                <a:gd name="T35" fmla="*/ 66 h 150"/>
                <a:gd name="T36" fmla="*/ 36 w 245"/>
                <a:gd name="T37" fmla="*/ 66 h 150"/>
                <a:gd name="T38" fmla="*/ 36 w 245"/>
                <a:gd name="T39" fmla="*/ 60 h 150"/>
                <a:gd name="T40" fmla="*/ 30 w 245"/>
                <a:gd name="T41" fmla="*/ 54 h 150"/>
                <a:gd name="T42" fmla="*/ 24 w 245"/>
                <a:gd name="T43" fmla="*/ 54 h 150"/>
                <a:gd name="T44" fmla="*/ 24 w 245"/>
                <a:gd name="T45" fmla="*/ 60 h 150"/>
                <a:gd name="T46" fmla="*/ 18 w 245"/>
                <a:gd name="T47" fmla="*/ 36 h 150"/>
                <a:gd name="T48" fmla="*/ 24 w 245"/>
                <a:gd name="T49" fmla="*/ 36 h 150"/>
                <a:gd name="T50" fmla="*/ 30 w 245"/>
                <a:gd name="T51" fmla="*/ 36 h 150"/>
                <a:gd name="T52" fmla="*/ 36 w 245"/>
                <a:gd name="T53" fmla="*/ 42 h 150"/>
                <a:gd name="T54" fmla="*/ 42 w 245"/>
                <a:gd name="T55" fmla="*/ 42 h 150"/>
                <a:gd name="T56" fmla="*/ 42 w 245"/>
                <a:gd name="T57" fmla="*/ 36 h 150"/>
                <a:gd name="T58" fmla="*/ 48 w 245"/>
                <a:gd name="T59" fmla="*/ 30 h 150"/>
                <a:gd name="T60" fmla="*/ 30 w 245"/>
                <a:gd name="T61" fmla="*/ 18 h 150"/>
                <a:gd name="T62" fmla="*/ 18 w 245"/>
                <a:gd name="T63" fmla="*/ 12 h 150"/>
                <a:gd name="T64" fmla="*/ 18 w 245"/>
                <a:gd name="T65" fmla="*/ 30 h 150"/>
                <a:gd name="T66" fmla="*/ 18 w 245"/>
                <a:gd name="T67" fmla="*/ 30 h 150"/>
                <a:gd name="T68" fmla="*/ 6 w 245"/>
                <a:gd name="T69" fmla="*/ 12 h 150"/>
                <a:gd name="T70" fmla="*/ 6 w 245"/>
                <a:gd name="T71" fmla="*/ 0 h 150"/>
                <a:gd name="T72" fmla="*/ 0 w 245"/>
                <a:gd name="T73" fmla="*/ 0 h 150"/>
                <a:gd name="T74" fmla="*/ 30 w 245"/>
                <a:gd name="T75" fmla="*/ 0 h 150"/>
                <a:gd name="T76" fmla="*/ 30 w 245"/>
                <a:gd name="T77" fmla="*/ 12 h 150"/>
                <a:gd name="T78" fmla="*/ 48 w 245"/>
                <a:gd name="T79" fmla="*/ 18 h 150"/>
                <a:gd name="T80" fmla="*/ 66 w 245"/>
                <a:gd name="T81" fmla="*/ 24 h 150"/>
                <a:gd name="T82" fmla="*/ 90 w 245"/>
                <a:gd name="T83" fmla="*/ 30 h 150"/>
                <a:gd name="T84" fmla="*/ 84 w 245"/>
                <a:gd name="T85" fmla="*/ 18 h 150"/>
                <a:gd name="T86" fmla="*/ 96 w 245"/>
                <a:gd name="T87" fmla="*/ 12 h 150"/>
                <a:gd name="T88" fmla="*/ 108 w 245"/>
                <a:gd name="T89" fmla="*/ 0 h 150"/>
                <a:gd name="T90" fmla="*/ 126 w 245"/>
                <a:gd name="T91" fmla="*/ 12 h 150"/>
                <a:gd name="T92" fmla="*/ 144 w 245"/>
                <a:gd name="T93" fmla="*/ 36 h 150"/>
                <a:gd name="T94" fmla="*/ 162 w 245"/>
                <a:gd name="T95" fmla="*/ 42 h 150"/>
                <a:gd name="T96" fmla="*/ 180 w 245"/>
                <a:gd name="T97" fmla="*/ 48 h 150"/>
                <a:gd name="T98" fmla="*/ 234 w 245"/>
                <a:gd name="T99" fmla="*/ 84 h 150"/>
                <a:gd name="T100" fmla="*/ 245 w 245"/>
                <a:gd name="T101" fmla="*/ 102 h 150"/>
                <a:gd name="T102" fmla="*/ 239 w 245"/>
                <a:gd name="T103" fmla="*/ 108 h 150"/>
                <a:gd name="T104" fmla="*/ 234 w 245"/>
                <a:gd name="T105" fmla="*/ 114 h 1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45"/>
                <a:gd name="T160" fmla="*/ 0 h 150"/>
                <a:gd name="T161" fmla="*/ 245 w 245"/>
                <a:gd name="T162" fmla="*/ 150 h 1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45" h="150">
                  <a:moveTo>
                    <a:pt x="234" y="114"/>
                  </a:moveTo>
                  <a:lnTo>
                    <a:pt x="228" y="132"/>
                  </a:lnTo>
                  <a:lnTo>
                    <a:pt x="210" y="138"/>
                  </a:lnTo>
                  <a:lnTo>
                    <a:pt x="204" y="150"/>
                  </a:lnTo>
                  <a:lnTo>
                    <a:pt x="198" y="150"/>
                  </a:lnTo>
                  <a:lnTo>
                    <a:pt x="180" y="144"/>
                  </a:lnTo>
                  <a:lnTo>
                    <a:pt x="174" y="120"/>
                  </a:lnTo>
                  <a:lnTo>
                    <a:pt x="156" y="120"/>
                  </a:lnTo>
                  <a:lnTo>
                    <a:pt x="144" y="108"/>
                  </a:lnTo>
                  <a:lnTo>
                    <a:pt x="132" y="102"/>
                  </a:lnTo>
                  <a:lnTo>
                    <a:pt x="102" y="90"/>
                  </a:lnTo>
                  <a:lnTo>
                    <a:pt x="90" y="96"/>
                  </a:lnTo>
                  <a:lnTo>
                    <a:pt x="66" y="96"/>
                  </a:lnTo>
                  <a:lnTo>
                    <a:pt x="54" y="108"/>
                  </a:lnTo>
                  <a:lnTo>
                    <a:pt x="48" y="108"/>
                  </a:lnTo>
                  <a:lnTo>
                    <a:pt x="42" y="72"/>
                  </a:lnTo>
                  <a:lnTo>
                    <a:pt x="30" y="66"/>
                  </a:lnTo>
                  <a:lnTo>
                    <a:pt x="36" y="66"/>
                  </a:lnTo>
                  <a:lnTo>
                    <a:pt x="36" y="60"/>
                  </a:lnTo>
                  <a:lnTo>
                    <a:pt x="30" y="54"/>
                  </a:lnTo>
                  <a:lnTo>
                    <a:pt x="24" y="54"/>
                  </a:lnTo>
                  <a:lnTo>
                    <a:pt x="24" y="60"/>
                  </a:lnTo>
                  <a:lnTo>
                    <a:pt x="18" y="36"/>
                  </a:lnTo>
                  <a:lnTo>
                    <a:pt x="24" y="36"/>
                  </a:lnTo>
                  <a:lnTo>
                    <a:pt x="30" y="36"/>
                  </a:lnTo>
                  <a:lnTo>
                    <a:pt x="36" y="42"/>
                  </a:lnTo>
                  <a:lnTo>
                    <a:pt x="42" y="42"/>
                  </a:lnTo>
                  <a:lnTo>
                    <a:pt x="42" y="36"/>
                  </a:lnTo>
                  <a:lnTo>
                    <a:pt x="48" y="30"/>
                  </a:lnTo>
                  <a:lnTo>
                    <a:pt x="30" y="18"/>
                  </a:lnTo>
                  <a:lnTo>
                    <a:pt x="18" y="12"/>
                  </a:lnTo>
                  <a:lnTo>
                    <a:pt x="18" y="30"/>
                  </a:lnTo>
                  <a:lnTo>
                    <a:pt x="6" y="12"/>
                  </a:lnTo>
                  <a:lnTo>
                    <a:pt x="6" y="0"/>
                  </a:lnTo>
                  <a:lnTo>
                    <a:pt x="0" y="0"/>
                  </a:lnTo>
                  <a:lnTo>
                    <a:pt x="30" y="0"/>
                  </a:lnTo>
                  <a:lnTo>
                    <a:pt x="30" y="12"/>
                  </a:lnTo>
                  <a:lnTo>
                    <a:pt x="48" y="18"/>
                  </a:lnTo>
                  <a:lnTo>
                    <a:pt x="66" y="24"/>
                  </a:lnTo>
                  <a:lnTo>
                    <a:pt x="90" y="30"/>
                  </a:lnTo>
                  <a:lnTo>
                    <a:pt x="84" y="18"/>
                  </a:lnTo>
                  <a:lnTo>
                    <a:pt x="96" y="12"/>
                  </a:lnTo>
                  <a:lnTo>
                    <a:pt x="108" y="0"/>
                  </a:lnTo>
                  <a:lnTo>
                    <a:pt x="126" y="12"/>
                  </a:lnTo>
                  <a:lnTo>
                    <a:pt x="144" y="36"/>
                  </a:lnTo>
                  <a:lnTo>
                    <a:pt x="162" y="42"/>
                  </a:lnTo>
                  <a:lnTo>
                    <a:pt x="180" y="48"/>
                  </a:lnTo>
                  <a:lnTo>
                    <a:pt x="234" y="84"/>
                  </a:lnTo>
                  <a:lnTo>
                    <a:pt x="245" y="102"/>
                  </a:lnTo>
                  <a:lnTo>
                    <a:pt x="239" y="108"/>
                  </a:lnTo>
                  <a:lnTo>
                    <a:pt x="234" y="114"/>
                  </a:lnTo>
                  <a:close/>
                </a:path>
              </a:pathLst>
            </a:custGeom>
            <a:solidFill>
              <a:srgbClr val="239FB1"/>
            </a:solidFill>
            <a:ln w="9525">
              <a:solidFill>
                <a:srgbClr val="000000"/>
              </a:solidFill>
              <a:round/>
              <a:headEnd/>
              <a:tailEnd/>
            </a:ln>
          </p:spPr>
          <p:txBody>
            <a:bodyPr/>
            <a:lstStyle/>
            <a:p>
              <a:pPr algn="ctr"/>
              <a:endParaRPr lang="en-US"/>
            </a:p>
          </p:txBody>
        </p:sp>
        <p:sp>
          <p:nvSpPr>
            <p:cNvPr id="21813" name="Freeform 330"/>
            <p:cNvSpPr>
              <a:spLocks/>
            </p:cNvSpPr>
            <p:nvPr/>
          </p:nvSpPr>
          <p:spPr bwMode="auto">
            <a:xfrm>
              <a:off x="3787" y="1892"/>
              <a:ext cx="198" cy="203"/>
            </a:xfrm>
            <a:custGeom>
              <a:avLst/>
              <a:gdLst>
                <a:gd name="T0" fmla="*/ 0 w 221"/>
                <a:gd name="T1" fmla="*/ 78 h 180"/>
                <a:gd name="T2" fmla="*/ 0 w 221"/>
                <a:gd name="T3" fmla="*/ 84 h 180"/>
                <a:gd name="T4" fmla="*/ 0 w 221"/>
                <a:gd name="T5" fmla="*/ 96 h 180"/>
                <a:gd name="T6" fmla="*/ 6 w 221"/>
                <a:gd name="T7" fmla="*/ 102 h 180"/>
                <a:gd name="T8" fmla="*/ 6 w 221"/>
                <a:gd name="T9" fmla="*/ 102 h 180"/>
                <a:gd name="T10" fmla="*/ 12 w 221"/>
                <a:gd name="T11" fmla="*/ 120 h 180"/>
                <a:gd name="T12" fmla="*/ 12 w 221"/>
                <a:gd name="T13" fmla="*/ 138 h 180"/>
                <a:gd name="T14" fmla="*/ 30 w 221"/>
                <a:gd name="T15" fmla="*/ 144 h 180"/>
                <a:gd name="T16" fmla="*/ 36 w 221"/>
                <a:gd name="T17" fmla="*/ 150 h 180"/>
                <a:gd name="T18" fmla="*/ 18 w 221"/>
                <a:gd name="T19" fmla="*/ 174 h 180"/>
                <a:gd name="T20" fmla="*/ 36 w 221"/>
                <a:gd name="T21" fmla="*/ 180 h 180"/>
                <a:gd name="T22" fmla="*/ 48 w 221"/>
                <a:gd name="T23" fmla="*/ 180 h 180"/>
                <a:gd name="T24" fmla="*/ 77 w 221"/>
                <a:gd name="T25" fmla="*/ 180 h 180"/>
                <a:gd name="T26" fmla="*/ 95 w 221"/>
                <a:gd name="T27" fmla="*/ 180 h 180"/>
                <a:gd name="T28" fmla="*/ 113 w 221"/>
                <a:gd name="T29" fmla="*/ 174 h 180"/>
                <a:gd name="T30" fmla="*/ 113 w 221"/>
                <a:gd name="T31" fmla="*/ 162 h 180"/>
                <a:gd name="T32" fmla="*/ 113 w 221"/>
                <a:gd name="T33" fmla="*/ 150 h 180"/>
                <a:gd name="T34" fmla="*/ 131 w 221"/>
                <a:gd name="T35" fmla="*/ 144 h 180"/>
                <a:gd name="T36" fmla="*/ 137 w 221"/>
                <a:gd name="T37" fmla="*/ 138 h 180"/>
                <a:gd name="T38" fmla="*/ 149 w 221"/>
                <a:gd name="T39" fmla="*/ 138 h 180"/>
                <a:gd name="T40" fmla="*/ 155 w 221"/>
                <a:gd name="T41" fmla="*/ 114 h 180"/>
                <a:gd name="T42" fmla="*/ 167 w 221"/>
                <a:gd name="T43" fmla="*/ 102 h 180"/>
                <a:gd name="T44" fmla="*/ 155 w 221"/>
                <a:gd name="T45" fmla="*/ 90 h 180"/>
                <a:gd name="T46" fmla="*/ 173 w 221"/>
                <a:gd name="T47" fmla="*/ 90 h 180"/>
                <a:gd name="T48" fmla="*/ 173 w 221"/>
                <a:gd name="T49" fmla="*/ 84 h 180"/>
                <a:gd name="T50" fmla="*/ 179 w 221"/>
                <a:gd name="T51" fmla="*/ 66 h 180"/>
                <a:gd name="T52" fmla="*/ 167 w 221"/>
                <a:gd name="T53" fmla="*/ 54 h 180"/>
                <a:gd name="T54" fmla="*/ 179 w 221"/>
                <a:gd name="T55" fmla="*/ 36 h 180"/>
                <a:gd name="T56" fmla="*/ 215 w 221"/>
                <a:gd name="T57" fmla="*/ 30 h 180"/>
                <a:gd name="T58" fmla="*/ 215 w 221"/>
                <a:gd name="T59" fmla="*/ 24 h 180"/>
                <a:gd name="T60" fmla="*/ 221 w 221"/>
                <a:gd name="T61" fmla="*/ 24 h 180"/>
                <a:gd name="T62" fmla="*/ 209 w 221"/>
                <a:gd name="T63" fmla="*/ 24 h 180"/>
                <a:gd name="T64" fmla="*/ 203 w 221"/>
                <a:gd name="T65" fmla="*/ 24 h 180"/>
                <a:gd name="T66" fmla="*/ 191 w 221"/>
                <a:gd name="T67" fmla="*/ 24 h 180"/>
                <a:gd name="T68" fmla="*/ 167 w 221"/>
                <a:gd name="T69" fmla="*/ 36 h 180"/>
                <a:gd name="T70" fmla="*/ 161 w 221"/>
                <a:gd name="T71" fmla="*/ 12 h 180"/>
                <a:gd name="T72" fmla="*/ 161 w 221"/>
                <a:gd name="T73" fmla="*/ 12 h 180"/>
                <a:gd name="T74" fmla="*/ 155 w 221"/>
                <a:gd name="T75" fmla="*/ 0 h 180"/>
                <a:gd name="T76" fmla="*/ 143 w 221"/>
                <a:gd name="T77" fmla="*/ 6 h 180"/>
                <a:gd name="T78" fmla="*/ 143 w 221"/>
                <a:gd name="T79" fmla="*/ 18 h 180"/>
                <a:gd name="T80" fmla="*/ 131 w 221"/>
                <a:gd name="T81" fmla="*/ 24 h 180"/>
                <a:gd name="T82" fmla="*/ 125 w 221"/>
                <a:gd name="T83" fmla="*/ 30 h 180"/>
                <a:gd name="T84" fmla="*/ 113 w 221"/>
                <a:gd name="T85" fmla="*/ 30 h 180"/>
                <a:gd name="T86" fmla="*/ 107 w 221"/>
                <a:gd name="T87" fmla="*/ 30 h 180"/>
                <a:gd name="T88" fmla="*/ 101 w 221"/>
                <a:gd name="T89" fmla="*/ 24 h 180"/>
                <a:gd name="T90" fmla="*/ 83 w 221"/>
                <a:gd name="T91" fmla="*/ 24 h 180"/>
                <a:gd name="T92" fmla="*/ 71 w 221"/>
                <a:gd name="T93" fmla="*/ 18 h 180"/>
                <a:gd name="T94" fmla="*/ 65 w 221"/>
                <a:gd name="T95" fmla="*/ 24 h 180"/>
                <a:gd name="T96" fmla="*/ 60 w 221"/>
                <a:gd name="T97" fmla="*/ 30 h 180"/>
                <a:gd name="T98" fmla="*/ 54 w 221"/>
                <a:gd name="T99" fmla="*/ 48 h 180"/>
                <a:gd name="T100" fmla="*/ 36 w 221"/>
                <a:gd name="T101" fmla="*/ 54 h 180"/>
                <a:gd name="T102" fmla="*/ 30 w 221"/>
                <a:gd name="T103" fmla="*/ 66 h 180"/>
                <a:gd name="T104" fmla="*/ 24 w 221"/>
                <a:gd name="T105" fmla="*/ 66 h 180"/>
                <a:gd name="T106" fmla="*/ 6 w 221"/>
                <a:gd name="T107" fmla="*/ 60 h 180"/>
                <a:gd name="T108" fmla="*/ 0 w 221"/>
                <a:gd name="T109" fmla="*/ 78 h 18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21"/>
                <a:gd name="T166" fmla="*/ 0 h 180"/>
                <a:gd name="T167" fmla="*/ 221 w 221"/>
                <a:gd name="T168" fmla="*/ 180 h 18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21" h="180">
                  <a:moveTo>
                    <a:pt x="0" y="78"/>
                  </a:moveTo>
                  <a:lnTo>
                    <a:pt x="0" y="84"/>
                  </a:lnTo>
                  <a:lnTo>
                    <a:pt x="0" y="96"/>
                  </a:lnTo>
                  <a:lnTo>
                    <a:pt x="6" y="102"/>
                  </a:lnTo>
                  <a:lnTo>
                    <a:pt x="12" y="120"/>
                  </a:lnTo>
                  <a:lnTo>
                    <a:pt x="12" y="138"/>
                  </a:lnTo>
                  <a:lnTo>
                    <a:pt x="30" y="144"/>
                  </a:lnTo>
                  <a:lnTo>
                    <a:pt x="36" y="150"/>
                  </a:lnTo>
                  <a:lnTo>
                    <a:pt x="18" y="174"/>
                  </a:lnTo>
                  <a:lnTo>
                    <a:pt x="36" y="180"/>
                  </a:lnTo>
                  <a:lnTo>
                    <a:pt x="48" y="180"/>
                  </a:lnTo>
                  <a:lnTo>
                    <a:pt x="77" y="180"/>
                  </a:lnTo>
                  <a:lnTo>
                    <a:pt x="95" y="180"/>
                  </a:lnTo>
                  <a:lnTo>
                    <a:pt x="113" y="174"/>
                  </a:lnTo>
                  <a:lnTo>
                    <a:pt x="113" y="162"/>
                  </a:lnTo>
                  <a:lnTo>
                    <a:pt x="113" y="150"/>
                  </a:lnTo>
                  <a:lnTo>
                    <a:pt x="131" y="144"/>
                  </a:lnTo>
                  <a:lnTo>
                    <a:pt x="137" y="138"/>
                  </a:lnTo>
                  <a:lnTo>
                    <a:pt x="149" y="138"/>
                  </a:lnTo>
                  <a:lnTo>
                    <a:pt x="155" y="114"/>
                  </a:lnTo>
                  <a:lnTo>
                    <a:pt x="167" y="102"/>
                  </a:lnTo>
                  <a:lnTo>
                    <a:pt x="155" y="90"/>
                  </a:lnTo>
                  <a:lnTo>
                    <a:pt x="173" y="90"/>
                  </a:lnTo>
                  <a:lnTo>
                    <a:pt x="173" y="84"/>
                  </a:lnTo>
                  <a:lnTo>
                    <a:pt x="179" y="66"/>
                  </a:lnTo>
                  <a:lnTo>
                    <a:pt x="167" y="54"/>
                  </a:lnTo>
                  <a:lnTo>
                    <a:pt x="179" y="36"/>
                  </a:lnTo>
                  <a:lnTo>
                    <a:pt x="215" y="30"/>
                  </a:lnTo>
                  <a:lnTo>
                    <a:pt x="215" y="24"/>
                  </a:lnTo>
                  <a:lnTo>
                    <a:pt x="221" y="24"/>
                  </a:lnTo>
                  <a:lnTo>
                    <a:pt x="209" y="24"/>
                  </a:lnTo>
                  <a:lnTo>
                    <a:pt x="203" y="24"/>
                  </a:lnTo>
                  <a:lnTo>
                    <a:pt x="191" y="24"/>
                  </a:lnTo>
                  <a:lnTo>
                    <a:pt x="167" y="36"/>
                  </a:lnTo>
                  <a:lnTo>
                    <a:pt x="161" y="12"/>
                  </a:lnTo>
                  <a:lnTo>
                    <a:pt x="155" y="0"/>
                  </a:lnTo>
                  <a:lnTo>
                    <a:pt x="143" y="6"/>
                  </a:lnTo>
                  <a:lnTo>
                    <a:pt x="143" y="18"/>
                  </a:lnTo>
                  <a:lnTo>
                    <a:pt x="131" y="24"/>
                  </a:lnTo>
                  <a:lnTo>
                    <a:pt x="125" y="30"/>
                  </a:lnTo>
                  <a:lnTo>
                    <a:pt x="113" y="30"/>
                  </a:lnTo>
                  <a:lnTo>
                    <a:pt x="107" y="30"/>
                  </a:lnTo>
                  <a:lnTo>
                    <a:pt x="101" y="24"/>
                  </a:lnTo>
                  <a:lnTo>
                    <a:pt x="83" y="24"/>
                  </a:lnTo>
                  <a:lnTo>
                    <a:pt x="71" y="18"/>
                  </a:lnTo>
                  <a:lnTo>
                    <a:pt x="65" y="24"/>
                  </a:lnTo>
                  <a:lnTo>
                    <a:pt x="60" y="30"/>
                  </a:lnTo>
                  <a:lnTo>
                    <a:pt x="54" y="48"/>
                  </a:lnTo>
                  <a:lnTo>
                    <a:pt x="36" y="54"/>
                  </a:lnTo>
                  <a:lnTo>
                    <a:pt x="30" y="66"/>
                  </a:lnTo>
                  <a:lnTo>
                    <a:pt x="24" y="66"/>
                  </a:lnTo>
                  <a:lnTo>
                    <a:pt x="6" y="60"/>
                  </a:lnTo>
                  <a:lnTo>
                    <a:pt x="0" y="78"/>
                  </a:lnTo>
                  <a:close/>
                </a:path>
              </a:pathLst>
            </a:custGeom>
            <a:solidFill>
              <a:srgbClr val="E1E1E1"/>
            </a:solidFill>
            <a:ln w="9525">
              <a:solidFill>
                <a:srgbClr val="000000"/>
              </a:solidFill>
              <a:round/>
              <a:headEnd/>
              <a:tailEnd/>
            </a:ln>
          </p:spPr>
          <p:txBody>
            <a:bodyPr/>
            <a:lstStyle/>
            <a:p>
              <a:pPr algn="ctr"/>
              <a:endParaRPr lang="en-US"/>
            </a:p>
          </p:txBody>
        </p:sp>
        <p:sp>
          <p:nvSpPr>
            <p:cNvPr id="21814" name="Freeform 331"/>
            <p:cNvSpPr>
              <a:spLocks/>
            </p:cNvSpPr>
            <p:nvPr/>
          </p:nvSpPr>
          <p:spPr bwMode="auto">
            <a:xfrm>
              <a:off x="3361" y="1960"/>
              <a:ext cx="33" cy="20"/>
            </a:xfrm>
            <a:custGeom>
              <a:avLst/>
              <a:gdLst>
                <a:gd name="T0" fmla="*/ 36 w 36"/>
                <a:gd name="T1" fmla="*/ 0 h 18"/>
                <a:gd name="T2" fmla="*/ 18 w 36"/>
                <a:gd name="T3" fmla="*/ 6 h 18"/>
                <a:gd name="T4" fmla="*/ 0 w 36"/>
                <a:gd name="T5" fmla="*/ 12 h 18"/>
                <a:gd name="T6" fmla="*/ 6 w 36"/>
                <a:gd name="T7" fmla="*/ 18 h 18"/>
                <a:gd name="T8" fmla="*/ 30 w 36"/>
                <a:gd name="T9" fmla="*/ 12 h 18"/>
                <a:gd name="T10" fmla="*/ 24 w 36"/>
                <a:gd name="T11" fmla="*/ 6 h 18"/>
                <a:gd name="T12" fmla="*/ 36 w 36"/>
                <a:gd name="T13" fmla="*/ 0 h 18"/>
                <a:gd name="T14" fmla="*/ 0 60000 65536"/>
                <a:gd name="T15" fmla="*/ 0 60000 65536"/>
                <a:gd name="T16" fmla="*/ 0 60000 65536"/>
                <a:gd name="T17" fmla="*/ 0 60000 65536"/>
                <a:gd name="T18" fmla="*/ 0 60000 65536"/>
                <a:gd name="T19" fmla="*/ 0 60000 65536"/>
                <a:gd name="T20" fmla="*/ 0 60000 65536"/>
                <a:gd name="T21" fmla="*/ 0 w 36"/>
                <a:gd name="T22" fmla="*/ 0 h 18"/>
                <a:gd name="T23" fmla="*/ 36 w 36"/>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18">
                  <a:moveTo>
                    <a:pt x="36" y="0"/>
                  </a:moveTo>
                  <a:lnTo>
                    <a:pt x="18" y="6"/>
                  </a:lnTo>
                  <a:lnTo>
                    <a:pt x="0" y="12"/>
                  </a:lnTo>
                  <a:lnTo>
                    <a:pt x="6" y="18"/>
                  </a:lnTo>
                  <a:lnTo>
                    <a:pt x="30" y="12"/>
                  </a:lnTo>
                  <a:lnTo>
                    <a:pt x="24" y="6"/>
                  </a:lnTo>
                  <a:lnTo>
                    <a:pt x="36" y="0"/>
                  </a:lnTo>
                  <a:close/>
                </a:path>
              </a:pathLst>
            </a:custGeom>
            <a:solidFill>
              <a:srgbClr val="0B73BF"/>
            </a:solidFill>
            <a:ln w="9525">
              <a:solidFill>
                <a:srgbClr val="000000"/>
              </a:solidFill>
              <a:round/>
              <a:headEnd/>
              <a:tailEnd/>
            </a:ln>
          </p:spPr>
          <p:txBody>
            <a:bodyPr/>
            <a:lstStyle/>
            <a:p>
              <a:pPr algn="ctr"/>
              <a:endParaRPr lang="en-US"/>
            </a:p>
          </p:txBody>
        </p:sp>
        <p:sp>
          <p:nvSpPr>
            <p:cNvPr id="21815" name="Line 332"/>
            <p:cNvSpPr>
              <a:spLocks noChangeShapeType="1"/>
            </p:cNvSpPr>
            <p:nvPr/>
          </p:nvSpPr>
          <p:spPr bwMode="auto">
            <a:xfrm>
              <a:off x="3975" y="1926"/>
              <a:ext cx="6" cy="7"/>
            </a:xfrm>
            <a:prstGeom prst="line">
              <a:avLst/>
            </a:prstGeom>
            <a:noFill/>
            <a:ln w="9525">
              <a:solidFill>
                <a:srgbClr val="000000"/>
              </a:solidFill>
              <a:round/>
              <a:headEnd/>
              <a:tailEnd/>
            </a:ln>
          </p:spPr>
          <p:txBody>
            <a:bodyPr/>
            <a:lstStyle/>
            <a:p>
              <a:endParaRPr lang="en-US"/>
            </a:p>
          </p:txBody>
        </p:sp>
        <p:sp>
          <p:nvSpPr>
            <p:cNvPr id="21816" name="Line 333"/>
            <p:cNvSpPr>
              <a:spLocks noChangeShapeType="1"/>
            </p:cNvSpPr>
            <p:nvPr/>
          </p:nvSpPr>
          <p:spPr bwMode="auto">
            <a:xfrm>
              <a:off x="3981" y="1933"/>
              <a:ext cx="1" cy="1"/>
            </a:xfrm>
            <a:prstGeom prst="line">
              <a:avLst/>
            </a:prstGeom>
            <a:noFill/>
            <a:ln w="9525">
              <a:solidFill>
                <a:srgbClr val="000000"/>
              </a:solidFill>
              <a:round/>
              <a:headEnd/>
              <a:tailEnd/>
            </a:ln>
          </p:spPr>
          <p:txBody>
            <a:bodyPr/>
            <a:lstStyle/>
            <a:p>
              <a:endParaRPr lang="en-US"/>
            </a:p>
          </p:txBody>
        </p:sp>
        <p:sp>
          <p:nvSpPr>
            <p:cNvPr id="21817" name="Line 334"/>
            <p:cNvSpPr>
              <a:spLocks noChangeShapeType="1"/>
            </p:cNvSpPr>
            <p:nvPr/>
          </p:nvSpPr>
          <p:spPr bwMode="auto">
            <a:xfrm flipH="1">
              <a:off x="3975" y="1933"/>
              <a:ext cx="6" cy="7"/>
            </a:xfrm>
            <a:prstGeom prst="line">
              <a:avLst/>
            </a:prstGeom>
            <a:noFill/>
            <a:ln w="9525">
              <a:solidFill>
                <a:srgbClr val="000000"/>
              </a:solidFill>
              <a:round/>
              <a:headEnd/>
              <a:tailEnd/>
            </a:ln>
          </p:spPr>
          <p:txBody>
            <a:bodyPr/>
            <a:lstStyle/>
            <a:p>
              <a:endParaRPr lang="en-US"/>
            </a:p>
          </p:txBody>
        </p:sp>
        <p:sp>
          <p:nvSpPr>
            <p:cNvPr id="21818" name="Line 335"/>
            <p:cNvSpPr>
              <a:spLocks noChangeShapeType="1"/>
            </p:cNvSpPr>
            <p:nvPr/>
          </p:nvSpPr>
          <p:spPr bwMode="auto">
            <a:xfrm flipH="1">
              <a:off x="3970" y="1940"/>
              <a:ext cx="5" cy="1"/>
            </a:xfrm>
            <a:prstGeom prst="line">
              <a:avLst/>
            </a:prstGeom>
            <a:noFill/>
            <a:ln w="9525">
              <a:solidFill>
                <a:srgbClr val="000000"/>
              </a:solidFill>
              <a:round/>
              <a:headEnd/>
              <a:tailEnd/>
            </a:ln>
          </p:spPr>
          <p:txBody>
            <a:bodyPr/>
            <a:lstStyle/>
            <a:p>
              <a:endParaRPr lang="en-US"/>
            </a:p>
          </p:txBody>
        </p:sp>
        <p:sp>
          <p:nvSpPr>
            <p:cNvPr id="21819" name="Line 336"/>
            <p:cNvSpPr>
              <a:spLocks noChangeShapeType="1"/>
            </p:cNvSpPr>
            <p:nvPr/>
          </p:nvSpPr>
          <p:spPr bwMode="auto">
            <a:xfrm>
              <a:off x="3970" y="1940"/>
              <a:ext cx="1" cy="6"/>
            </a:xfrm>
            <a:prstGeom prst="line">
              <a:avLst/>
            </a:prstGeom>
            <a:noFill/>
            <a:ln w="9525">
              <a:solidFill>
                <a:srgbClr val="000000"/>
              </a:solidFill>
              <a:round/>
              <a:headEnd/>
              <a:tailEnd/>
            </a:ln>
          </p:spPr>
          <p:txBody>
            <a:bodyPr/>
            <a:lstStyle/>
            <a:p>
              <a:endParaRPr lang="en-US"/>
            </a:p>
          </p:txBody>
        </p:sp>
        <p:sp>
          <p:nvSpPr>
            <p:cNvPr id="21820" name="Line 337"/>
            <p:cNvSpPr>
              <a:spLocks noChangeShapeType="1"/>
            </p:cNvSpPr>
            <p:nvPr/>
          </p:nvSpPr>
          <p:spPr bwMode="auto">
            <a:xfrm flipH="1">
              <a:off x="3964" y="1940"/>
              <a:ext cx="6" cy="6"/>
            </a:xfrm>
            <a:prstGeom prst="line">
              <a:avLst/>
            </a:prstGeom>
            <a:noFill/>
            <a:ln w="9525">
              <a:solidFill>
                <a:srgbClr val="000000"/>
              </a:solidFill>
              <a:round/>
              <a:headEnd/>
              <a:tailEnd/>
            </a:ln>
          </p:spPr>
          <p:txBody>
            <a:bodyPr/>
            <a:lstStyle/>
            <a:p>
              <a:endParaRPr lang="en-US"/>
            </a:p>
          </p:txBody>
        </p:sp>
        <p:sp>
          <p:nvSpPr>
            <p:cNvPr id="21821" name="Line 338"/>
            <p:cNvSpPr>
              <a:spLocks noChangeShapeType="1"/>
            </p:cNvSpPr>
            <p:nvPr/>
          </p:nvSpPr>
          <p:spPr bwMode="auto">
            <a:xfrm>
              <a:off x="3964" y="1946"/>
              <a:ext cx="1" cy="7"/>
            </a:xfrm>
            <a:prstGeom prst="line">
              <a:avLst/>
            </a:prstGeom>
            <a:noFill/>
            <a:ln w="9525">
              <a:solidFill>
                <a:srgbClr val="000000"/>
              </a:solidFill>
              <a:round/>
              <a:headEnd/>
              <a:tailEnd/>
            </a:ln>
          </p:spPr>
          <p:txBody>
            <a:bodyPr/>
            <a:lstStyle/>
            <a:p>
              <a:endParaRPr lang="en-US"/>
            </a:p>
          </p:txBody>
        </p:sp>
        <p:sp>
          <p:nvSpPr>
            <p:cNvPr id="21822" name="Line 339"/>
            <p:cNvSpPr>
              <a:spLocks noChangeShapeType="1"/>
            </p:cNvSpPr>
            <p:nvPr/>
          </p:nvSpPr>
          <p:spPr bwMode="auto">
            <a:xfrm>
              <a:off x="3964" y="1953"/>
              <a:ext cx="1" cy="7"/>
            </a:xfrm>
            <a:prstGeom prst="line">
              <a:avLst/>
            </a:prstGeom>
            <a:noFill/>
            <a:ln w="9525">
              <a:solidFill>
                <a:srgbClr val="000000"/>
              </a:solidFill>
              <a:round/>
              <a:headEnd/>
              <a:tailEnd/>
            </a:ln>
          </p:spPr>
          <p:txBody>
            <a:bodyPr/>
            <a:lstStyle/>
            <a:p>
              <a:endParaRPr lang="en-US"/>
            </a:p>
          </p:txBody>
        </p:sp>
        <p:sp>
          <p:nvSpPr>
            <p:cNvPr id="21823" name="Line 340"/>
            <p:cNvSpPr>
              <a:spLocks noChangeShapeType="1"/>
            </p:cNvSpPr>
            <p:nvPr/>
          </p:nvSpPr>
          <p:spPr bwMode="auto">
            <a:xfrm>
              <a:off x="3964" y="1960"/>
              <a:ext cx="6" cy="1"/>
            </a:xfrm>
            <a:prstGeom prst="line">
              <a:avLst/>
            </a:prstGeom>
            <a:noFill/>
            <a:ln w="9525">
              <a:solidFill>
                <a:srgbClr val="000000"/>
              </a:solidFill>
              <a:round/>
              <a:headEnd/>
              <a:tailEnd/>
            </a:ln>
          </p:spPr>
          <p:txBody>
            <a:bodyPr/>
            <a:lstStyle/>
            <a:p>
              <a:endParaRPr lang="en-US"/>
            </a:p>
          </p:txBody>
        </p:sp>
        <p:sp>
          <p:nvSpPr>
            <p:cNvPr id="21824" name="Line 341"/>
            <p:cNvSpPr>
              <a:spLocks noChangeShapeType="1"/>
            </p:cNvSpPr>
            <p:nvPr/>
          </p:nvSpPr>
          <p:spPr bwMode="auto">
            <a:xfrm>
              <a:off x="3975" y="1980"/>
              <a:ext cx="1" cy="7"/>
            </a:xfrm>
            <a:prstGeom prst="line">
              <a:avLst/>
            </a:prstGeom>
            <a:noFill/>
            <a:ln w="9525">
              <a:solidFill>
                <a:srgbClr val="000000"/>
              </a:solidFill>
              <a:round/>
              <a:headEnd/>
              <a:tailEnd/>
            </a:ln>
          </p:spPr>
          <p:txBody>
            <a:bodyPr/>
            <a:lstStyle/>
            <a:p>
              <a:endParaRPr lang="en-US"/>
            </a:p>
          </p:txBody>
        </p:sp>
        <p:sp>
          <p:nvSpPr>
            <p:cNvPr id="21825" name="Line 342"/>
            <p:cNvSpPr>
              <a:spLocks noChangeShapeType="1"/>
            </p:cNvSpPr>
            <p:nvPr/>
          </p:nvSpPr>
          <p:spPr bwMode="auto">
            <a:xfrm>
              <a:off x="3975" y="1987"/>
              <a:ext cx="6" cy="7"/>
            </a:xfrm>
            <a:prstGeom prst="line">
              <a:avLst/>
            </a:prstGeom>
            <a:noFill/>
            <a:ln w="9525">
              <a:solidFill>
                <a:srgbClr val="000000"/>
              </a:solidFill>
              <a:round/>
              <a:headEnd/>
              <a:tailEnd/>
            </a:ln>
          </p:spPr>
          <p:txBody>
            <a:bodyPr/>
            <a:lstStyle/>
            <a:p>
              <a:endParaRPr lang="en-US"/>
            </a:p>
          </p:txBody>
        </p:sp>
        <p:sp>
          <p:nvSpPr>
            <p:cNvPr id="21826" name="Line 343"/>
            <p:cNvSpPr>
              <a:spLocks noChangeShapeType="1"/>
            </p:cNvSpPr>
            <p:nvPr/>
          </p:nvSpPr>
          <p:spPr bwMode="auto">
            <a:xfrm>
              <a:off x="3981" y="1994"/>
              <a:ext cx="4" cy="7"/>
            </a:xfrm>
            <a:prstGeom prst="line">
              <a:avLst/>
            </a:prstGeom>
            <a:noFill/>
            <a:ln w="9525">
              <a:solidFill>
                <a:srgbClr val="000000"/>
              </a:solidFill>
              <a:round/>
              <a:headEnd/>
              <a:tailEnd/>
            </a:ln>
          </p:spPr>
          <p:txBody>
            <a:bodyPr/>
            <a:lstStyle/>
            <a:p>
              <a:endParaRPr lang="en-US"/>
            </a:p>
          </p:txBody>
        </p:sp>
        <p:sp>
          <p:nvSpPr>
            <p:cNvPr id="21827" name="Line 344"/>
            <p:cNvSpPr>
              <a:spLocks noChangeShapeType="1"/>
            </p:cNvSpPr>
            <p:nvPr/>
          </p:nvSpPr>
          <p:spPr bwMode="auto">
            <a:xfrm>
              <a:off x="3985" y="2001"/>
              <a:ext cx="1" cy="6"/>
            </a:xfrm>
            <a:prstGeom prst="line">
              <a:avLst/>
            </a:prstGeom>
            <a:noFill/>
            <a:ln w="9525">
              <a:solidFill>
                <a:srgbClr val="000000"/>
              </a:solidFill>
              <a:round/>
              <a:headEnd/>
              <a:tailEnd/>
            </a:ln>
          </p:spPr>
          <p:txBody>
            <a:bodyPr/>
            <a:lstStyle/>
            <a:p>
              <a:endParaRPr lang="en-US"/>
            </a:p>
          </p:txBody>
        </p:sp>
        <p:sp>
          <p:nvSpPr>
            <p:cNvPr id="21828" name="Line 345"/>
            <p:cNvSpPr>
              <a:spLocks noChangeShapeType="1"/>
            </p:cNvSpPr>
            <p:nvPr/>
          </p:nvSpPr>
          <p:spPr bwMode="auto">
            <a:xfrm>
              <a:off x="3985" y="2007"/>
              <a:ext cx="1" cy="7"/>
            </a:xfrm>
            <a:prstGeom prst="line">
              <a:avLst/>
            </a:prstGeom>
            <a:noFill/>
            <a:ln w="9525">
              <a:solidFill>
                <a:srgbClr val="000000"/>
              </a:solidFill>
              <a:round/>
              <a:headEnd/>
              <a:tailEnd/>
            </a:ln>
          </p:spPr>
          <p:txBody>
            <a:bodyPr/>
            <a:lstStyle/>
            <a:p>
              <a:endParaRPr lang="en-US"/>
            </a:p>
          </p:txBody>
        </p:sp>
        <p:sp>
          <p:nvSpPr>
            <p:cNvPr id="21829" name="Line 346"/>
            <p:cNvSpPr>
              <a:spLocks noChangeShapeType="1"/>
            </p:cNvSpPr>
            <p:nvPr/>
          </p:nvSpPr>
          <p:spPr bwMode="auto">
            <a:xfrm>
              <a:off x="3985" y="2014"/>
              <a:ext cx="6" cy="1"/>
            </a:xfrm>
            <a:prstGeom prst="line">
              <a:avLst/>
            </a:prstGeom>
            <a:noFill/>
            <a:ln w="9525">
              <a:solidFill>
                <a:srgbClr val="000000"/>
              </a:solidFill>
              <a:round/>
              <a:headEnd/>
              <a:tailEnd/>
            </a:ln>
          </p:spPr>
          <p:txBody>
            <a:bodyPr/>
            <a:lstStyle/>
            <a:p>
              <a:endParaRPr lang="en-US"/>
            </a:p>
          </p:txBody>
        </p:sp>
        <p:sp>
          <p:nvSpPr>
            <p:cNvPr id="21830" name="Line 347"/>
            <p:cNvSpPr>
              <a:spLocks noChangeShapeType="1"/>
            </p:cNvSpPr>
            <p:nvPr/>
          </p:nvSpPr>
          <p:spPr bwMode="auto">
            <a:xfrm flipV="1">
              <a:off x="4067" y="1987"/>
              <a:ext cx="5" cy="7"/>
            </a:xfrm>
            <a:prstGeom prst="line">
              <a:avLst/>
            </a:prstGeom>
            <a:noFill/>
            <a:ln w="9525">
              <a:solidFill>
                <a:srgbClr val="000000"/>
              </a:solidFill>
              <a:round/>
              <a:headEnd/>
              <a:tailEnd/>
            </a:ln>
          </p:spPr>
          <p:txBody>
            <a:bodyPr/>
            <a:lstStyle/>
            <a:p>
              <a:endParaRPr lang="en-US"/>
            </a:p>
          </p:txBody>
        </p:sp>
        <p:sp>
          <p:nvSpPr>
            <p:cNvPr id="21831" name="Line 348"/>
            <p:cNvSpPr>
              <a:spLocks noChangeShapeType="1"/>
            </p:cNvSpPr>
            <p:nvPr/>
          </p:nvSpPr>
          <p:spPr bwMode="auto">
            <a:xfrm flipV="1">
              <a:off x="4072" y="1980"/>
              <a:ext cx="1" cy="7"/>
            </a:xfrm>
            <a:prstGeom prst="line">
              <a:avLst/>
            </a:prstGeom>
            <a:noFill/>
            <a:ln w="9525">
              <a:solidFill>
                <a:srgbClr val="000000"/>
              </a:solidFill>
              <a:round/>
              <a:headEnd/>
              <a:tailEnd/>
            </a:ln>
          </p:spPr>
          <p:txBody>
            <a:bodyPr/>
            <a:lstStyle/>
            <a:p>
              <a:endParaRPr lang="en-US"/>
            </a:p>
          </p:txBody>
        </p:sp>
        <p:sp>
          <p:nvSpPr>
            <p:cNvPr id="21832" name="Line 349"/>
            <p:cNvSpPr>
              <a:spLocks noChangeShapeType="1"/>
            </p:cNvSpPr>
            <p:nvPr/>
          </p:nvSpPr>
          <p:spPr bwMode="auto">
            <a:xfrm flipV="1">
              <a:off x="4072" y="1960"/>
              <a:ext cx="6" cy="20"/>
            </a:xfrm>
            <a:prstGeom prst="line">
              <a:avLst/>
            </a:prstGeom>
            <a:noFill/>
            <a:ln w="9525">
              <a:solidFill>
                <a:srgbClr val="000000"/>
              </a:solidFill>
              <a:round/>
              <a:headEnd/>
              <a:tailEnd/>
            </a:ln>
          </p:spPr>
          <p:txBody>
            <a:bodyPr/>
            <a:lstStyle/>
            <a:p>
              <a:endParaRPr lang="en-US"/>
            </a:p>
          </p:txBody>
        </p:sp>
        <p:sp>
          <p:nvSpPr>
            <p:cNvPr id="21833" name="Line 350"/>
            <p:cNvSpPr>
              <a:spLocks noChangeShapeType="1"/>
            </p:cNvSpPr>
            <p:nvPr/>
          </p:nvSpPr>
          <p:spPr bwMode="auto">
            <a:xfrm flipH="1">
              <a:off x="4072" y="1960"/>
              <a:ext cx="6" cy="1"/>
            </a:xfrm>
            <a:prstGeom prst="line">
              <a:avLst/>
            </a:prstGeom>
            <a:noFill/>
            <a:ln w="9525">
              <a:solidFill>
                <a:srgbClr val="000000"/>
              </a:solidFill>
              <a:round/>
              <a:headEnd/>
              <a:tailEnd/>
            </a:ln>
          </p:spPr>
          <p:txBody>
            <a:bodyPr/>
            <a:lstStyle/>
            <a:p>
              <a:endParaRPr lang="en-US"/>
            </a:p>
          </p:txBody>
        </p:sp>
        <p:sp>
          <p:nvSpPr>
            <p:cNvPr id="21834" name="Line 351"/>
            <p:cNvSpPr>
              <a:spLocks noChangeShapeType="1"/>
            </p:cNvSpPr>
            <p:nvPr/>
          </p:nvSpPr>
          <p:spPr bwMode="auto">
            <a:xfrm flipH="1">
              <a:off x="4051" y="1953"/>
              <a:ext cx="4" cy="1"/>
            </a:xfrm>
            <a:prstGeom prst="line">
              <a:avLst/>
            </a:prstGeom>
            <a:noFill/>
            <a:ln w="9525">
              <a:solidFill>
                <a:srgbClr val="000000"/>
              </a:solidFill>
              <a:round/>
              <a:headEnd/>
              <a:tailEnd/>
            </a:ln>
          </p:spPr>
          <p:txBody>
            <a:bodyPr/>
            <a:lstStyle/>
            <a:p>
              <a:endParaRPr lang="en-US"/>
            </a:p>
          </p:txBody>
        </p:sp>
        <p:sp>
          <p:nvSpPr>
            <p:cNvPr id="21835" name="Line 352"/>
            <p:cNvSpPr>
              <a:spLocks noChangeShapeType="1"/>
            </p:cNvSpPr>
            <p:nvPr/>
          </p:nvSpPr>
          <p:spPr bwMode="auto">
            <a:xfrm flipH="1">
              <a:off x="4040" y="1953"/>
              <a:ext cx="11" cy="7"/>
            </a:xfrm>
            <a:prstGeom prst="line">
              <a:avLst/>
            </a:prstGeom>
            <a:noFill/>
            <a:ln w="9525">
              <a:solidFill>
                <a:srgbClr val="000000"/>
              </a:solidFill>
              <a:round/>
              <a:headEnd/>
              <a:tailEnd/>
            </a:ln>
          </p:spPr>
          <p:txBody>
            <a:bodyPr/>
            <a:lstStyle/>
            <a:p>
              <a:endParaRPr lang="en-US"/>
            </a:p>
          </p:txBody>
        </p:sp>
        <p:sp>
          <p:nvSpPr>
            <p:cNvPr id="21836" name="Freeform 353"/>
            <p:cNvSpPr>
              <a:spLocks/>
            </p:cNvSpPr>
            <p:nvPr/>
          </p:nvSpPr>
          <p:spPr bwMode="auto">
            <a:xfrm>
              <a:off x="3409" y="1980"/>
              <a:ext cx="17" cy="34"/>
            </a:xfrm>
            <a:custGeom>
              <a:avLst/>
              <a:gdLst>
                <a:gd name="T0" fmla="*/ 18 w 18"/>
                <a:gd name="T1" fmla="*/ 18 h 30"/>
                <a:gd name="T2" fmla="*/ 6 w 18"/>
                <a:gd name="T3" fmla="*/ 30 h 30"/>
                <a:gd name="T4" fmla="*/ 0 w 18"/>
                <a:gd name="T5" fmla="*/ 30 h 30"/>
                <a:gd name="T6" fmla="*/ 0 w 18"/>
                <a:gd name="T7" fmla="*/ 12 h 30"/>
                <a:gd name="T8" fmla="*/ 6 w 18"/>
                <a:gd name="T9" fmla="*/ 0 h 30"/>
                <a:gd name="T10" fmla="*/ 18 w 18"/>
                <a:gd name="T11" fmla="*/ 6 h 30"/>
                <a:gd name="T12" fmla="*/ 18 w 18"/>
                <a:gd name="T13" fmla="*/ 18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18"/>
                  </a:moveTo>
                  <a:lnTo>
                    <a:pt x="6" y="30"/>
                  </a:lnTo>
                  <a:lnTo>
                    <a:pt x="0" y="30"/>
                  </a:lnTo>
                  <a:lnTo>
                    <a:pt x="0" y="12"/>
                  </a:lnTo>
                  <a:lnTo>
                    <a:pt x="6" y="0"/>
                  </a:lnTo>
                  <a:lnTo>
                    <a:pt x="18" y="6"/>
                  </a:lnTo>
                  <a:lnTo>
                    <a:pt x="18" y="18"/>
                  </a:lnTo>
                  <a:close/>
                </a:path>
              </a:pathLst>
            </a:custGeom>
            <a:solidFill>
              <a:srgbClr val="E1E1E1"/>
            </a:solidFill>
            <a:ln w="9525">
              <a:solidFill>
                <a:srgbClr val="000000"/>
              </a:solidFill>
              <a:round/>
              <a:headEnd/>
              <a:tailEnd/>
            </a:ln>
          </p:spPr>
          <p:txBody>
            <a:bodyPr/>
            <a:lstStyle/>
            <a:p>
              <a:pPr algn="ctr"/>
              <a:endParaRPr lang="en-US"/>
            </a:p>
          </p:txBody>
        </p:sp>
        <p:sp>
          <p:nvSpPr>
            <p:cNvPr id="21837" name="Freeform 354"/>
            <p:cNvSpPr>
              <a:spLocks/>
            </p:cNvSpPr>
            <p:nvPr/>
          </p:nvSpPr>
          <p:spPr bwMode="auto">
            <a:xfrm>
              <a:off x="3415" y="1919"/>
              <a:ext cx="92" cy="115"/>
            </a:xfrm>
            <a:custGeom>
              <a:avLst/>
              <a:gdLst>
                <a:gd name="T0" fmla="*/ 66 w 102"/>
                <a:gd name="T1" fmla="*/ 12 h 102"/>
                <a:gd name="T2" fmla="*/ 36 w 102"/>
                <a:gd name="T3" fmla="*/ 12 h 102"/>
                <a:gd name="T4" fmla="*/ 12 w 102"/>
                <a:gd name="T5" fmla="*/ 12 h 102"/>
                <a:gd name="T6" fmla="*/ 6 w 102"/>
                <a:gd name="T7" fmla="*/ 12 h 102"/>
                <a:gd name="T8" fmla="*/ 6 w 102"/>
                <a:gd name="T9" fmla="*/ 24 h 102"/>
                <a:gd name="T10" fmla="*/ 0 w 102"/>
                <a:gd name="T11" fmla="*/ 30 h 102"/>
                <a:gd name="T12" fmla="*/ 0 w 102"/>
                <a:gd name="T13" fmla="*/ 30 h 102"/>
                <a:gd name="T14" fmla="*/ 0 w 102"/>
                <a:gd name="T15" fmla="*/ 54 h 102"/>
                <a:gd name="T16" fmla="*/ 12 w 102"/>
                <a:gd name="T17" fmla="*/ 60 h 102"/>
                <a:gd name="T18" fmla="*/ 12 w 102"/>
                <a:gd name="T19" fmla="*/ 72 h 102"/>
                <a:gd name="T20" fmla="*/ 0 w 102"/>
                <a:gd name="T21" fmla="*/ 84 h 102"/>
                <a:gd name="T22" fmla="*/ 0 w 102"/>
                <a:gd name="T23" fmla="*/ 90 h 102"/>
                <a:gd name="T24" fmla="*/ 24 w 102"/>
                <a:gd name="T25" fmla="*/ 102 h 102"/>
                <a:gd name="T26" fmla="*/ 54 w 102"/>
                <a:gd name="T27" fmla="*/ 78 h 102"/>
                <a:gd name="T28" fmla="*/ 72 w 102"/>
                <a:gd name="T29" fmla="*/ 66 h 102"/>
                <a:gd name="T30" fmla="*/ 84 w 102"/>
                <a:gd name="T31" fmla="*/ 60 h 102"/>
                <a:gd name="T32" fmla="*/ 84 w 102"/>
                <a:gd name="T33" fmla="*/ 18 h 102"/>
                <a:gd name="T34" fmla="*/ 102 w 102"/>
                <a:gd name="T35" fmla="*/ 6 h 102"/>
                <a:gd name="T36" fmla="*/ 96 w 102"/>
                <a:gd name="T37" fmla="*/ 0 h 102"/>
                <a:gd name="T38" fmla="*/ 78 w 102"/>
                <a:gd name="T39" fmla="*/ 6 h 102"/>
                <a:gd name="T40" fmla="*/ 66 w 102"/>
                <a:gd name="T41" fmla="*/ 12 h 10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02"/>
                <a:gd name="T65" fmla="*/ 102 w 102"/>
                <a:gd name="T66" fmla="*/ 102 h 10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02">
                  <a:moveTo>
                    <a:pt x="66" y="12"/>
                  </a:moveTo>
                  <a:lnTo>
                    <a:pt x="36" y="12"/>
                  </a:lnTo>
                  <a:lnTo>
                    <a:pt x="12" y="12"/>
                  </a:lnTo>
                  <a:lnTo>
                    <a:pt x="6" y="12"/>
                  </a:lnTo>
                  <a:lnTo>
                    <a:pt x="6" y="24"/>
                  </a:lnTo>
                  <a:lnTo>
                    <a:pt x="0" y="30"/>
                  </a:lnTo>
                  <a:lnTo>
                    <a:pt x="0" y="54"/>
                  </a:lnTo>
                  <a:lnTo>
                    <a:pt x="12" y="60"/>
                  </a:lnTo>
                  <a:lnTo>
                    <a:pt x="12" y="72"/>
                  </a:lnTo>
                  <a:lnTo>
                    <a:pt x="0" y="84"/>
                  </a:lnTo>
                  <a:lnTo>
                    <a:pt x="0" y="90"/>
                  </a:lnTo>
                  <a:lnTo>
                    <a:pt x="24" y="102"/>
                  </a:lnTo>
                  <a:lnTo>
                    <a:pt x="54" y="78"/>
                  </a:lnTo>
                  <a:lnTo>
                    <a:pt x="72" y="66"/>
                  </a:lnTo>
                  <a:lnTo>
                    <a:pt x="84" y="60"/>
                  </a:lnTo>
                  <a:lnTo>
                    <a:pt x="84" y="18"/>
                  </a:lnTo>
                  <a:lnTo>
                    <a:pt x="102" y="6"/>
                  </a:lnTo>
                  <a:lnTo>
                    <a:pt x="96" y="0"/>
                  </a:lnTo>
                  <a:lnTo>
                    <a:pt x="78" y="6"/>
                  </a:lnTo>
                  <a:lnTo>
                    <a:pt x="66" y="12"/>
                  </a:lnTo>
                  <a:close/>
                </a:path>
              </a:pathLst>
            </a:custGeom>
            <a:solidFill>
              <a:srgbClr val="6F73BF"/>
            </a:solidFill>
            <a:ln w="9525">
              <a:solidFill>
                <a:srgbClr val="000000"/>
              </a:solidFill>
              <a:round/>
              <a:headEnd/>
              <a:tailEnd/>
            </a:ln>
          </p:spPr>
          <p:txBody>
            <a:bodyPr/>
            <a:lstStyle/>
            <a:p>
              <a:pPr algn="ctr"/>
              <a:endParaRPr lang="en-US"/>
            </a:p>
          </p:txBody>
        </p:sp>
        <p:sp>
          <p:nvSpPr>
            <p:cNvPr id="21838" name="Freeform 355"/>
            <p:cNvSpPr>
              <a:spLocks/>
            </p:cNvSpPr>
            <p:nvPr/>
          </p:nvSpPr>
          <p:spPr bwMode="auto">
            <a:xfrm>
              <a:off x="3867" y="1825"/>
              <a:ext cx="124" cy="108"/>
            </a:xfrm>
            <a:custGeom>
              <a:avLst/>
              <a:gdLst>
                <a:gd name="T0" fmla="*/ 114 w 138"/>
                <a:gd name="T1" fmla="*/ 84 h 96"/>
                <a:gd name="T2" fmla="*/ 102 w 138"/>
                <a:gd name="T3" fmla="*/ 84 h 96"/>
                <a:gd name="T4" fmla="*/ 78 w 138"/>
                <a:gd name="T5" fmla="*/ 96 h 96"/>
                <a:gd name="T6" fmla="*/ 72 w 138"/>
                <a:gd name="T7" fmla="*/ 72 h 96"/>
                <a:gd name="T8" fmla="*/ 72 w 138"/>
                <a:gd name="T9" fmla="*/ 72 h 96"/>
                <a:gd name="T10" fmla="*/ 66 w 138"/>
                <a:gd name="T11" fmla="*/ 60 h 96"/>
                <a:gd name="T12" fmla="*/ 54 w 138"/>
                <a:gd name="T13" fmla="*/ 66 h 96"/>
                <a:gd name="T14" fmla="*/ 54 w 138"/>
                <a:gd name="T15" fmla="*/ 78 h 96"/>
                <a:gd name="T16" fmla="*/ 42 w 138"/>
                <a:gd name="T17" fmla="*/ 84 h 96"/>
                <a:gd name="T18" fmla="*/ 36 w 138"/>
                <a:gd name="T19" fmla="*/ 90 h 96"/>
                <a:gd name="T20" fmla="*/ 24 w 138"/>
                <a:gd name="T21" fmla="*/ 90 h 96"/>
                <a:gd name="T22" fmla="*/ 18 w 138"/>
                <a:gd name="T23" fmla="*/ 90 h 96"/>
                <a:gd name="T24" fmla="*/ 12 w 138"/>
                <a:gd name="T25" fmla="*/ 84 h 96"/>
                <a:gd name="T26" fmla="*/ 18 w 138"/>
                <a:gd name="T27" fmla="*/ 60 h 96"/>
                <a:gd name="T28" fmla="*/ 18 w 138"/>
                <a:gd name="T29" fmla="*/ 54 h 96"/>
                <a:gd name="T30" fmla="*/ 6 w 138"/>
                <a:gd name="T31" fmla="*/ 48 h 96"/>
                <a:gd name="T32" fmla="*/ 0 w 138"/>
                <a:gd name="T33" fmla="*/ 36 h 96"/>
                <a:gd name="T34" fmla="*/ 30 w 138"/>
                <a:gd name="T35" fmla="*/ 6 h 96"/>
                <a:gd name="T36" fmla="*/ 42 w 138"/>
                <a:gd name="T37" fmla="*/ 0 h 96"/>
                <a:gd name="T38" fmla="*/ 66 w 138"/>
                <a:gd name="T39" fmla="*/ 0 h 96"/>
                <a:gd name="T40" fmla="*/ 84 w 138"/>
                <a:gd name="T41" fmla="*/ 12 h 96"/>
                <a:gd name="T42" fmla="*/ 42 w 138"/>
                <a:gd name="T43" fmla="*/ 24 h 96"/>
                <a:gd name="T44" fmla="*/ 42 w 138"/>
                <a:gd name="T45" fmla="*/ 36 h 96"/>
                <a:gd name="T46" fmla="*/ 72 w 138"/>
                <a:gd name="T47" fmla="*/ 42 h 96"/>
                <a:gd name="T48" fmla="*/ 102 w 138"/>
                <a:gd name="T49" fmla="*/ 42 h 96"/>
                <a:gd name="T50" fmla="*/ 108 w 138"/>
                <a:gd name="T51" fmla="*/ 60 h 96"/>
                <a:gd name="T52" fmla="*/ 126 w 138"/>
                <a:gd name="T53" fmla="*/ 60 h 96"/>
                <a:gd name="T54" fmla="*/ 138 w 138"/>
                <a:gd name="T55" fmla="*/ 84 h 96"/>
                <a:gd name="T56" fmla="*/ 132 w 138"/>
                <a:gd name="T57" fmla="*/ 84 h 96"/>
                <a:gd name="T58" fmla="*/ 132 w 138"/>
                <a:gd name="T59" fmla="*/ 84 h 96"/>
                <a:gd name="T60" fmla="*/ 120 w 138"/>
                <a:gd name="T61" fmla="*/ 84 h 96"/>
                <a:gd name="T62" fmla="*/ 114 w 138"/>
                <a:gd name="T63" fmla="*/ 84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38"/>
                <a:gd name="T97" fmla="*/ 0 h 96"/>
                <a:gd name="T98" fmla="*/ 138 w 138"/>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38" h="96">
                  <a:moveTo>
                    <a:pt x="114" y="84"/>
                  </a:moveTo>
                  <a:lnTo>
                    <a:pt x="102" y="84"/>
                  </a:lnTo>
                  <a:lnTo>
                    <a:pt x="78" y="96"/>
                  </a:lnTo>
                  <a:lnTo>
                    <a:pt x="72" y="72"/>
                  </a:lnTo>
                  <a:lnTo>
                    <a:pt x="66" y="60"/>
                  </a:lnTo>
                  <a:lnTo>
                    <a:pt x="54" y="66"/>
                  </a:lnTo>
                  <a:lnTo>
                    <a:pt x="54" y="78"/>
                  </a:lnTo>
                  <a:lnTo>
                    <a:pt x="42" y="84"/>
                  </a:lnTo>
                  <a:lnTo>
                    <a:pt x="36" y="90"/>
                  </a:lnTo>
                  <a:lnTo>
                    <a:pt x="24" y="90"/>
                  </a:lnTo>
                  <a:lnTo>
                    <a:pt x="18" y="90"/>
                  </a:lnTo>
                  <a:lnTo>
                    <a:pt x="12" y="84"/>
                  </a:lnTo>
                  <a:lnTo>
                    <a:pt x="18" y="60"/>
                  </a:lnTo>
                  <a:lnTo>
                    <a:pt x="18" y="54"/>
                  </a:lnTo>
                  <a:lnTo>
                    <a:pt x="6" y="48"/>
                  </a:lnTo>
                  <a:lnTo>
                    <a:pt x="0" y="36"/>
                  </a:lnTo>
                  <a:lnTo>
                    <a:pt x="30" y="6"/>
                  </a:lnTo>
                  <a:lnTo>
                    <a:pt x="42" y="0"/>
                  </a:lnTo>
                  <a:lnTo>
                    <a:pt x="66" y="0"/>
                  </a:lnTo>
                  <a:lnTo>
                    <a:pt x="84" y="12"/>
                  </a:lnTo>
                  <a:lnTo>
                    <a:pt x="42" y="24"/>
                  </a:lnTo>
                  <a:lnTo>
                    <a:pt x="42" y="36"/>
                  </a:lnTo>
                  <a:lnTo>
                    <a:pt x="72" y="42"/>
                  </a:lnTo>
                  <a:lnTo>
                    <a:pt x="102" y="42"/>
                  </a:lnTo>
                  <a:lnTo>
                    <a:pt x="108" y="60"/>
                  </a:lnTo>
                  <a:lnTo>
                    <a:pt x="126" y="60"/>
                  </a:lnTo>
                  <a:lnTo>
                    <a:pt x="138" y="84"/>
                  </a:lnTo>
                  <a:lnTo>
                    <a:pt x="132" y="84"/>
                  </a:lnTo>
                  <a:lnTo>
                    <a:pt x="120" y="84"/>
                  </a:lnTo>
                  <a:lnTo>
                    <a:pt x="114" y="84"/>
                  </a:lnTo>
                  <a:close/>
                </a:path>
              </a:pathLst>
            </a:custGeom>
            <a:solidFill>
              <a:srgbClr val="CC99FF"/>
            </a:solidFill>
            <a:ln w="9525">
              <a:solidFill>
                <a:srgbClr val="000000"/>
              </a:solidFill>
              <a:round/>
              <a:headEnd/>
              <a:tailEnd/>
            </a:ln>
          </p:spPr>
          <p:txBody>
            <a:bodyPr/>
            <a:lstStyle/>
            <a:p>
              <a:pPr algn="ctr"/>
              <a:endParaRPr lang="en-US"/>
            </a:p>
          </p:txBody>
        </p:sp>
        <p:sp>
          <p:nvSpPr>
            <p:cNvPr id="21839" name="Freeform 356"/>
            <p:cNvSpPr>
              <a:spLocks/>
            </p:cNvSpPr>
            <p:nvPr/>
          </p:nvSpPr>
          <p:spPr bwMode="auto">
            <a:xfrm>
              <a:off x="3673" y="1730"/>
              <a:ext cx="232" cy="189"/>
            </a:xfrm>
            <a:custGeom>
              <a:avLst/>
              <a:gdLst>
                <a:gd name="T0" fmla="*/ 186 w 257"/>
                <a:gd name="T1" fmla="*/ 144 h 168"/>
                <a:gd name="T2" fmla="*/ 132 w 257"/>
                <a:gd name="T3" fmla="*/ 108 h 168"/>
                <a:gd name="T4" fmla="*/ 114 w 257"/>
                <a:gd name="T5" fmla="*/ 102 h 168"/>
                <a:gd name="T6" fmla="*/ 96 w 257"/>
                <a:gd name="T7" fmla="*/ 96 h 168"/>
                <a:gd name="T8" fmla="*/ 78 w 257"/>
                <a:gd name="T9" fmla="*/ 72 h 168"/>
                <a:gd name="T10" fmla="*/ 60 w 257"/>
                <a:gd name="T11" fmla="*/ 60 h 168"/>
                <a:gd name="T12" fmla="*/ 48 w 257"/>
                <a:gd name="T13" fmla="*/ 72 h 168"/>
                <a:gd name="T14" fmla="*/ 36 w 257"/>
                <a:gd name="T15" fmla="*/ 78 h 168"/>
                <a:gd name="T16" fmla="*/ 42 w 257"/>
                <a:gd name="T17" fmla="*/ 90 h 168"/>
                <a:gd name="T18" fmla="*/ 18 w 257"/>
                <a:gd name="T19" fmla="*/ 84 h 168"/>
                <a:gd name="T20" fmla="*/ 12 w 257"/>
                <a:gd name="T21" fmla="*/ 48 h 168"/>
                <a:gd name="T22" fmla="*/ 6 w 257"/>
                <a:gd name="T23" fmla="*/ 30 h 168"/>
                <a:gd name="T24" fmla="*/ 0 w 257"/>
                <a:gd name="T25" fmla="*/ 12 h 168"/>
                <a:gd name="T26" fmla="*/ 42 w 257"/>
                <a:gd name="T27" fmla="*/ 0 h 168"/>
                <a:gd name="T28" fmla="*/ 60 w 257"/>
                <a:gd name="T29" fmla="*/ 12 h 168"/>
                <a:gd name="T30" fmla="*/ 84 w 257"/>
                <a:gd name="T31" fmla="*/ 18 h 168"/>
                <a:gd name="T32" fmla="*/ 96 w 257"/>
                <a:gd name="T33" fmla="*/ 42 h 168"/>
                <a:gd name="T34" fmla="*/ 114 w 257"/>
                <a:gd name="T35" fmla="*/ 42 h 168"/>
                <a:gd name="T36" fmla="*/ 150 w 257"/>
                <a:gd name="T37" fmla="*/ 42 h 168"/>
                <a:gd name="T38" fmla="*/ 168 w 257"/>
                <a:gd name="T39" fmla="*/ 42 h 168"/>
                <a:gd name="T40" fmla="*/ 186 w 257"/>
                <a:gd name="T41" fmla="*/ 54 h 168"/>
                <a:gd name="T42" fmla="*/ 186 w 257"/>
                <a:gd name="T43" fmla="*/ 72 h 168"/>
                <a:gd name="T44" fmla="*/ 203 w 257"/>
                <a:gd name="T45" fmla="*/ 78 h 168"/>
                <a:gd name="T46" fmla="*/ 215 w 257"/>
                <a:gd name="T47" fmla="*/ 90 h 168"/>
                <a:gd name="T48" fmla="*/ 245 w 257"/>
                <a:gd name="T49" fmla="*/ 66 h 168"/>
                <a:gd name="T50" fmla="*/ 257 w 257"/>
                <a:gd name="T51" fmla="*/ 84 h 168"/>
                <a:gd name="T52" fmla="*/ 245 w 257"/>
                <a:gd name="T53" fmla="*/ 90 h 168"/>
                <a:gd name="T54" fmla="*/ 215 w 257"/>
                <a:gd name="T55" fmla="*/ 120 h 168"/>
                <a:gd name="T56" fmla="*/ 221 w 257"/>
                <a:gd name="T57" fmla="*/ 132 h 168"/>
                <a:gd name="T58" fmla="*/ 233 w 257"/>
                <a:gd name="T59" fmla="*/ 138 h 168"/>
                <a:gd name="T60" fmla="*/ 233 w 257"/>
                <a:gd name="T61" fmla="*/ 144 h 168"/>
                <a:gd name="T62" fmla="*/ 227 w 257"/>
                <a:gd name="T63" fmla="*/ 168 h 168"/>
                <a:gd name="T64" fmla="*/ 209 w 257"/>
                <a:gd name="T65" fmla="*/ 168 h 168"/>
                <a:gd name="T66" fmla="*/ 197 w 257"/>
                <a:gd name="T67" fmla="*/ 162 h 168"/>
                <a:gd name="T68" fmla="*/ 186 w 257"/>
                <a:gd name="T69" fmla="*/ 144 h 16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57"/>
                <a:gd name="T106" fmla="*/ 0 h 168"/>
                <a:gd name="T107" fmla="*/ 257 w 257"/>
                <a:gd name="T108" fmla="*/ 168 h 16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57" h="168">
                  <a:moveTo>
                    <a:pt x="186" y="144"/>
                  </a:moveTo>
                  <a:lnTo>
                    <a:pt x="132" y="108"/>
                  </a:lnTo>
                  <a:lnTo>
                    <a:pt x="114" y="102"/>
                  </a:lnTo>
                  <a:lnTo>
                    <a:pt x="96" y="96"/>
                  </a:lnTo>
                  <a:lnTo>
                    <a:pt x="78" y="72"/>
                  </a:lnTo>
                  <a:lnTo>
                    <a:pt x="60" y="60"/>
                  </a:lnTo>
                  <a:lnTo>
                    <a:pt x="48" y="72"/>
                  </a:lnTo>
                  <a:lnTo>
                    <a:pt x="36" y="78"/>
                  </a:lnTo>
                  <a:lnTo>
                    <a:pt x="42" y="90"/>
                  </a:lnTo>
                  <a:lnTo>
                    <a:pt x="18" y="84"/>
                  </a:lnTo>
                  <a:lnTo>
                    <a:pt x="12" y="48"/>
                  </a:lnTo>
                  <a:lnTo>
                    <a:pt x="6" y="30"/>
                  </a:lnTo>
                  <a:lnTo>
                    <a:pt x="0" y="12"/>
                  </a:lnTo>
                  <a:lnTo>
                    <a:pt x="42" y="0"/>
                  </a:lnTo>
                  <a:lnTo>
                    <a:pt x="60" y="12"/>
                  </a:lnTo>
                  <a:lnTo>
                    <a:pt x="84" y="18"/>
                  </a:lnTo>
                  <a:lnTo>
                    <a:pt x="96" y="42"/>
                  </a:lnTo>
                  <a:lnTo>
                    <a:pt x="114" y="42"/>
                  </a:lnTo>
                  <a:lnTo>
                    <a:pt x="150" y="42"/>
                  </a:lnTo>
                  <a:lnTo>
                    <a:pt x="168" y="42"/>
                  </a:lnTo>
                  <a:lnTo>
                    <a:pt x="186" y="54"/>
                  </a:lnTo>
                  <a:lnTo>
                    <a:pt x="186" y="72"/>
                  </a:lnTo>
                  <a:lnTo>
                    <a:pt x="203" y="78"/>
                  </a:lnTo>
                  <a:lnTo>
                    <a:pt x="215" y="90"/>
                  </a:lnTo>
                  <a:lnTo>
                    <a:pt x="245" y="66"/>
                  </a:lnTo>
                  <a:lnTo>
                    <a:pt x="257" y="84"/>
                  </a:lnTo>
                  <a:lnTo>
                    <a:pt x="245" y="90"/>
                  </a:lnTo>
                  <a:lnTo>
                    <a:pt x="215" y="120"/>
                  </a:lnTo>
                  <a:lnTo>
                    <a:pt x="221" y="132"/>
                  </a:lnTo>
                  <a:lnTo>
                    <a:pt x="233" y="138"/>
                  </a:lnTo>
                  <a:lnTo>
                    <a:pt x="233" y="144"/>
                  </a:lnTo>
                  <a:lnTo>
                    <a:pt x="227" y="168"/>
                  </a:lnTo>
                  <a:lnTo>
                    <a:pt x="209" y="168"/>
                  </a:lnTo>
                  <a:lnTo>
                    <a:pt x="197" y="162"/>
                  </a:lnTo>
                  <a:lnTo>
                    <a:pt x="186" y="144"/>
                  </a:lnTo>
                  <a:close/>
                </a:path>
              </a:pathLst>
            </a:custGeom>
            <a:solidFill>
              <a:srgbClr val="239FB1"/>
            </a:solidFill>
            <a:ln w="9525">
              <a:solidFill>
                <a:srgbClr val="000000"/>
              </a:solidFill>
              <a:round/>
              <a:headEnd/>
              <a:tailEnd/>
            </a:ln>
          </p:spPr>
          <p:txBody>
            <a:bodyPr/>
            <a:lstStyle/>
            <a:p>
              <a:pPr algn="ctr"/>
              <a:endParaRPr lang="en-US"/>
            </a:p>
          </p:txBody>
        </p:sp>
        <p:sp>
          <p:nvSpPr>
            <p:cNvPr id="21840" name="Freeform 357"/>
            <p:cNvSpPr>
              <a:spLocks/>
            </p:cNvSpPr>
            <p:nvPr/>
          </p:nvSpPr>
          <p:spPr bwMode="auto">
            <a:xfrm>
              <a:off x="3173" y="1805"/>
              <a:ext cx="38" cy="33"/>
            </a:xfrm>
            <a:custGeom>
              <a:avLst/>
              <a:gdLst>
                <a:gd name="T0" fmla="*/ 12 w 42"/>
                <a:gd name="T1" fmla="*/ 30 h 30"/>
                <a:gd name="T2" fmla="*/ 0 w 42"/>
                <a:gd name="T3" fmla="*/ 12 h 30"/>
                <a:gd name="T4" fmla="*/ 6 w 42"/>
                <a:gd name="T5" fmla="*/ 12 h 30"/>
                <a:gd name="T6" fmla="*/ 6 w 42"/>
                <a:gd name="T7" fmla="*/ 6 h 30"/>
                <a:gd name="T8" fmla="*/ 12 w 42"/>
                <a:gd name="T9" fmla="*/ 6 h 30"/>
                <a:gd name="T10" fmla="*/ 12 w 42"/>
                <a:gd name="T11" fmla="*/ 6 h 30"/>
                <a:gd name="T12" fmla="*/ 18 w 42"/>
                <a:gd name="T13" fmla="*/ 6 h 30"/>
                <a:gd name="T14" fmla="*/ 18 w 42"/>
                <a:gd name="T15" fmla="*/ 6 h 30"/>
                <a:gd name="T16" fmla="*/ 24 w 42"/>
                <a:gd name="T17" fmla="*/ 6 h 30"/>
                <a:gd name="T18" fmla="*/ 24 w 42"/>
                <a:gd name="T19" fmla="*/ 6 h 30"/>
                <a:gd name="T20" fmla="*/ 30 w 42"/>
                <a:gd name="T21" fmla="*/ 0 h 30"/>
                <a:gd name="T22" fmla="*/ 36 w 42"/>
                <a:gd name="T23" fmla="*/ 6 h 30"/>
                <a:gd name="T24" fmla="*/ 36 w 42"/>
                <a:gd name="T25" fmla="*/ 6 h 30"/>
                <a:gd name="T26" fmla="*/ 42 w 42"/>
                <a:gd name="T27" fmla="*/ 6 h 30"/>
                <a:gd name="T28" fmla="*/ 42 w 42"/>
                <a:gd name="T29" fmla="*/ 24 h 30"/>
                <a:gd name="T30" fmla="*/ 12 w 42"/>
                <a:gd name="T31" fmla="*/ 30 h 3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2"/>
                <a:gd name="T49" fmla="*/ 0 h 30"/>
                <a:gd name="T50" fmla="*/ 42 w 42"/>
                <a:gd name="T51" fmla="*/ 30 h 3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2" h="30">
                  <a:moveTo>
                    <a:pt x="12" y="30"/>
                  </a:moveTo>
                  <a:lnTo>
                    <a:pt x="0" y="12"/>
                  </a:lnTo>
                  <a:lnTo>
                    <a:pt x="6" y="12"/>
                  </a:lnTo>
                  <a:lnTo>
                    <a:pt x="6" y="6"/>
                  </a:lnTo>
                  <a:lnTo>
                    <a:pt x="12" y="6"/>
                  </a:lnTo>
                  <a:lnTo>
                    <a:pt x="18" y="6"/>
                  </a:lnTo>
                  <a:lnTo>
                    <a:pt x="24" y="6"/>
                  </a:lnTo>
                  <a:lnTo>
                    <a:pt x="30" y="0"/>
                  </a:lnTo>
                  <a:lnTo>
                    <a:pt x="36" y="6"/>
                  </a:lnTo>
                  <a:lnTo>
                    <a:pt x="42" y="6"/>
                  </a:lnTo>
                  <a:lnTo>
                    <a:pt x="42" y="24"/>
                  </a:lnTo>
                  <a:lnTo>
                    <a:pt x="12" y="30"/>
                  </a:lnTo>
                  <a:close/>
                </a:path>
              </a:pathLst>
            </a:custGeom>
            <a:solidFill>
              <a:srgbClr val="6F73BF"/>
            </a:solidFill>
            <a:ln w="9525">
              <a:solidFill>
                <a:srgbClr val="000000"/>
              </a:solidFill>
              <a:round/>
              <a:headEnd/>
              <a:tailEnd/>
            </a:ln>
          </p:spPr>
          <p:txBody>
            <a:bodyPr/>
            <a:lstStyle/>
            <a:p>
              <a:pPr algn="ctr"/>
              <a:endParaRPr lang="en-US"/>
            </a:p>
          </p:txBody>
        </p:sp>
        <p:sp>
          <p:nvSpPr>
            <p:cNvPr id="21841" name="Freeform 358"/>
            <p:cNvSpPr>
              <a:spLocks/>
            </p:cNvSpPr>
            <p:nvPr/>
          </p:nvSpPr>
          <p:spPr bwMode="auto">
            <a:xfrm>
              <a:off x="3200" y="1764"/>
              <a:ext cx="86" cy="68"/>
            </a:xfrm>
            <a:custGeom>
              <a:avLst/>
              <a:gdLst>
                <a:gd name="T0" fmla="*/ 6 w 95"/>
                <a:gd name="T1" fmla="*/ 6 h 60"/>
                <a:gd name="T2" fmla="*/ 6 w 95"/>
                <a:gd name="T3" fmla="*/ 0 h 60"/>
                <a:gd name="T4" fmla="*/ 0 w 95"/>
                <a:gd name="T5" fmla="*/ 12 h 60"/>
                <a:gd name="T6" fmla="*/ 12 w 95"/>
                <a:gd name="T7" fmla="*/ 24 h 60"/>
                <a:gd name="T8" fmla="*/ 0 w 95"/>
                <a:gd name="T9" fmla="*/ 36 h 60"/>
                <a:gd name="T10" fmla="*/ 6 w 95"/>
                <a:gd name="T11" fmla="*/ 42 h 60"/>
                <a:gd name="T12" fmla="*/ 12 w 95"/>
                <a:gd name="T13" fmla="*/ 42 h 60"/>
                <a:gd name="T14" fmla="*/ 12 w 95"/>
                <a:gd name="T15" fmla="*/ 60 h 60"/>
                <a:gd name="T16" fmla="*/ 30 w 95"/>
                <a:gd name="T17" fmla="*/ 54 h 60"/>
                <a:gd name="T18" fmla="*/ 60 w 95"/>
                <a:gd name="T19" fmla="*/ 60 h 60"/>
                <a:gd name="T20" fmla="*/ 66 w 95"/>
                <a:gd name="T21" fmla="*/ 54 h 60"/>
                <a:gd name="T22" fmla="*/ 66 w 95"/>
                <a:gd name="T23" fmla="*/ 48 h 60"/>
                <a:gd name="T24" fmla="*/ 71 w 95"/>
                <a:gd name="T25" fmla="*/ 48 h 60"/>
                <a:gd name="T26" fmla="*/ 95 w 95"/>
                <a:gd name="T27" fmla="*/ 48 h 60"/>
                <a:gd name="T28" fmla="*/ 83 w 95"/>
                <a:gd name="T29" fmla="*/ 36 h 60"/>
                <a:gd name="T30" fmla="*/ 89 w 95"/>
                <a:gd name="T31" fmla="*/ 30 h 60"/>
                <a:gd name="T32" fmla="*/ 95 w 95"/>
                <a:gd name="T33" fmla="*/ 18 h 60"/>
                <a:gd name="T34" fmla="*/ 95 w 95"/>
                <a:gd name="T35" fmla="*/ 12 h 60"/>
                <a:gd name="T36" fmla="*/ 66 w 95"/>
                <a:gd name="T37" fmla="*/ 6 h 60"/>
                <a:gd name="T38" fmla="*/ 42 w 95"/>
                <a:gd name="T39" fmla="*/ 12 h 60"/>
                <a:gd name="T40" fmla="*/ 24 w 95"/>
                <a:gd name="T41" fmla="*/ 12 h 60"/>
                <a:gd name="T42" fmla="*/ 6 w 95"/>
                <a:gd name="T43" fmla="*/ 6 h 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5"/>
                <a:gd name="T67" fmla="*/ 0 h 60"/>
                <a:gd name="T68" fmla="*/ 95 w 95"/>
                <a:gd name="T69" fmla="*/ 60 h 6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5" h="60">
                  <a:moveTo>
                    <a:pt x="6" y="6"/>
                  </a:moveTo>
                  <a:lnTo>
                    <a:pt x="6" y="0"/>
                  </a:lnTo>
                  <a:lnTo>
                    <a:pt x="0" y="12"/>
                  </a:lnTo>
                  <a:lnTo>
                    <a:pt x="12" y="24"/>
                  </a:lnTo>
                  <a:lnTo>
                    <a:pt x="0" y="36"/>
                  </a:lnTo>
                  <a:lnTo>
                    <a:pt x="6" y="42"/>
                  </a:lnTo>
                  <a:lnTo>
                    <a:pt x="12" y="42"/>
                  </a:lnTo>
                  <a:lnTo>
                    <a:pt x="12" y="60"/>
                  </a:lnTo>
                  <a:lnTo>
                    <a:pt x="30" y="54"/>
                  </a:lnTo>
                  <a:lnTo>
                    <a:pt x="60" y="60"/>
                  </a:lnTo>
                  <a:lnTo>
                    <a:pt x="66" y="54"/>
                  </a:lnTo>
                  <a:lnTo>
                    <a:pt x="66" y="48"/>
                  </a:lnTo>
                  <a:lnTo>
                    <a:pt x="71" y="48"/>
                  </a:lnTo>
                  <a:lnTo>
                    <a:pt x="95" y="48"/>
                  </a:lnTo>
                  <a:lnTo>
                    <a:pt x="83" y="36"/>
                  </a:lnTo>
                  <a:lnTo>
                    <a:pt x="89" y="30"/>
                  </a:lnTo>
                  <a:lnTo>
                    <a:pt x="95" y="18"/>
                  </a:lnTo>
                  <a:lnTo>
                    <a:pt x="95" y="12"/>
                  </a:lnTo>
                  <a:lnTo>
                    <a:pt x="66" y="6"/>
                  </a:lnTo>
                  <a:lnTo>
                    <a:pt x="42" y="12"/>
                  </a:lnTo>
                  <a:lnTo>
                    <a:pt x="24" y="12"/>
                  </a:lnTo>
                  <a:lnTo>
                    <a:pt x="6" y="6"/>
                  </a:lnTo>
                  <a:close/>
                </a:path>
              </a:pathLst>
            </a:custGeom>
            <a:solidFill>
              <a:srgbClr val="6F73BF"/>
            </a:solidFill>
            <a:ln w="9525">
              <a:solidFill>
                <a:srgbClr val="000000"/>
              </a:solidFill>
              <a:round/>
              <a:headEnd/>
              <a:tailEnd/>
            </a:ln>
          </p:spPr>
          <p:txBody>
            <a:bodyPr/>
            <a:lstStyle/>
            <a:p>
              <a:pPr algn="ctr"/>
              <a:endParaRPr lang="en-US"/>
            </a:p>
          </p:txBody>
        </p:sp>
        <p:sp>
          <p:nvSpPr>
            <p:cNvPr id="21842" name="Freeform 359"/>
            <p:cNvSpPr>
              <a:spLocks/>
            </p:cNvSpPr>
            <p:nvPr/>
          </p:nvSpPr>
          <p:spPr bwMode="auto">
            <a:xfrm>
              <a:off x="3156" y="1805"/>
              <a:ext cx="28" cy="60"/>
            </a:xfrm>
            <a:custGeom>
              <a:avLst/>
              <a:gdLst>
                <a:gd name="T0" fmla="*/ 0 w 30"/>
                <a:gd name="T1" fmla="*/ 12 h 54"/>
                <a:gd name="T2" fmla="*/ 6 w 30"/>
                <a:gd name="T3" fmla="*/ 36 h 54"/>
                <a:gd name="T4" fmla="*/ 18 w 30"/>
                <a:gd name="T5" fmla="*/ 54 h 54"/>
                <a:gd name="T6" fmla="*/ 24 w 30"/>
                <a:gd name="T7" fmla="*/ 48 h 54"/>
                <a:gd name="T8" fmla="*/ 30 w 30"/>
                <a:gd name="T9" fmla="*/ 30 h 54"/>
                <a:gd name="T10" fmla="*/ 30 w 30"/>
                <a:gd name="T11" fmla="*/ 30 h 54"/>
                <a:gd name="T12" fmla="*/ 18 w 30"/>
                <a:gd name="T13" fmla="*/ 12 h 54"/>
                <a:gd name="T14" fmla="*/ 18 w 30"/>
                <a:gd name="T15" fmla="*/ 0 h 54"/>
                <a:gd name="T16" fmla="*/ 6 w 30"/>
                <a:gd name="T17" fmla="*/ 0 h 54"/>
                <a:gd name="T18" fmla="*/ 0 w 30"/>
                <a:gd name="T19" fmla="*/ 12 h 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
                <a:gd name="T31" fmla="*/ 0 h 54"/>
                <a:gd name="T32" fmla="*/ 30 w 30"/>
                <a:gd name="T33" fmla="*/ 54 h 5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 h="54">
                  <a:moveTo>
                    <a:pt x="0" y="12"/>
                  </a:moveTo>
                  <a:lnTo>
                    <a:pt x="6" y="36"/>
                  </a:lnTo>
                  <a:lnTo>
                    <a:pt x="18" y="54"/>
                  </a:lnTo>
                  <a:lnTo>
                    <a:pt x="24" y="48"/>
                  </a:lnTo>
                  <a:lnTo>
                    <a:pt x="30" y="30"/>
                  </a:lnTo>
                  <a:lnTo>
                    <a:pt x="18" y="12"/>
                  </a:lnTo>
                  <a:lnTo>
                    <a:pt x="18" y="0"/>
                  </a:lnTo>
                  <a:lnTo>
                    <a:pt x="6" y="0"/>
                  </a:lnTo>
                  <a:lnTo>
                    <a:pt x="0" y="12"/>
                  </a:lnTo>
                  <a:close/>
                </a:path>
              </a:pathLst>
            </a:custGeom>
            <a:solidFill>
              <a:srgbClr val="0B73BF"/>
            </a:solidFill>
            <a:ln w="9525">
              <a:solidFill>
                <a:srgbClr val="000000"/>
              </a:solidFill>
              <a:round/>
              <a:headEnd/>
              <a:tailEnd/>
            </a:ln>
          </p:spPr>
          <p:txBody>
            <a:bodyPr/>
            <a:lstStyle/>
            <a:p>
              <a:pPr algn="ctr"/>
              <a:endParaRPr lang="en-US"/>
            </a:p>
          </p:txBody>
        </p:sp>
        <p:sp>
          <p:nvSpPr>
            <p:cNvPr id="21843" name="Freeform 360"/>
            <p:cNvSpPr>
              <a:spLocks/>
            </p:cNvSpPr>
            <p:nvPr/>
          </p:nvSpPr>
          <p:spPr bwMode="auto">
            <a:xfrm>
              <a:off x="3502" y="1825"/>
              <a:ext cx="63" cy="54"/>
            </a:xfrm>
            <a:custGeom>
              <a:avLst/>
              <a:gdLst>
                <a:gd name="T0" fmla="*/ 6 w 71"/>
                <a:gd name="T1" fmla="*/ 6 h 48"/>
                <a:gd name="T2" fmla="*/ 0 w 71"/>
                <a:gd name="T3" fmla="*/ 0 h 48"/>
                <a:gd name="T4" fmla="*/ 24 w 71"/>
                <a:gd name="T5" fmla="*/ 0 h 48"/>
                <a:gd name="T6" fmla="*/ 48 w 71"/>
                <a:gd name="T7" fmla="*/ 0 h 48"/>
                <a:gd name="T8" fmla="*/ 59 w 71"/>
                <a:gd name="T9" fmla="*/ 0 h 48"/>
                <a:gd name="T10" fmla="*/ 59 w 71"/>
                <a:gd name="T11" fmla="*/ 18 h 48"/>
                <a:gd name="T12" fmla="*/ 65 w 71"/>
                <a:gd name="T13" fmla="*/ 24 h 48"/>
                <a:gd name="T14" fmla="*/ 59 w 71"/>
                <a:gd name="T15" fmla="*/ 30 h 48"/>
                <a:gd name="T16" fmla="*/ 71 w 71"/>
                <a:gd name="T17" fmla="*/ 48 h 48"/>
                <a:gd name="T18" fmla="*/ 65 w 71"/>
                <a:gd name="T19" fmla="*/ 48 h 48"/>
                <a:gd name="T20" fmla="*/ 59 w 71"/>
                <a:gd name="T21" fmla="*/ 48 h 48"/>
                <a:gd name="T22" fmla="*/ 59 w 71"/>
                <a:gd name="T23" fmla="*/ 42 h 48"/>
                <a:gd name="T24" fmla="*/ 54 w 71"/>
                <a:gd name="T25" fmla="*/ 42 h 48"/>
                <a:gd name="T26" fmla="*/ 54 w 71"/>
                <a:gd name="T27" fmla="*/ 42 h 48"/>
                <a:gd name="T28" fmla="*/ 48 w 71"/>
                <a:gd name="T29" fmla="*/ 42 h 48"/>
                <a:gd name="T30" fmla="*/ 42 w 71"/>
                <a:gd name="T31" fmla="*/ 36 h 48"/>
                <a:gd name="T32" fmla="*/ 36 w 71"/>
                <a:gd name="T33" fmla="*/ 36 h 48"/>
                <a:gd name="T34" fmla="*/ 36 w 71"/>
                <a:gd name="T35" fmla="*/ 36 h 48"/>
                <a:gd name="T36" fmla="*/ 24 w 71"/>
                <a:gd name="T37" fmla="*/ 30 h 48"/>
                <a:gd name="T38" fmla="*/ 12 w 71"/>
                <a:gd name="T39" fmla="*/ 18 h 48"/>
                <a:gd name="T40" fmla="*/ 6 w 71"/>
                <a:gd name="T41" fmla="*/ 6 h 4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1"/>
                <a:gd name="T64" fmla="*/ 0 h 48"/>
                <a:gd name="T65" fmla="*/ 71 w 71"/>
                <a:gd name="T66" fmla="*/ 48 h 4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1" h="48">
                  <a:moveTo>
                    <a:pt x="6" y="6"/>
                  </a:moveTo>
                  <a:lnTo>
                    <a:pt x="0" y="0"/>
                  </a:lnTo>
                  <a:lnTo>
                    <a:pt x="24" y="0"/>
                  </a:lnTo>
                  <a:lnTo>
                    <a:pt x="48" y="0"/>
                  </a:lnTo>
                  <a:lnTo>
                    <a:pt x="59" y="0"/>
                  </a:lnTo>
                  <a:lnTo>
                    <a:pt x="59" y="18"/>
                  </a:lnTo>
                  <a:lnTo>
                    <a:pt x="65" y="24"/>
                  </a:lnTo>
                  <a:lnTo>
                    <a:pt x="59" y="30"/>
                  </a:lnTo>
                  <a:lnTo>
                    <a:pt x="71" y="48"/>
                  </a:lnTo>
                  <a:lnTo>
                    <a:pt x="65" y="48"/>
                  </a:lnTo>
                  <a:lnTo>
                    <a:pt x="59" y="48"/>
                  </a:lnTo>
                  <a:lnTo>
                    <a:pt x="59" y="42"/>
                  </a:lnTo>
                  <a:lnTo>
                    <a:pt x="54" y="42"/>
                  </a:lnTo>
                  <a:lnTo>
                    <a:pt x="48" y="42"/>
                  </a:lnTo>
                  <a:lnTo>
                    <a:pt x="42" y="36"/>
                  </a:lnTo>
                  <a:lnTo>
                    <a:pt x="36" y="36"/>
                  </a:lnTo>
                  <a:lnTo>
                    <a:pt x="24" y="30"/>
                  </a:lnTo>
                  <a:lnTo>
                    <a:pt x="12" y="18"/>
                  </a:lnTo>
                  <a:lnTo>
                    <a:pt x="6" y="6"/>
                  </a:lnTo>
                  <a:close/>
                </a:path>
              </a:pathLst>
            </a:custGeom>
            <a:solidFill>
              <a:srgbClr val="6F73BF"/>
            </a:solidFill>
            <a:ln w="9525">
              <a:solidFill>
                <a:srgbClr val="000000"/>
              </a:solidFill>
              <a:round/>
              <a:headEnd/>
              <a:tailEnd/>
            </a:ln>
          </p:spPr>
          <p:txBody>
            <a:bodyPr/>
            <a:lstStyle/>
            <a:p>
              <a:pPr algn="ctr"/>
              <a:endParaRPr lang="en-US"/>
            </a:p>
          </p:txBody>
        </p:sp>
        <p:sp>
          <p:nvSpPr>
            <p:cNvPr id="21844" name="Freeform 361"/>
            <p:cNvSpPr>
              <a:spLocks/>
            </p:cNvSpPr>
            <p:nvPr/>
          </p:nvSpPr>
          <p:spPr bwMode="auto">
            <a:xfrm>
              <a:off x="3554" y="1818"/>
              <a:ext cx="60" cy="74"/>
            </a:xfrm>
            <a:custGeom>
              <a:avLst/>
              <a:gdLst>
                <a:gd name="T0" fmla="*/ 12 w 66"/>
                <a:gd name="T1" fmla="*/ 54 h 66"/>
                <a:gd name="T2" fmla="*/ 0 w 66"/>
                <a:gd name="T3" fmla="*/ 36 h 66"/>
                <a:gd name="T4" fmla="*/ 6 w 66"/>
                <a:gd name="T5" fmla="*/ 30 h 66"/>
                <a:gd name="T6" fmla="*/ 0 w 66"/>
                <a:gd name="T7" fmla="*/ 24 h 66"/>
                <a:gd name="T8" fmla="*/ 0 w 66"/>
                <a:gd name="T9" fmla="*/ 6 h 66"/>
                <a:gd name="T10" fmla="*/ 6 w 66"/>
                <a:gd name="T11" fmla="*/ 0 h 66"/>
                <a:gd name="T12" fmla="*/ 36 w 66"/>
                <a:gd name="T13" fmla="*/ 6 h 66"/>
                <a:gd name="T14" fmla="*/ 42 w 66"/>
                <a:gd name="T15" fmla="*/ 18 h 66"/>
                <a:gd name="T16" fmla="*/ 66 w 66"/>
                <a:gd name="T17" fmla="*/ 30 h 66"/>
                <a:gd name="T18" fmla="*/ 54 w 66"/>
                <a:gd name="T19" fmla="*/ 30 h 66"/>
                <a:gd name="T20" fmla="*/ 48 w 66"/>
                <a:gd name="T21" fmla="*/ 54 h 66"/>
                <a:gd name="T22" fmla="*/ 48 w 66"/>
                <a:gd name="T23" fmla="*/ 66 h 66"/>
                <a:gd name="T24" fmla="*/ 30 w 66"/>
                <a:gd name="T25" fmla="*/ 60 h 66"/>
                <a:gd name="T26" fmla="*/ 36 w 66"/>
                <a:gd name="T27" fmla="*/ 54 h 66"/>
                <a:gd name="T28" fmla="*/ 30 w 66"/>
                <a:gd name="T29" fmla="*/ 42 h 66"/>
                <a:gd name="T30" fmla="*/ 12 w 66"/>
                <a:gd name="T31" fmla="*/ 54 h 6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6"/>
                <a:gd name="T49" fmla="*/ 0 h 66"/>
                <a:gd name="T50" fmla="*/ 66 w 66"/>
                <a:gd name="T51" fmla="*/ 66 h 6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6" h="66">
                  <a:moveTo>
                    <a:pt x="12" y="54"/>
                  </a:moveTo>
                  <a:lnTo>
                    <a:pt x="0" y="36"/>
                  </a:lnTo>
                  <a:lnTo>
                    <a:pt x="6" y="30"/>
                  </a:lnTo>
                  <a:lnTo>
                    <a:pt x="0" y="24"/>
                  </a:lnTo>
                  <a:lnTo>
                    <a:pt x="0" y="6"/>
                  </a:lnTo>
                  <a:lnTo>
                    <a:pt x="6" y="0"/>
                  </a:lnTo>
                  <a:lnTo>
                    <a:pt x="36" y="6"/>
                  </a:lnTo>
                  <a:lnTo>
                    <a:pt x="42" y="18"/>
                  </a:lnTo>
                  <a:lnTo>
                    <a:pt x="66" y="30"/>
                  </a:lnTo>
                  <a:lnTo>
                    <a:pt x="54" y="30"/>
                  </a:lnTo>
                  <a:lnTo>
                    <a:pt x="48" y="54"/>
                  </a:lnTo>
                  <a:lnTo>
                    <a:pt x="48" y="66"/>
                  </a:lnTo>
                  <a:lnTo>
                    <a:pt x="30" y="60"/>
                  </a:lnTo>
                  <a:lnTo>
                    <a:pt x="36" y="54"/>
                  </a:lnTo>
                  <a:lnTo>
                    <a:pt x="30" y="42"/>
                  </a:lnTo>
                  <a:lnTo>
                    <a:pt x="12" y="54"/>
                  </a:lnTo>
                  <a:close/>
                </a:path>
              </a:pathLst>
            </a:custGeom>
            <a:solidFill>
              <a:srgbClr val="6F73BF"/>
            </a:solidFill>
            <a:ln w="9525">
              <a:solidFill>
                <a:srgbClr val="000000"/>
              </a:solidFill>
              <a:round/>
              <a:headEnd/>
              <a:tailEnd/>
            </a:ln>
          </p:spPr>
          <p:txBody>
            <a:bodyPr/>
            <a:lstStyle/>
            <a:p>
              <a:pPr algn="ctr"/>
              <a:endParaRPr lang="en-US"/>
            </a:p>
          </p:txBody>
        </p:sp>
        <p:sp>
          <p:nvSpPr>
            <p:cNvPr id="21845" name="Freeform 362"/>
            <p:cNvSpPr>
              <a:spLocks/>
            </p:cNvSpPr>
            <p:nvPr/>
          </p:nvSpPr>
          <p:spPr bwMode="auto">
            <a:xfrm>
              <a:off x="3534" y="1865"/>
              <a:ext cx="26" cy="21"/>
            </a:xfrm>
            <a:custGeom>
              <a:avLst/>
              <a:gdLst>
                <a:gd name="T0" fmla="*/ 29 w 29"/>
                <a:gd name="T1" fmla="*/ 12 h 18"/>
                <a:gd name="T2" fmla="*/ 23 w 29"/>
                <a:gd name="T3" fmla="*/ 18 h 18"/>
                <a:gd name="T4" fmla="*/ 6 w 29"/>
                <a:gd name="T5" fmla="*/ 6 h 18"/>
                <a:gd name="T6" fmla="*/ 0 w 29"/>
                <a:gd name="T7" fmla="*/ 0 h 18"/>
                <a:gd name="T8" fmla="*/ 0 w 29"/>
                <a:gd name="T9" fmla="*/ 0 h 18"/>
                <a:gd name="T10" fmla="*/ 6 w 29"/>
                <a:gd name="T11" fmla="*/ 0 h 18"/>
                <a:gd name="T12" fmla="*/ 12 w 29"/>
                <a:gd name="T13" fmla="*/ 6 h 18"/>
                <a:gd name="T14" fmla="*/ 18 w 29"/>
                <a:gd name="T15" fmla="*/ 6 h 18"/>
                <a:gd name="T16" fmla="*/ 18 w 29"/>
                <a:gd name="T17" fmla="*/ 6 h 18"/>
                <a:gd name="T18" fmla="*/ 23 w 29"/>
                <a:gd name="T19" fmla="*/ 6 h 18"/>
                <a:gd name="T20" fmla="*/ 23 w 29"/>
                <a:gd name="T21" fmla="*/ 12 h 18"/>
                <a:gd name="T22" fmla="*/ 29 w 29"/>
                <a:gd name="T23" fmla="*/ 12 h 18"/>
                <a:gd name="T24" fmla="*/ 29 w 29"/>
                <a:gd name="T25" fmla="*/ 12 h 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9"/>
                <a:gd name="T40" fmla="*/ 0 h 18"/>
                <a:gd name="T41" fmla="*/ 29 w 29"/>
                <a:gd name="T42" fmla="*/ 18 h 1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9" h="18">
                  <a:moveTo>
                    <a:pt x="29" y="12"/>
                  </a:moveTo>
                  <a:lnTo>
                    <a:pt x="23" y="18"/>
                  </a:lnTo>
                  <a:lnTo>
                    <a:pt x="6" y="6"/>
                  </a:lnTo>
                  <a:lnTo>
                    <a:pt x="0" y="0"/>
                  </a:lnTo>
                  <a:lnTo>
                    <a:pt x="6" y="0"/>
                  </a:lnTo>
                  <a:lnTo>
                    <a:pt x="12" y="6"/>
                  </a:lnTo>
                  <a:lnTo>
                    <a:pt x="18" y="6"/>
                  </a:lnTo>
                  <a:lnTo>
                    <a:pt x="23" y="6"/>
                  </a:lnTo>
                  <a:lnTo>
                    <a:pt x="23" y="12"/>
                  </a:lnTo>
                  <a:lnTo>
                    <a:pt x="29" y="12"/>
                  </a:lnTo>
                  <a:close/>
                </a:path>
              </a:pathLst>
            </a:custGeom>
            <a:solidFill>
              <a:srgbClr val="ACECF7"/>
            </a:solidFill>
            <a:ln w="9525">
              <a:solidFill>
                <a:srgbClr val="000000"/>
              </a:solidFill>
              <a:round/>
              <a:headEnd/>
              <a:tailEnd/>
            </a:ln>
          </p:spPr>
          <p:txBody>
            <a:bodyPr/>
            <a:lstStyle/>
            <a:p>
              <a:pPr algn="ctr"/>
              <a:endParaRPr lang="en-US"/>
            </a:p>
          </p:txBody>
        </p:sp>
        <p:sp>
          <p:nvSpPr>
            <p:cNvPr id="21846" name="Freeform 363"/>
            <p:cNvSpPr>
              <a:spLocks/>
            </p:cNvSpPr>
            <p:nvPr/>
          </p:nvSpPr>
          <p:spPr bwMode="auto">
            <a:xfrm>
              <a:off x="3173" y="1818"/>
              <a:ext cx="90" cy="122"/>
            </a:xfrm>
            <a:custGeom>
              <a:avLst/>
              <a:gdLst>
                <a:gd name="T0" fmla="*/ 18 w 101"/>
                <a:gd name="T1" fmla="*/ 54 h 108"/>
                <a:gd name="T2" fmla="*/ 6 w 101"/>
                <a:gd name="T3" fmla="*/ 54 h 108"/>
                <a:gd name="T4" fmla="*/ 0 w 101"/>
                <a:gd name="T5" fmla="*/ 42 h 108"/>
                <a:gd name="T6" fmla="*/ 6 w 101"/>
                <a:gd name="T7" fmla="*/ 36 h 108"/>
                <a:gd name="T8" fmla="*/ 12 w 101"/>
                <a:gd name="T9" fmla="*/ 18 h 108"/>
                <a:gd name="T10" fmla="*/ 12 w 101"/>
                <a:gd name="T11" fmla="*/ 18 h 108"/>
                <a:gd name="T12" fmla="*/ 42 w 101"/>
                <a:gd name="T13" fmla="*/ 12 h 108"/>
                <a:gd name="T14" fmla="*/ 60 w 101"/>
                <a:gd name="T15" fmla="*/ 6 h 108"/>
                <a:gd name="T16" fmla="*/ 90 w 101"/>
                <a:gd name="T17" fmla="*/ 12 h 108"/>
                <a:gd name="T18" fmla="*/ 96 w 101"/>
                <a:gd name="T19" fmla="*/ 6 h 108"/>
                <a:gd name="T20" fmla="*/ 96 w 101"/>
                <a:gd name="T21" fmla="*/ 0 h 108"/>
                <a:gd name="T22" fmla="*/ 101 w 101"/>
                <a:gd name="T23" fmla="*/ 12 h 108"/>
                <a:gd name="T24" fmla="*/ 96 w 101"/>
                <a:gd name="T25" fmla="*/ 24 h 108"/>
                <a:gd name="T26" fmla="*/ 78 w 101"/>
                <a:gd name="T27" fmla="*/ 18 h 108"/>
                <a:gd name="T28" fmla="*/ 60 w 101"/>
                <a:gd name="T29" fmla="*/ 24 h 108"/>
                <a:gd name="T30" fmla="*/ 66 w 101"/>
                <a:gd name="T31" fmla="*/ 30 h 108"/>
                <a:gd name="T32" fmla="*/ 60 w 101"/>
                <a:gd name="T33" fmla="*/ 30 h 108"/>
                <a:gd name="T34" fmla="*/ 60 w 101"/>
                <a:gd name="T35" fmla="*/ 36 h 108"/>
                <a:gd name="T36" fmla="*/ 54 w 101"/>
                <a:gd name="T37" fmla="*/ 36 h 108"/>
                <a:gd name="T38" fmla="*/ 60 w 101"/>
                <a:gd name="T39" fmla="*/ 36 h 108"/>
                <a:gd name="T40" fmla="*/ 48 w 101"/>
                <a:gd name="T41" fmla="*/ 24 h 108"/>
                <a:gd name="T42" fmla="*/ 42 w 101"/>
                <a:gd name="T43" fmla="*/ 30 h 108"/>
                <a:gd name="T44" fmla="*/ 48 w 101"/>
                <a:gd name="T45" fmla="*/ 48 h 108"/>
                <a:gd name="T46" fmla="*/ 54 w 101"/>
                <a:gd name="T47" fmla="*/ 54 h 108"/>
                <a:gd name="T48" fmla="*/ 48 w 101"/>
                <a:gd name="T49" fmla="*/ 54 h 108"/>
                <a:gd name="T50" fmla="*/ 48 w 101"/>
                <a:gd name="T51" fmla="*/ 60 h 108"/>
                <a:gd name="T52" fmla="*/ 42 w 101"/>
                <a:gd name="T53" fmla="*/ 60 h 108"/>
                <a:gd name="T54" fmla="*/ 66 w 101"/>
                <a:gd name="T55" fmla="*/ 72 h 108"/>
                <a:gd name="T56" fmla="*/ 66 w 101"/>
                <a:gd name="T57" fmla="*/ 84 h 108"/>
                <a:gd name="T58" fmla="*/ 60 w 101"/>
                <a:gd name="T59" fmla="*/ 78 h 108"/>
                <a:gd name="T60" fmla="*/ 54 w 101"/>
                <a:gd name="T61" fmla="*/ 78 h 108"/>
                <a:gd name="T62" fmla="*/ 60 w 101"/>
                <a:gd name="T63" fmla="*/ 90 h 108"/>
                <a:gd name="T64" fmla="*/ 48 w 101"/>
                <a:gd name="T65" fmla="*/ 90 h 108"/>
                <a:gd name="T66" fmla="*/ 54 w 101"/>
                <a:gd name="T67" fmla="*/ 108 h 108"/>
                <a:gd name="T68" fmla="*/ 42 w 101"/>
                <a:gd name="T69" fmla="*/ 102 h 108"/>
                <a:gd name="T70" fmla="*/ 42 w 101"/>
                <a:gd name="T71" fmla="*/ 108 h 108"/>
                <a:gd name="T72" fmla="*/ 36 w 101"/>
                <a:gd name="T73" fmla="*/ 96 h 108"/>
                <a:gd name="T74" fmla="*/ 30 w 101"/>
                <a:gd name="T75" fmla="*/ 102 h 108"/>
                <a:gd name="T76" fmla="*/ 24 w 101"/>
                <a:gd name="T77" fmla="*/ 84 h 108"/>
                <a:gd name="T78" fmla="*/ 24 w 101"/>
                <a:gd name="T79" fmla="*/ 78 h 108"/>
                <a:gd name="T80" fmla="*/ 36 w 101"/>
                <a:gd name="T81" fmla="*/ 72 h 108"/>
                <a:gd name="T82" fmla="*/ 54 w 101"/>
                <a:gd name="T83" fmla="*/ 78 h 108"/>
                <a:gd name="T84" fmla="*/ 48 w 101"/>
                <a:gd name="T85" fmla="*/ 72 h 108"/>
                <a:gd name="T86" fmla="*/ 42 w 101"/>
                <a:gd name="T87" fmla="*/ 66 h 108"/>
                <a:gd name="T88" fmla="*/ 24 w 101"/>
                <a:gd name="T89" fmla="*/ 66 h 108"/>
                <a:gd name="T90" fmla="*/ 18 w 101"/>
                <a:gd name="T91" fmla="*/ 66 h 108"/>
                <a:gd name="T92" fmla="*/ 12 w 101"/>
                <a:gd name="T93" fmla="*/ 60 h 108"/>
                <a:gd name="T94" fmla="*/ 18 w 101"/>
                <a:gd name="T95" fmla="*/ 54 h 10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01"/>
                <a:gd name="T145" fmla="*/ 0 h 108"/>
                <a:gd name="T146" fmla="*/ 101 w 101"/>
                <a:gd name="T147" fmla="*/ 108 h 10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01" h="108">
                  <a:moveTo>
                    <a:pt x="18" y="54"/>
                  </a:moveTo>
                  <a:lnTo>
                    <a:pt x="6" y="54"/>
                  </a:lnTo>
                  <a:lnTo>
                    <a:pt x="0" y="42"/>
                  </a:lnTo>
                  <a:lnTo>
                    <a:pt x="6" y="36"/>
                  </a:lnTo>
                  <a:lnTo>
                    <a:pt x="12" y="18"/>
                  </a:lnTo>
                  <a:lnTo>
                    <a:pt x="42" y="12"/>
                  </a:lnTo>
                  <a:lnTo>
                    <a:pt x="60" y="6"/>
                  </a:lnTo>
                  <a:lnTo>
                    <a:pt x="90" y="12"/>
                  </a:lnTo>
                  <a:lnTo>
                    <a:pt x="96" y="6"/>
                  </a:lnTo>
                  <a:lnTo>
                    <a:pt x="96" y="0"/>
                  </a:lnTo>
                  <a:lnTo>
                    <a:pt x="101" y="12"/>
                  </a:lnTo>
                  <a:lnTo>
                    <a:pt x="96" y="24"/>
                  </a:lnTo>
                  <a:lnTo>
                    <a:pt x="78" y="18"/>
                  </a:lnTo>
                  <a:lnTo>
                    <a:pt x="60" y="24"/>
                  </a:lnTo>
                  <a:lnTo>
                    <a:pt x="66" y="30"/>
                  </a:lnTo>
                  <a:lnTo>
                    <a:pt x="60" y="30"/>
                  </a:lnTo>
                  <a:lnTo>
                    <a:pt x="60" y="36"/>
                  </a:lnTo>
                  <a:lnTo>
                    <a:pt x="54" y="36"/>
                  </a:lnTo>
                  <a:lnTo>
                    <a:pt x="60" y="36"/>
                  </a:lnTo>
                  <a:lnTo>
                    <a:pt x="48" y="24"/>
                  </a:lnTo>
                  <a:lnTo>
                    <a:pt x="42" y="30"/>
                  </a:lnTo>
                  <a:lnTo>
                    <a:pt x="48" y="48"/>
                  </a:lnTo>
                  <a:lnTo>
                    <a:pt x="54" y="54"/>
                  </a:lnTo>
                  <a:lnTo>
                    <a:pt x="48" y="54"/>
                  </a:lnTo>
                  <a:lnTo>
                    <a:pt x="48" y="60"/>
                  </a:lnTo>
                  <a:lnTo>
                    <a:pt x="42" y="60"/>
                  </a:lnTo>
                  <a:lnTo>
                    <a:pt x="66" y="72"/>
                  </a:lnTo>
                  <a:lnTo>
                    <a:pt x="66" y="84"/>
                  </a:lnTo>
                  <a:lnTo>
                    <a:pt x="60" y="78"/>
                  </a:lnTo>
                  <a:lnTo>
                    <a:pt x="54" y="78"/>
                  </a:lnTo>
                  <a:lnTo>
                    <a:pt x="60" y="90"/>
                  </a:lnTo>
                  <a:lnTo>
                    <a:pt x="48" y="90"/>
                  </a:lnTo>
                  <a:lnTo>
                    <a:pt x="54" y="108"/>
                  </a:lnTo>
                  <a:lnTo>
                    <a:pt x="42" y="102"/>
                  </a:lnTo>
                  <a:lnTo>
                    <a:pt x="42" y="108"/>
                  </a:lnTo>
                  <a:lnTo>
                    <a:pt x="36" y="96"/>
                  </a:lnTo>
                  <a:lnTo>
                    <a:pt x="30" y="102"/>
                  </a:lnTo>
                  <a:lnTo>
                    <a:pt x="24" y="84"/>
                  </a:lnTo>
                  <a:lnTo>
                    <a:pt x="24" y="78"/>
                  </a:lnTo>
                  <a:lnTo>
                    <a:pt x="36" y="72"/>
                  </a:lnTo>
                  <a:lnTo>
                    <a:pt x="54" y="78"/>
                  </a:lnTo>
                  <a:lnTo>
                    <a:pt x="48" y="72"/>
                  </a:lnTo>
                  <a:lnTo>
                    <a:pt x="42" y="66"/>
                  </a:lnTo>
                  <a:lnTo>
                    <a:pt x="24" y="66"/>
                  </a:lnTo>
                  <a:lnTo>
                    <a:pt x="18" y="66"/>
                  </a:lnTo>
                  <a:lnTo>
                    <a:pt x="12" y="60"/>
                  </a:lnTo>
                  <a:lnTo>
                    <a:pt x="18" y="54"/>
                  </a:lnTo>
                  <a:close/>
                </a:path>
              </a:pathLst>
            </a:custGeom>
            <a:solidFill>
              <a:srgbClr val="239FB1"/>
            </a:solidFill>
            <a:ln w="9525">
              <a:solidFill>
                <a:srgbClr val="000000"/>
              </a:solidFill>
              <a:round/>
              <a:headEnd/>
              <a:tailEnd/>
            </a:ln>
          </p:spPr>
          <p:txBody>
            <a:bodyPr/>
            <a:lstStyle/>
            <a:p>
              <a:pPr algn="ctr"/>
              <a:endParaRPr lang="en-US"/>
            </a:p>
          </p:txBody>
        </p:sp>
        <p:sp>
          <p:nvSpPr>
            <p:cNvPr id="21847" name="Freeform 364"/>
            <p:cNvSpPr>
              <a:spLocks/>
            </p:cNvSpPr>
            <p:nvPr/>
          </p:nvSpPr>
          <p:spPr bwMode="auto">
            <a:xfrm>
              <a:off x="3232" y="1960"/>
              <a:ext cx="37" cy="13"/>
            </a:xfrm>
            <a:custGeom>
              <a:avLst/>
              <a:gdLst>
                <a:gd name="T0" fmla="*/ 35 w 41"/>
                <a:gd name="T1" fmla="*/ 6 h 12"/>
                <a:gd name="T2" fmla="*/ 6 w 41"/>
                <a:gd name="T3" fmla="*/ 0 h 12"/>
                <a:gd name="T4" fmla="*/ 0 w 41"/>
                <a:gd name="T5" fmla="*/ 0 h 12"/>
                <a:gd name="T6" fmla="*/ 0 w 41"/>
                <a:gd name="T7" fmla="*/ 6 h 12"/>
                <a:gd name="T8" fmla="*/ 18 w 41"/>
                <a:gd name="T9" fmla="*/ 6 h 12"/>
                <a:gd name="T10" fmla="*/ 30 w 41"/>
                <a:gd name="T11" fmla="*/ 12 h 12"/>
                <a:gd name="T12" fmla="*/ 41 w 41"/>
                <a:gd name="T13" fmla="*/ 6 h 12"/>
                <a:gd name="T14" fmla="*/ 35 w 41"/>
                <a:gd name="T15" fmla="*/ 6 h 12"/>
                <a:gd name="T16" fmla="*/ 0 60000 65536"/>
                <a:gd name="T17" fmla="*/ 0 60000 65536"/>
                <a:gd name="T18" fmla="*/ 0 60000 65536"/>
                <a:gd name="T19" fmla="*/ 0 60000 65536"/>
                <a:gd name="T20" fmla="*/ 0 60000 65536"/>
                <a:gd name="T21" fmla="*/ 0 60000 65536"/>
                <a:gd name="T22" fmla="*/ 0 60000 65536"/>
                <a:gd name="T23" fmla="*/ 0 60000 65536"/>
                <a:gd name="T24" fmla="*/ 0 w 41"/>
                <a:gd name="T25" fmla="*/ 0 h 12"/>
                <a:gd name="T26" fmla="*/ 41 w 41"/>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 h="12">
                  <a:moveTo>
                    <a:pt x="35" y="6"/>
                  </a:moveTo>
                  <a:lnTo>
                    <a:pt x="6" y="0"/>
                  </a:lnTo>
                  <a:lnTo>
                    <a:pt x="0" y="0"/>
                  </a:lnTo>
                  <a:lnTo>
                    <a:pt x="0" y="6"/>
                  </a:lnTo>
                  <a:lnTo>
                    <a:pt x="18" y="6"/>
                  </a:lnTo>
                  <a:lnTo>
                    <a:pt x="30" y="12"/>
                  </a:lnTo>
                  <a:lnTo>
                    <a:pt x="41" y="6"/>
                  </a:lnTo>
                  <a:lnTo>
                    <a:pt x="35" y="6"/>
                  </a:lnTo>
                  <a:close/>
                </a:path>
              </a:pathLst>
            </a:custGeom>
            <a:solidFill>
              <a:srgbClr val="239FB1"/>
            </a:solidFill>
            <a:ln w="9525">
              <a:solidFill>
                <a:srgbClr val="000000"/>
              </a:solidFill>
              <a:round/>
              <a:headEnd/>
              <a:tailEnd/>
            </a:ln>
          </p:spPr>
          <p:txBody>
            <a:bodyPr/>
            <a:lstStyle/>
            <a:p>
              <a:pPr algn="ctr"/>
              <a:endParaRPr lang="en-US"/>
            </a:p>
          </p:txBody>
        </p:sp>
        <p:sp>
          <p:nvSpPr>
            <p:cNvPr id="21848" name="Freeform 365"/>
            <p:cNvSpPr>
              <a:spLocks/>
            </p:cNvSpPr>
            <p:nvPr/>
          </p:nvSpPr>
          <p:spPr bwMode="auto">
            <a:xfrm>
              <a:off x="3216" y="1879"/>
              <a:ext cx="27" cy="27"/>
            </a:xfrm>
            <a:custGeom>
              <a:avLst/>
              <a:gdLst>
                <a:gd name="T0" fmla="*/ 30 w 30"/>
                <a:gd name="T1" fmla="*/ 18 h 24"/>
                <a:gd name="T2" fmla="*/ 12 w 30"/>
                <a:gd name="T3" fmla="*/ 6 h 24"/>
                <a:gd name="T4" fmla="*/ 0 w 30"/>
                <a:gd name="T5" fmla="*/ 0 h 24"/>
                <a:gd name="T6" fmla="*/ 12 w 30"/>
                <a:gd name="T7" fmla="*/ 12 h 24"/>
                <a:gd name="T8" fmla="*/ 30 w 30"/>
                <a:gd name="T9" fmla="*/ 24 h 24"/>
                <a:gd name="T10" fmla="*/ 30 w 30"/>
                <a:gd name="T11" fmla="*/ 18 h 24"/>
                <a:gd name="T12" fmla="*/ 0 60000 65536"/>
                <a:gd name="T13" fmla="*/ 0 60000 65536"/>
                <a:gd name="T14" fmla="*/ 0 60000 65536"/>
                <a:gd name="T15" fmla="*/ 0 60000 65536"/>
                <a:gd name="T16" fmla="*/ 0 60000 65536"/>
                <a:gd name="T17" fmla="*/ 0 60000 65536"/>
                <a:gd name="T18" fmla="*/ 0 w 30"/>
                <a:gd name="T19" fmla="*/ 0 h 24"/>
                <a:gd name="T20" fmla="*/ 30 w 30"/>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30" h="24">
                  <a:moveTo>
                    <a:pt x="30" y="18"/>
                  </a:moveTo>
                  <a:lnTo>
                    <a:pt x="12" y="6"/>
                  </a:lnTo>
                  <a:lnTo>
                    <a:pt x="0" y="0"/>
                  </a:lnTo>
                  <a:lnTo>
                    <a:pt x="12" y="12"/>
                  </a:lnTo>
                  <a:lnTo>
                    <a:pt x="30" y="24"/>
                  </a:lnTo>
                  <a:lnTo>
                    <a:pt x="30" y="18"/>
                  </a:lnTo>
                  <a:close/>
                </a:path>
              </a:pathLst>
            </a:custGeom>
            <a:solidFill>
              <a:srgbClr val="239FB1"/>
            </a:solidFill>
            <a:ln w="9525">
              <a:solidFill>
                <a:srgbClr val="000000"/>
              </a:solidFill>
              <a:round/>
              <a:headEnd/>
              <a:tailEnd/>
            </a:ln>
          </p:spPr>
          <p:txBody>
            <a:bodyPr/>
            <a:lstStyle/>
            <a:p>
              <a:pPr algn="ctr"/>
              <a:endParaRPr lang="en-US"/>
            </a:p>
          </p:txBody>
        </p:sp>
        <p:sp>
          <p:nvSpPr>
            <p:cNvPr id="21849" name="Freeform 366"/>
            <p:cNvSpPr>
              <a:spLocks/>
            </p:cNvSpPr>
            <p:nvPr/>
          </p:nvSpPr>
          <p:spPr bwMode="auto">
            <a:xfrm>
              <a:off x="3260" y="1872"/>
              <a:ext cx="9" cy="7"/>
            </a:xfrm>
            <a:custGeom>
              <a:avLst/>
              <a:gdLst>
                <a:gd name="T0" fmla="*/ 11 w 11"/>
                <a:gd name="T1" fmla="*/ 6 h 6"/>
                <a:gd name="T2" fmla="*/ 5 w 11"/>
                <a:gd name="T3" fmla="*/ 6 h 6"/>
                <a:gd name="T4" fmla="*/ 0 w 11"/>
                <a:gd name="T5" fmla="*/ 0 h 6"/>
                <a:gd name="T6" fmla="*/ 11 w 11"/>
                <a:gd name="T7" fmla="*/ 6 h 6"/>
                <a:gd name="T8" fmla="*/ 11 w 11"/>
                <a:gd name="T9" fmla="*/ 6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11" y="6"/>
                  </a:moveTo>
                  <a:lnTo>
                    <a:pt x="5" y="6"/>
                  </a:lnTo>
                  <a:lnTo>
                    <a:pt x="0" y="0"/>
                  </a:lnTo>
                  <a:lnTo>
                    <a:pt x="11" y="6"/>
                  </a:lnTo>
                  <a:close/>
                </a:path>
              </a:pathLst>
            </a:custGeom>
            <a:solidFill>
              <a:srgbClr val="239FB1"/>
            </a:solidFill>
            <a:ln w="9525">
              <a:solidFill>
                <a:srgbClr val="000000"/>
              </a:solidFill>
              <a:round/>
              <a:headEnd/>
              <a:tailEnd/>
            </a:ln>
          </p:spPr>
          <p:txBody>
            <a:bodyPr/>
            <a:lstStyle/>
            <a:p>
              <a:pPr algn="ctr"/>
              <a:endParaRPr lang="en-US"/>
            </a:p>
          </p:txBody>
        </p:sp>
        <p:sp>
          <p:nvSpPr>
            <p:cNvPr id="21850" name="Freeform 367"/>
            <p:cNvSpPr>
              <a:spLocks/>
            </p:cNvSpPr>
            <p:nvPr/>
          </p:nvSpPr>
          <p:spPr bwMode="auto">
            <a:xfrm>
              <a:off x="3179" y="1892"/>
              <a:ext cx="5" cy="7"/>
            </a:xfrm>
            <a:custGeom>
              <a:avLst/>
              <a:gdLst>
                <a:gd name="T0" fmla="*/ 0 w 6"/>
                <a:gd name="T1" fmla="*/ 0 h 6"/>
                <a:gd name="T2" fmla="*/ 6 w 6"/>
                <a:gd name="T3" fmla="*/ 6 h 6"/>
                <a:gd name="T4" fmla="*/ 6 w 6"/>
                <a:gd name="T5" fmla="*/ 6 h 6"/>
                <a:gd name="T6" fmla="*/ 0 w 6"/>
                <a:gd name="T7" fmla="*/ 0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0" y="0"/>
                  </a:moveTo>
                  <a:lnTo>
                    <a:pt x="6" y="6"/>
                  </a:lnTo>
                  <a:lnTo>
                    <a:pt x="0" y="0"/>
                  </a:lnTo>
                  <a:close/>
                </a:path>
              </a:pathLst>
            </a:custGeom>
            <a:solidFill>
              <a:srgbClr val="239FB1"/>
            </a:solidFill>
            <a:ln w="9525">
              <a:solidFill>
                <a:srgbClr val="000000"/>
              </a:solidFill>
              <a:round/>
              <a:headEnd/>
              <a:tailEnd/>
            </a:ln>
          </p:spPr>
          <p:txBody>
            <a:bodyPr/>
            <a:lstStyle/>
            <a:p>
              <a:pPr algn="ctr"/>
              <a:endParaRPr lang="en-US"/>
            </a:p>
          </p:txBody>
        </p:sp>
        <p:sp>
          <p:nvSpPr>
            <p:cNvPr id="21851" name="Freeform 368"/>
            <p:cNvSpPr>
              <a:spLocks/>
            </p:cNvSpPr>
            <p:nvPr/>
          </p:nvSpPr>
          <p:spPr bwMode="auto">
            <a:xfrm>
              <a:off x="3260" y="1892"/>
              <a:ext cx="3" cy="7"/>
            </a:xfrm>
            <a:custGeom>
              <a:avLst/>
              <a:gdLst>
                <a:gd name="T0" fmla="*/ 5 w 5"/>
                <a:gd name="T1" fmla="*/ 0 h 6"/>
                <a:gd name="T2" fmla="*/ 5 w 5"/>
                <a:gd name="T3" fmla="*/ 6 h 6"/>
                <a:gd name="T4" fmla="*/ 0 w 5"/>
                <a:gd name="T5" fmla="*/ 0 h 6"/>
                <a:gd name="T6" fmla="*/ 5 w 5"/>
                <a:gd name="T7" fmla="*/ 0 h 6"/>
                <a:gd name="T8" fmla="*/ 0 60000 65536"/>
                <a:gd name="T9" fmla="*/ 0 60000 65536"/>
                <a:gd name="T10" fmla="*/ 0 60000 65536"/>
                <a:gd name="T11" fmla="*/ 0 60000 65536"/>
                <a:gd name="T12" fmla="*/ 0 w 5"/>
                <a:gd name="T13" fmla="*/ 0 h 6"/>
                <a:gd name="T14" fmla="*/ 5 w 5"/>
                <a:gd name="T15" fmla="*/ 6 h 6"/>
              </a:gdLst>
              <a:ahLst/>
              <a:cxnLst>
                <a:cxn ang="T8">
                  <a:pos x="T0" y="T1"/>
                </a:cxn>
                <a:cxn ang="T9">
                  <a:pos x="T2" y="T3"/>
                </a:cxn>
                <a:cxn ang="T10">
                  <a:pos x="T4" y="T5"/>
                </a:cxn>
                <a:cxn ang="T11">
                  <a:pos x="T6" y="T7"/>
                </a:cxn>
              </a:cxnLst>
              <a:rect l="T12" t="T13" r="T14" b="T15"/>
              <a:pathLst>
                <a:path w="5" h="6">
                  <a:moveTo>
                    <a:pt x="5" y="0"/>
                  </a:moveTo>
                  <a:lnTo>
                    <a:pt x="5" y="6"/>
                  </a:lnTo>
                  <a:lnTo>
                    <a:pt x="0" y="0"/>
                  </a:lnTo>
                  <a:lnTo>
                    <a:pt x="5" y="0"/>
                  </a:lnTo>
                  <a:close/>
                </a:path>
              </a:pathLst>
            </a:custGeom>
            <a:solidFill>
              <a:srgbClr val="239FB1"/>
            </a:solidFill>
            <a:ln w="9525">
              <a:solidFill>
                <a:srgbClr val="000000"/>
              </a:solidFill>
              <a:round/>
              <a:headEnd/>
              <a:tailEnd/>
            </a:ln>
          </p:spPr>
          <p:txBody>
            <a:bodyPr/>
            <a:lstStyle/>
            <a:p>
              <a:pPr algn="ctr"/>
              <a:endParaRPr lang="en-US"/>
            </a:p>
          </p:txBody>
        </p:sp>
        <p:sp>
          <p:nvSpPr>
            <p:cNvPr id="21852" name="Freeform 369"/>
            <p:cNvSpPr>
              <a:spLocks/>
            </p:cNvSpPr>
            <p:nvPr/>
          </p:nvSpPr>
          <p:spPr bwMode="auto">
            <a:xfrm>
              <a:off x="2974" y="1704"/>
              <a:ext cx="172" cy="202"/>
            </a:xfrm>
            <a:custGeom>
              <a:avLst/>
              <a:gdLst>
                <a:gd name="T0" fmla="*/ 84 w 192"/>
                <a:gd name="T1" fmla="*/ 0 h 179"/>
                <a:gd name="T2" fmla="*/ 60 w 192"/>
                <a:gd name="T3" fmla="*/ 6 h 179"/>
                <a:gd name="T4" fmla="*/ 54 w 192"/>
                <a:gd name="T5" fmla="*/ 6 h 179"/>
                <a:gd name="T6" fmla="*/ 42 w 192"/>
                <a:gd name="T7" fmla="*/ 12 h 179"/>
                <a:gd name="T8" fmla="*/ 24 w 192"/>
                <a:gd name="T9" fmla="*/ 12 h 179"/>
                <a:gd name="T10" fmla="*/ 6 w 192"/>
                <a:gd name="T11" fmla="*/ 23 h 179"/>
                <a:gd name="T12" fmla="*/ 0 w 192"/>
                <a:gd name="T13" fmla="*/ 35 h 179"/>
                <a:gd name="T14" fmla="*/ 6 w 192"/>
                <a:gd name="T15" fmla="*/ 47 h 179"/>
                <a:gd name="T16" fmla="*/ 18 w 192"/>
                <a:gd name="T17" fmla="*/ 65 h 179"/>
                <a:gd name="T18" fmla="*/ 54 w 192"/>
                <a:gd name="T19" fmla="*/ 59 h 179"/>
                <a:gd name="T20" fmla="*/ 78 w 192"/>
                <a:gd name="T21" fmla="*/ 89 h 179"/>
                <a:gd name="T22" fmla="*/ 96 w 192"/>
                <a:gd name="T23" fmla="*/ 107 h 179"/>
                <a:gd name="T24" fmla="*/ 132 w 192"/>
                <a:gd name="T25" fmla="*/ 125 h 179"/>
                <a:gd name="T26" fmla="*/ 144 w 192"/>
                <a:gd name="T27" fmla="*/ 137 h 179"/>
                <a:gd name="T28" fmla="*/ 150 w 192"/>
                <a:gd name="T29" fmla="*/ 173 h 179"/>
                <a:gd name="T30" fmla="*/ 168 w 192"/>
                <a:gd name="T31" fmla="*/ 167 h 179"/>
                <a:gd name="T32" fmla="*/ 174 w 192"/>
                <a:gd name="T33" fmla="*/ 155 h 179"/>
                <a:gd name="T34" fmla="*/ 168 w 192"/>
                <a:gd name="T35" fmla="*/ 131 h 179"/>
                <a:gd name="T36" fmla="*/ 192 w 192"/>
                <a:gd name="T37" fmla="*/ 143 h 179"/>
                <a:gd name="T38" fmla="*/ 174 w 192"/>
                <a:gd name="T39" fmla="*/ 119 h 179"/>
                <a:gd name="T40" fmla="*/ 156 w 192"/>
                <a:gd name="T41" fmla="*/ 101 h 179"/>
                <a:gd name="T42" fmla="*/ 132 w 192"/>
                <a:gd name="T43" fmla="*/ 95 h 179"/>
                <a:gd name="T44" fmla="*/ 114 w 192"/>
                <a:gd name="T45" fmla="*/ 71 h 179"/>
                <a:gd name="T46" fmla="*/ 90 w 192"/>
                <a:gd name="T47" fmla="*/ 41 h 179"/>
                <a:gd name="T48" fmla="*/ 102 w 192"/>
                <a:gd name="T49" fmla="*/ 23 h 179"/>
                <a:gd name="T50" fmla="*/ 108 w 192"/>
                <a:gd name="T51" fmla="*/ 18 h 179"/>
                <a:gd name="T52" fmla="*/ 96 w 192"/>
                <a:gd name="T53" fmla="*/ 59 h 179"/>
                <a:gd name="T54" fmla="*/ 96 w 192"/>
                <a:gd name="T55" fmla="*/ 59 h 179"/>
                <a:gd name="T56" fmla="*/ 96 w 192"/>
                <a:gd name="T57" fmla="*/ 59 h 179"/>
                <a:gd name="T58" fmla="*/ 108 w 192"/>
                <a:gd name="T59" fmla="*/ 12 h 179"/>
                <a:gd name="T60" fmla="*/ 96 w 192"/>
                <a:gd name="T61" fmla="*/ 107 h 179"/>
                <a:gd name="T62" fmla="*/ 108 w 192"/>
                <a:gd name="T63" fmla="*/ 12 h 17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92"/>
                <a:gd name="T97" fmla="*/ 0 h 179"/>
                <a:gd name="T98" fmla="*/ 192 w 192"/>
                <a:gd name="T99" fmla="*/ 179 h 179"/>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92" h="179">
                  <a:moveTo>
                    <a:pt x="108" y="12"/>
                  </a:moveTo>
                  <a:lnTo>
                    <a:pt x="84" y="0"/>
                  </a:lnTo>
                  <a:lnTo>
                    <a:pt x="66" y="6"/>
                  </a:lnTo>
                  <a:lnTo>
                    <a:pt x="60" y="6"/>
                  </a:lnTo>
                  <a:lnTo>
                    <a:pt x="54" y="6"/>
                  </a:lnTo>
                  <a:lnTo>
                    <a:pt x="54" y="12"/>
                  </a:lnTo>
                  <a:lnTo>
                    <a:pt x="42" y="12"/>
                  </a:lnTo>
                  <a:lnTo>
                    <a:pt x="36" y="23"/>
                  </a:lnTo>
                  <a:lnTo>
                    <a:pt x="24" y="12"/>
                  </a:lnTo>
                  <a:lnTo>
                    <a:pt x="18" y="18"/>
                  </a:lnTo>
                  <a:lnTo>
                    <a:pt x="6" y="23"/>
                  </a:lnTo>
                  <a:lnTo>
                    <a:pt x="6" y="29"/>
                  </a:lnTo>
                  <a:lnTo>
                    <a:pt x="0" y="35"/>
                  </a:lnTo>
                  <a:lnTo>
                    <a:pt x="6" y="41"/>
                  </a:lnTo>
                  <a:lnTo>
                    <a:pt x="6" y="47"/>
                  </a:lnTo>
                  <a:lnTo>
                    <a:pt x="18" y="53"/>
                  </a:lnTo>
                  <a:lnTo>
                    <a:pt x="18" y="65"/>
                  </a:lnTo>
                  <a:lnTo>
                    <a:pt x="30" y="53"/>
                  </a:lnTo>
                  <a:lnTo>
                    <a:pt x="54" y="59"/>
                  </a:lnTo>
                  <a:lnTo>
                    <a:pt x="66" y="77"/>
                  </a:lnTo>
                  <a:lnTo>
                    <a:pt x="78" y="89"/>
                  </a:lnTo>
                  <a:lnTo>
                    <a:pt x="90" y="101"/>
                  </a:lnTo>
                  <a:lnTo>
                    <a:pt x="96" y="107"/>
                  </a:lnTo>
                  <a:lnTo>
                    <a:pt x="108" y="113"/>
                  </a:lnTo>
                  <a:lnTo>
                    <a:pt x="132" y="125"/>
                  </a:lnTo>
                  <a:lnTo>
                    <a:pt x="138" y="131"/>
                  </a:lnTo>
                  <a:lnTo>
                    <a:pt x="144" y="137"/>
                  </a:lnTo>
                  <a:lnTo>
                    <a:pt x="156" y="155"/>
                  </a:lnTo>
                  <a:lnTo>
                    <a:pt x="150" y="173"/>
                  </a:lnTo>
                  <a:lnTo>
                    <a:pt x="156" y="179"/>
                  </a:lnTo>
                  <a:lnTo>
                    <a:pt x="168" y="167"/>
                  </a:lnTo>
                  <a:lnTo>
                    <a:pt x="174" y="161"/>
                  </a:lnTo>
                  <a:lnTo>
                    <a:pt x="174" y="155"/>
                  </a:lnTo>
                  <a:lnTo>
                    <a:pt x="168" y="143"/>
                  </a:lnTo>
                  <a:lnTo>
                    <a:pt x="168" y="131"/>
                  </a:lnTo>
                  <a:lnTo>
                    <a:pt x="180" y="131"/>
                  </a:lnTo>
                  <a:lnTo>
                    <a:pt x="192" y="143"/>
                  </a:lnTo>
                  <a:lnTo>
                    <a:pt x="192" y="131"/>
                  </a:lnTo>
                  <a:lnTo>
                    <a:pt x="174" y="119"/>
                  </a:lnTo>
                  <a:lnTo>
                    <a:pt x="150" y="107"/>
                  </a:lnTo>
                  <a:lnTo>
                    <a:pt x="156" y="101"/>
                  </a:lnTo>
                  <a:lnTo>
                    <a:pt x="150" y="101"/>
                  </a:lnTo>
                  <a:lnTo>
                    <a:pt x="132" y="95"/>
                  </a:lnTo>
                  <a:lnTo>
                    <a:pt x="120" y="83"/>
                  </a:lnTo>
                  <a:lnTo>
                    <a:pt x="114" y="71"/>
                  </a:lnTo>
                  <a:lnTo>
                    <a:pt x="96" y="59"/>
                  </a:lnTo>
                  <a:lnTo>
                    <a:pt x="90" y="41"/>
                  </a:lnTo>
                  <a:lnTo>
                    <a:pt x="90" y="35"/>
                  </a:lnTo>
                  <a:lnTo>
                    <a:pt x="102" y="23"/>
                  </a:lnTo>
                  <a:lnTo>
                    <a:pt x="108" y="29"/>
                  </a:lnTo>
                  <a:lnTo>
                    <a:pt x="108" y="18"/>
                  </a:lnTo>
                  <a:lnTo>
                    <a:pt x="108" y="12"/>
                  </a:lnTo>
                  <a:lnTo>
                    <a:pt x="96" y="59"/>
                  </a:lnTo>
                  <a:lnTo>
                    <a:pt x="90" y="59"/>
                  </a:lnTo>
                  <a:lnTo>
                    <a:pt x="96" y="59"/>
                  </a:lnTo>
                  <a:lnTo>
                    <a:pt x="108" y="12"/>
                  </a:lnTo>
                  <a:lnTo>
                    <a:pt x="96" y="107"/>
                  </a:lnTo>
                  <a:lnTo>
                    <a:pt x="108" y="12"/>
                  </a:lnTo>
                  <a:close/>
                </a:path>
              </a:pathLst>
            </a:custGeom>
            <a:solidFill>
              <a:srgbClr val="6F73BF"/>
            </a:solidFill>
            <a:ln w="9525">
              <a:noFill/>
              <a:round/>
              <a:headEnd/>
              <a:tailEnd/>
            </a:ln>
          </p:spPr>
          <p:txBody>
            <a:bodyPr/>
            <a:lstStyle/>
            <a:p>
              <a:pPr algn="ctr"/>
              <a:endParaRPr lang="en-US"/>
            </a:p>
          </p:txBody>
        </p:sp>
        <p:sp>
          <p:nvSpPr>
            <p:cNvPr id="21853" name="Freeform 370"/>
            <p:cNvSpPr>
              <a:spLocks/>
            </p:cNvSpPr>
            <p:nvPr/>
          </p:nvSpPr>
          <p:spPr bwMode="auto">
            <a:xfrm>
              <a:off x="2974" y="1704"/>
              <a:ext cx="172" cy="202"/>
            </a:xfrm>
            <a:custGeom>
              <a:avLst/>
              <a:gdLst>
                <a:gd name="T0" fmla="*/ 108 w 192"/>
                <a:gd name="T1" fmla="*/ 12 h 179"/>
                <a:gd name="T2" fmla="*/ 84 w 192"/>
                <a:gd name="T3" fmla="*/ 0 h 179"/>
                <a:gd name="T4" fmla="*/ 66 w 192"/>
                <a:gd name="T5" fmla="*/ 6 h 179"/>
                <a:gd name="T6" fmla="*/ 60 w 192"/>
                <a:gd name="T7" fmla="*/ 6 h 179"/>
                <a:gd name="T8" fmla="*/ 60 w 192"/>
                <a:gd name="T9" fmla="*/ 6 h 179"/>
                <a:gd name="T10" fmla="*/ 54 w 192"/>
                <a:gd name="T11" fmla="*/ 6 h 179"/>
                <a:gd name="T12" fmla="*/ 54 w 192"/>
                <a:gd name="T13" fmla="*/ 12 h 179"/>
                <a:gd name="T14" fmla="*/ 42 w 192"/>
                <a:gd name="T15" fmla="*/ 12 h 179"/>
                <a:gd name="T16" fmla="*/ 36 w 192"/>
                <a:gd name="T17" fmla="*/ 23 h 179"/>
                <a:gd name="T18" fmla="*/ 24 w 192"/>
                <a:gd name="T19" fmla="*/ 12 h 179"/>
                <a:gd name="T20" fmla="*/ 18 w 192"/>
                <a:gd name="T21" fmla="*/ 18 h 179"/>
                <a:gd name="T22" fmla="*/ 6 w 192"/>
                <a:gd name="T23" fmla="*/ 23 h 179"/>
                <a:gd name="T24" fmla="*/ 6 w 192"/>
                <a:gd name="T25" fmla="*/ 29 h 179"/>
                <a:gd name="T26" fmla="*/ 0 w 192"/>
                <a:gd name="T27" fmla="*/ 35 h 179"/>
                <a:gd name="T28" fmla="*/ 6 w 192"/>
                <a:gd name="T29" fmla="*/ 41 h 179"/>
                <a:gd name="T30" fmla="*/ 6 w 192"/>
                <a:gd name="T31" fmla="*/ 47 h 179"/>
                <a:gd name="T32" fmla="*/ 18 w 192"/>
                <a:gd name="T33" fmla="*/ 53 h 179"/>
                <a:gd name="T34" fmla="*/ 18 w 192"/>
                <a:gd name="T35" fmla="*/ 65 h 179"/>
                <a:gd name="T36" fmla="*/ 30 w 192"/>
                <a:gd name="T37" fmla="*/ 53 h 179"/>
                <a:gd name="T38" fmla="*/ 54 w 192"/>
                <a:gd name="T39" fmla="*/ 59 h 179"/>
                <a:gd name="T40" fmla="*/ 66 w 192"/>
                <a:gd name="T41" fmla="*/ 77 h 179"/>
                <a:gd name="T42" fmla="*/ 78 w 192"/>
                <a:gd name="T43" fmla="*/ 89 h 179"/>
                <a:gd name="T44" fmla="*/ 90 w 192"/>
                <a:gd name="T45" fmla="*/ 101 h 179"/>
                <a:gd name="T46" fmla="*/ 96 w 192"/>
                <a:gd name="T47" fmla="*/ 107 h 179"/>
                <a:gd name="T48" fmla="*/ 108 w 192"/>
                <a:gd name="T49" fmla="*/ 113 h 179"/>
                <a:gd name="T50" fmla="*/ 132 w 192"/>
                <a:gd name="T51" fmla="*/ 125 h 179"/>
                <a:gd name="T52" fmla="*/ 138 w 192"/>
                <a:gd name="T53" fmla="*/ 131 h 179"/>
                <a:gd name="T54" fmla="*/ 144 w 192"/>
                <a:gd name="T55" fmla="*/ 137 h 179"/>
                <a:gd name="T56" fmla="*/ 156 w 192"/>
                <a:gd name="T57" fmla="*/ 155 h 179"/>
                <a:gd name="T58" fmla="*/ 150 w 192"/>
                <a:gd name="T59" fmla="*/ 173 h 179"/>
                <a:gd name="T60" fmla="*/ 156 w 192"/>
                <a:gd name="T61" fmla="*/ 179 h 179"/>
                <a:gd name="T62" fmla="*/ 168 w 192"/>
                <a:gd name="T63" fmla="*/ 167 h 179"/>
                <a:gd name="T64" fmla="*/ 174 w 192"/>
                <a:gd name="T65" fmla="*/ 161 h 179"/>
                <a:gd name="T66" fmla="*/ 174 w 192"/>
                <a:gd name="T67" fmla="*/ 155 h 179"/>
                <a:gd name="T68" fmla="*/ 168 w 192"/>
                <a:gd name="T69" fmla="*/ 143 h 179"/>
                <a:gd name="T70" fmla="*/ 168 w 192"/>
                <a:gd name="T71" fmla="*/ 131 h 179"/>
                <a:gd name="T72" fmla="*/ 180 w 192"/>
                <a:gd name="T73" fmla="*/ 131 h 179"/>
                <a:gd name="T74" fmla="*/ 192 w 192"/>
                <a:gd name="T75" fmla="*/ 143 h 179"/>
                <a:gd name="T76" fmla="*/ 192 w 192"/>
                <a:gd name="T77" fmla="*/ 131 h 179"/>
                <a:gd name="T78" fmla="*/ 174 w 192"/>
                <a:gd name="T79" fmla="*/ 119 h 179"/>
                <a:gd name="T80" fmla="*/ 150 w 192"/>
                <a:gd name="T81" fmla="*/ 107 h 179"/>
                <a:gd name="T82" fmla="*/ 156 w 192"/>
                <a:gd name="T83" fmla="*/ 101 h 179"/>
                <a:gd name="T84" fmla="*/ 150 w 192"/>
                <a:gd name="T85" fmla="*/ 101 h 179"/>
                <a:gd name="T86" fmla="*/ 132 w 192"/>
                <a:gd name="T87" fmla="*/ 95 h 179"/>
                <a:gd name="T88" fmla="*/ 120 w 192"/>
                <a:gd name="T89" fmla="*/ 83 h 179"/>
                <a:gd name="T90" fmla="*/ 114 w 192"/>
                <a:gd name="T91" fmla="*/ 71 h 179"/>
                <a:gd name="T92" fmla="*/ 96 w 192"/>
                <a:gd name="T93" fmla="*/ 59 h 179"/>
                <a:gd name="T94" fmla="*/ 90 w 192"/>
                <a:gd name="T95" fmla="*/ 41 h 179"/>
                <a:gd name="T96" fmla="*/ 90 w 192"/>
                <a:gd name="T97" fmla="*/ 35 h 179"/>
                <a:gd name="T98" fmla="*/ 102 w 192"/>
                <a:gd name="T99" fmla="*/ 23 h 179"/>
                <a:gd name="T100" fmla="*/ 108 w 192"/>
                <a:gd name="T101" fmla="*/ 29 h 179"/>
                <a:gd name="T102" fmla="*/ 108 w 192"/>
                <a:gd name="T103" fmla="*/ 18 h 179"/>
                <a:gd name="T104" fmla="*/ 108 w 192"/>
                <a:gd name="T105" fmla="*/ 12 h 17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92"/>
                <a:gd name="T160" fmla="*/ 0 h 179"/>
                <a:gd name="T161" fmla="*/ 192 w 192"/>
                <a:gd name="T162" fmla="*/ 179 h 17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92" h="179">
                  <a:moveTo>
                    <a:pt x="108" y="12"/>
                  </a:moveTo>
                  <a:lnTo>
                    <a:pt x="84" y="0"/>
                  </a:lnTo>
                  <a:lnTo>
                    <a:pt x="66" y="6"/>
                  </a:lnTo>
                  <a:lnTo>
                    <a:pt x="60" y="6"/>
                  </a:lnTo>
                  <a:lnTo>
                    <a:pt x="54" y="6"/>
                  </a:lnTo>
                  <a:lnTo>
                    <a:pt x="54" y="12"/>
                  </a:lnTo>
                  <a:lnTo>
                    <a:pt x="42" y="12"/>
                  </a:lnTo>
                  <a:lnTo>
                    <a:pt x="36" y="23"/>
                  </a:lnTo>
                  <a:lnTo>
                    <a:pt x="24" y="12"/>
                  </a:lnTo>
                  <a:lnTo>
                    <a:pt x="18" y="18"/>
                  </a:lnTo>
                  <a:lnTo>
                    <a:pt x="6" y="23"/>
                  </a:lnTo>
                  <a:lnTo>
                    <a:pt x="6" y="29"/>
                  </a:lnTo>
                  <a:lnTo>
                    <a:pt x="0" y="35"/>
                  </a:lnTo>
                  <a:lnTo>
                    <a:pt x="6" y="41"/>
                  </a:lnTo>
                  <a:lnTo>
                    <a:pt x="6" y="47"/>
                  </a:lnTo>
                  <a:lnTo>
                    <a:pt x="18" y="53"/>
                  </a:lnTo>
                  <a:lnTo>
                    <a:pt x="18" y="65"/>
                  </a:lnTo>
                  <a:lnTo>
                    <a:pt x="30" y="53"/>
                  </a:lnTo>
                  <a:lnTo>
                    <a:pt x="54" y="59"/>
                  </a:lnTo>
                  <a:lnTo>
                    <a:pt x="66" y="77"/>
                  </a:lnTo>
                  <a:lnTo>
                    <a:pt x="78" y="89"/>
                  </a:lnTo>
                  <a:lnTo>
                    <a:pt x="90" y="101"/>
                  </a:lnTo>
                  <a:lnTo>
                    <a:pt x="96" y="107"/>
                  </a:lnTo>
                  <a:lnTo>
                    <a:pt x="108" y="113"/>
                  </a:lnTo>
                  <a:lnTo>
                    <a:pt x="132" y="125"/>
                  </a:lnTo>
                  <a:lnTo>
                    <a:pt x="138" y="131"/>
                  </a:lnTo>
                  <a:lnTo>
                    <a:pt x="144" y="137"/>
                  </a:lnTo>
                  <a:lnTo>
                    <a:pt x="156" y="155"/>
                  </a:lnTo>
                  <a:lnTo>
                    <a:pt x="150" y="173"/>
                  </a:lnTo>
                  <a:lnTo>
                    <a:pt x="156" y="179"/>
                  </a:lnTo>
                  <a:lnTo>
                    <a:pt x="168" y="167"/>
                  </a:lnTo>
                  <a:lnTo>
                    <a:pt x="174" y="161"/>
                  </a:lnTo>
                  <a:lnTo>
                    <a:pt x="174" y="155"/>
                  </a:lnTo>
                  <a:lnTo>
                    <a:pt x="168" y="143"/>
                  </a:lnTo>
                  <a:lnTo>
                    <a:pt x="168" y="131"/>
                  </a:lnTo>
                  <a:lnTo>
                    <a:pt x="180" y="131"/>
                  </a:lnTo>
                  <a:lnTo>
                    <a:pt x="192" y="143"/>
                  </a:lnTo>
                  <a:lnTo>
                    <a:pt x="192" y="131"/>
                  </a:lnTo>
                  <a:lnTo>
                    <a:pt x="174" y="119"/>
                  </a:lnTo>
                  <a:lnTo>
                    <a:pt x="150" y="107"/>
                  </a:lnTo>
                  <a:lnTo>
                    <a:pt x="156" y="101"/>
                  </a:lnTo>
                  <a:lnTo>
                    <a:pt x="150" y="101"/>
                  </a:lnTo>
                  <a:lnTo>
                    <a:pt x="132" y="95"/>
                  </a:lnTo>
                  <a:lnTo>
                    <a:pt x="120" y="83"/>
                  </a:lnTo>
                  <a:lnTo>
                    <a:pt x="114" y="71"/>
                  </a:lnTo>
                  <a:lnTo>
                    <a:pt x="96" y="59"/>
                  </a:lnTo>
                  <a:lnTo>
                    <a:pt x="90" y="41"/>
                  </a:lnTo>
                  <a:lnTo>
                    <a:pt x="90" y="35"/>
                  </a:lnTo>
                  <a:lnTo>
                    <a:pt x="102" y="23"/>
                  </a:lnTo>
                  <a:lnTo>
                    <a:pt x="108" y="29"/>
                  </a:lnTo>
                  <a:lnTo>
                    <a:pt x="108" y="18"/>
                  </a:lnTo>
                  <a:lnTo>
                    <a:pt x="108" y="12"/>
                  </a:lnTo>
                </a:path>
              </a:pathLst>
            </a:custGeom>
            <a:noFill/>
            <a:ln w="9525">
              <a:solidFill>
                <a:srgbClr val="000000"/>
              </a:solidFill>
              <a:round/>
              <a:headEnd/>
              <a:tailEnd/>
            </a:ln>
          </p:spPr>
          <p:txBody>
            <a:bodyPr/>
            <a:lstStyle/>
            <a:p>
              <a:pPr algn="ctr"/>
              <a:endParaRPr lang="en-US"/>
            </a:p>
          </p:txBody>
        </p:sp>
        <p:sp>
          <p:nvSpPr>
            <p:cNvPr id="21854" name="Freeform 371"/>
            <p:cNvSpPr>
              <a:spLocks/>
            </p:cNvSpPr>
            <p:nvPr/>
          </p:nvSpPr>
          <p:spPr bwMode="auto">
            <a:xfrm>
              <a:off x="3054" y="1771"/>
              <a:ext cx="6" cy="1"/>
            </a:xfrm>
            <a:custGeom>
              <a:avLst/>
              <a:gdLst>
                <a:gd name="T0" fmla="*/ 6 w 6"/>
                <a:gd name="T1" fmla="*/ 0 h 1"/>
                <a:gd name="T2" fmla="*/ 6 w 6"/>
                <a:gd name="T3" fmla="*/ 0 h 1"/>
                <a:gd name="T4" fmla="*/ 6 w 6"/>
                <a:gd name="T5" fmla="*/ 0 h 1"/>
                <a:gd name="T6" fmla="*/ 0 w 6"/>
                <a:gd name="T7" fmla="*/ 0 h 1"/>
                <a:gd name="T8" fmla="*/ 6 w 6"/>
                <a:gd name="T9" fmla="*/ 0 h 1"/>
                <a:gd name="T10" fmla="*/ 6 w 6"/>
                <a:gd name="T11" fmla="*/ 0 h 1"/>
                <a:gd name="T12" fmla="*/ 0 60000 65536"/>
                <a:gd name="T13" fmla="*/ 0 60000 65536"/>
                <a:gd name="T14" fmla="*/ 0 60000 65536"/>
                <a:gd name="T15" fmla="*/ 0 60000 65536"/>
                <a:gd name="T16" fmla="*/ 0 60000 65536"/>
                <a:gd name="T17" fmla="*/ 0 60000 65536"/>
                <a:gd name="T18" fmla="*/ 0 w 6"/>
                <a:gd name="T19" fmla="*/ 0 h 1"/>
                <a:gd name="T20" fmla="*/ 6 w 6"/>
                <a:gd name="T21" fmla="*/ 1 h 1"/>
              </a:gdLst>
              <a:ahLst/>
              <a:cxnLst>
                <a:cxn ang="T12">
                  <a:pos x="T0" y="T1"/>
                </a:cxn>
                <a:cxn ang="T13">
                  <a:pos x="T2" y="T3"/>
                </a:cxn>
                <a:cxn ang="T14">
                  <a:pos x="T4" y="T5"/>
                </a:cxn>
                <a:cxn ang="T15">
                  <a:pos x="T6" y="T7"/>
                </a:cxn>
                <a:cxn ang="T16">
                  <a:pos x="T8" y="T9"/>
                </a:cxn>
                <a:cxn ang="T17">
                  <a:pos x="T10" y="T11"/>
                </a:cxn>
              </a:cxnLst>
              <a:rect l="T18" t="T19" r="T20" b="T21"/>
              <a:pathLst>
                <a:path w="6" h="1">
                  <a:moveTo>
                    <a:pt x="6" y="0"/>
                  </a:moveTo>
                  <a:lnTo>
                    <a:pt x="6" y="0"/>
                  </a:lnTo>
                  <a:lnTo>
                    <a:pt x="0" y="0"/>
                  </a:lnTo>
                  <a:lnTo>
                    <a:pt x="6" y="0"/>
                  </a:lnTo>
                </a:path>
              </a:pathLst>
            </a:custGeom>
            <a:noFill/>
            <a:ln w="9525">
              <a:solidFill>
                <a:srgbClr val="000000"/>
              </a:solidFill>
              <a:round/>
              <a:headEnd/>
              <a:tailEnd/>
            </a:ln>
          </p:spPr>
          <p:txBody>
            <a:bodyPr/>
            <a:lstStyle/>
            <a:p>
              <a:pPr algn="ctr"/>
              <a:endParaRPr lang="en-US"/>
            </a:p>
          </p:txBody>
        </p:sp>
        <p:sp>
          <p:nvSpPr>
            <p:cNvPr id="21855" name="Freeform 372"/>
            <p:cNvSpPr>
              <a:spLocks/>
            </p:cNvSpPr>
            <p:nvPr/>
          </p:nvSpPr>
          <p:spPr bwMode="auto">
            <a:xfrm>
              <a:off x="3060" y="1825"/>
              <a:ext cx="0" cy="1"/>
            </a:xfrm>
            <a:custGeom>
              <a:avLst/>
              <a:gdLst>
                <a:gd name="T0" fmla="*/ 0 h 1"/>
                <a:gd name="T1" fmla="*/ 0 h 1"/>
                <a:gd name="T2" fmla="*/ 0 h 1"/>
                <a:gd name="T3" fmla="*/ 0 60000 65536"/>
                <a:gd name="T4" fmla="*/ 0 60000 65536"/>
                <a:gd name="T5" fmla="*/ 0 60000 65536"/>
                <a:gd name="T6" fmla="*/ 0 h 1"/>
                <a:gd name="T7" fmla="*/ 1 h 1"/>
              </a:gdLst>
              <a:ahLst/>
              <a:cxnLst>
                <a:cxn ang="T3">
                  <a:pos x="0" y="T0"/>
                </a:cxn>
                <a:cxn ang="T4">
                  <a:pos x="0" y="T1"/>
                </a:cxn>
                <a:cxn ang="T5">
                  <a:pos x="0" y="T2"/>
                </a:cxn>
              </a:cxnLst>
              <a:rect l="0" t="T6" r="0" b="T7"/>
              <a:pathLst>
                <a:path h="1">
                  <a:moveTo>
                    <a:pt x="0" y="0"/>
                  </a:moveTo>
                  <a:lnTo>
                    <a:pt x="0" y="0"/>
                  </a:lnTo>
                </a:path>
              </a:pathLst>
            </a:custGeom>
            <a:noFill/>
            <a:ln w="9525">
              <a:solidFill>
                <a:srgbClr val="000000"/>
              </a:solidFill>
              <a:round/>
              <a:headEnd/>
              <a:tailEnd/>
            </a:ln>
          </p:spPr>
          <p:txBody>
            <a:bodyPr/>
            <a:lstStyle/>
            <a:p>
              <a:pPr algn="ctr"/>
              <a:endParaRPr lang="en-US"/>
            </a:p>
          </p:txBody>
        </p:sp>
        <p:sp>
          <p:nvSpPr>
            <p:cNvPr id="21856" name="Freeform 373"/>
            <p:cNvSpPr>
              <a:spLocks/>
            </p:cNvSpPr>
            <p:nvPr/>
          </p:nvSpPr>
          <p:spPr bwMode="auto">
            <a:xfrm>
              <a:off x="3065" y="1899"/>
              <a:ext cx="43" cy="34"/>
            </a:xfrm>
            <a:custGeom>
              <a:avLst/>
              <a:gdLst>
                <a:gd name="T0" fmla="*/ 42 w 48"/>
                <a:gd name="T1" fmla="*/ 18 h 30"/>
                <a:gd name="T2" fmla="*/ 42 w 48"/>
                <a:gd name="T3" fmla="*/ 30 h 30"/>
                <a:gd name="T4" fmla="*/ 24 w 48"/>
                <a:gd name="T5" fmla="*/ 24 h 30"/>
                <a:gd name="T6" fmla="*/ 0 w 48"/>
                <a:gd name="T7" fmla="*/ 12 h 30"/>
                <a:gd name="T8" fmla="*/ 0 w 48"/>
                <a:gd name="T9" fmla="*/ 6 h 30"/>
                <a:gd name="T10" fmla="*/ 12 w 48"/>
                <a:gd name="T11" fmla="*/ 0 h 30"/>
                <a:gd name="T12" fmla="*/ 30 w 48"/>
                <a:gd name="T13" fmla="*/ 0 h 30"/>
                <a:gd name="T14" fmla="*/ 48 w 48"/>
                <a:gd name="T15" fmla="*/ 0 h 30"/>
                <a:gd name="T16" fmla="*/ 42 w 48"/>
                <a:gd name="T17" fmla="*/ 18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8"/>
                <a:gd name="T28" fmla="*/ 0 h 30"/>
                <a:gd name="T29" fmla="*/ 48 w 48"/>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8" h="30">
                  <a:moveTo>
                    <a:pt x="42" y="18"/>
                  </a:moveTo>
                  <a:lnTo>
                    <a:pt x="42" y="30"/>
                  </a:lnTo>
                  <a:lnTo>
                    <a:pt x="24" y="24"/>
                  </a:lnTo>
                  <a:lnTo>
                    <a:pt x="0" y="12"/>
                  </a:lnTo>
                  <a:lnTo>
                    <a:pt x="0" y="6"/>
                  </a:lnTo>
                  <a:lnTo>
                    <a:pt x="12" y="0"/>
                  </a:lnTo>
                  <a:lnTo>
                    <a:pt x="30" y="0"/>
                  </a:lnTo>
                  <a:lnTo>
                    <a:pt x="48" y="0"/>
                  </a:lnTo>
                  <a:lnTo>
                    <a:pt x="42" y="18"/>
                  </a:lnTo>
                  <a:close/>
                </a:path>
              </a:pathLst>
            </a:custGeom>
            <a:solidFill>
              <a:srgbClr val="6F73BF"/>
            </a:solidFill>
            <a:ln w="9525">
              <a:solidFill>
                <a:srgbClr val="000000"/>
              </a:solidFill>
              <a:round/>
              <a:headEnd/>
              <a:tailEnd/>
            </a:ln>
          </p:spPr>
          <p:txBody>
            <a:bodyPr/>
            <a:lstStyle/>
            <a:p>
              <a:pPr algn="ctr"/>
              <a:endParaRPr lang="en-US"/>
            </a:p>
          </p:txBody>
        </p:sp>
        <p:sp>
          <p:nvSpPr>
            <p:cNvPr id="21857" name="Freeform 374"/>
            <p:cNvSpPr>
              <a:spLocks/>
            </p:cNvSpPr>
            <p:nvPr/>
          </p:nvSpPr>
          <p:spPr bwMode="auto">
            <a:xfrm>
              <a:off x="3000" y="1832"/>
              <a:ext cx="22" cy="54"/>
            </a:xfrm>
            <a:custGeom>
              <a:avLst/>
              <a:gdLst>
                <a:gd name="T0" fmla="*/ 12 w 24"/>
                <a:gd name="T1" fmla="*/ 42 h 48"/>
                <a:gd name="T2" fmla="*/ 6 w 24"/>
                <a:gd name="T3" fmla="*/ 48 h 48"/>
                <a:gd name="T4" fmla="*/ 0 w 24"/>
                <a:gd name="T5" fmla="*/ 36 h 48"/>
                <a:gd name="T6" fmla="*/ 0 w 24"/>
                <a:gd name="T7" fmla="*/ 24 h 48"/>
                <a:gd name="T8" fmla="*/ 0 w 24"/>
                <a:gd name="T9" fmla="*/ 6 h 48"/>
                <a:gd name="T10" fmla="*/ 12 w 24"/>
                <a:gd name="T11" fmla="*/ 0 h 48"/>
                <a:gd name="T12" fmla="*/ 24 w 24"/>
                <a:gd name="T13" fmla="*/ 12 h 48"/>
                <a:gd name="T14" fmla="*/ 24 w 24"/>
                <a:gd name="T15" fmla="*/ 36 h 48"/>
                <a:gd name="T16" fmla="*/ 12 w 24"/>
                <a:gd name="T17" fmla="*/ 42 h 4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48"/>
                <a:gd name="T29" fmla="*/ 24 w 24"/>
                <a:gd name="T30" fmla="*/ 48 h 4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48">
                  <a:moveTo>
                    <a:pt x="12" y="42"/>
                  </a:moveTo>
                  <a:lnTo>
                    <a:pt x="6" y="48"/>
                  </a:lnTo>
                  <a:lnTo>
                    <a:pt x="0" y="36"/>
                  </a:lnTo>
                  <a:lnTo>
                    <a:pt x="0" y="24"/>
                  </a:lnTo>
                  <a:lnTo>
                    <a:pt x="0" y="6"/>
                  </a:lnTo>
                  <a:lnTo>
                    <a:pt x="12" y="0"/>
                  </a:lnTo>
                  <a:lnTo>
                    <a:pt x="24" y="12"/>
                  </a:lnTo>
                  <a:lnTo>
                    <a:pt x="24" y="36"/>
                  </a:lnTo>
                  <a:lnTo>
                    <a:pt x="12" y="42"/>
                  </a:lnTo>
                  <a:close/>
                </a:path>
              </a:pathLst>
            </a:custGeom>
            <a:solidFill>
              <a:srgbClr val="6F73BF"/>
            </a:solidFill>
            <a:ln w="9525">
              <a:solidFill>
                <a:srgbClr val="000000"/>
              </a:solidFill>
              <a:round/>
              <a:headEnd/>
              <a:tailEnd/>
            </a:ln>
          </p:spPr>
          <p:txBody>
            <a:bodyPr/>
            <a:lstStyle/>
            <a:p>
              <a:pPr algn="ctr"/>
              <a:endParaRPr lang="en-US"/>
            </a:p>
          </p:txBody>
        </p:sp>
        <p:sp>
          <p:nvSpPr>
            <p:cNvPr id="21858" name="Rectangle 375"/>
            <p:cNvSpPr>
              <a:spLocks noChangeArrowheads="1"/>
            </p:cNvSpPr>
            <p:nvPr/>
          </p:nvSpPr>
          <p:spPr bwMode="auto">
            <a:xfrm>
              <a:off x="2984" y="1777"/>
              <a:ext cx="0" cy="0"/>
            </a:xfrm>
            <a:prstGeom prst="rect">
              <a:avLst/>
            </a:prstGeom>
            <a:solidFill>
              <a:srgbClr val="FF0000"/>
            </a:solidFill>
            <a:ln w="9525">
              <a:solidFill>
                <a:srgbClr val="000000"/>
              </a:solidFill>
              <a:miter lim="800000"/>
              <a:headEnd/>
              <a:tailEnd/>
            </a:ln>
          </p:spPr>
          <p:txBody>
            <a:bodyPr/>
            <a:lstStyle/>
            <a:p>
              <a:pPr algn="ctr"/>
              <a:endParaRPr lang="en-US"/>
            </a:p>
          </p:txBody>
        </p:sp>
        <p:sp>
          <p:nvSpPr>
            <p:cNvPr id="21859" name="Freeform 376"/>
            <p:cNvSpPr>
              <a:spLocks/>
            </p:cNvSpPr>
            <p:nvPr/>
          </p:nvSpPr>
          <p:spPr bwMode="auto">
            <a:xfrm>
              <a:off x="3263" y="1818"/>
              <a:ext cx="282" cy="135"/>
            </a:xfrm>
            <a:custGeom>
              <a:avLst/>
              <a:gdLst>
                <a:gd name="T0" fmla="*/ 204 w 312"/>
                <a:gd name="T1" fmla="*/ 102 h 120"/>
                <a:gd name="T2" fmla="*/ 174 w 312"/>
                <a:gd name="T3" fmla="*/ 102 h 120"/>
                <a:gd name="T4" fmla="*/ 168 w 312"/>
                <a:gd name="T5" fmla="*/ 120 h 120"/>
                <a:gd name="T6" fmla="*/ 168 w 312"/>
                <a:gd name="T7" fmla="*/ 114 h 120"/>
                <a:gd name="T8" fmla="*/ 162 w 312"/>
                <a:gd name="T9" fmla="*/ 102 h 120"/>
                <a:gd name="T10" fmla="*/ 138 w 312"/>
                <a:gd name="T11" fmla="*/ 108 h 120"/>
                <a:gd name="T12" fmla="*/ 102 w 312"/>
                <a:gd name="T13" fmla="*/ 108 h 120"/>
                <a:gd name="T14" fmla="*/ 78 w 312"/>
                <a:gd name="T15" fmla="*/ 108 h 120"/>
                <a:gd name="T16" fmla="*/ 54 w 312"/>
                <a:gd name="T17" fmla="*/ 108 h 120"/>
                <a:gd name="T18" fmla="*/ 36 w 312"/>
                <a:gd name="T19" fmla="*/ 102 h 120"/>
                <a:gd name="T20" fmla="*/ 36 w 312"/>
                <a:gd name="T21" fmla="*/ 96 h 120"/>
                <a:gd name="T22" fmla="*/ 24 w 312"/>
                <a:gd name="T23" fmla="*/ 90 h 120"/>
                <a:gd name="T24" fmla="*/ 18 w 312"/>
                <a:gd name="T25" fmla="*/ 78 h 120"/>
                <a:gd name="T26" fmla="*/ 0 w 312"/>
                <a:gd name="T27" fmla="*/ 66 h 120"/>
                <a:gd name="T28" fmla="*/ 12 w 312"/>
                <a:gd name="T29" fmla="*/ 66 h 120"/>
                <a:gd name="T30" fmla="*/ 12 w 312"/>
                <a:gd name="T31" fmla="*/ 60 h 120"/>
                <a:gd name="T32" fmla="*/ 0 w 312"/>
                <a:gd name="T33" fmla="*/ 48 h 120"/>
                <a:gd name="T34" fmla="*/ 18 w 312"/>
                <a:gd name="T35" fmla="*/ 30 h 120"/>
                <a:gd name="T36" fmla="*/ 42 w 312"/>
                <a:gd name="T37" fmla="*/ 30 h 120"/>
                <a:gd name="T38" fmla="*/ 48 w 312"/>
                <a:gd name="T39" fmla="*/ 24 h 120"/>
                <a:gd name="T40" fmla="*/ 72 w 312"/>
                <a:gd name="T41" fmla="*/ 18 h 120"/>
                <a:gd name="T42" fmla="*/ 108 w 312"/>
                <a:gd name="T43" fmla="*/ 0 h 120"/>
                <a:gd name="T44" fmla="*/ 138 w 312"/>
                <a:gd name="T45" fmla="*/ 0 h 120"/>
                <a:gd name="T46" fmla="*/ 156 w 312"/>
                <a:gd name="T47" fmla="*/ 6 h 120"/>
                <a:gd name="T48" fmla="*/ 198 w 312"/>
                <a:gd name="T49" fmla="*/ 18 h 120"/>
                <a:gd name="T50" fmla="*/ 240 w 312"/>
                <a:gd name="T51" fmla="*/ 6 h 120"/>
                <a:gd name="T52" fmla="*/ 270 w 312"/>
                <a:gd name="T53" fmla="*/ 12 h 120"/>
                <a:gd name="T54" fmla="*/ 288 w 312"/>
                <a:gd name="T55" fmla="*/ 36 h 120"/>
                <a:gd name="T56" fmla="*/ 294 w 312"/>
                <a:gd name="T57" fmla="*/ 48 h 120"/>
                <a:gd name="T58" fmla="*/ 300 w 312"/>
                <a:gd name="T59" fmla="*/ 78 h 120"/>
                <a:gd name="T60" fmla="*/ 300 w 312"/>
                <a:gd name="T61" fmla="*/ 96 h 120"/>
                <a:gd name="T62" fmla="*/ 276 w 312"/>
                <a:gd name="T63" fmla="*/ 90 h 120"/>
                <a:gd name="T64" fmla="*/ 264 w 312"/>
                <a:gd name="T65" fmla="*/ 90 h 120"/>
                <a:gd name="T66" fmla="*/ 234 w 312"/>
                <a:gd name="T67" fmla="*/ 102 h 12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12"/>
                <a:gd name="T103" fmla="*/ 0 h 120"/>
                <a:gd name="T104" fmla="*/ 312 w 312"/>
                <a:gd name="T105" fmla="*/ 120 h 12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12" h="120">
                  <a:moveTo>
                    <a:pt x="234" y="102"/>
                  </a:moveTo>
                  <a:lnTo>
                    <a:pt x="204" y="102"/>
                  </a:lnTo>
                  <a:lnTo>
                    <a:pt x="180" y="102"/>
                  </a:lnTo>
                  <a:lnTo>
                    <a:pt x="174" y="102"/>
                  </a:lnTo>
                  <a:lnTo>
                    <a:pt x="174" y="114"/>
                  </a:lnTo>
                  <a:lnTo>
                    <a:pt x="168" y="120"/>
                  </a:lnTo>
                  <a:lnTo>
                    <a:pt x="168" y="114"/>
                  </a:lnTo>
                  <a:lnTo>
                    <a:pt x="168" y="96"/>
                  </a:lnTo>
                  <a:lnTo>
                    <a:pt x="162" y="102"/>
                  </a:lnTo>
                  <a:lnTo>
                    <a:pt x="150" y="102"/>
                  </a:lnTo>
                  <a:lnTo>
                    <a:pt x="138" y="108"/>
                  </a:lnTo>
                  <a:lnTo>
                    <a:pt x="120" y="114"/>
                  </a:lnTo>
                  <a:lnTo>
                    <a:pt x="102" y="108"/>
                  </a:lnTo>
                  <a:lnTo>
                    <a:pt x="78" y="102"/>
                  </a:lnTo>
                  <a:lnTo>
                    <a:pt x="78" y="108"/>
                  </a:lnTo>
                  <a:lnTo>
                    <a:pt x="66" y="114"/>
                  </a:lnTo>
                  <a:lnTo>
                    <a:pt x="54" y="108"/>
                  </a:lnTo>
                  <a:lnTo>
                    <a:pt x="42" y="102"/>
                  </a:lnTo>
                  <a:lnTo>
                    <a:pt x="36" y="102"/>
                  </a:lnTo>
                  <a:lnTo>
                    <a:pt x="24" y="102"/>
                  </a:lnTo>
                  <a:lnTo>
                    <a:pt x="36" y="96"/>
                  </a:lnTo>
                  <a:lnTo>
                    <a:pt x="24" y="96"/>
                  </a:lnTo>
                  <a:lnTo>
                    <a:pt x="24" y="90"/>
                  </a:lnTo>
                  <a:lnTo>
                    <a:pt x="18" y="84"/>
                  </a:lnTo>
                  <a:lnTo>
                    <a:pt x="18" y="78"/>
                  </a:lnTo>
                  <a:lnTo>
                    <a:pt x="6" y="72"/>
                  </a:lnTo>
                  <a:lnTo>
                    <a:pt x="0" y="66"/>
                  </a:lnTo>
                  <a:lnTo>
                    <a:pt x="6" y="66"/>
                  </a:lnTo>
                  <a:lnTo>
                    <a:pt x="12" y="66"/>
                  </a:lnTo>
                  <a:lnTo>
                    <a:pt x="12" y="60"/>
                  </a:lnTo>
                  <a:lnTo>
                    <a:pt x="6" y="48"/>
                  </a:lnTo>
                  <a:lnTo>
                    <a:pt x="0" y="48"/>
                  </a:lnTo>
                  <a:lnTo>
                    <a:pt x="0" y="30"/>
                  </a:lnTo>
                  <a:lnTo>
                    <a:pt x="18" y="30"/>
                  </a:lnTo>
                  <a:lnTo>
                    <a:pt x="24" y="24"/>
                  </a:lnTo>
                  <a:lnTo>
                    <a:pt x="42" y="30"/>
                  </a:lnTo>
                  <a:lnTo>
                    <a:pt x="54" y="24"/>
                  </a:lnTo>
                  <a:lnTo>
                    <a:pt x="48" y="24"/>
                  </a:lnTo>
                  <a:lnTo>
                    <a:pt x="42" y="12"/>
                  </a:lnTo>
                  <a:lnTo>
                    <a:pt x="72" y="18"/>
                  </a:lnTo>
                  <a:lnTo>
                    <a:pt x="96" y="0"/>
                  </a:lnTo>
                  <a:lnTo>
                    <a:pt x="108" y="0"/>
                  </a:lnTo>
                  <a:lnTo>
                    <a:pt x="126" y="0"/>
                  </a:lnTo>
                  <a:lnTo>
                    <a:pt x="138" y="0"/>
                  </a:lnTo>
                  <a:lnTo>
                    <a:pt x="150" y="6"/>
                  </a:lnTo>
                  <a:lnTo>
                    <a:pt x="156" y="6"/>
                  </a:lnTo>
                  <a:lnTo>
                    <a:pt x="174" y="12"/>
                  </a:lnTo>
                  <a:lnTo>
                    <a:pt x="198" y="18"/>
                  </a:lnTo>
                  <a:lnTo>
                    <a:pt x="216" y="18"/>
                  </a:lnTo>
                  <a:lnTo>
                    <a:pt x="240" y="6"/>
                  </a:lnTo>
                  <a:lnTo>
                    <a:pt x="264" y="6"/>
                  </a:lnTo>
                  <a:lnTo>
                    <a:pt x="270" y="12"/>
                  </a:lnTo>
                  <a:lnTo>
                    <a:pt x="276" y="24"/>
                  </a:lnTo>
                  <a:lnTo>
                    <a:pt x="288" y="36"/>
                  </a:lnTo>
                  <a:lnTo>
                    <a:pt x="300" y="42"/>
                  </a:lnTo>
                  <a:lnTo>
                    <a:pt x="294" y="48"/>
                  </a:lnTo>
                  <a:lnTo>
                    <a:pt x="294" y="60"/>
                  </a:lnTo>
                  <a:lnTo>
                    <a:pt x="300" y="78"/>
                  </a:lnTo>
                  <a:lnTo>
                    <a:pt x="312" y="96"/>
                  </a:lnTo>
                  <a:lnTo>
                    <a:pt x="300" y="96"/>
                  </a:lnTo>
                  <a:lnTo>
                    <a:pt x="294" y="90"/>
                  </a:lnTo>
                  <a:lnTo>
                    <a:pt x="276" y="90"/>
                  </a:lnTo>
                  <a:lnTo>
                    <a:pt x="270" y="96"/>
                  </a:lnTo>
                  <a:lnTo>
                    <a:pt x="264" y="90"/>
                  </a:lnTo>
                  <a:lnTo>
                    <a:pt x="246" y="96"/>
                  </a:lnTo>
                  <a:lnTo>
                    <a:pt x="234" y="102"/>
                  </a:lnTo>
                  <a:close/>
                </a:path>
              </a:pathLst>
            </a:custGeom>
            <a:solidFill>
              <a:srgbClr val="239FB1"/>
            </a:solidFill>
            <a:ln w="9525">
              <a:solidFill>
                <a:srgbClr val="000000"/>
              </a:solidFill>
              <a:round/>
              <a:headEnd/>
              <a:tailEnd/>
            </a:ln>
          </p:spPr>
          <p:txBody>
            <a:bodyPr/>
            <a:lstStyle/>
            <a:p>
              <a:pPr algn="ctr"/>
              <a:endParaRPr lang="en-US"/>
            </a:p>
          </p:txBody>
        </p:sp>
        <p:sp>
          <p:nvSpPr>
            <p:cNvPr id="21860" name="Freeform 377"/>
            <p:cNvSpPr>
              <a:spLocks/>
            </p:cNvSpPr>
            <p:nvPr/>
          </p:nvSpPr>
          <p:spPr bwMode="auto">
            <a:xfrm>
              <a:off x="3260" y="1818"/>
              <a:ext cx="41" cy="34"/>
            </a:xfrm>
            <a:custGeom>
              <a:avLst/>
              <a:gdLst>
                <a:gd name="T0" fmla="*/ 5 w 47"/>
                <a:gd name="T1" fmla="*/ 0 h 30"/>
                <a:gd name="T2" fmla="*/ 0 w 47"/>
                <a:gd name="T3" fmla="*/ 0 h 30"/>
                <a:gd name="T4" fmla="*/ 5 w 47"/>
                <a:gd name="T5" fmla="*/ 12 h 30"/>
                <a:gd name="T6" fmla="*/ 0 w 47"/>
                <a:gd name="T7" fmla="*/ 24 h 30"/>
                <a:gd name="T8" fmla="*/ 11 w 47"/>
                <a:gd name="T9" fmla="*/ 24 h 30"/>
                <a:gd name="T10" fmla="*/ 5 w 47"/>
                <a:gd name="T11" fmla="*/ 30 h 30"/>
                <a:gd name="T12" fmla="*/ 23 w 47"/>
                <a:gd name="T13" fmla="*/ 18 h 30"/>
                <a:gd name="T14" fmla="*/ 47 w 47"/>
                <a:gd name="T15" fmla="*/ 18 h 30"/>
                <a:gd name="T16" fmla="*/ 41 w 47"/>
                <a:gd name="T17" fmla="*/ 12 h 30"/>
                <a:gd name="T18" fmla="*/ 29 w 47"/>
                <a:gd name="T19" fmla="*/ 0 h 30"/>
                <a:gd name="T20" fmla="*/ 5 w 47"/>
                <a:gd name="T21" fmla="*/ 0 h 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7"/>
                <a:gd name="T34" fmla="*/ 0 h 30"/>
                <a:gd name="T35" fmla="*/ 47 w 47"/>
                <a:gd name="T36" fmla="*/ 30 h 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7" h="30">
                  <a:moveTo>
                    <a:pt x="5" y="0"/>
                  </a:moveTo>
                  <a:lnTo>
                    <a:pt x="0" y="0"/>
                  </a:lnTo>
                  <a:lnTo>
                    <a:pt x="5" y="12"/>
                  </a:lnTo>
                  <a:lnTo>
                    <a:pt x="0" y="24"/>
                  </a:lnTo>
                  <a:lnTo>
                    <a:pt x="11" y="24"/>
                  </a:lnTo>
                  <a:lnTo>
                    <a:pt x="5" y="30"/>
                  </a:lnTo>
                  <a:lnTo>
                    <a:pt x="23" y="18"/>
                  </a:lnTo>
                  <a:lnTo>
                    <a:pt x="47" y="18"/>
                  </a:lnTo>
                  <a:lnTo>
                    <a:pt x="41" y="12"/>
                  </a:lnTo>
                  <a:lnTo>
                    <a:pt x="29" y="0"/>
                  </a:lnTo>
                  <a:lnTo>
                    <a:pt x="5" y="0"/>
                  </a:lnTo>
                  <a:close/>
                </a:path>
              </a:pathLst>
            </a:custGeom>
            <a:solidFill>
              <a:srgbClr val="239FB1"/>
            </a:solidFill>
            <a:ln w="9525">
              <a:solidFill>
                <a:srgbClr val="000000"/>
              </a:solidFill>
              <a:round/>
              <a:headEnd/>
              <a:tailEnd/>
            </a:ln>
          </p:spPr>
          <p:txBody>
            <a:bodyPr/>
            <a:lstStyle/>
            <a:p>
              <a:pPr algn="ctr"/>
              <a:endParaRPr lang="en-US"/>
            </a:p>
          </p:txBody>
        </p:sp>
        <p:sp>
          <p:nvSpPr>
            <p:cNvPr id="21861" name="Freeform 378"/>
            <p:cNvSpPr>
              <a:spLocks/>
            </p:cNvSpPr>
            <p:nvPr/>
          </p:nvSpPr>
          <p:spPr bwMode="auto">
            <a:xfrm>
              <a:off x="3190" y="1508"/>
              <a:ext cx="122" cy="102"/>
            </a:xfrm>
            <a:custGeom>
              <a:avLst/>
              <a:gdLst>
                <a:gd name="T0" fmla="*/ 137 w 137"/>
                <a:gd name="T1" fmla="*/ 48 h 90"/>
                <a:gd name="T2" fmla="*/ 131 w 137"/>
                <a:gd name="T3" fmla="*/ 54 h 90"/>
                <a:gd name="T4" fmla="*/ 137 w 137"/>
                <a:gd name="T5" fmla="*/ 72 h 90"/>
                <a:gd name="T6" fmla="*/ 119 w 137"/>
                <a:gd name="T7" fmla="*/ 84 h 90"/>
                <a:gd name="T8" fmla="*/ 119 w 137"/>
                <a:gd name="T9" fmla="*/ 90 h 90"/>
                <a:gd name="T10" fmla="*/ 89 w 137"/>
                <a:gd name="T11" fmla="*/ 84 h 90"/>
                <a:gd name="T12" fmla="*/ 66 w 137"/>
                <a:gd name="T13" fmla="*/ 78 h 90"/>
                <a:gd name="T14" fmla="*/ 36 w 137"/>
                <a:gd name="T15" fmla="*/ 78 h 90"/>
                <a:gd name="T16" fmla="*/ 12 w 137"/>
                <a:gd name="T17" fmla="*/ 78 h 90"/>
                <a:gd name="T18" fmla="*/ 6 w 137"/>
                <a:gd name="T19" fmla="*/ 72 h 90"/>
                <a:gd name="T20" fmla="*/ 12 w 137"/>
                <a:gd name="T21" fmla="*/ 60 h 90"/>
                <a:gd name="T22" fmla="*/ 0 w 137"/>
                <a:gd name="T23" fmla="*/ 36 h 90"/>
                <a:gd name="T24" fmla="*/ 48 w 137"/>
                <a:gd name="T25" fmla="*/ 6 h 90"/>
                <a:gd name="T26" fmla="*/ 66 w 137"/>
                <a:gd name="T27" fmla="*/ 0 h 90"/>
                <a:gd name="T28" fmla="*/ 89 w 137"/>
                <a:gd name="T29" fmla="*/ 6 h 90"/>
                <a:gd name="T30" fmla="*/ 113 w 137"/>
                <a:gd name="T31" fmla="*/ 12 h 90"/>
                <a:gd name="T32" fmla="*/ 119 w 137"/>
                <a:gd name="T33" fmla="*/ 30 h 90"/>
                <a:gd name="T34" fmla="*/ 137 w 137"/>
                <a:gd name="T35" fmla="*/ 48 h 9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37"/>
                <a:gd name="T55" fmla="*/ 0 h 90"/>
                <a:gd name="T56" fmla="*/ 137 w 137"/>
                <a:gd name="T57" fmla="*/ 90 h 9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37" h="90">
                  <a:moveTo>
                    <a:pt x="137" y="48"/>
                  </a:moveTo>
                  <a:lnTo>
                    <a:pt x="131" y="54"/>
                  </a:lnTo>
                  <a:lnTo>
                    <a:pt x="137" y="72"/>
                  </a:lnTo>
                  <a:lnTo>
                    <a:pt x="119" y="84"/>
                  </a:lnTo>
                  <a:lnTo>
                    <a:pt x="119" y="90"/>
                  </a:lnTo>
                  <a:lnTo>
                    <a:pt x="89" y="84"/>
                  </a:lnTo>
                  <a:lnTo>
                    <a:pt x="66" y="78"/>
                  </a:lnTo>
                  <a:lnTo>
                    <a:pt x="36" y="78"/>
                  </a:lnTo>
                  <a:lnTo>
                    <a:pt x="12" y="78"/>
                  </a:lnTo>
                  <a:lnTo>
                    <a:pt x="6" y="72"/>
                  </a:lnTo>
                  <a:lnTo>
                    <a:pt x="12" y="60"/>
                  </a:lnTo>
                  <a:lnTo>
                    <a:pt x="0" y="36"/>
                  </a:lnTo>
                  <a:lnTo>
                    <a:pt x="48" y="6"/>
                  </a:lnTo>
                  <a:lnTo>
                    <a:pt x="66" y="0"/>
                  </a:lnTo>
                  <a:lnTo>
                    <a:pt x="89" y="6"/>
                  </a:lnTo>
                  <a:lnTo>
                    <a:pt x="113" y="12"/>
                  </a:lnTo>
                  <a:lnTo>
                    <a:pt x="119" y="30"/>
                  </a:lnTo>
                  <a:lnTo>
                    <a:pt x="137" y="48"/>
                  </a:lnTo>
                  <a:close/>
                </a:path>
              </a:pathLst>
            </a:custGeom>
            <a:solidFill>
              <a:srgbClr val="6F73BF"/>
            </a:solidFill>
            <a:ln w="9525">
              <a:solidFill>
                <a:srgbClr val="000000"/>
              </a:solidFill>
              <a:round/>
              <a:headEnd/>
              <a:tailEnd/>
            </a:ln>
          </p:spPr>
          <p:txBody>
            <a:bodyPr/>
            <a:lstStyle/>
            <a:p>
              <a:pPr algn="ctr"/>
              <a:endParaRPr lang="en-US"/>
            </a:p>
          </p:txBody>
        </p:sp>
        <p:sp>
          <p:nvSpPr>
            <p:cNvPr id="21862" name="Freeform 379"/>
            <p:cNvSpPr>
              <a:spLocks/>
            </p:cNvSpPr>
            <p:nvPr/>
          </p:nvSpPr>
          <p:spPr bwMode="auto">
            <a:xfrm>
              <a:off x="2989" y="1488"/>
              <a:ext cx="33" cy="47"/>
            </a:xfrm>
            <a:custGeom>
              <a:avLst/>
              <a:gdLst>
                <a:gd name="T0" fmla="*/ 18 w 36"/>
                <a:gd name="T1" fmla="*/ 36 h 42"/>
                <a:gd name="T2" fmla="*/ 18 w 36"/>
                <a:gd name="T3" fmla="*/ 42 h 42"/>
                <a:gd name="T4" fmla="*/ 6 w 36"/>
                <a:gd name="T5" fmla="*/ 42 h 42"/>
                <a:gd name="T6" fmla="*/ 0 w 36"/>
                <a:gd name="T7" fmla="*/ 36 h 42"/>
                <a:gd name="T8" fmla="*/ 0 w 36"/>
                <a:gd name="T9" fmla="*/ 30 h 42"/>
                <a:gd name="T10" fmla="*/ 0 w 36"/>
                <a:gd name="T11" fmla="*/ 12 h 42"/>
                <a:gd name="T12" fmla="*/ 6 w 36"/>
                <a:gd name="T13" fmla="*/ 6 h 42"/>
                <a:gd name="T14" fmla="*/ 12 w 36"/>
                <a:gd name="T15" fmla="*/ 12 h 42"/>
                <a:gd name="T16" fmla="*/ 12 w 36"/>
                <a:gd name="T17" fmla="*/ 6 h 42"/>
                <a:gd name="T18" fmla="*/ 18 w 36"/>
                <a:gd name="T19" fmla="*/ 0 h 42"/>
                <a:gd name="T20" fmla="*/ 24 w 36"/>
                <a:gd name="T21" fmla="*/ 12 h 42"/>
                <a:gd name="T22" fmla="*/ 36 w 36"/>
                <a:gd name="T23" fmla="*/ 12 h 42"/>
                <a:gd name="T24" fmla="*/ 30 w 36"/>
                <a:gd name="T25" fmla="*/ 18 h 42"/>
                <a:gd name="T26" fmla="*/ 18 w 36"/>
                <a:gd name="T27" fmla="*/ 24 h 42"/>
                <a:gd name="T28" fmla="*/ 18 w 36"/>
                <a:gd name="T29" fmla="*/ 30 h 42"/>
                <a:gd name="T30" fmla="*/ 18 w 36"/>
                <a:gd name="T31" fmla="*/ 36 h 4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6"/>
                <a:gd name="T49" fmla="*/ 0 h 42"/>
                <a:gd name="T50" fmla="*/ 36 w 36"/>
                <a:gd name="T51" fmla="*/ 42 h 4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6" h="42">
                  <a:moveTo>
                    <a:pt x="18" y="36"/>
                  </a:moveTo>
                  <a:lnTo>
                    <a:pt x="18" y="42"/>
                  </a:lnTo>
                  <a:lnTo>
                    <a:pt x="6" y="42"/>
                  </a:lnTo>
                  <a:lnTo>
                    <a:pt x="0" y="36"/>
                  </a:lnTo>
                  <a:lnTo>
                    <a:pt x="0" y="30"/>
                  </a:lnTo>
                  <a:lnTo>
                    <a:pt x="0" y="12"/>
                  </a:lnTo>
                  <a:lnTo>
                    <a:pt x="6" y="6"/>
                  </a:lnTo>
                  <a:lnTo>
                    <a:pt x="12" y="12"/>
                  </a:lnTo>
                  <a:lnTo>
                    <a:pt x="12" y="6"/>
                  </a:lnTo>
                  <a:lnTo>
                    <a:pt x="18" y="0"/>
                  </a:lnTo>
                  <a:lnTo>
                    <a:pt x="24" y="12"/>
                  </a:lnTo>
                  <a:lnTo>
                    <a:pt x="36" y="12"/>
                  </a:lnTo>
                  <a:lnTo>
                    <a:pt x="30" y="18"/>
                  </a:lnTo>
                  <a:lnTo>
                    <a:pt x="18" y="24"/>
                  </a:lnTo>
                  <a:lnTo>
                    <a:pt x="18" y="30"/>
                  </a:lnTo>
                  <a:lnTo>
                    <a:pt x="18" y="36"/>
                  </a:lnTo>
                  <a:close/>
                </a:path>
              </a:pathLst>
            </a:custGeom>
            <a:solidFill>
              <a:srgbClr val="239FB1"/>
            </a:solidFill>
            <a:ln w="9525">
              <a:solidFill>
                <a:srgbClr val="000000"/>
              </a:solidFill>
              <a:round/>
              <a:headEnd/>
              <a:tailEnd/>
            </a:ln>
          </p:spPr>
          <p:txBody>
            <a:bodyPr/>
            <a:lstStyle/>
            <a:p>
              <a:pPr algn="ctr"/>
              <a:endParaRPr lang="en-US"/>
            </a:p>
          </p:txBody>
        </p:sp>
        <p:sp>
          <p:nvSpPr>
            <p:cNvPr id="21863" name="Freeform 380"/>
            <p:cNvSpPr>
              <a:spLocks/>
            </p:cNvSpPr>
            <p:nvPr/>
          </p:nvSpPr>
          <p:spPr bwMode="auto">
            <a:xfrm>
              <a:off x="3027" y="1508"/>
              <a:ext cx="17" cy="21"/>
            </a:xfrm>
            <a:custGeom>
              <a:avLst/>
              <a:gdLst>
                <a:gd name="T0" fmla="*/ 18 w 18"/>
                <a:gd name="T1" fmla="*/ 6 h 18"/>
                <a:gd name="T2" fmla="*/ 18 w 18"/>
                <a:gd name="T3" fmla="*/ 6 h 18"/>
                <a:gd name="T4" fmla="*/ 12 w 18"/>
                <a:gd name="T5" fmla="*/ 0 h 18"/>
                <a:gd name="T6" fmla="*/ 12 w 18"/>
                <a:gd name="T7" fmla="*/ 6 h 18"/>
                <a:gd name="T8" fmla="*/ 6 w 18"/>
                <a:gd name="T9" fmla="*/ 6 h 18"/>
                <a:gd name="T10" fmla="*/ 0 w 18"/>
                <a:gd name="T11" fmla="*/ 6 h 18"/>
                <a:gd name="T12" fmla="*/ 0 w 18"/>
                <a:gd name="T13" fmla="*/ 6 h 18"/>
                <a:gd name="T14" fmla="*/ 0 w 18"/>
                <a:gd name="T15" fmla="*/ 12 h 18"/>
                <a:gd name="T16" fmla="*/ 12 w 18"/>
                <a:gd name="T17" fmla="*/ 18 h 18"/>
                <a:gd name="T18" fmla="*/ 12 w 18"/>
                <a:gd name="T19" fmla="*/ 18 h 18"/>
                <a:gd name="T20" fmla="*/ 12 w 18"/>
                <a:gd name="T21" fmla="*/ 12 h 18"/>
                <a:gd name="T22" fmla="*/ 18 w 18"/>
                <a:gd name="T23" fmla="*/ 6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18"/>
                <a:gd name="T38" fmla="*/ 18 w 18"/>
                <a:gd name="T39" fmla="*/ 18 h 1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18">
                  <a:moveTo>
                    <a:pt x="18" y="6"/>
                  </a:moveTo>
                  <a:lnTo>
                    <a:pt x="18" y="6"/>
                  </a:lnTo>
                  <a:lnTo>
                    <a:pt x="12" y="0"/>
                  </a:lnTo>
                  <a:lnTo>
                    <a:pt x="12" y="6"/>
                  </a:lnTo>
                  <a:lnTo>
                    <a:pt x="6" y="6"/>
                  </a:lnTo>
                  <a:lnTo>
                    <a:pt x="0" y="6"/>
                  </a:lnTo>
                  <a:lnTo>
                    <a:pt x="0" y="12"/>
                  </a:lnTo>
                  <a:lnTo>
                    <a:pt x="12" y="18"/>
                  </a:lnTo>
                  <a:lnTo>
                    <a:pt x="12" y="12"/>
                  </a:lnTo>
                  <a:lnTo>
                    <a:pt x="18" y="6"/>
                  </a:lnTo>
                  <a:close/>
                </a:path>
              </a:pathLst>
            </a:custGeom>
            <a:solidFill>
              <a:srgbClr val="239FB1"/>
            </a:solidFill>
            <a:ln w="9525">
              <a:solidFill>
                <a:srgbClr val="000000"/>
              </a:solidFill>
              <a:round/>
              <a:headEnd/>
              <a:tailEnd/>
            </a:ln>
          </p:spPr>
          <p:txBody>
            <a:bodyPr/>
            <a:lstStyle/>
            <a:p>
              <a:pPr algn="ctr"/>
              <a:endParaRPr lang="en-US"/>
            </a:p>
          </p:txBody>
        </p:sp>
        <p:sp>
          <p:nvSpPr>
            <p:cNvPr id="21864" name="Freeform 381"/>
            <p:cNvSpPr>
              <a:spLocks/>
            </p:cNvSpPr>
            <p:nvPr/>
          </p:nvSpPr>
          <p:spPr bwMode="auto">
            <a:xfrm>
              <a:off x="2989" y="1474"/>
              <a:ext cx="27" cy="21"/>
            </a:xfrm>
            <a:custGeom>
              <a:avLst/>
              <a:gdLst>
                <a:gd name="T0" fmla="*/ 24 w 30"/>
                <a:gd name="T1" fmla="*/ 12 h 18"/>
                <a:gd name="T2" fmla="*/ 0 w 30"/>
                <a:gd name="T3" fmla="*/ 12 h 18"/>
                <a:gd name="T4" fmla="*/ 0 w 30"/>
                <a:gd name="T5" fmla="*/ 18 h 18"/>
                <a:gd name="T6" fmla="*/ 0 w 30"/>
                <a:gd name="T7" fmla="*/ 12 h 18"/>
                <a:gd name="T8" fmla="*/ 18 w 30"/>
                <a:gd name="T9" fmla="*/ 12 h 18"/>
                <a:gd name="T10" fmla="*/ 30 w 30"/>
                <a:gd name="T11" fmla="*/ 0 h 18"/>
                <a:gd name="T12" fmla="*/ 24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24" y="12"/>
                  </a:moveTo>
                  <a:lnTo>
                    <a:pt x="0" y="12"/>
                  </a:lnTo>
                  <a:lnTo>
                    <a:pt x="0" y="18"/>
                  </a:lnTo>
                  <a:lnTo>
                    <a:pt x="0" y="12"/>
                  </a:lnTo>
                  <a:lnTo>
                    <a:pt x="18" y="12"/>
                  </a:lnTo>
                  <a:lnTo>
                    <a:pt x="30" y="0"/>
                  </a:lnTo>
                  <a:lnTo>
                    <a:pt x="24" y="12"/>
                  </a:lnTo>
                  <a:close/>
                </a:path>
              </a:pathLst>
            </a:custGeom>
            <a:solidFill>
              <a:srgbClr val="239FB1"/>
            </a:solidFill>
            <a:ln w="9525">
              <a:solidFill>
                <a:srgbClr val="000000"/>
              </a:solidFill>
              <a:round/>
              <a:headEnd/>
              <a:tailEnd/>
            </a:ln>
          </p:spPr>
          <p:txBody>
            <a:bodyPr/>
            <a:lstStyle/>
            <a:p>
              <a:pPr algn="ctr"/>
              <a:endParaRPr lang="en-US"/>
            </a:p>
          </p:txBody>
        </p:sp>
        <p:sp>
          <p:nvSpPr>
            <p:cNvPr id="21865" name="Freeform 382"/>
            <p:cNvSpPr>
              <a:spLocks/>
            </p:cNvSpPr>
            <p:nvPr/>
          </p:nvSpPr>
          <p:spPr bwMode="auto">
            <a:xfrm>
              <a:off x="3006" y="1522"/>
              <a:ext cx="16" cy="7"/>
            </a:xfrm>
            <a:custGeom>
              <a:avLst/>
              <a:gdLst>
                <a:gd name="T0" fmla="*/ 18 w 18"/>
                <a:gd name="T1" fmla="*/ 6 h 6"/>
                <a:gd name="T2" fmla="*/ 12 w 18"/>
                <a:gd name="T3" fmla="*/ 0 h 6"/>
                <a:gd name="T4" fmla="*/ 0 w 18"/>
                <a:gd name="T5" fmla="*/ 0 h 6"/>
                <a:gd name="T6" fmla="*/ 12 w 18"/>
                <a:gd name="T7" fmla="*/ 6 h 6"/>
                <a:gd name="T8" fmla="*/ 18 w 18"/>
                <a:gd name="T9" fmla="*/ 6 h 6"/>
                <a:gd name="T10" fmla="*/ 0 60000 65536"/>
                <a:gd name="T11" fmla="*/ 0 60000 65536"/>
                <a:gd name="T12" fmla="*/ 0 60000 65536"/>
                <a:gd name="T13" fmla="*/ 0 60000 65536"/>
                <a:gd name="T14" fmla="*/ 0 60000 65536"/>
                <a:gd name="T15" fmla="*/ 0 w 18"/>
                <a:gd name="T16" fmla="*/ 0 h 6"/>
                <a:gd name="T17" fmla="*/ 18 w 18"/>
                <a:gd name="T18" fmla="*/ 6 h 6"/>
              </a:gdLst>
              <a:ahLst/>
              <a:cxnLst>
                <a:cxn ang="T10">
                  <a:pos x="T0" y="T1"/>
                </a:cxn>
                <a:cxn ang="T11">
                  <a:pos x="T2" y="T3"/>
                </a:cxn>
                <a:cxn ang="T12">
                  <a:pos x="T4" y="T5"/>
                </a:cxn>
                <a:cxn ang="T13">
                  <a:pos x="T6" y="T7"/>
                </a:cxn>
                <a:cxn ang="T14">
                  <a:pos x="T8" y="T9"/>
                </a:cxn>
              </a:cxnLst>
              <a:rect l="T15" t="T16" r="T17" b="T18"/>
              <a:pathLst>
                <a:path w="18" h="6">
                  <a:moveTo>
                    <a:pt x="18" y="6"/>
                  </a:moveTo>
                  <a:lnTo>
                    <a:pt x="12" y="0"/>
                  </a:lnTo>
                  <a:lnTo>
                    <a:pt x="0" y="0"/>
                  </a:lnTo>
                  <a:lnTo>
                    <a:pt x="12" y="6"/>
                  </a:lnTo>
                  <a:lnTo>
                    <a:pt x="18" y="6"/>
                  </a:lnTo>
                  <a:close/>
                </a:path>
              </a:pathLst>
            </a:custGeom>
            <a:solidFill>
              <a:srgbClr val="239FB1"/>
            </a:solidFill>
            <a:ln w="9525">
              <a:solidFill>
                <a:srgbClr val="000000"/>
              </a:solidFill>
              <a:round/>
              <a:headEnd/>
              <a:tailEnd/>
            </a:ln>
          </p:spPr>
          <p:txBody>
            <a:bodyPr/>
            <a:lstStyle/>
            <a:p>
              <a:pPr algn="ctr"/>
              <a:endParaRPr lang="en-US"/>
            </a:p>
          </p:txBody>
        </p:sp>
        <p:sp>
          <p:nvSpPr>
            <p:cNvPr id="21866" name="Rectangle 383"/>
            <p:cNvSpPr>
              <a:spLocks noChangeArrowheads="1"/>
            </p:cNvSpPr>
            <p:nvPr/>
          </p:nvSpPr>
          <p:spPr bwMode="auto">
            <a:xfrm>
              <a:off x="3038" y="1535"/>
              <a:ext cx="0" cy="0"/>
            </a:xfrm>
            <a:prstGeom prst="rect">
              <a:avLst/>
            </a:prstGeom>
            <a:solidFill>
              <a:srgbClr val="239FB1"/>
            </a:solidFill>
            <a:ln w="9525">
              <a:solidFill>
                <a:srgbClr val="000000"/>
              </a:solidFill>
              <a:miter lim="800000"/>
              <a:headEnd/>
              <a:tailEnd/>
            </a:ln>
          </p:spPr>
          <p:txBody>
            <a:bodyPr/>
            <a:lstStyle/>
            <a:p>
              <a:pPr algn="ctr"/>
              <a:endParaRPr lang="en-US"/>
            </a:p>
          </p:txBody>
        </p:sp>
        <p:sp>
          <p:nvSpPr>
            <p:cNvPr id="21867" name="Freeform 384"/>
            <p:cNvSpPr>
              <a:spLocks/>
            </p:cNvSpPr>
            <p:nvPr/>
          </p:nvSpPr>
          <p:spPr bwMode="auto">
            <a:xfrm>
              <a:off x="3179" y="1434"/>
              <a:ext cx="59" cy="40"/>
            </a:xfrm>
            <a:custGeom>
              <a:avLst/>
              <a:gdLst>
                <a:gd name="T0" fmla="*/ 66 w 66"/>
                <a:gd name="T1" fmla="*/ 24 h 36"/>
                <a:gd name="T2" fmla="*/ 60 w 66"/>
                <a:gd name="T3" fmla="*/ 6 h 36"/>
                <a:gd name="T4" fmla="*/ 24 w 66"/>
                <a:gd name="T5" fmla="*/ 0 h 36"/>
                <a:gd name="T6" fmla="*/ 0 w 66"/>
                <a:gd name="T7" fmla="*/ 12 h 36"/>
                <a:gd name="T8" fmla="*/ 6 w 66"/>
                <a:gd name="T9" fmla="*/ 18 h 36"/>
                <a:gd name="T10" fmla="*/ 12 w 66"/>
                <a:gd name="T11" fmla="*/ 24 h 36"/>
                <a:gd name="T12" fmla="*/ 18 w 66"/>
                <a:gd name="T13" fmla="*/ 24 h 36"/>
                <a:gd name="T14" fmla="*/ 36 w 66"/>
                <a:gd name="T15" fmla="*/ 30 h 36"/>
                <a:gd name="T16" fmla="*/ 60 w 66"/>
                <a:gd name="T17" fmla="*/ 36 h 36"/>
                <a:gd name="T18" fmla="*/ 66 w 66"/>
                <a:gd name="T19" fmla="*/ 24 h 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6"/>
                <a:gd name="T31" fmla="*/ 0 h 36"/>
                <a:gd name="T32" fmla="*/ 66 w 66"/>
                <a:gd name="T33" fmla="*/ 36 h 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6" h="36">
                  <a:moveTo>
                    <a:pt x="66" y="24"/>
                  </a:moveTo>
                  <a:lnTo>
                    <a:pt x="60" y="6"/>
                  </a:lnTo>
                  <a:lnTo>
                    <a:pt x="24" y="0"/>
                  </a:lnTo>
                  <a:lnTo>
                    <a:pt x="0" y="12"/>
                  </a:lnTo>
                  <a:lnTo>
                    <a:pt x="6" y="18"/>
                  </a:lnTo>
                  <a:lnTo>
                    <a:pt x="12" y="24"/>
                  </a:lnTo>
                  <a:lnTo>
                    <a:pt x="18" y="24"/>
                  </a:lnTo>
                  <a:lnTo>
                    <a:pt x="36" y="30"/>
                  </a:lnTo>
                  <a:lnTo>
                    <a:pt x="60" y="36"/>
                  </a:lnTo>
                  <a:lnTo>
                    <a:pt x="66" y="24"/>
                  </a:lnTo>
                  <a:close/>
                </a:path>
              </a:pathLst>
            </a:custGeom>
            <a:solidFill>
              <a:srgbClr val="239FB1"/>
            </a:solidFill>
            <a:ln w="9525">
              <a:solidFill>
                <a:srgbClr val="000000"/>
              </a:solidFill>
              <a:round/>
              <a:headEnd/>
              <a:tailEnd/>
            </a:ln>
          </p:spPr>
          <p:txBody>
            <a:bodyPr/>
            <a:lstStyle/>
            <a:p>
              <a:pPr algn="ctr"/>
              <a:endParaRPr lang="en-US"/>
            </a:p>
          </p:txBody>
        </p:sp>
        <p:sp>
          <p:nvSpPr>
            <p:cNvPr id="21868" name="Freeform 385"/>
            <p:cNvSpPr>
              <a:spLocks/>
            </p:cNvSpPr>
            <p:nvPr/>
          </p:nvSpPr>
          <p:spPr bwMode="auto">
            <a:xfrm>
              <a:off x="3156" y="1461"/>
              <a:ext cx="93" cy="54"/>
            </a:xfrm>
            <a:custGeom>
              <a:avLst/>
              <a:gdLst>
                <a:gd name="T0" fmla="*/ 54 w 102"/>
                <a:gd name="T1" fmla="*/ 30 h 48"/>
                <a:gd name="T2" fmla="*/ 24 w 102"/>
                <a:gd name="T3" fmla="*/ 36 h 48"/>
                <a:gd name="T4" fmla="*/ 0 w 102"/>
                <a:gd name="T5" fmla="*/ 42 h 48"/>
                <a:gd name="T6" fmla="*/ 0 w 102"/>
                <a:gd name="T7" fmla="*/ 42 h 48"/>
                <a:gd name="T8" fmla="*/ 6 w 102"/>
                <a:gd name="T9" fmla="*/ 18 h 48"/>
                <a:gd name="T10" fmla="*/ 18 w 102"/>
                <a:gd name="T11" fmla="*/ 12 h 48"/>
                <a:gd name="T12" fmla="*/ 36 w 102"/>
                <a:gd name="T13" fmla="*/ 24 h 48"/>
                <a:gd name="T14" fmla="*/ 42 w 102"/>
                <a:gd name="T15" fmla="*/ 18 h 48"/>
                <a:gd name="T16" fmla="*/ 42 w 102"/>
                <a:gd name="T17" fmla="*/ 0 h 48"/>
                <a:gd name="T18" fmla="*/ 60 w 102"/>
                <a:gd name="T19" fmla="*/ 6 h 48"/>
                <a:gd name="T20" fmla="*/ 84 w 102"/>
                <a:gd name="T21" fmla="*/ 12 h 48"/>
                <a:gd name="T22" fmla="*/ 90 w 102"/>
                <a:gd name="T23" fmla="*/ 24 h 48"/>
                <a:gd name="T24" fmla="*/ 102 w 102"/>
                <a:gd name="T25" fmla="*/ 42 h 48"/>
                <a:gd name="T26" fmla="*/ 84 w 102"/>
                <a:gd name="T27" fmla="*/ 48 h 48"/>
                <a:gd name="T28" fmla="*/ 54 w 102"/>
                <a:gd name="T29" fmla="*/ 30 h 4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02"/>
                <a:gd name="T46" fmla="*/ 0 h 48"/>
                <a:gd name="T47" fmla="*/ 102 w 102"/>
                <a:gd name="T48" fmla="*/ 48 h 4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02" h="48">
                  <a:moveTo>
                    <a:pt x="54" y="30"/>
                  </a:moveTo>
                  <a:lnTo>
                    <a:pt x="24" y="36"/>
                  </a:lnTo>
                  <a:lnTo>
                    <a:pt x="0" y="42"/>
                  </a:lnTo>
                  <a:lnTo>
                    <a:pt x="6" y="18"/>
                  </a:lnTo>
                  <a:lnTo>
                    <a:pt x="18" y="12"/>
                  </a:lnTo>
                  <a:lnTo>
                    <a:pt x="36" y="24"/>
                  </a:lnTo>
                  <a:lnTo>
                    <a:pt x="42" y="18"/>
                  </a:lnTo>
                  <a:lnTo>
                    <a:pt x="42" y="0"/>
                  </a:lnTo>
                  <a:lnTo>
                    <a:pt x="60" y="6"/>
                  </a:lnTo>
                  <a:lnTo>
                    <a:pt x="84" y="12"/>
                  </a:lnTo>
                  <a:lnTo>
                    <a:pt x="90" y="24"/>
                  </a:lnTo>
                  <a:lnTo>
                    <a:pt x="102" y="42"/>
                  </a:lnTo>
                  <a:lnTo>
                    <a:pt x="84" y="48"/>
                  </a:lnTo>
                  <a:lnTo>
                    <a:pt x="54" y="30"/>
                  </a:lnTo>
                  <a:close/>
                </a:path>
              </a:pathLst>
            </a:custGeom>
            <a:solidFill>
              <a:srgbClr val="6F73BF"/>
            </a:solidFill>
            <a:ln w="9525">
              <a:solidFill>
                <a:srgbClr val="000000"/>
              </a:solidFill>
              <a:round/>
              <a:headEnd/>
              <a:tailEnd/>
            </a:ln>
          </p:spPr>
          <p:txBody>
            <a:bodyPr/>
            <a:lstStyle/>
            <a:p>
              <a:pPr algn="ctr"/>
              <a:endParaRPr lang="en-US"/>
            </a:p>
          </p:txBody>
        </p:sp>
        <p:sp>
          <p:nvSpPr>
            <p:cNvPr id="21869" name="Freeform 386"/>
            <p:cNvSpPr>
              <a:spLocks/>
            </p:cNvSpPr>
            <p:nvPr/>
          </p:nvSpPr>
          <p:spPr bwMode="auto">
            <a:xfrm>
              <a:off x="3156" y="1495"/>
              <a:ext cx="76" cy="54"/>
            </a:xfrm>
            <a:custGeom>
              <a:avLst/>
              <a:gdLst>
                <a:gd name="T0" fmla="*/ 0 w 84"/>
                <a:gd name="T1" fmla="*/ 36 h 48"/>
                <a:gd name="T2" fmla="*/ 0 w 84"/>
                <a:gd name="T3" fmla="*/ 12 h 48"/>
                <a:gd name="T4" fmla="*/ 0 w 84"/>
                <a:gd name="T5" fmla="*/ 12 h 48"/>
                <a:gd name="T6" fmla="*/ 24 w 84"/>
                <a:gd name="T7" fmla="*/ 6 h 48"/>
                <a:gd name="T8" fmla="*/ 54 w 84"/>
                <a:gd name="T9" fmla="*/ 0 h 48"/>
                <a:gd name="T10" fmla="*/ 84 w 84"/>
                <a:gd name="T11" fmla="*/ 18 h 48"/>
                <a:gd name="T12" fmla="*/ 36 w 84"/>
                <a:gd name="T13" fmla="*/ 48 h 48"/>
                <a:gd name="T14" fmla="*/ 24 w 84"/>
                <a:gd name="T15" fmla="*/ 48 h 48"/>
                <a:gd name="T16" fmla="*/ 24 w 84"/>
                <a:gd name="T17" fmla="*/ 36 h 48"/>
                <a:gd name="T18" fmla="*/ 12 w 84"/>
                <a:gd name="T19" fmla="*/ 36 h 48"/>
                <a:gd name="T20" fmla="*/ 0 w 84"/>
                <a:gd name="T21" fmla="*/ 36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4"/>
                <a:gd name="T34" fmla="*/ 0 h 48"/>
                <a:gd name="T35" fmla="*/ 84 w 84"/>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4" h="48">
                  <a:moveTo>
                    <a:pt x="0" y="36"/>
                  </a:moveTo>
                  <a:lnTo>
                    <a:pt x="0" y="12"/>
                  </a:lnTo>
                  <a:lnTo>
                    <a:pt x="24" y="6"/>
                  </a:lnTo>
                  <a:lnTo>
                    <a:pt x="54" y="0"/>
                  </a:lnTo>
                  <a:lnTo>
                    <a:pt x="84" y="18"/>
                  </a:lnTo>
                  <a:lnTo>
                    <a:pt x="36" y="48"/>
                  </a:lnTo>
                  <a:lnTo>
                    <a:pt x="24" y="48"/>
                  </a:lnTo>
                  <a:lnTo>
                    <a:pt x="24" y="36"/>
                  </a:lnTo>
                  <a:lnTo>
                    <a:pt x="12" y="36"/>
                  </a:lnTo>
                  <a:lnTo>
                    <a:pt x="0" y="36"/>
                  </a:lnTo>
                  <a:close/>
                </a:path>
              </a:pathLst>
            </a:custGeom>
            <a:solidFill>
              <a:srgbClr val="239FB1"/>
            </a:solidFill>
            <a:ln w="9525">
              <a:solidFill>
                <a:srgbClr val="000000"/>
              </a:solidFill>
              <a:round/>
              <a:headEnd/>
              <a:tailEnd/>
            </a:ln>
          </p:spPr>
          <p:txBody>
            <a:bodyPr/>
            <a:lstStyle/>
            <a:p>
              <a:pPr algn="ctr"/>
              <a:endParaRPr lang="en-US"/>
            </a:p>
          </p:txBody>
        </p:sp>
        <p:sp>
          <p:nvSpPr>
            <p:cNvPr id="21870" name="Freeform 387"/>
            <p:cNvSpPr>
              <a:spLocks/>
            </p:cNvSpPr>
            <p:nvPr/>
          </p:nvSpPr>
          <p:spPr bwMode="auto">
            <a:xfrm>
              <a:off x="2926" y="1569"/>
              <a:ext cx="48" cy="54"/>
            </a:xfrm>
            <a:custGeom>
              <a:avLst/>
              <a:gdLst>
                <a:gd name="T0" fmla="*/ 42 w 53"/>
                <a:gd name="T1" fmla="*/ 24 h 48"/>
                <a:gd name="T2" fmla="*/ 53 w 53"/>
                <a:gd name="T3" fmla="*/ 18 h 48"/>
                <a:gd name="T4" fmla="*/ 48 w 53"/>
                <a:gd name="T5" fmla="*/ 12 h 48"/>
                <a:gd name="T6" fmla="*/ 53 w 53"/>
                <a:gd name="T7" fmla="*/ 0 h 48"/>
                <a:gd name="T8" fmla="*/ 36 w 53"/>
                <a:gd name="T9" fmla="*/ 0 h 48"/>
                <a:gd name="T10" fmla="*/ 18 w 53"/>
                <a:gd name="T11" fmla="*/ 12 h 48"/>
                <a:gd name="T12" fmla="*/ 6 w 53"/>
                <a:gd name="T13" fmla="*/ 30 h 48"/>
                <a:gd name="T14" fmla="*/ 0 w 53"/>
                <a:gd name="T15" fmla="*/ 36 h 48"/>
                <a:gd name="T16" fmla="*/ 12 w 53"/>
                <a:gd name="T17" fmla="*/ 36 h 48"/>
                <a:gd name="T18" fmla="*/ 30 w 53"/>
                <a:gd name="T19" fmla="*/ 36 h 48"/>
                <a:gd name="T20" fmla="*/ 36 w 53"/>
                <a:gd name="T21" fmla="*/ 42 h 48"/>
                <a:gd name="T22" fmla="*/ 42 w 53"/>
                <a:gd name="T23" fmla="*/ 48 h 48"/>
                <a:gd name="T24" fmla="*/ 42 w 53"/>
                <a:gd name="T25" fmla="*/ 24 h 4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3"/>
                <a:gd name="T40" fmla="*/ 0 h 48"/>
                <a:gd name="T41" fmla="*/ 53 w 53"/>
                <a:gd name="T42" fmla="*/ 48 h 4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3" h="48">
                  <a:moveTo>
                    <a:pt x="42" y="24"/>
                  </a:moveTo>
                  <a:lnTo>
                    <a:pt x="53" y="18"/>
                  </a:lnTo>
                  <a:lnTo>
                    <a:pt x="48" y="12"/>
                  </a:lnTo>
                  <a:lnTo>
                    <a:pt x="53" y="0"/>
                  </a:lnTo>
                  <a:lnTo>
                    <a:pt x="36" y="0"/>
                  </a:lnTo>
                  <a:lnTo>
                    <a:pt x="18" y="12"/>
                  </a:lnTo>
                  <a:lnTo>
                    <a:pt x="6" y="30"/>
                  </a:lnTo>
                  <a:lnTo>
                    <a:pt x="0" y="36"/>
                  </a:lnTo>
                  <a:lnTo>
                    <a:pt x="12" y="36"/>
                  </a:lnTo>
                  <a:lnTo>
                    <a:pt x="30" y="36"/>
                  </a:lnTo>
                  <a:lnTo>
                    <a:pt x="36" y="42"/>
                  </a:lnTo>
                  <a:lnTo>
                    <a:pt x="42" y="48"/>
                  </a:lnTo>
                  <a:lnTo>
                    <a:pt x="42" y="24"/>
                  </a:lnTo>
                  <a:close/>
                </a:path>
              </a:pathLst>
            </a:custGeom>
            <a:solidFill>
              <a:srgbClr val="6F73BF"/>
            </a:solidFill>
            <a:ln w="9525">
              <a:solidFill>
                <a:srgbClr val="000000"/>
              </a:solidFill>
              <a:round/>
              <a:headEnd/>
              <a:tailEnd/>
            </a:ln>
          </p:spPr>
          <p:txBody>
            <a:bodyPr/>
            <a:lstStyle/>
            <a:p>
              <a:pPr algn="ctr"/>
              <a:endParaRPr lang="en-US"/>
            </a:p>
          </p:txBody>
        </p:sp>
        <p:sp>
          <p:nvSpPr>
            <p:cNvPr id="21871" name="Freeform 388"/>
            <p:cNvSpPr>
              <a:spLocks/>
            </p:cNvSpPr>
            <p:nvPr/>
          </p:nvSpPr>
          <p:spPr bwMode="auto">
            <a:xfrm>
              <a:off x="3071" y="1535"/>
              <a:ext cx="134" cy="122"/>
            </a:xfrm>
            <a:custGeom>
              <a:avLst/>
              <a:gdLst>
                <a:gd name="T0" fmla="*/ 60 w 150"/>
                <a:gd name="T1" fmla="*/ 6 h 108"/>
                <a:gd name="T2" fmla="*/ 60 w 150"/>
                <a:gd name="T3" fmla="*/ 0 h 108"/>
                <a:gd name="T4" fmla="*/ 42 w 150"/>
                <a:gd name="T5" fmla="*/ 6 h 108"/>
                <a:gd name="T6" fmla="*/ 18 w 150"/>
                <a:gd name="T7" fmla="*/ 12 h 108"/>
                <a:gd name="T8" fmla="*/ 0 w 150"/>
                <a:gd name="T9" fmla="*/ 12 h 108"/>
                <a:gd name="T10" fmla="*/ 6 w 150"/>
                <a:gd name="T11" fmla="*/ 18 h 108"/>
                <a:gd name="T12" fmla="*/ 0 w 150"/>
                <a:gd name="T13" fmla="*/ 24 h 108"/>
                <a:gd name="T14" fmla="*/ 0 w 150"/>
                <a:gd name="T15" fmla="*/ 42 h 108"/>
                <a:gd name="T16" fmla="*/ 12 w 150"/>
                <a:gd name="T17" fmla="*/ 60 h 108"/>
                <a:gd name="T18" fmla="*/ 12 w 150"/>
                <a:gd name="T19" fmla="*/ 78 h 108"/>
                <a:gd name="T20" fmla="*/ 12 w 150"/>
                <a:gd name="T21" fmla="*/ 72 h 108"/>
                <a:gd name="T22" fmla="*/ 36 w 150"/>
                <a:gd name="T23" fmla="*/ 84 h 108"/>
                <a:gd name="T24" fmla="*/ 42 w 150"/>
                <a:gd name="T25" fmla="*/ 90 h 108"/>
                <a:gd name="T26" fmla="*/ 48 w 150"/>
                <a:gd name="T27" fmla="*/ 84 h 108"/>
                <a:gd name="T28" fmla="*/ 60 w 150"/>
                <a:gd name="T29" fmla="*/ 90 h 108"/>
                <a:gd name="T30" fmla="*/ 78 w 150"/>
                <a:gd name="T31" fmla="*/ 102 h 108"/>
                <a:gd name="T32" fmla="*/ 96 w 150"/>
                <a:gd name="T33" fmla="*/ 102 h 108"/>
                <a:gd name="T34" fmla="*/ 96 w 150"/>
                <a:gd name="T35" fmla="*/ 108 h 108"/>
                <a:gd name="T36" fmla="*/ 108 w 150"/>
                <a:gd name="T37" fmla="*/ 102 h 108"/>
                <a:gd name="T38" fmla="*/ 132 w 150"/>
                <a:gd name="T39" fmla="*/ 108 h 108"/>
                <a:gd name="T40" fmla="*/ 138 w 150"/>
                <a:gd name="T41" fmla="*/ 102 h 108"/>
                <a:gd name="T42" fmla="*/ 150 w 150"/>
                <a:gd name="T43" fmla="*/ 84 h 108"/>
                <a:gd name="T44" fmla="*/ 150 w 150"/>
                <a:gd name="T45" fmla="*/ 78 h 108"/>
                <a:gd name="T46" fmla="*/ 144 w 150"/>
                <a:gd name="T47" fmla="*/ 54 h 108"/>
                <a:gd name="T48" fmla="*/ 138 w 150"/>
                <a:gd name="T49" fmla="*/ 48 h 108"/>
                <a:gd name="T50" fmla="*/ 144 w 150"/>
                <a:gd name="T51" fmla="*/ 36 h 108"/>
                <a:gd name="T52" fmla="*/ 132 w 150"/>
                <a:gd name="T53" fmla="*/ 12 h 108"/>
                <a:gd name="T54" fmla="*/ 78 w 150"/>
                <a:gd name="T55" fmla="*/ 6 h 108"/>
                <a:gd name="T56" fmla="*/ 60 w 150"/>
                <a:gd name="T57" fmla="*/ 6 h 10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50"/>
                <a:gd name="T88" fmla="*/ 0 h 108"/>
                <a:gd name="T89" fmla="*/ 150 w 150"/>
                <a:gd name="T90" fmla="*/ 108 h 108"/>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50" h="108">
                  <a:moveTo>
                    <a:pt x="60" y="6"/>
                  </a:moveTo>
                  <a:lnTo>
                    <a:pt x="60" y="0"/>
                  </a:lnTo>
                  <a:lnTo>
                    <a:pt x="42" y="6"/>
                  </a:lnTo>
                  <a:lnTo>
                    <a:pt x="18" y="12"/>
                  </a:lnTo>
                  <a:lnTo>
                    <a:pt x="0" y="12"/>
                  </a:lnTo>
                  <a:lnTo>
                    <a:pt x="6" y="18"/>
                  </a:lnTo>
                  <a:lnTo>
                    <a:pt x="0" y="24"/>
                  </a:lnTo>
                  <a:lnTo>
                    <a:pt x="0" y="42"/>
                  </a:lnTo>
                  <a:lnTo>
                    <a:pt x="12" y="60"/>
                  </a:lnTo>
                  <a:lnTo>
                    <a:pt x="12" y="78"/>
                  </a:lnTo>
                  <a:lnTo>
                    <a:pt x="12" y="72"/>
                  </a:lnTo>
                  <a:lnTo>
                    <a:pt x="36" y="84"/>
                  </a:lnTo>
                  <a:lnTo>
                    <a:pt x="42" y="90"/>
                  </a:lnTo>
                  <a:lnTo>
                    <a:pt x="48" y="84"/>
                  </a:lnTo>
                  <a:lnTo>
                    <a:pt x="60" y="90"/>
                  </a:lnTo>
                  <a:lnTo>
                    <a:pt x="78" y="102"/>
                  </a:lnTo>
                  <a:lnTo>
                    <a:pt x="96" y="102"/>
                  </a:lnTo>
                  <a:lnTo>
                    <a:pt x="96" y="108"/>
                  </a:lnTo>
                  <a:lnTo>
                    <a:pt x="108" y="102"/>
                  </a:lnTo>
                  <a:lnTo>
                    <a:pt x="132" y="108"/>
                  </a:lnTo>
                  <a:lnTo>
                    <a:pt x="138" y="102"/>
                  </a:lnTo>
                  <a:lnTo>
                    <a:pt x="150" y="84"/>
                  </a:lnTo>
                  <a:lnTo>
                    <a:pt x="150" y="78"/>
                  </a:lnTo>
                  <a:lnTo>
                    <a:pt x="144" y="54"/>
                  </a:lnTo>
                  <a:lnTo>
                    <a:pt x="138" y="48"/>
                  </a:lnTo>
                  <a:lnTo>
                    <a:pt x="144" y="36"/>
                  </a:lnTo>
                  <a:lnTo>
                    <a:pt x="132" y="12"/>
                  </a:lnTo>
                  <a:lnTo>
                    <a:pt x="78" y="6"/>
                  </a:lnTo>
                  <a:lnTo>
                    <a:pt x="60" y="6"/>
                  </a:lnTo>
                  <a:close/>
                </a:path>
              </a:pathLst>
            </a:custGeom>
            <a:solidFill>
              <a:srgbClr val="6F73BF"/>
            </a:solidFill>
            <a:ln w="9525">
              <a:solidFill>
                <a:srgbClr val="000000"/>
              </a:solidFill>
              <a:round/>
              <a:headEnd/>
              <a:tailEnd/>
            </a:ln>
          </p:spPr>
          <p:txBody>
            <a:bodyPr/>
            <a:lstStyle/>
            <a:p>
              <a:pPr algn="ctr"/>
              <a:endParaRPr lang="en-US"/>
            </a:p>
          </p:txBody>
        </p:sp>
        <p:sp>
          <p:nvSpPr>
            <p:cNvPr id="21872" name="Freeform 389"/>
            <p:cNvSpPr>
              <a:spLocks/>
            </p:cNvSpPr>
            <p:nvPr/>
          </p:nvSpPr>
          <p:spPr bwMode="auto">
            <a:xfrm>
              <a:off x="3168" y="1677"/>
              <a:ext cx="133" cy="100"/>
            </a:xfrm>
            <a:custGeom>
              <a:avLst/>
              <a:gdLst>
                <a:gd name="T0" fmla="*/ 137 w 149"/>
                <a:gd name="T1" fmla="*/ 71 h 89"/>
                <a:gd name="T2" fmla="*/ 131 w 149"/>
                <a:gd name="T3" fmla="*/ 89 h 89"/>
                <a:gd name="T4" fmla="*/ 102 w 149"/>
                <a:gd name="T5" fmla="*/ 83 h 89"/>
                <a:gd name="T6" fmla="*/ 78 w 149"/>
                <a:gd name="T7" fmla="*/ 89 h 89"/>
                <a:gd name="T8" fmla="*/ 60 w 149"/>
                <a:gd name="T9" fmla="*/ 89 h 89"/>
                <a:gd name="T10" fmla="*/ 42 w 149"/>
                <a:gd name="T11" fmla="*/ 83 h 89"/>
                <a:gd name="T12" fmla="*/ 42 w 149"/>
                <a:gd name="T13" fmla="*/ 77 h 89"/>
                <a:gd name="T14" fmla="*/ 36 w 149"/>
                <a:gd name="T15" fmla="*/ 71 h 89"/>
                <a:gd name="T16" fmla="*/ 30 w 149"/>
                <a:gd name="T17" fmla="*/ 71 h 89"/>
                <a:gd name="T18" fmla="*/ 30 w 149"/>
                <a:gd name="T19" fmla="*/ 71 h 89"/>
                <a:gd name="T20" fmla="*/ 18 w 149"/>
                <a:gd name="T21" fmla="*/ 65 h 89"/>
                <a:gd name="T22" fmla="*/ 0 w 149"/>
                <a:gd name="T23" fmla="*/ 42 h 89"/>
                <a:gd name="T24" fmla="*/ 6 w 149"/>
                <a:gd name="T25" fmla="*/ 36 h 89"/>
                <a:gd name="T26" fmla="*/ 18 w 149"/>
                <a:gd name="T27" fmla="*/ 24 h 89"/>
                <a:gd name="T28" fmla="*/ 36 w 149"/>
                <a:gd name="T29" fmla="*/ 6 h 89"/>
                <a:gd name="T30" fmla="*/ 36 w 149"/>
                <a:gd name="T31" fmla="*/ 6 h 89"/>
                <a:gd name="T32" fmla="*/ 66 w 149"/>
                <a:gd name="T33" fmla="*/ 12 h 89"/>
                <a:gd name="T34" fmla="*/ 90 w 149"/>
                <a:gd name="T35" fmla="*/ 0 h 89"/>
                <a:gd name="T36" fmla="*/ 90 w 149"/>
                <a:gd name="T37" fmla="*/ 0 h 89"/>
                <a:gd name="T38" fmla="*/ 102 w 149"/>
                <a:gd name="T39" fmla="*/ 12 h 89"/>
                <a:gd name="T40" fmla="*/ 113 w 149"/>
                <a:gd name="T41" fmla="*/ 24 h 89"/>
                <a:gd name="T42" fmla="*/ 125 w 149"/>
                <a:gd name="T43" fmla="*/ 53 h 89"/>
                <a:gd name="T44" fmla="*/ 137 w 149"/>
                <a:gd name="T45" fmla="*/ 53 h 89"/>
                <a:gd name="T46" fmla="*/ 149 w 149"/>
                <a:gd name="T47" fmla="*/ 59 h 89"/>
                <a:gd name="T48" fmla="*/ 149 w 149"/>
                <a:gd name="T49" fmla="*/ 65 h 89"/>
                <a:gd name="T50" fmla="*/ 143 w 149"/>
                <a:gd name="T51" fmla="*/ 65 h 89"/>
                <a:gd name="T52" fmla="*/ 137 w 149"/>
                <a:gd name="T53" fmla="*/ 65 h 89"/>
                <a:gd name="T54" fmla="*/ 137 w 149"/>
                <a:gd name="T55" fmla="*/ 71 h 8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49"/>
                <a:gd name="T85" fmla="*/ 0 h 89"/>
                <a:gd name="T86" fmla="*/ 149 w 149"/>
                <a:gd name="T87" fmla="*/ 89 h 89"/>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49" h="89">
                  <a:moveTo>
                    <a:pt x="137" y="71"/>
                  </a:moveTo>
                  <a:lnTo>
                    <a:pt x="131" y="89"/>
                  </a:lnTo>
                  <a:lnTo>
                    <a:pt x="102" y="83"/>
                  </a:lnTo>
                  <a:lnTo>
                    <a:pt x="78" y="89"/>
                  </a:lnTo>
                  <a:lnTo>
                    <a:pt x="60" y="89"/>
                  </a:lnTo>
                  <a:lnTo>
                    <a:pt x="42" y="83"/>
                  </a:lnTo>
                  <a:lnTo>
                    <a:pt x="42" y="77"/>
                  </a:lnTo>
                  <a:lnTo>
                    <a:pt x="36" y="71"/>
                  </a:lnTo>
                  <a:lnTo>
                    <a:pt x="30" y="71"/>
                  </a:lnTo>
                  <a:lnTo>
                    <a:pt x="18" y="65"/>
                  </a:lnTo>
                  <a:lnTo>
                    <a:pt x="0" y="42"/>
                  </a:lnTo>
                  <a:lnTo>
                    <a:pt x="6" y="36"/>
                  </a:lnTo>
                  <a:lnTo>
                    <a:pt x="18" y="24"/>
                  </a:lnTo>
                  <a:lnTo>
                    <a:pt x="36" y="6"/>
                  </a:lnTo>
                  <a:lnTo>
                    <a:pt x="66" y="12"/>
                  </a:lnTo>
                  <a:lnTo>
                    <a:pt x="90" y="0"/>
                  </a:lnTo>
                  <a:lnTo>
                    <a:pt x="102" y="12"/>
                  </a:lnTo>
                  <a:lnTo>
                    <a:pt x="113" y="24"/>
                  </a:lnTo>
                  <a:lnTo>
                    <a:pt x="125" y="53"/>
                  </a:lnTo>
                  <a:lnTo>
                    <a:pt x="137" y="53"/>
                  </a:lnTo>
                  <a:lnTo>
                    <a:pt x="149" y="59"/>
                  </a:lnTo>
                  <a:lnTo>
                    <a:pt x="149" y="65"/>
                  </a:lnTo>
                  <a:lnTo>
                    <a:pt x="143" y="65"/>
                  </a:lnTo>
                  <a:lnTo>
                    <a:pt x="137" y="65"/>
                  </a:lnTo>
                  <a:lnTo>
                    <a:pt x="137" y="71"/>
                  </a:lnTo>
                  <a:close/>
                </a:path>
              </a:pathLst>
            </a:custGeom>
            <a:solidFill>
              <a:srgbClr val="6F73BF"/>
            </a:solidFill>
            <a:ln w="9525">
              <a:solidFill>
                <a:srgbClr val="000000"/>
              </a:solidFill>
              <a:round/>
              <a:headEnd/>
              <a:tailEnd/>
            </a:ln>
          </p:spPr>
          <p:txBody>
            <a:bodyPr/>
            <a:lstStyle/>
            <a:p>
              <a:pPr algn="ctr"/>
              <a:endParaRPr lang="en-US"/>
            </a:p>
          </p:txBody>
        </p:sp>
        <p:sp>
          <p:nvSpPr>
            <p:cNvPr id="21873" name="Freeform 390"/>
            <p:cNvSpPr>
              <a:spLocks/>
            </p:cNvSpPr>
            <p:nvPr/>
          </p:nvSpPr>
          <p:spPr bwMode="auto">
            <a:xfrm>
              <a:off x="3048" y="1616"/>
              <a:ext cx="93" cy="54"/>
            </a:xfrm>
            <a:custGeom>
              <a:avLst/>
              <a:gdLst>
                <a:gd name="T0" fmla="*/ 84 w 102"/>
                <a:gd name="T1" fmla="*/ 18 h 48"/>
                <a:gd name="T2" fmla="*/ 102 w 102"/>
                <a:gd name="T3" fmla="*/ 30 h 48"/>
                <a:gd name="T4" fmla="*/ 102 w 102"/>
                <a:gd name="T5" fmla="*/ 30 h 48"/>
                <a:gd name="T6" fmla="*/ 96 w 102"/>
                <a:gd name="T7" fmla="*/ 36 h 48"/>
                <a:gd name="T8" fmla="*/ 90 w 102"/>
                <a:gd name="T9" fmla="*/ 36 h 48"/>
                <a:gd name="T10" fmla="*/ 90 w 102"/>
                <a:gd name="T11" fmla="*/ 36 h 48"/>
                <a:gd name="T12" fmla="*/ 84 w 102"/>
                <a:gd name="T13" fmla="*/ 42 h 48"/>
                <a:gd name="T14" fmla="*/ 78 w 102"/>
                <a:gd name="T15" fmla="*/ 48 h 48"/>
                <a:gd name="T16" fmla="*/ 72 w 102"/>
                <a:gd name="T17" fmla="*/ 48 h 48"/>
                <a:gd name="T18" fmla="*/ 66 w 102"/>
                <a:gd name="T19" fmla="*/ 42 h 48"/>
                <a:gd name="T20" fmla="*/ 42 w 102"/>
                <a:gd name="T21" fmla="*/ 42 h 48"/>
                <a:gd name="T22" fmla="*/ 30 w 102"/>
                <a:gd name="T23" fmla="*/ 48 h 48"/>
                <a:gd name="T24" fmla="*/ 24 w 102"/>
                <a:gd name="T25" fmla="*/ 42 h 48"/>
                <a:gd name="T26" fmla="*/ 0 w 102"/>
                <a:gd name="T27" fmla="*/ 24 h 48"/>
                <a:gd name="T28" fmla="*/ 0 w 102"/>
                <a:gd name="T29" fmla="*/ 18 h 48"/>
                <a:gd name="T30" fmla="*/ 30 w 102"/>
                <a:gd name="T31" fmla="*/ 0 h 48"/>
                <a:gd name="T32" fmla="*/ 36 w 102"/>
                <a:gd name="T33" fmla="*/ 6 h 48"/>
                <a:gd name="T34" fmla="*/ 36 w 102"/>
                <a:gd name="T35" fmla="*/ 0 h 48"/>
                <a:gd name="T36" fmla="*/ 60 w 102"/>
                <a:gd name="T37" fmla="*/ 12 h 48"/>
                <a:gd name="T38" fmla="*/ 66 w 102"/>
                <a:gd name="T39" fmla="*/ 18 h 48"/>
                <a:gd name="T40" fmla="*/ 72 w 102"/>
                <a:gd name="T41" fmla="*/ 12 h 48"/>
                <a:gd name="T42" fmla="*/ 84 w 102"/>
                <a:gd name="T43" fmla="*/ 18 h 4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2"/>
                <a:gd name="T67" fmla="*/ 0 h 48"/>
                <a:gd name="T68" fmla="*/ 102 w 102"/>
                <a:gd name="T69" fmla="*/ 48 h 4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2" h="48">
                  <a:moveTo>
                    <a:pt x="84" y="18"/>
                  </a:moveTo>
                  <a:lnTo>
                    <a:pt x="102" y="30"/>
                  </a:lnTo>
                  <a:lnTo>
                    <a:pt x="96" y="36"/>
                  </a:lnTo>
                  <a:lnTo>
                    <a:pt x="90" y="36"/>
                  </a:lnTo>
                  <a:lnTo>
                    <a:pt x="84" y="42"/>
                  </a:lnTo>
                  <a:lnTo>
                    <a:pt x="78" y="48"/>
                  </a:lnTo>
                  <a:lnTo>
                    <a:pt x="72" y="48"/>
                  </a:lnTo>
                  <a:lnTo>
                    <a:pt x="66" y="42"/>
                  </a:lnTo>
                  <a:lnTo>
                    <a:pt x="42" y="42"/>
                  </a:lnTo>
                  <a:lnTo>
                    <a:pt x="30" y="48"/>
                  </a:lnTo>
                  <a:lnTo>
                    <a:pt x="24" y="42"/>
                  </a:lnTo>
                  <a:lnTo>
                    <a:pt x="0" y="24"/>
                  </a:lnTo>
                  <a:lnTo>
                    <a:pt x="0" y="18"/>
                  </a:lnTo>
                  <a:lnTo>
                    <a:pt x="30" y="0"/>
                  </a:lnTo>
                  <a:lnTo>
                    <a:pt x="36" y="6"/>
                  </a:lnTo>
                  <a:lnTo>
                    <a:pt x="36" y="0"/>
                  </a:lnTo>
                  <a:lnTo>
                    <a:pt x="60" y="12"/>
                  </a:lnTo>
                  <a:lnTo>
                    <a:pt x="66" y="18"/>
                  </a:lnTo>
                  <a:lnTo>
                    <a:pt x="72" y="12"/>
                  </a:lnTo>
                  <a:lnTo>
                    <a:pt x="84" y="18"/>
                  </a:lnTo>
                  <a:close/>
                </a:path>
              </a:pathLst>
            </a:custGeom>
            <a:solidFill>
              <a:srgbClr val="6F73BF"/>
            </a:solidFill>
            <a:ln w="9525">
              <a:solidFill>
                <a:srgbClr val="000000"/>
              </a:solidFill>
              <a:round/>
              <a:headEnd/>
              <a:tailEnd/>
            </a:ln>
          </p:spPr>
          <p:txBody>
            <a:bodyPr/>
            <a:lstStyle/>
            <a:p>
              <a:pPr algn="ctr"/>
              <a:endParaRPr lang="en-US"/>
            </a:p>
          </p:txBody>
        </p:sp>
        <p:sp>
          <p:nvSpPr>
            <p:cNvPr id="21874" name="Freeform 391"/>
            <p:cNvSpPr>
              <a:spLocks/>
            </p:cNvSpPr>
            <p:nvPr/>
          </p:nvSpPr>
          <p:spPr bwMode="auto">
            <a:xfrm>
              <a:off x="2915" y="1610"/>
              <a:ext cx="49" cy="40"/>
            </a:xfrm>
            <a:custGeom>
              <a:avLst/>
              <a:gdLst>
                <a:gd name="T0" fmla="*/ 12 w 54"/>
                <a:gd name="T1" fmla="*/ 0 h 36"/>
                <a:gd name="T2" fmla="*/ 0 w 54"/>
                <a:gd name="T3" fmla="*/ 6 h 36"/>
                <a:gd name="T4" fmla="*/ 6 w 54"/>
                <a:gd name="T5" fmla="*/ 12 h 36"/>
                <a:gd name="T6" fmla="*/ 24 w 54"/>
                <a:gd name="T7" fmla="*/ 24 h 36"/>
                <a:gd name="T8" fmla="*/ 30 w 54"/>
                <a:gd name="T9" fmla="*/ 24 h 36"/>
                <a:gd name="T10" fmla="*/ 36 w 54"/>
                <a:gd name="T11" fmla="*/ 24 h 36"/>
                <a:gd name="T12" fmla="*/ 48 w 54"/>
                <a:gd name="T13" fmla="*/ 36 h 36"/>
                <a:gd name="T14" fmla="*/ 48 w 54"/>
                <a:gd name="T15" fmla="*/ 36 h 36"/>
                <a:gd name="T16" fmla="*/ 48 w 54"/>
                <a:gd name="T17" fmla="*/ 30 h 36"/>
                <a:gd name="T18" fmla="*/ 54 w 54"/>
                <a:gd name="T19" fmla="*/ 24 h 36"/>
                <a:gd name="T20" fmla="*/ 54 w 54"/>
                <a:gd name="T21" fmla="*/ 12 h 36"/>
                <a:gd name="T22" fmla="*/ 48 w 54"/>
                <a:gd name="T23" fmla="*/ 6 h 36"/>
                <a:gd name="T24" fmla="*/ 42 w 54"/>
                <a:gd name="T25" fmla="*/ 0 h 36"/>
                <a:gd name="T26" fmla="*/ 24 w 54"/>
                <a:gd name="T27" fmla="*/ 0 h 36"/>
                <a:gd name="T28" fmla="*/ 12 w 54"/>
                <a:gd name="T29" fmla="*/ 0 h 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4"/>
                <a:gd name="T46" fmla="*/ 0 h 36"/>
                <a:gd name="T47" fmla="*/ 54 w 54"/>
                <a:gd name="T48" fmla="*/ 36 h 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4" h="36">
                  <a:moveTo>
                    <a:pt x="12" y="0"/>
                  </a:moveTo>
                  <a:lnTo>
                    <a:pt x="0" y="6"/>
                  </a:lnTo>
                  <a:lnTo>
                    <a:pt x="6" y="12"/>
                  </a:lnTo>
                  <a:lnTo>
                    <a:pt x="24" y="24"/>
                  </a:lnTo>
                  <a:lnTo>
                    <a:pt x="30" y="24"/>
                  </a:lnTo>
                  <a:lnTo>
                    <a:pt x="36" y="24"/>
                  </a:lnTo>
                  <a:lnTo>
                    <a:pt x="48" y="36"/>
                  </a:lnTo>
                  <a:lnTo>
                    <a:pt x="48" y="30"/>
                  </a:lnTo>
                  <a:lnTo>
                    <a:pt x="54" y="24"/>
                  </a:lnTo>
                  <a:lnTo>
                    <a:pt x="54" y="12"/>
                  </a:lnTo>
                  <a:lnTo>
                    <a:pt x="48" y="6"/>
                  </a:lnTo>
                  <a:lnTo>
                    <a:pt x="42" y="0"/>
                  </a:lnTo>
                  <a:lnTo>
                    <a:pt x="24" y="0"/>
                  </a:lnTo>
                  <a:lnTo>
                    <a:pt x="12" y="0"/>
                  </a:lnTo>
                  <a:close/>
                </a:path>
              </a:pathLst>
            </a:custGeom>
            <a:solidFill>
              <a:srgbClr val="6F73BF"/>
            </a:solidFill>
            <a:ln w="9525">
              <a:solidFill>
                <a:srgbClr val="000000"/>
              </a:solidFill>
              <a:round/>
              <a:headEnd/>
              <a:tailEnd/>
            </a:ln>
          </p:spPr>
          <p:txBody>
            <a:bodyPr/>
            <a:lstStyle/>
            <a:p>
              <a:pPr algn="ctr"/>
              <a:endParaRPr lang="en-US"/>
            </a:p>
          </p:txBody>
        </p:sp>
        <p:sp>
          <p:nvSpPr>
            <p:cNvPr id="21875" name="Freeform 392"/>
            <p:cNvSpPr>
              <a:spLocks/>
            </p:cNvSpPr>
            <p:nvPr/>
          </p:nvSpPr>
          <p:spPr bwMode="auto">
            <a:xfrm>
              <a:off x="2964" y="1535"/>
              <a:ext cx="118" cy="162"/>
            </a:xfrm>
            <a:custGeom>
              <a:avLst/>
              <a:gdLst>
                <a:gd name="T0" fmla="*/ 29 w 131"/>
                <a:gd name="T1" fmla="*/ 24 h 144"/>
                <a:gd name="T2" fmla="*/ 35 w 131"/>
                <a:gd name="T3" fmla="*/ 24 h 144"/>
                <a:gd name="T4" fmla="*/ 35 w 131"/>
                <a:gd name="T5" fmla="*/ 24 h 144"/>
                <a:gd name="T6" fmla="*/ 41 w 131"/>
                <a:gd name="T7" fmla="*/ 18 h 144"/>
                <a:gd name="T8" fmla="*/ 47 w 131"/>
                <a:gd name="T9" fmla="*/ 24 h 144"/>
                <a:gd name="T10" fmla="*/ 41 w 131"/>
                <a:gd name="T11" fmla="*/ 18 h 144"/>
                <a:gd name="T12" fmla="*/ 35 w 131"/>
                <a:gd name="T13" fmla="*/ 12 h 144"/>
                <a:gd name="T14" fmla="*/ 35 w 131"/>
                <a:gd name="T15" fmla="*/ 6 h 144"/>
                <a:gd name="T16" fmla="*/ 35 w 131"/>
                <a:gd name="T17" fmla="*/ 0 h 144"/>
                <a:gd name="T18" fmla="*/ 47 w 131"/>
                <a:gd name="T19" fmla="*/ 0 h 144"/>
                <a:gd name="T20" fmla="*/ 47 w 131"/>
                <a:gd name="T21" fmla="*/ 0 h 144"/>
                <a:gd name="T22" fmla="*/ 53 w 131"/>
                <a:gd name="T23" fmla="*/ 6 h 144"/>
                <a:gd name="T24" fmla="*/ 65 w 131"/>
                <a:gd name="T25" fmla="*/ 6 h 144"/>
                <a:gd name="T26" fmla="*/ 65 w 131"/>
                <a:gd name="T27" fmla="*/ 12 h 144"/>
                <a:gd name="T28" fmla="*/ 71 w 131"/>
                <a:gd name="T29" fmla="*/ 18 h 144"/>
                <a:gd name="T30" fmla="*/ 95 w 131"/>
                <a:gd name="T31" fmla="*/ 6 h 144"/>
                <a:gd name="T32" fmla="*/ 89 w 131"/>
                <a:gd name="T33" fmla="*/ 6 h 144"/>
                <a:gd name="T34" fmla="*/ 113 w 131"/>
                <a:gd name="T35" fmla="*/ 18 h 144"/>
                <a:gd name="T36" fmla="*/ 119 w 131"/>
                <a:gd name="T37" fmla="*/ 12 h 144"/>
                <a:gd name="T38" fmla="*/ 125 w 131"/>
                <a:gd name="T39" fmla="*/ 18 h 144"/>
                <a:gd name="T40" fmla="*/ 119 w 131"/>
                <a:gd name="T41" fmla="*/ 24 h 144"/>
                <a:gd name="T42" fmla="*/ 119 w 131"/>
                <a:gd name="T43" fmla="*/ 42 h 144"/>
                <a:gd name="T44" fmla="*/ 131 w 131"/>
                <a:gd name="T45" fmla="*/ 60 h 144"/>
                <a:gd name="T46" fmla="*/ 131 w 131"/>
                <a:gd name="T47" fmla="*/ 78 h 144"/>
                <a:gd name="T48" fmla="*/ 125 w 131"/>
                <a:gd name="T49" fmla="*/ 72 h 144"/>
                <a:gd name="T50" fmla="*/ 95 w 131"/>
                <a:gd name="T51" fmla="*/ 90 h 144"/>
                <a:gd name="T52" fmla="*/ 95 w 131"/>
                <a:gd name="T53" fmla="*/ 96 h 144"/>
                <a:gd name="T54" fmla="*/ 119 w 131"/>
                <a:gd name="T55" fmla="*/ 114 h 144"/>
                <a:gd name="T56" fmla="*/ 107 w 131"/>
                <a:gd name="T57" fmla="*/ 126 h 144"/>
                <a:gd name="T58" fmla="*/ 107 w 131"/>
                <a:gd name="T59" fmla="*/ 138 h 144"/>
                <a:gd name="T60" fmla="*/ 107 w 131"/>
                <a:gd name="T61" fmla="*/ 138 h 144"/>
                <a:gd name="T62" fmla="*/ 89 w 131"/>
                <a:gd name="T63" fmla="*/ 138 h 144"/>
                <a:gd name="T64" fmla="*/ 71 w 131"/>
                <a:gd name="T65" fmla="*/ 138 h 144"/>
                <a:gd name="T66" fmla="*/ 71 w 131"/>
                <a:gd name="T67" fmla="*/ 144 h 144"/>
                <a:gd name="T68" fmla="*/ 53 w 131"/>
                <a:gd name="T69" fmla="*/ 138 h 144"/>
                <a:gd name="T70" fmla="*/ 41 w 131"/>
                <a:gd name="T71" fmla="*/ 138 h 144"/>
                <a:gd name="T72" fmla="*/ 23 w 131"/>
                <a:gd name="T73" fmla="*/ 138 h 144"/>
                <a:gd name="T74" fmla="*/ 29 w 131"/>
                <a:gd name="T75" fmla="*/ 114 h 144"/>
                <a:gd name="T76" fmla="*/ 6 w 131"/>
                <a:gd name="T77" fmla="*/ 102 h 144"/>
                <a:gd name="T78" fmla="*/ 6 w 131"/>
                <a:gd name="T79" fmla="*/ 102 h 144"/>
                <a:gd name="T80" fmla="*/ 6 w 131"/>
                <a:gd name="T81" fmla="*/ 102 h 144"/>
                <a:gd name="T82" fmla="*/ 0 w 131"/>
                <a:gd name="T83" fmla="*/ 90 h 144"/>
                <a:gd name="T84" fmla="*/ 0 w 131"/>
                <a:gd name="T85" fmla="*/ 78 h 144"/>
                <a:gd name="T86" fmla="*/ 0 w 131"/>
                <a:gd name="T87" fmla="*/ 78 h 144"/>
                <a:gd name="T88" fmla="*/ 0 w 131"/>
                <a:gd name="T89" fmla="*/ 54 h 144"/>
                <a:gd name="T90" fmla="*/ 11 w 131"/>
                <a:gd name="T91" fmla="*/ 48 h 144"/>
                <a:gd name="T92" fmla="*/ 6 w 131"/>
                <a:gd name="T93" fmla="*/ 42 h 144"/>
                <a:gd name="T94" fmla="*/ 11 w 131"/>
                <a:gd name="T95" fmla="*/ 30 h 144"/>
                <a:gd name="T96" fmla="*/ 11 w 131"/>
                <a:gd name="T97" fmla="*/ 30 h 144"/>
                <a:gd name="T98" fmla="*/ 11 w 131"/>
                <a:gd name="T99" fmla="*/ 24 h 144"/>
                <a:gd name="T100" fmla="*/ 29 w 131"/>
                <a:gd name="T101" fmla="*/ 24 h 14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31"/>
                <a:gd name="T154" fmla="*/ 0 h 144"/>
                <a:gd name="T155" fmla="*/ 131 w 131"/>
                <a:gd name="T156" fmla="*/ 144 h 144"/>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31" h="144">
                  <a:moveTo>
                    <a:pt x="29" y="24"/>
                  </a:moveTo>
                  <a:lnTo>
                    <a:pt x="35" y="24"/>
                  </a:lnTo>
                  <a:lnTo>
                    <a:pt x="41" y="18"/>
                  </a:lnTo>
                  <a:lnTo>
                    <a:pt x="47" y="24"/>
                  </a:lnTo>
                  <a:lnTo>
                    <a:pt x="41" y="18"/>
                  </a:lnTo>
                  <a:lnTo>
                    <a:pt x="35" y="12"/>
                  </a:lnTo>
                  <a:lnTo>
                    <a:pt x="35" y="6"/>
                  </a:lnTo>
                  <a:lnTo>
                    <a:pt x="35" y="0"/>
                  </a:lnTo>
                  <a:lnTo>
                    <a:pt x="47" y="0"/>
                  </a:lnTo>
                  <a:lnTo>
                    <a:pt x="53" y="6"/>
                  </a:lnTo>
                  <a:lnTo>
                    <a:pt x="65" y="6"/>
                  </a:lnTo>
                  <a:lnTo>
                    <a:pt x="65" y="12"/>
                  </a:lnTo>
                  <a:lnTo>
                    <a:pt x="71" y="18"/>
                  </a:lnTo>
                  <a:lnTo>
                    <a:pt x="95" y="6"/>
                  </a:lnTo>
                  <a:lnTo>
                    <a:pt x="89" y="6"/>
                  </a:lnTo>
                  <a:lnTo>
                    <a:pt x="113" y="18"/>
                  </a:lnTo>
                  <a:lnTo>
                    <a:pt x="119" y="12"/>
                  </a:lnTo>
                  <a:lnTo>
                    <a:pt x="125" y="18"/>
                  </a:lnTo>
                  <a:lnTo>
                    <a:pt x="119" y="24"/>
                  </a:lnTo>
                  <a:lnTo>
                    <a:pt x="119" y="42"/>
                  </a:lnTo>
                  <a:lnTo>
                    <a:pt x="131" y="60"/>
                  </a:lnTo>
                  <a:lnTo>
                    <a:pt x="131" y="78"/>
                  </a:lnTo>
                  <a:lnTo>
                    <a:pt x="125" y="72"/>
                  </a:lnTo>
                  <a:lnTo>
                    <a:pt x="95" y="90"/>
                  </a:lnTo>
                  <a:lnTo>
                    <a:pt x="95" y="96"/>
                  </a:lnTo>
                  <a:lnTo>
                    <a:pt x="119" y="114"/>
                  </a:lnTo>
                  <a:lnTo>
                    <a:pt x="107" y="126"/>
                  </a:lnTo>
                  <a:lnTo>
                    <a:pt x="107" y="138"/>
                  </a:lnTo>
                  <a:lnTo>
                    <a:pt x="89" y="138"/>
                  </a:lnTo>
                  <a:lnTo>
                    <a:pt x="71" y="138"/>
                  </a:lnTo>
                  <a:lnTo>
                    <a:pt x="71" y="144"/>
                  </a:lnTo>
                  <a:lnTo>
                    <a:pt x="53" y="138"/>
                  </a:lnTo>
                  <a:lnTo>
                    <a:pt x="41" y="138"/>
                  </a:lnTo>
                  <a:lnTo>
                    <a:pt x="23" y="138"/>
                  </a:lnTo>
                  <a:lnTo>
                    <a:pt x="29" y="114"/>
                  </a:lnTo>
                  <a:lnTo>
                    <a:pt x="6" y="102"/>
                  </a:lnTo>
                  <a:lnTo>
                    <a:pt x="0" y="90"/>
                  </a:lnTo>
                  <a:lnTo>
                    <a:pt x="0" y="78"/>
                  </a:lnTo>
                  <a:lnTo>
                    <a:pt x="0" y="54"/>
                  </a:lnTo>
                  <a:lnTo>
                    <a:pt x="11" y="48"/>
                  </a:lnTo>
                  <a:lnTo>
                    <a:pt x="6" y="42"/>
                  </a:lnTo>
                  <a:lnTo>
                    <a:pt x="11" y="30"/>
                  </a:lnTo>
                  <a:lnTo>
                    <a:pt x="11" y="24"/>
                  </a:lnTo>
                  <a:lnTo>
                    <a:pt x="29" y="24"/>
                  </a:lnTo>
                  <a:close/>
                </a:path>
              </a:pathLst>
            </a:custGeom>
            <a:solidFill>
              <a:srgbClr val="6F73BF"/>
            </a:solidFill>
            <a:ln w="9525">
              <a:solidFill>
                <a:srgbClr val="000000"/>
              </a:solidFill>
              <a:round/>
              <a:headEnd/>
              <a:tailEnd/>
            </a:ln>
          </p:spPr>
          <p:txBody>
            <a:bodyPr/>
            <a:lstStyle/>
            <a:p>
              <a:pPr algn="ctr"/>
              <a:endParaRPr lang="en-US"/>
            </a:p>
          </p:txBody>
        </p:sp>
        <p:sp>
          <p:nvSpPr>
            <p:cNvPr id="21876" name="Freeform 393"/>
            <p:cNvSpPr>
              <a:spLocks/>
            </p:cNvSpPr>
            <p:nvPr/>
          </p:nvSpPr>
          <p:spPr bwMode="auto">
            <a:xfrm>
              <a:off x="3054" y="1542"/>
              <a:ext cx="6" cy="7"/>
            </a:xfrm>
            <a:custGeom>
              <a:avLst/>
              <a:gdLst>
                <a:gd name="T0" fmla="*/ 0 w 6"/>
                <a:gd name="T1" fmla="*/ 6 h 6"/>
                <a:gd name="T2" fmla="*/ 6 w 6"/>
                <a:gd name="T3" fmla="*/ 6 h 6"/>
                <a:gd name="T4" fmla="*/ 6 w 6"/>
                <a:gd name="T5" fmla="*/ 0 h 6"/>
                <a:gd name="T6" fmla="*/ 0 w 6"/>
                <a:gd name="T7" fmla="*/ 6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0" y="6"/>
                  </a:moveTo>
                  <a:lnTo>
                    <a:pt x="6" y="6"/>
                  </a:lnTo>
                  <a:lnTo>
                    <a:pt x="6" y="0"/>
                  </a:lnTo>
                  <a:lnTo>
                    <a:pt x="0" y="6"/>
                  </a:lnTo>
                  <a:close/>
                </a:path>
              </a:pathLst>
            </a:custGeom>
            <a:solidFill>
              <a:srgbClr val="6F73BF"/>
            </a:solidFill>
            <a:ln w="9525">
              <a:solidFill>
                <a:srgbClr val="000000"/>
              </a:solidFill>
              <a:round/>
              <a:headEnd/>
              <a:tailEnd/>
            </a:ln>
          </p:spPr>
          <p:txBody>
            <a:bodyPr/>
            <a:lstStyle/>
            <a:p>
              <a:pPr algn="ctr"/>
              <a:endParaRPr lang="en-US"/>
            </a:p>
          </p:txBody>
        </p:sp>
        <p:sp>
          <p:nvSpPr>
            <p:cNvPr id="21877" name="Freeform 394"/>
            <p:cNvSpPr>
              <a:spLocks/>
            </p:cNvSpPr>
            <p:nvPr/>
          </p:nvSpPr>
          <p:spPr bwMode="auto">
            <a:xfrm>
              <a:off x="2958" y="1637"/>
              <a:ext cx="11" cy="13"/>
            </a:xfrm>
            <a:custGeom>
              <a:avLst/>
              <a:gdLst>
                <a:gd name="T0" fmla="*/ 6 w 12"/>
                <a:gd name="T1" fmla="*/ 0 h 12"/>
                <a:gd name="T2" fmla="*/ 0 w 12"/>
                <a:gd name="T3" fmla="*/ 6 h 12"/>
                <a:gd name="T4" fmla="*/ 0 w 12"/>
                <a:gd name="T5" fmla="*/ 12 h 12"/>
                <a:gd name="T6" fmla="*/ 12 w 12"/>
                <a:gd name="T7" fmla="*/ 12 h 12"/>
                <a:gd name="T8" fmla="*/ 12 w 12"/>
                <a:gd name="T9" fmla="*/ 12 h 12"/>
                <a:gd name="T10" fmla="*/ 6 w 12"/>
                <a:gd name="T11" fmla="*/ 0 h 12"/>
                <a:gd name="T12" fmla="*/ 0 60000 65536"/>
                <a:gd name="T13" fmla="*/ 0 60000 65536"/>
                <a:gd name="T14" fmla="*/ 0 60000 65536"/>
                <a:gd name="T15" fmla="*/ 0 60000 65536"/>
                <a:gd name="T16" fmla="*/ 0 60000 65536"/>
                <a:gd name="T17" fmla="*/ 0 60000 65536"/>
                <a:gd name="T18" fmla="*/ 0 w 12"/>
                <a:gd name="T19" fmla="*/ 0 h 12"/>
                <a:gd name="T20" fmla="*/ 12 w 12"/>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12" h="12">
                  <a:moveTo>
                    <a:pt x="6" y="0"/>
                  </a:moveTo>
                  <a:lnTo>
                    <a:pt x="0" y="6"/>
                  </a:lnTo>
                  <a:lnTo>
                    <a:pt x="0" y="12"/>
                  </a:lnTo>
                  <a:lnTo>
                    <a:pt x="12" y="12"/>
                  </a:lnTo>
                  <a:lnTo>
                    <a:pt x="6" y="0"/>
                  </a:lnTo>
                  <a:close/>
                </a:path>
              </a:pathLst>
            </a:custGeom>
            <a:solidFill>
              <a:srgbClr val="6F73BF"/>
            </a:solidFill>
            <a:ln w="9525">
              <a:solidFill>
                <a:srgbClr val="000000"/>
              </a:solidFill>
              <a:round/>
              <a:headEnd/>
              <a:tailEnd/>
            </a:ln>
          </p:spPr>
          <p:txBody>
            <a:bodyPr/>
            <a:lstStyle/>
            <a:p>
              <a:pPr algn="ctr"/>
              <a:endParaRPr lang="en-US"/>
            </a:p>
          </p:txBody>
        </p:sp>
        <p:sp>
          <p:nvSpPr>
            <p:cNvPr id="21878" name="Freeform 395"/>
            <p:cNvSpPr>
              <a:spLocks/>
            </p:cNvSpPr>
            <p:nvPr/>
          </p:nvSpPr>
          <p:spPr bwMode="auto">
            <a:xfrm>
              <a:off x="3249" y="1664"/>
              <a:ext cx="63" cy="80"/>
            </a:xfrm>
            <a:custGeom>
              <a:avLst/>
              <a:gdLst>
                <a:gd name="T0" fmla="*/ 12 w 71"/>
                <a:gd name="T1" fmla="*/ 0 h 71"/>
                <a:gd name="T2" fmla="*/ 0 w 71"/>
                <a:gd name="T3" fmla="*/ 12 h 71"/>
                <a:gd name="T4" fmla="*/ 0 w 71"/>
                <a:gd name="T5" fmla="*/ 12 h 71"/>
                <a:gd name="T6" fmla="*/ 12 w 71"/>
                <a:gd name="T7" fmla="*/ 24 h 71"/>
                <a:gd name="T8" fmla="*/ 23 w 71"/>
                <a:gd name="T9" fmla="*/ 36 h 71"/>
                <a:gd name="T10" fmla="*/ 35 w 71"/>
                <a:gd name="T11" fmla="*/ 65 h 71"/>
                <a:gd name="T12" fmla="*/ 47 w 71"/>
                <a:gd name="T13" fmla="*/ 65 h 71"/>
                <a:gd name="T14" fmla="*/ 59 w 71"/>
                <a:gd name="T15" fmla="*/ 71 h 71"/>
                <a:gd name="T16" fmla="*/ 53 w 71"/>
                <a:gd name="T17" fmla="*/ 59 h 71"/>
                <a:gd name="T18" fmla="*/ 71 w 71"/>
                <a:gd name="T19" fmla="*/ 48 h 71"/>
                <a:gd name="T20" fmla="*/ 59 w 71"/>
                <a:gd name="T21" fmla="*/ 36 h 71"/>
                <a:gd name="T22" fmla="*/ 29 w 71"/>
                <a:gd name="T23" fmla="*/ 18 h 71"/>
                <a:gd name="T24" fmla="*/ 17 w 71"/>
                <a:gd name="T25" fmla="*/ 6 h 71"/>
                <a:gd name="T26" fmla="*/ 12 w 71"/>
                <a:gd name="T27" fmla="*/ 0 h 7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1"/>
                <a:gd name="T43" fmla="*/ 0 h 71"/>
                <a:gd name="T44" fmla="*/ 71 w 71"/>
                <a:gd name="T45" fmla="*/ 71 h 7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1" h="71">
                  <a:moveTo>
                    <a:pt x="12" y="0"/>
                  </a:moveTo>
                  <a:lnTo>
                    <a:pt x="0" y="12"/>
                  </a:lnTo>
                  <a:lnTo>
                    <a:pt x="12" y="24"/>
                  </a:lnTo>
                  <a:lnTo>
                    <a:pt x="23" y="36"/>
                  </a:lnTo>
                  <a:lnTo>
                    <a:pt x="35" y="65"/>
                  </a:lnTo>
                  <a:lnTo>
                    <a:pt x="47" y="65"/>
                  </a:lnTo>
                  <a:lnTo>
                    <a:pt x="59" y="71"/>
                  </a:lnTo>
                  <a:lnTo>
                    <a:pt x="53" y="59"/>
                  </a:lnTo>
                  <a:lnTo>
                    <a:pt x="71" y="48"/>
                  </a:lnTo>
                  <a:lnTo>
                    <a:pt x="59" y="36"/>
                  </a:lnTo>
                  <a:lnTo>
                    <a:pt x="29" y="18"/>
                  </a:lnTo>
                  <a:lnTo>
                    <a:pt x="17" y="6"/>
                  </a:lnTo>
                  <a:lnTo>
                    <a:pt x="12" y="0"/>
                  </a:lnTo>
                  <a:close/>
                </a:path>
              </a:pathLst>
            </a:custGeom>
            <a:solidFill>
              <a:srgbClr val="6F73BF"/>
            </a:solidFill>
            <a:ln w="9525">
              <a:solidFill>
                <a:srgbClr val="000000"/>
              </a:solidFill>
              <a:round/>
              <a:headEnd/>
              <a:tailEnd/>
            </a:ln>
          </p:spPr>
          <p:txBody>
            <a:bodyPr/>
            <a:lstStyle/>
            <a:p>
              <a:pPr algn="ctr"/>
              <a:endParaRPr lang="en-US"/>
            </a:p>
          </p:txBody>
        </p:sp>
        <p:sp>
          <p:nvSpPr>
            <p:cNvPr id="21879" name="Freeform 396"/>
            <p:cNvSpPr>
              <a:spLocks/>
            </p:cNvSpPr>
            <p:nvPr/>
          </p:nvSpPr>
          <p:spPr bwMode="auto">
            <a:xfrm>
              <a:off x="2941" y="1212"/>
              <a:ext cx="291" cy="256"/>
            </a:xfrm>
            <a:custGeom>
              <a:avLst/>
              <a:gdLst>
                <a:gd name="T0" fmla="*/ 185 w 323"/>
                <a:gd name="T1" fmla="*/ 30 h 227"/>
                <a:gd name="T2" fmla="*/ 179 w 323"/>
                <a:gd name="T3" fmla="*/ 24 h 227"/>
                <a:gd name="T4" fmla="*/ 179 w 323"/>
                <a:gd name="T5" fmla="*/ 30 h 227"/>
                <a:gd name="T6" fmla="*/ 161 w 323"/>
                <a:gd name="T7" fmla="*/ 30 h 227"/>
                <a:gd name="T8" fmla="*/ 155 w 323"/>
                <a:gd name="T9" fmla="*/ 42 h 227"/>
                <a:gd name="T10" fmla="*/ 155 w 323"/>
                <a:gd name="T11" fmla="*/ 48 h 227"/>
                <a:gd name="T12" fmla="*/ 143 w 323"/>
                <a:gd name="T13" fmla="*/ 48 h 227"/>
                <a:gd name="T14" fmla="*/ 131 w 323"/>
                <a:gd name="T15" fmla="*/ 48 h 227"/>
                <a:gd name="T16" fmla="*/ 131 w 323"/>
                <a:gd name="T17" fmla="*/ 60 h 227"/>
                <a:gd name="T18" fmla="*/ 125 w 323"/>
                <a:gd name="T19" fmla="*/ 60 h 227"/>
                <a:gd name="T20" fmla="*/ 119 w 323"/>
                <a:gd name="T21" fmla="*/ 66 h 227"/>
                <a:gd name="T22" fmla="*/ 107 w 323"/>
                <a:gd name="T23" fmla="*/ 78 h 227"/>
                <a:gd name="T24" fmla="*/ 113 w 323"/>
                <a:gd name="T25" fmla="*/ 84 h 227"/>
                <a:gd name="T26" fmla="*/ 101 w 323"/>
                <a:gd name="T27" fmla="*/ 96 h 227"/>
                <a:gd name="T28" fmla="*/ 83 w 323"/>
                <a:gd name="T29" fmla="*/ 102 h 227"/>
                <a:gd name="T30" fmla="*/ 89 w 323"/>
                <a:gd name="T31" fmla="*/ 107 h 227"/>
                <a:gd name="T32" fmla="*/ 65 w 323"/>
                <a:gd name="T33" fmla="*/ 119 h 227"/>
                <a:gd name="T34" fmla="*/ 77 w 323"/>
                <a:gd name="T35" fmla="*/ 119 h 227"/>
                <a:gd name="T36" fmla="*/ 71 w 323"/>
                <a:gd name="T37" fmla="*/ 131 h 227"/>
                <a:gd name="T38" fmla="*/ 53 w 323"/>
                <a:gd name="T39" fmla="*/ 131 h 227"/>
                <a:gd name="T40" fmla="*/ 47 w 323"/>
                <a:gd name="T41" fmla="*/ 137 h 227"/>
                <a:gd name="T42" fmla="*/ 30 w 323"/>
                <a:gd name="T43" fmla="*/ 137 h 227"/>
                <a:gd name="T44" fmla="*/ 30 w 323"/>
                <a:gd name="T45" fmla="*/ 143 h 227"/>
                <a:gd name="T46" fmla="*/ 30 w 323"/>
                <a:gd name="T47" fmla="*/ 149 h 227"/>
                <a:gd name="T48" fmla="*/ 12 w 323"/>
                <a:gd name="T49" fmla="*/ 149 h 227"/>
                <a:gd name="T50" fmla="*/ 0 w 323"/>
                <a:gd name="T51" fmla="*/ 155 h 227"/>
                <a:gd name="T52" fmla="*/ 0 w 323"/>
                <a:gd name="T53" fmla="*/ 161 h 227"/>
                <a:gd name="T54" fmla="*/ 6 w 323"/>
                <a:gd name="T55" fmla="*/ 167 h 227"/>
                <a:gd name="T56" fmla="*/ 30 w 323"/>
                <a:gd name="T57" fmla="*/ 167 h 227"/>
                <a:gd name="T58" fmla="*/ 30 w 323"/>
                <a:gd name="T59" fmla="*/ 173 h 227"/>
                <a:gd name="T60" fmla="*/ 6 w 323"/>
                <a:gd name="T61" fmla="*/ 179 h 227"/>
                <a:gd name="T62" fmla="*/ 12 w 323"/>
                <a:gd name="T63" fmla="*/ 179 h 227"/>
                <a:gd name="T64" fmla="*/ 12 w 323"/>
                <a:gd name="T65" fmla="*/ 185 h 227"/>
                <a:gd name="T66" fmla="*/ 24 w 323"/>
                <a:gd name="T67" fmla="*/ 185 h 227"/>
                <a:gd name="T68" fmla="*/ 12 w 323"/>
                <a:gd name="T69" fmla="*/ 197 h 227"/>
                <a:gd name="T70" fmla="*/ 6 w 323"/>
                <a:gd name="T71" fmla="*/ 203 h 227"/>
                <a:gd name="T72" fmla="*/ 18 w 323"/>
                <a:gd name="T73" fmla="*/ 203 h 227"/>
                <a:gd name="T74" fmla="*/ 12 w 323"/>
                <a:gd name="T75" fmla="*/ 221 h 227"/>
                <a:gd name="T76" fmla="*/ 65 w 323"/>
                <a:gd name="T77" fmla="*/ 209 h 227"/>
                <a:gd name="T78" fmla="*/ 83 w 323"/>
                <a:gd name="T79" fmla="*/ 197 h 227"/>
                <a:gd name="T80" fmla="*/ 101 w 323"/>
                <a:gd name="T81" fmla="*/ 191 h 227"/>
                <a:gd name="T82" fmla="*/ 107 w 323"/>
                <a:gd name="T83" fmla="*/ 167 h 227"/>
                <a:gd name="T84" fmla="*/ 95 w 323"/>
                <a:gd name="T85" fmla="*/ 125 h 227"/>
                <a:gd name="T86" fmla="*/ 113 w 323"/>
                <a:gd name="T87" fmla="*/ 107 h 227"/>
                <a:gd name="T88" fmla="*/ 137 w 323"/>
                <a:gd name="T89" fmla="*/ 78 h 227"/>
                <a:gd name="T90" fmla="*/ 167 w 323"/>
                <a:gd name="T91" fmla="*/ 48 h 227"/>
                <a:gd name="T92" fmla="*/ 185 w 323"/>
                <a:gd name="T93" fmla="*/ 30 h 227"/>
                <a:gd name="T94" fmla="*/ 215 w 323"/>
                <a:gd name="T95" fmla="*/ 36 h 227"/>
                <a:gd name="T96" fmla="*/ 257 w 323"/>
                <a:gd name="T97" fmla="*/ 36 h 227"/>
                <a:gd name="T98" fmla="*/ 299 w 323"/>
                <a:gd name="T99" fmla="*/ 24 h 227"/>
                <a:gd name="T100" fmla="*/ 323 w 323"/>
                <a:gd name="T101" fmla="*/ 24 h 227"/>
                <a:gd name="T102" fmla="*/ 305 w 323"/>
                <a:gd name="T103" fmla="*/ 18 h 227"/>
                <a:gd name="T104" fmla="*/ 311 w 323"/>
                <a:gd name="T105" fmla="*/ 6 h 227"/>
                <a:gd name="T106" fmla="*/ 287 w 323"/>
                <a:gd name="T107" fmla="*/ 12 h 227"/>
                <a:gd name="T108" fmla="*/ 281 w 323"/>
                <a:gd name="T109" fmla="*/ 6 h 227"/>
                <a:gd name="T110" fmla="*/ 263 w 323"/>
                <a:gd name="T111" fmla="*/ 12 h 227"/>
                <a:gd name="T112" fmla="*/ 251 w 323"/>
                <a:gd name="T113" fmla="*/ 6 h 227"/>
                <a:gd name="T114" fmla="*/ 239 w 323"/>
                <a:gd name="T115" fmla="*/ 6 h 227"/>
                <a:gd name="T116" fmla="*/ 215 w 323"/>
                <a:gd name="T117" fmla="*/ 12 h 227"/>
                <a:gd name="T118" fmla="*/ 209 w 323"/>
                <a:gd name="T119" fmla="*/ 18 h 22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23"/>
                <a:gd name="T181" fmla="*/ 0 h 227"/>
                <a:gd name="T182" fmla="*/ 323 w 323"/>
                <a:gd name="T183" fmla="*/ 227 h 22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23" h="227">
                  <a:moveTo>
                    <a:pt x="191" y="24"/>
                  </a:moveTo>
                  <a:lnTo>
                    <a:pt x="191" y="24"/>
                  </a:lnTo>
                  <a:lnTo>
                    <a:pt x="185" y="30"/>
                  </a:lnTo>
                  <a:lnTo>
                    <a:pt x="185" y="18"/>
                  </a:lnTo>
                  <a:lnTo>
                    <a:pt x="185" y="24"/>
                  </a:lnTo>
                  <a:lnTo>
                    <a:pt x="179" y="24"/>
                  </a:lnTo>
                  <a:lnTo>
                    <a:pt x="179" y="18"/>
                  </a:lnTo>
                  <a:lnTo>
                    <a:pt x="173" y="24"/>
                  </a:lnTo>
                  <a:lnTo>
                    <a:pt x="179" y="30"/>
                  </a:lnTo>
                  <a:lnTo>
                    <a:pt x="167" y="24"/>
                  </a:lnTo>
                  <a:lnTo>
                    <a:pt x="167" y="30"/>
                  </a:lnTo>
                  <a:lnTo>
                    <a:pt x="161" y="30"/>
                  </a:lnTo>
                  <a:lnTo>
                    <a:pt x="161" y="36"/>
                  </a:lnTo>
                  <a:lnTo>
                    <a:pt x="155" y="42"/>
                  </a:lnTo>
                  <a:lnTo>
                    <a:pt x="143" y="42"/>
                  </a:lnTo>
                  <a:lnTo>
                    <a:pt x="155" y="42"/>
                  </a:lnTo>
                  <a:lnTo>
                    <a:pt x="155" y="48"/>
                  </a:lnTo>
                  <a:lnTo>
                    <a:pt x="143" y="48"/>
                  </a:lnTo>
                  <a:lnTo>
                    <a:pt x="143" y="54"/>
                  </a:lnTo>
                  <a:lnTo>
                    <a:pt x="137" y="48"/>
                  </a:lnTo>
                  <a:lnTo>
                    <a:pt x="131" y="48"/>
                  </a:lnTo>
                  <a:lnTo>
                    <a:pt x="125" y="54"/>
                  </a:lnTo>
                  <a:lnTo>
                    <a:pt x="137" y="54"/>
                  </a:lnTo>
                  <a:lnTo>
                    <a:pt x="131" y="60"/>
                  </a:lnTo>
                  <a:lnTo>
                    <a:pt x="125" y="60"/>
                  </a:lnTo>
                  <a:lnTo>
                    <a:pt x="125" y="66"/>
                  </a:lnTo>
                  <a:lnTo>
                    <a:pt x="131" y="66"/>
                  </a:lnTo>
                  <a:lnTo>
                    <a:pt x="119" y="66"/>
                  </a:lnTo>
                  <a:lnTo>
                    <a:pt x="113" y="72"/>
                  </a:lnTo>
                  <a:lnTo>
                    <a:pt x="107" y="78"/>
                  </a:lnTo>
                  <a:lnTo>
                    <a:pt x="101" y="78"/>
                  </a:lnTo>
                  <a:lnTo>
                    <a:pt x="107" y="78"/>
                  </a:lnTo>
                  <a:lnTo>
                    <a:pt x="113" y="84"/>
                  </a:lnTo>
                  <a:lnTo>
                    <a:pt x="101" y="84"/>
                  </a:lnTo>
                  <a:lnTo>
                    <a:pt x="95" y="90"/>
                  </a:lnTo>
                  <a:lnTo>
                    <a:pt x="101" y="96"/>
                  </a:lnTo>
                  <a:lnTo>
                    <a:pt x="83" y="102"/>
                  </a:lnTo>
                  <a:lnTo>
                    <a:pt x="83" y="107"/>
                  </a:lnTo>
                  <a:lnTo>
                    <a:pt x="89" y="102"/>
                  </a:lnTo>
                  <a:lnTo>
                    <a:pt x="89" y="107"/>
                  </a:lnTo>
                  <a:lnTo>
                    <a:pt x="83" y="113"/>
                  </a:lnTo>
                  <a:lnTo>
                    <a:pt x="77" y="113"/>
                  </a:lnTo>
                  <a:lnTo>
                    <a:pt x="65" y="119"/>
                  </a:lnTo>
                  <a:lnTo>
                    <a:pt x="65" y="125"/>
                  </a:lnTo>
                  <a:lnTo>
                    <a:pt x="71" y="125"/>
                  </a:lnTo>
                  <a:lnTo>
                    <a:pt x="77" y="119"/>
                  </a:lnTo>
                  <a:lnTo>
                    <a:pt x="83" y="119"/>
                  </a:lnTo>
                  <a:lnTo>
                    <a:pt x="83" y="125"/>
                  </a:lnTo>
                  <a:lnTo>
                    <a:pt x="71" y="131"/>
                  </a:lnTo>
                  <a:lnTo>
                    <a:pt x="65" y="131"/>
                  </a:lnTo>
                  <a:lnTo>
                    <a:pt x="53" y="125"/>
                  </a:lnTo>
                  <a:lnTo>
                    <a:pt x="53" y="131"/>
                  </a:lnTo>
                  <a:lnTo>
                    <a:pt x="47" y="131"/>
                  </a:lnTo>
                  <a:lnTo>
                    <a:pt x="41" y="137"/>
                  </a:lnTo>
                  <a:lnTo>
                    <a:pt x="47" y="137"/>
                  </a:lnTo>
                  <a:lnTo>
                    <a:pt x="41" y="137"/>
                  </a:lnTo>
                  <a:lnTo>
                    <a:pt x="47" y="143"/>
                  </a:lnTo>
                  <a:lnTo>
                    <a:pt x="30" y="137"/>
                  </a:lnTo>
                  <a:lnTo>
                    <a:pt x="24" y="143"/>
                  </a:lnTo>
                  <a:lnTo>
                    <a:pt x="35" y="143"/>
                  </a:lnTo>
                  <a:lnTo>
                    <a:pt x="30" y="143"/>
                  </a:lnTo>
                  <a:lnTo>
                    <a:pt x="18" y="149"/>
                  </a:lnTo>
                  <a:lnTo>
                    <a:pt x="30" y="149"/>
                  </a:lnTo>
                  <a:lnTo>
                    <a:pt x="18" y="149"/>
                  </a:lnTo>
                  <a:lnTo>
                    <a:pt x="12" y="149"/>
                  </a:lnTo>
                  <a:lnTo>
                    <a:pt x="12" y="155"/>
                  </a:lnTo>
                  <a:lnTo>
                    <a:pt x="6" y="155"/>
                  </a:lnTo>
                  <a:lnTo>
                    <a:pt x="0" y="155"/>
                  </a:lnTo>
                  <a:lnTo>
                    <a:pt x="24" y="161"/>
                  </a:lnTo>
                  <a:lnTo>
                    <a:pt x="0" y="161"/>
                  </a:lnTo>
                  <a:lnTo>
                    <a:pt x="6" y="167"/>
                  </a:lnTo>
                  <a:lnTo>
                    <a:pt x="0" y="173"/>
                  </a:lnTo>
                  <a:lnTo>
                    <a:pt x="24" y="167"/>
                  </a:lnTo>
                  <a:lnTo>
                    <a:pt x="30" y="167"/>
                  </a:lnTo>
                  <a:lnTo>
                    <a:pt x="35" y="167"/>
                  </a:lnTo>
                  <a:lnTo>
                    <a:pt x="35" y="173"/>
                  </a:lnTo>
                  <a:lnTo>
                    <a:pt x="30" y="173"/>
                  </a:lnTo>
                  <a:lnTo>
                    <a:pt x="18" y="173"/>
                  </a:lnTo>
                  <a:lnTo>
                    <a:pt x="0" y="173"/>
                  </a:lnTo>
                  <a:lnTo>
                    <a:pt x="6" y="179"/>
                  </a:lnTo>
                  <a:lnTo>
                    <a:pt x="0" y="179"/>
                  </a:lnTo>
                  <a:lnTo>
                    <a:pt x="12" y="179"/>
                  </a:lnTo>
                  <a:lnTo>
                    <a:pt x="6" y="185"/>
                  </a:lnTo>
                  <a:lnTo>
                    <a:pt x="12" y="185"/>
                  </a:lnTo>
                  <a:lnTo>
                    <a:pt x="12" y="191"/>
                  </a:lnTo>
                  <a:lnTo>
                    <a:pt x="18" y="185"/>
                  </a:lnTo>
                  <a:lnTo>
                    <a:pt x="24" y="185"/>
                  </a:lnTo>
                  <a:lnTo>
                    <a:pt x="24" y="191"/>
                  </a:lnTo>
                  <a:lnTo>
                    <a:pt x="24" y="185"/>
                  </a:lnTo>
                  <a:lnTo>
                    <a:pt x="12" y="197"/>
                  </a:lnTo>
                  <a:lnTo>
                    <a:pt x="18" y="197"/>
                  </a:lnTo>
                  <a:lnTo>
                    <a:pt x="6" y="197"/>
                  </a:lnTo>
                  <a:lnTo>
                    <a:pt x="6" y="203"/>
                  </a:lnTo>
                  <a:lnTo>
                    <a:pt x="12" y="203"/>
                  </a:lnTo>
                  <a:lnTo>
                    <a:pt x="18" y="203"/>
                  </a:lnTo>
                  <a:lnTo>
                    <a:pt x="18" y="209"/>
                  </a:lnTo>
                  <a:lnTo>
                    <a:pt x="12" y="209"/>
                  </a:lnTo>
                  <a:lnTo>
                    <a:pt x="12" y="221"/>
                  </a:lnTo>
                  <a:lnTo>
                    <a:pt x="24" y="227"/>
                  </a:lnTo>
                  <a:lnTo>
                    <a:pt x="47" y="227"/>
                  </a:lnTo>
                  <a:lnTo>
                    <a:pt x="65" y="209"/>
                  </a:lnTo>
                  <a:lnTo>
                    <a:pt x="77" y="209"/>
                  </a:lnTo>
                  <a:lnTo>
                    <a:pt x="77" y="197"/>
                  </a:lnTo>
                  <a:lnTo>
                    <a:pt x="83" y="197"/>
                  </a:lnTo>
                  <a:lnTo>
                    <a:pt x="83" y="203"/>
                  </a:lnTo>
                  <a:lnTo>
                    <a:pt x="95" y="209"/>
                  </a:lnTo>
                  <a:lnTo>
                    <a:pt x="101" y="191"/>
                  </a:lnTo>
                  <a:lnTo>
                    <a:pt x="101" y="179"/>
                  </a:lnTo>
                  <a:lnTo>
                    <a:pt x="101" y="173"/>
                  </a:lnTo>
                  <a:lnTo>
                    <a:pt x="107" y="167"/>
                  </a:lnTo>
                  <a:lnTo>
                    <a:pt x="95" y="161"/>
                  </a:lnTo>
                  <a:lnTo>
                    <a:pt x="95" y="143"/>
                  </a:lnTo>
                  <a:lnTo>
                    <a:pt x="95" y="125"/>
                  </a:lnTo>
                  <a:lnTo>
                    <a:pt x="107" y="119"/>
                  </a:lnTo>
                  <a:lnTo>
                    <a:pt x="119" y="119"/>
                  </a:lnTo>
                  <a:lnTo>
                    <a:pt x="113" y="107"/>
                  </a:lnTo>
                  <a:lnTo>
                    <a:pt x="125" y="90"/>
                  </a:lnTo>
                  <a:lnTo>
                    <a:pt x="125" y="84"/>
                  </a:lnTo>
                  <a:lnTo>
                    <a:pt x="137" y="78"/>
                  </a:lnTo>
                  <a:lnTo>
                    <a:pt x="143" y="72"/>
                  </a:lnTo>
                  <a:lnTo>
                    <a:pt x="149" y="54"/>
                  </a:lnTo>
                  <a:lnTo>
                    <a:pt x="167" y="48"/>
                  </a:lnTo>
                  <a:lnTo>
                    <a:pt x="167" y="42"/>
                  </a:lnTo>
                  <a:lnTo>
                    <a:pt x="191" y="42"/>
                  </a:lnTo>
                  <a:lnTo>
                    <a:pt x="185" y="30"/>
                  </a:lnTo>
                  <a:lnTo>
                    <a:pt x="191" y="30"/>
                  </a:lnTo>
                  <a:lnTo>
                    <a:pt x="203" y="30"/>
                  </a:lnTo>
                  <a:lnTo>
                    <a:pt x="215" y="36"/>
                  </a:lnTo>
                  <a:lnTo>
                    <a:pt x="233" y="42"/>
                  </a:lnTo>
                  <a:lnTo>
                    <a:pt x="251" y="42"/>
                  </a:lnTo>
                  <a:lnTo>
                    <a:pt x="257" y="36"/>
                  </a:lnTo>
                  <a:lnTo>
                    <a:pt x="263" y="24"/>
                  </a:lnTo>
                  <a:lnTo>
                    <a:pt x="281" y="18"/>
                  </a:lnTo>
                  <a:lnTo>
                    <a:pt x="299" y="24"/>
                  </a:lnTo>
                  <a:lnTo>
                    <a:pt x="299" y="30"/>
                  </a:lnTo>
                  <a:lnTo>
                    <a:pt x="317" y="24"/>
                  </a:lnTo>
                  <a:lnTo>
                    <a:pt x="323" y="24"/>
                  </a:lnTo>
                  <a:lnTo>
                    <a:pt x="323" y="18"/>
                  </a:lnTo>
                  <a:lnTo>
                    <a:pt x="317" y="18"/>
                  </a:lnTo>
                  <a:lnTo>
                    <a:pt x="305" y="18"/>
                  </a:lnTo>
                  <a:lnTo>
                    <a:pt x="299" y="12"/>
                  </a:lnTo>
                  <a:lnTo>
                    <a:pt x="323" y="12"/>
                  </a:lnTo>
                  <a:lnTo>
                    <a:pt x="311" y="6"/>
                  </a:lnTo>
                  <a:lnTo>
                    <a:pt x="299" y="6"/>
                  </a:lnTo>
                  <a:lnTo>
                    <a:pt x="287" y="6"/>
                  </a:lnTo>
                  <a:lnTo>
                    <a:pt x="287" y="12"/>
                  </a:lnTo>
                  <a:lnTo>
                    <a:pt x="287" y="6"/>
                  </a:lnTo>
                  <a:lnTo>
                    <a:pt x="281" y="6"/>
                  </a:lnTo>
                  <a:lnTo>
                    <a:pt x="281" y="0"/>
                  </a:lnTo>
                  <a:lnTo>
                    <a:pt x="275" y="0"/>
                  </a:lnTo>
                  <a:lnTo>
                    <a:pt x="263" y="12"/>
                  </a:lnTo>
                  <a:lnTo>
                    <a:pt x="263" y="0"/>
                  </a:lnTo>
                  <a:lnTo>
                    <a:pt x="245" y="12"/>
                  </a:lnTo>
                  <a:lnTo>
                    <a:pt x="251" y="6"/>
                  </a:lnTo>
                  <a:lnTo>
                    <a:pt x="239" y="0"/>
                  </a:lnTo>
                  <a:lnTo>
                    <a:pt x="239" y="6"/>
                  </a:lnTo>
                  <a:lnTo>
                    <a:pt x="221" y="12"/>
                  </a:lnTo>
                  <a:lnTo>
                    <a:pt x="215" y="12"/>
                  </a:lnTo>
                  <a:lnTo>
                    <a:pt x="203" y="12"/>
                  </a:lnTo>
                  <a:lnTo>
                    <a:pt x="209" y="18"/>
                  </a:lnTo>
                  <a:lnTo>
                    <a:pt x="197" y="18"/>
                  </a:lnTo>
                  <a:lnTo>
                    <a:pt x="191" y="24"/>
                  </a:lnTo>
                  <a:close/>
                </a:path>
              </a:pathLst>
            </a:custGeom>
            <a:solidFill>
              <a:srgbClr val="239FB1"/>
            </a:solidFill>
            <a:ln w="9525">
              <a:solidFill>
                <a:srgbClr val="000000"/>
              </a:solidFill>
              <a:round/>
              <a:headEnd/>
              <a:tailEnd/>
            </a:ln>
          </p:spPr>
          <p:txBody>
            <a:bodyPr/>
            <a:lstStyle/>
            <a:p>
              <a:pPr algn="ctr"/>
              <a:endParaRPr lang="en-US"/>
            </a:p>
          </p:txBody>
        </p:sp>
        <p:sp>
          <p:nvSpPr>
            <p:cNvPr id="21880" name="Freeform 397"/>
            <p:cNvSpPr>
              <a:spLocks/>
            </p:cNvSpPr>
            <p:nvPr/>
          </p:nvSpPr>
          <p:spPr bwMode="auto">
            <a:xfrm>
              <a:off x="2989" y="1057"/>
              <a:ext cx="108" cy="54"/>
            </a:xfrm>
            <a:custGeom>
              <a:avLst/>
              <a:gdLst>
                <a:gd name="T0" fmla="*/ 24 w 120"/>
                <a:gd name="T1" fmla="*/ 6 h 48"/>
                <a:gd name="T2" fmla="*/ 12 w 120"/>
                <a:gd name="T3" fmla="*/ 6 h 48"/>
                <a:gd name="T4" fmla="*/ 0 w 120"/>
                <a:gd name="T5" fmla="*/ 6 h 48"/>
                <a:gd name="T6" fmla="*/ 0 w 120"/>
                <a:gd name="T7" fmla="*/ 12 h 48"/>
                <a:gd name="T8" fmla="*/ 12 w 120"/>
                <a:gd name="T9" fmla="*/ 12 h 48"/>
                <a:gd name="T10" fmla="*/ 12 w 120"/>
                <a:gd name="T11" fmla="*/ 12 h 48"/>
                <a:gd name="T12" fmla="*/ 6 w 120"/>
                <a:gd name="T13" fmla="*/ 18 h 48"/>
                <a:gd name="T14" fmla="*/ 18 w 120"/>
                <a:gd name="T15" fmla="*/ 24 h 48"/>
                <a:gd name="T16" fmla="*/ 30 w 120"/>
                <a:gd name="T17" fmla="*/ 24 h 48"/>
                <a:gd name="T18" fmla="*/ 36 w 120"/>
                <a:gd name="T19" fmla="*/ 24 h 48"/>
                <a:gd name="T20" fmla="*/ 48 w 120"/>
                <a:gd name="T21" fmla="*/ 18 h 48"/>
                <a:gd name="T22" fmla="*/ 48 w 120"/>
                <a:gd name="T23" fmla="*/ 24 h 48"/>
                <a:gd name="T24" fmla="*/ 60 w 120"/>
                <a:gd name="T25" fmla="*/ 18 h 48"/>
                <a:gd name="T26" fmla="*/ 66 w 120"/>
                <a:gd name="T27" fmla="*/ 24 h 48"/>
                <a:gd name="T28" fmla="*/ 36 w 120"/>
                <a:gd name="T29" fmla="*/ 30 h 48"/>
                <a:gd name="T30" fmla="*/ 30 w 120"/>
                <a:gd name="T31" fmla="*/ 30 h 48"/>
                <a:gd name="T32" fmla="*/ 66 w 120"/>
                <a:gd name="T33" fmla="*/ 30 h 48"/>
                <a:gd name="T34" fmla="*/ 54 w 120"/>
                <a:gd name="T35" fmla="*/ 36 h 48"/>
                <a:gd name="T36" fmla="*/ 60 w 120"/>
                <a:gd name="T37" fmla="*/ 36 h 48"/>
                <a:gd name="T38" fmla="*/ 36 w 120"/>
                <a:gd name="T39" fmla="*/ 36 h 48"/>
                <a:gd name="T40" fmla="*/ 60 w 120"/>
                <a:gd name="T41" fmla="*/ 42 h 48"/>
                <a:gd name="T42" fmla="*/ 72 w 120"/>
                <a:gd name="T43" fmla="*/ 48 h 48"/>
                <a:gd name="T44" fmla="*/ 72 w 120"/>
                <a:gd name="T45" fmla="*/ 48 h 48"/>
                <a:gd name="T46" fmla="*/ 84 w 120"/>
                <a:gd name="T47" fmla="*/ 36 h 48"/>
                <a:gd name="T48" fmla="*/ 90 w 120"/>
                <a:gd name="T49" fmla="*/ 30 h 48"/>
                <a:gd name="T50" fmla="*/ 90 w 120"/>
                <a:gd name="T51" fmla="*/ 24 h 48"/>
                <a:gd name="T52" fmla="*/ 120 w 120"/>
                <a:gd name="T53" fmla="*/ 18 h 48"/>
                <a:gd name="T54" fmla="*/ 90 w 120"/>
                <a:gd name="T55" fmla="*/ 12 h 48"/>
                <a:gd name="T56" fmla="*/ 84 w 120"/>
                <a:gd name="T57" fmla="*/ 6 h 48"/>
                <a:gd name="T58" fmla="*/ 78 w 120"/>
                <a:gd name="T59" fmla="*/ 6 h 48"/>
                <a:gd name="T60" fmla="*/ 72 w 120"/>
                <a:gd name="T61" fmla="*/ 6 h 48"/>
                <a:gd name="T62" fmla="*/ 60 w 120"/>
                <a:gd name="T63" fmla="*/ 0 h 48"/>
                <a:gd name="T64" fmla="*/ 60 w 120"/>
                <a:gd name="T65" fmla="*/ 18 h 48"/>
                <a:gd name="T66" fmla="*/ 42 w 120"/>
                <a:gd name="T67" fmla="*/ 6 h 48"/>
                <a:gd name="T68" fmla="*/ 30 w 120"/>
                <a:gd name="T69" fmla="*/ 6 h 48"/>
                <a:gd name="T70" fmla="*/ 24 w 120"/>
                <a:gd name="T71" fmla="*/ 6 h 48"/>
                <a:gd name="T72" fmla="*/ 24 w 120"/>
                <a:gd name="T73" fmla="*/ 6 h 4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20"/>
                <a:gd name="T112" fmla="*/ 0 h 48"/>
                <a:gd name="T113" fmla="*/ 120 w 120"/>
                <a:gd name="T114" fmla="*/ 48 h 4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20" h="48">
                  <a:moveTo>
                    <a:pt x="24" y="6"/>
                  </a:moveTo>
                  <a:lnTo>
                    <a:pt x="12" y="6"/>
                  </a:lnTo>
                  <a:lnTo>
                    <a:pt x="0" y="6"/>
                  </a:lnTo>
                  <a:lnTo>
                    <a:pt x="0" y="12"/>
                  </a:lnTo>
                  <a:lnTo>
                    <a:pt x="12" y="12"/>
                  </a:lnTo>
                  <a:lnTo>
                    <a:pt x="6" y="18"/>
                  </a:lnTo>
                  <a:lnTo>
                    <a:pt x="18" y="24"/>
                  </a:lnTo>
                  <a:lnTo>
                    <a:pt x="30" y="24"/>
                  </a:lnTo>
                  <a:lnTo>
                    <a:pt x="36" y="24"/>
                  </a:lnTo>
                  <a:lnTo>
                    <a:pt x="48" y="18"/>
                  </a:lnTo>
                  <a:lnTo>
                    <a:pt x="48" y="24"/>
                  </a:lnTo>
                  <a:lnTo>
                    <a:pt x="60" y="18"/>
                  </a:lnTo>
                  <a:lnTo>
                    <a:pt x="66" y="24"/>
                  </a:lnTo>
                  <a:lnTo>
                    <a:pt x="36" y="30"/>
                  </a:lnTo>
                  <a:lnTo>
                    <a:pt x="30" y="30"/>
                  </a:lnTo>
                  <a:lnTo>
                    <a:pt x="66" y="30"/>
                  </a:lnTo>
                  <a:lnTo>
                    <a:pt x="54" y="36"/>
                  </a:lnTo>
                  <a:lnTo>
                    <a:pt x="60" y="36"/>
                  </a:lnTo>
                  <a:lnTo>
                    <a:pt x="36" y="36"/>
                  </a:lnTo>
                  <a:lnTo>
                    <a:pt x="60" y="42"/>
                  </a:lnTo>
                  <a:lnTo>
                    <a:pt x="72" y="48"/>
                  </a:lnTo>
                  <a:lnTo>
                    <a:pt x="84" y="36"/>
                  </a:lnTo>
                  <a:lnTo>
                    <a:pt x="90" y="30"/>
                  </a:lnTo>
                  <a:lnTo>
                    <a:pt x="90" y="24"/>
                  </a:lnTo>
                  <a:lnTo>
                    <a:pt x="120" y="18"/>
                  </a:lnTo>
                  <a:lnTo>
                    <a:pt x="90" y="12"/>
                  </a:lnTo>
                  <a:lnTo>
                    <a:pt x="84" y="6"/>
                  </a:lnTo>
                  <a:lnTo>
                    <a:pt x="78" y="6"/>
                  </a:lnTo>
                  <a:lnTo>
                    <a:pt x="72" y="6"/>
                  </a:lnTo>
                  <a:lnTo>
                    <a:pt x="60" y="0"/>
                  </a:lnTo>
                  <a:lnTo>
                    <a:pt x="60" y="18"/>
                  </a:lnTo>
                  <a:lnTo>
                    <a:pt x="42" y="6"/>
                  </a:lnTo>
                  <a:lnTo>
                    <a:pt x="30" y="6"/>
                  </a:lnTo>
                  <a:lnTo>
                    <a:pt x="24" y="6"/>
                  </a:lnTo>
                  <a:close/>
                </a:path>
              </a:pathLst>
            </a:custGeom>
            <a:solidFill>
              <a:srgbClr val="239FB1"/>
            </a:solidFill>
            <a:ln w="9525">
              <a:solidFill>
                <a:srgbClr val="000000"/>
              </a:solidFill>
              <a:round/>
              <a:headEnd/>
              <a:tailEnd/>
            </a:ln>
          </p:spPr>
          <p:txBody>
            <a:bodyPr/>
            <a:lstStyle/>
            <a:p>
              <a:pPr algn="ctr"/>
              <a:endParaRPr lang="en-US"/>
            </a:p>
          </p:txBody>
        </p:sp>
        <p:sp>
          <p:nvSpPr>
            <p:cNvPr id="21881" name="Freeform 398"/>
            <p:cNvSpPr>
              <a:spLocks/>
            </p:cNvSpPr>
            <p:nvPr/>
          </p:nvSpPr>
          <p:spPr bwMode="auto">
            <a:xfrm>
              <a:off x="3060" y="1050"/>
              <a:ext cx="86" cy="20"/>
            </a:xfrm>
            <a:custGeom>
              <a:avLst/>
              <a:gdLst>
                <a:gd name="T0" fmla="*/ 42 w 96"/>
                <a:gd name="T1" fmla="*/ 6 h 18"/>
                <a:gd name="T2" fmla="*/ 18 w 96"/>
                <a:gd name="T3" fmla="*/ 0 h 18"/>
                <a:gd name="T4" fmla="*/ 6 w 96"/>
                <a:gd name="T5" fmla="*/ 6 h 18"/>
                <a:gd name="T6" fmla="*/ 0 w 96"/>
                <a:gd name="T7" fmla="*/ 6 h 18"/>
                <a:gd name="T8" fmla="*/ 0 w 96"/>
                <a:gd name="T9" fmla="*/ 6 h 18"/>
                <a:gd name="T10" fmla="*/ 42 w 96"/>
                <a:gd name="T11" fmla="*/ 12 h 18"/>
                <a:gd name="T12" fmla="*/ 18 w 96"/>
                <a:gd name="T13" fmla="*/ 12 h 18"/>
                <a:gd name="T14" fmla="*/ 48 w 96"/>
                <a:gd name="T15" fmla="*/ 18 h 18"/>
                <a:gd name="T16" fmla="*/ 84 w 96"/>
                <a:gd name="T17" fmla="*/ 12 h 18"/>
                <a:gd name="T18" fmla="*/ 96 w 96"/>
                <a:gd name="T19" fmla="*/ 6 h 18"/>
                <a:gd name="T20" fmla="*/ 90 w 96"/>
                <a:gd name="T21" fmla="*/ 6 h 18"/>
                <a:gd name="T22" fmla="*/ 60 w 96"/>
                <a:gd name="T23" fmla="*/ 0 h 18"/>
                <a:gd name="T24" fmla="*/ 54 w 96"/>
                <a:gd name="T25" fmla="*/ 0 h 18"/>
                <a:gd name="T26" fmla="*/ 48 w 96"/>
                <a:gd name="T27" fmla="*/ 0 h 18"/>
                <a:gd name="T28" fmla="*/ 42 w 96"/>
                <a:gd name="T29" fmla="*/ 0 h 18"/>
                <a:gd name="T30" fmla="*/ 42 w 96"/>
                <a:gd name="T31" fmla="*/ 6 h 1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96"/>
                <a:gd name="T49" fmla="*/ 0 h 18"/>
                <a:gd name="T50" fmla="*/ 96 w 96"/>
                <a:gd name="T51" fmla="*/ 18 h 1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96" h="18">
                  <a:moveTo>
                    <a:pt x="42" y="6"/>
                  </a:moveTo>
                  <a:lnTo>
                    <a:pt x="18" y="0"/>
                  </a:lnTo>
                  <a:lnTo>
                    <a:pt x="6" y="6"/>
                  </a:lnTo>
                  <a:lnTo>
                    <a:pt x="0" y="6"/>
                  </a:lnTo>
                  <a:lnTo>
                    <a:pt x="42" y="12"/>
                  </a:lnTo>
                  <a:lnTo>
                    <a:pt x="18" y="12"/>
                  </a:lnTo>
                  <a:lnTo>
                    <a:pt x="48" y="18"/>
                  </a:lnTo>
                  <a:lnTo>
                    <a:pt x="84" y="12"/>
                  </a:lnTo>
                  <a:lnTo>
                    <a:pt x="96" y="6"/>
                  </a:lnTo>
                  <a:lnTo>
                    <a:pt x="90" y="6"/>
                  </a:lnTo>
                  <a:lnTo>
                    <a:pt x="60" y="0"/>
                  </a:lnTo>
                  <a:lnTo>
                    <a:pt x="54" y="0"/>
                  </a:lnTo>
                  <a:lnTo>
                    <a:pt x="48" y="0"/>
                  </a:lnTo>
                  <a:lnTo>
                    <a:pt x="42" y="0"/>
                  </a:lnTo>
                  <a:lnTo>
                    <a:pt x="42" y="6"/>
                  </a:lnTo>
                  <a:close/>
                </a:path>
              </a:pathLst>
            </a:custGeom>
            <a:solidFill>
              <a:srgbClr val="239FB1"/>
            </a:solidFill>
            <a:ln w="9525">
              <a:solidFill>
                <a:srgbClr val="000000"/>
              </a:solidFill>
              <a:round/>
              <a:headEnd/>
              <a:tailEnd/>
            </a:ln>
          </p:spPr>
          <p:txBody>
            <a:bodyPr/>
            <a:lstStyle/>
            <a:p>
              <a:pPr algn="ctr"/>
              <a:endParaRPr lang="en-US"/>
            </a:p>
          </p:txBody>
        </p:sp>
        <p:sp>
          <p:nvSpPr>
            <p:cNvPr id="21882" name="Freeform 399"/>
            <p:cNvSpPr>
              <a:spLocks/>
            </p:cNvSpPr>
            <p:nvPr/>
          </p:nvSpPr>
          <p:spPr bwMode="auto">
            <a:xfrm>
              <a:off x="3092" y="1090"/>
              <a:ext cx="43" cy="7"/>
            </a:xfrm>
            <a:custGeom>
              <a:avLst/>
              <a:gdLst>
                <a:gd name="T0" fmla="*/ 36 w 48"/>
                <a:gd name="T1" fmla="*/ 6 h 6"/>
                <a:gd name="T2" fmla="*/ 18 w 48"/>
                <a:gd name="T3" fmla="*/ 6 h 6"/>
                <a:gd name="T4" fmla="*/ 6 w 48"/>
                <a:gd name="T5" fmla="*/ 6 h 6"/>
                <a:gd name="T6" fmla="*/ 6 w 48"/>
                <a:gd name="T7" fmla="*/ 0 h 6"/>
                <a:gd name="T8" fmla="*/ 0 w 48"/>
                <a:gd name="T9" fmla="*/ 0 h 6"/>
                <a:gd name="T10" fmla="*/ 30 w 48"/>
                <a:gd name="T11" fmla="*/ 0 h 6"/>
                <a:gd name="T12" fmla="*/ 48 w 48"/>
                <a:gd name="T13" fmla="*/ 0 h 6"/>
                <a:gd name="T14" fmla="*/ 36 w 48"/>
                <a:gd name="T15" fmla="*/ 6 h 6"/>
                <a:gd name="T16" fmla="*/ 0 60000 65536"/>
                <a:gd name="T17" fmla="*/ 0 60000 65536"/>
                <a:gd name="T18" fmla="*/ 0 60000 65536"/>
                <a:gd name="T19" fmla="*/ 0 60000 65536"/>
                <a:gd name="T20" fmla="*/ 0 60000 65536"/>
                <a:gd name="T21" fmla="*/ 0 60000 65536"/>
                <a:gd name="T22" fmla="*/ 0 60000 65536"/>
                <a:gd name="T23" fmla="*/ 0 60000 65536"/>
                <a:gd name="T24" fmla="*/ 0 w 48"/>
                <a:gd name="T25" fmla="*/ 0 h 6"/>
                <a:gd name="T26" fmla="*/ 48 w 48"/>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8" h="6">
                  <a:moveTo>
                    <a:pt x="36" y="6"/>
                  </a:moveTo>
                  <a:lnTo>
                    <a:pt x="18" y="6"/>
                  </a:lnTo>
                  <a:lnTo>
                    <a:pt x="6" y="6"/>
                  </a:lnTo>
                  <a:lnTo>
                    <a:pt x="6" y="0"/>
                  </a:lnTo>
                  <a:lnTo>
                    <a:pt x="0" y="0"/>
                  </a:lnTo>
                  <a:lnTo>
                    <a:pt x="30" y="0"/>
                  </a:lnTo>
                  <a:lnTo>
                    <a:pt x="48" y="0"/>
                  </a:lnTo>
                  <a:lnTo>
                    <a:pt x="36" y="6"/>
                  </a:lnTo>
                  <a:close/>
                </a:path>
              </a:pathLst>
            </a:custGeom>
            <a:solidFill>
              <a:srgbClr val="239FB1"/>
            </a:solidFill>
            <a:ln w="9525">
              <a:solidFill>
                <a:srgbClr val="000000"/>
              </a:solidFill>
              <a:round/>
              <a:headEnd/>
              <a:tailEnd/>
            </a:ln>
          </p:spPr>
          <p:txBody>
            <a:bodyPr/>
            <a:lstStyle/>
            <a:p>
              <a:pPr algn="ctr"/>
              <a:endParaRPr lang="en-US"/>
            </a:p>
          </p:txBody>
        </p:sp>
        <p:sp>
          <p:nvSpPr>
            <p:cNvPr id="21883" name="Freeform 400"/>
            <p:cNvSpPr>
              <a:spLocks/>
            </p:cNvSpPr>
            <p:nvPr/>
          </p:nvSpPr>
          <p:spPr bwMode="auto">
            <a:xfrm>
              <a:off x="3054" y="1253"/>
              <a:ext cx="17" cy="6"/>
            </a:xfrm>
            <a:custGeom>
              <a:avLst/>
              <a:gdLst>
                <a:gd name="T0" fmla="*/ 12 w 18"/>
                <a:gd name="T1" fmla="*/ 0 h 6"/>
                <a:gd name="T2" fmla="*/ 6 w 18"/>
                <a:gd name="T3" fmla="*/ 6 h 6"/>
                <a:gd name="T4" fmla="*/ 0 w 18"/>
                <a:gd name="T5" fmla="*/ 6 h 6"/>
                <a:gd name="T6" fmla="*/ 6 w 18"/>
                <a:gd name="T7" fmla="*/ 6 h 6"/>
                <a:gd name="T8" fmla="*/ 12 w 18"/>
                <a:gd name="T9" fmla="*/ 6 h 6"/>
                <a:gd name="T10" fmla="*/ 18 w 18"/>
                <a:gd name="T11" fmla="*/ 0 h 6"/>
                <a:gd name="T12" fmla="*/ 12 w 18"/>
                <a:gd name="T13" fmla="*/ 6 h 6"/>
                <a:gd name="T14" fmla="*/ 12 w 18"/>
                <a:gd name="T15" fmla="*/ 0 h 6"/>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6"/>
                <a:gd name="T26" fmla="*/ 18 w 18"/>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6">
                  <a:moveTo>
                    <a:pt x="12" y="0"/>
                  </a:moveTo>
                  <a:lnTo>
                    <a:pt x="6" y="6"/>
                  </a:lnTo>
                  <a:lnTo>
                    <a:pt x="0" y="6"/>
                  </a:lnTo>
                  <a:lnTo>
                    <a:pt x="6" y="6"/>
                  </a:lnTo>
                  <a:lnTo>
                    <a:pt x="12" y="6"/>
                  </a:lnTo>
                  <a:lnTo>
                    <a:pt x="18" y="0"/>
                  </a:lnTo>
                  <a:lnTo>
                    <a:pt x="12" y="6"/>
                  </a:lnTo>
                  <a:lnTo>
                    <a:pt x="12" y="0"/>
                  </a:lnTo>
                  <a:close/>
                </a:path>
              </a:pathLst>
            </a:custGeom>
            <a:solidFill>
              <a:srgbClr val="239FB1"/>
            </a:solidFill>
            <a:ln w="9525">
              <a:solidFill>
                <a:srgbClr val="000000"/>
              </a:solidFill>
              <a:round/>
              <a:headEnd/>
              <a:tailEnd/>
            </a:ln>
          </p:spPr>
          <p:txBody>
            <a:bodyPr/>
            <a:lstStyle/>
            <a:p>
              <a:pPr algn="ctr"/>
              <a:endParaRPr lang="en-US"/>
            </a:p>
          </p:txBody>
        </p:sp>
        <p:sp>
          <p:nvSpPr>
            <p:cNvPr id="21884" name="Freeform 401"/>
            <p:cNvSpPr>
              <a:spLocks/>
            </p:cNvSpPr>
            <p:nvPr/>
          </p:nvSpPr>
          <p:spPr bwMode="auto">
            <a:xfrm>
              <a:off x="3114" y="1232"/>
              <a:ext cx="155" cy="195"/>
            </a:xfrm>
            <a:custGeom>
              <a:avLst/>
              <a:gdLst>
                <a:gd name="T0" fmla="*/ 144 w 173"/>
                <a:gd name="T1" fmla="*/ 95 h 173"/>
                <a:gd name="T2" fmla="*/ 138 w 173"/>
                <a:gd name="T3" fmla="*/ 89 h 173"/>
                <a:gd name="T4" fmla="*/ 138 w 173"/>
                <a:gd name="T5" fmla="*/ 72 h 173"/>
                <a:gd name="T6" fmla="*/ 120 w 173"/>
                <a:gd name="T7" fmla="*/ 54 h 173"/>
                <a:gd name="T8" fmla="*/ 132 w 173"/>
                <a:gd name="T9" fmla="*/ 42 h 173"/>
                <a:gd name="T10" fmla="*/ 108 w 173"/>
                <a:gd name="T11" fmla="*/ 30 h 173"/>
                <a:gd name="T12" fmla="*/ 108 w 173"/>
                <a:gd name="T13" fmla="*/ 18 h 173"/>
                <a:gd name="T14" fmla="*/ 108 w 173"/>
                <a:gd name="T15" fmla="*/ 12 h 173"/>
                <a:gd name="T16" fmla="*/ 108 w 173"/>
                <a:gd name="T17" fmla="*/ 6 h 173"/>
                <a:gd name="T18" fmla="*/ 90 w 173"/>
                <a:gd name="T19" fmla="*/ 0 h 173"/>
                <a:gd name="T20" fmla="*/ 72 w 173"/>
                <a:gd name="T21" fmla="*/ 6 h 173"/>
                <a:gd name="T22" fmla="*/ 66 w 173"/>
                <a:gd name="T23" fmla="*/ 18 h 173"/>
                <a:gd name="T24" fmla="*/ 60 w 173"/>
                <a:gd name="T25" fmla="*/ 24 h 173"/>
                <a:gd name="T26" fmla="*/ 42 w 173"/>
                <a:gd name="T27" fmla="*/ 24 h 173"/>
                <a:gd name="T28" fmla="*/ 24 w 173"/>
                <a:gd name="T29" fmla="*/ 18 h 173"/>
                <a:gd name="T30" fmla="*/ 12 w 173"/>
                <a:gd name="T31" fmla="*/ 12 h 173"/>
                <a:gd name="T32" fmla="*/ 0 w 173"/>
                <a:gd name="T33" fmla="*/ 12 h 173"/>
                <a:gd name="T34" fmla="*/ 42 w 173"/>
                <a:gd name="T35" fmla="*/ 30 h 173"/>
                <a:gd name="T36" fmla="*/ 54 w 173"/>
                <a:gd name="T37" fmla="*/ 54 h 173"/>
                <a:gd name="T38" fmla="*/ 60 w 173"/>
                <a:gd name="T39" fmla="*/ 72 h 173"/>
                <a:gd name="T40" fmla="*/ 66 w 173"/>
                <a:gd name="T41" fmla="*/ 66 h 173"/>
                <a:gd name="T42" fmla="*/ 72 w 173"/>
                <a:gd name="T43" fmla="*/ 72 h 173"/>
                <a:gd name="T44" fmla="*/ 78 w 173"/>
                <a:gd name="T45" fmla="*/ 84 h 173"/>
                <a:gd name="T46" fmla="*/ 54 w 173"/>
                <a:gd name="T47" fmla="*/ 101 h 173"/>
                <a:gd name="T48" fmla="*/ 42 w 173"/>
                <a:gd name="T49" fmla="*/ 113 h 173"/>
                <a:gd name="T50" fmla="*/ 30 w 173"/>
                <a:gd name="T51" fmla="*/ 119 h 173"/>
                <a:gd name="T52" fmla="*/ 36 w 173"/>
                <a:gd name="T53" fmla="*/ 137 h 173"/>
                <a:gd name="T54" fmla="*/ 36 w 173"/>
                <a:gd name="T55" fmla="*/ 161 h 173"/>
                <a:gd name="T56" fmla="*/ 54 w 173"/>
                <a:gd name="T57" fmla="*/ 167 h 173"/>
                <a:gd name="T58" fmla="*/ 54 w 173"/>
                <a:gd name="T59" fmla="*/ 167 h 173"/>
                <a:gd name="T60" fmla="*/ 60 w 173"/>
                <a:gd name="T61" fmla="*/ 167 h 173"/>
                <a:gd name="T62" fmla="*/ 66 w 173"/>
                <a:gd name="T63" fmla="*/ 173 h 173"/>
                <a:gd name="T64" fmla="*/ 72 w 173"/>
                <a:gd name="T65" fmla="*/ 173 h 173"/>
                <a:gd name="T66" fmla="*/ 102 w 173"/>
                <a:gd name="T67" fmla="*/ 167 h 173"/>
                <a:gd name="T68" fmla="*/ 114 w 173"/>
                <a:gd name="T69" fmla="*/ 161 h 173"/>
                <a:gd name="T70" fmla="*/ 132 w 173"/>
                <a:gd name="T71" fmla="*/ 161 h 173"/>
                <a:gd name="T72" fmla="*/ 138 w 173"/>
                <a:gd name="T73" fmla="*/ 155 h 173"/>
                <a:gd name="T74" fmla="*/ 150 w 173"/>
                <a:gd name="T75" fmla="*/ 143 h 173"/>
                <a:gd name="T76" fmla="*/ 162 w 173"/>
                <a:gd name="T77" fmla="*/ 131 h 173"/>
                <a:gd name="T78" fmla="*/ 173 w 173"/>
                <a:gd name="T79" fmla="*/ 119 h 173"/>
                <a:gd name="T80" fmla="*/ 144 w 173"/>
                <a:gd name="T81" fmla="*/ 107 h 173"/>
                <a:gd name="T82" fmla="*/ 150 w 173"/>
                <a:gd name="T83" fmla="*/ 101 h 173"/>
                <a:gd name="T84" fmla="*/ 144 w 173"/>
                <a:gd name="T85" fmla="*/ 95 h 17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3"/>
                <a:gd name="T130" fmla="*/ 0 h 173"/>
                <a:gd name="T131" fmla="*/ 173 w 173"/>
                <a:gd name="T132" fmla="*/ 173 h 173"/>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3" h="173">
                  <a:moveTo>
                    <a:pt x="144" y="95"/>
                  </a:moveTo>
                  <a:lnTo>
                    <a:pt x="138" y="89"/>
                  </a:lnTo>
                  <a:lnTo>
                    <a:pt x="138" y="72"/>
                  </a:lnTo>
                  <a:lnTo>
                    <a:pt x="120" y="54"/>
                  </a:lnTo>
                  <a:lnTo>
                    <a:pt x="132" y="42"/>
                  </a:lnTo>
                  <a:lnTo>
                    <a:pt x="108" y="30"/>
                  </a:lnTo>
                  <a:lnTo>
                    <a:pt x="108" y="18"/>
                  </a:lnTo>
                  <a:lnTo>
                    <a:pt x="108" y="12"/>
                  </a:lnTo>
                  <a:lnTo>
                    <a:pt x="108" y="6"/>
                  </a:lnTo>
                  <a:lnTo>
                    <a:pt x="90" y="0"/>
                  </a:lnTo>
                  <a:lnTo>
                    <a:pt x="72" y="6"/>
                  </a:lnTo>
                  <a:lnTo>
                    <a:pt x="66" y="18"/>
                  </a:lnTo>
                  <a:lnTo>
                    <a:pt x="60" y="24"/>
                  </a:lnTo>
                  <a:lnTo>
                    <a:pt x="42" y="24"/>
                  </a:lnTo>
                  <a:lnTo>
                    <a:pt x="24" y="18"/>
                  </a:lnTo>
                  <a:lnTo>
                    <a:pt x="12" y="12"/>
                  </a:lnTo>
                  <a:lnTo>
                    <a:pt x="0" y="12"/>
                  </a:lnTo>
                  <a:lnTo>
                    <a:pt x="42" y="30"/>
                  </a:lnTo>
                  <a:lnTo>
                    <a:pt x="54" y="54"/>
                  </a:lnTo>
                  <a:lnTo>
                    <a:pt x="60" y="72"/>
                  </a:lnTo>
                  <a:lnTo>
                    <a:pt x="66" y="66"/>
                  </a:lnTo>
                  <a:lnTo>
                    <a:pt x="72" y="72"/>
                  </a:lnTo>
                  <a:lnTo>
                    <a:pt x="78" y="84"/>
                  </a:lnTo>
                  <a:lnTo>
                    <a:pt x="54" y="101"/>
                  </a:lnTo>
                  <a:lnTo>
                    <a:pt x="42" y="113"/>
                  </a:lnTo>
                  <a:lnTo>
                    <a:pt x="30" y="119"/>
                  </a:lnTo>
                  <a:lnTo>
                    <a:pt x="36" y="137"/>
                  </a:lnTo>
                  <a:lnTo>
                    <a:pt x="36" y="161"/>
                  </a:lnTo>
                  <a:lnTo>
                    <a:pt x="54" y="167"/>
                  </a:lnTo>
                  <a:lnTo>
                    <a:pt x="60" y="167"/>
                  </a:lnTo>
                  <a:lnTo>
                    <a:pt x="66" y="173"/>
                  </a:lnTo>
                  <a:lnTo>
                    <a:pt x="72" y="173"/>
                  </a:lnTo>
                  <a:lnTo>
                    <a:pt x="102" y="167"/>
                  </a:lnTo>
                  <a:lnTo>
                    <a:pt x="114" y="161"/>
                  </a:lnTo>
                  <a:lnTo>
                    <a:pt x="132" y="161"/>
                  </a:lnTo>
                  <a:lnTo>
                    <a:pt x="138" y="155"/>
                  </a:lnTo>
                  <a:lnTo>
                    <a:pt x="150" y="143"/>
                  </a:lnTo>
                  <a:lnTo>
                    <a:pt x="162" y="131"/>
                  </a:lnTo>
                  <a:lnTo>
                    <a:pt x="173" y="119"/>
                  </a:lnTo>
                  <a:lnTo>
                    <a:pt x="144" y="107"/>
                  </a:lnTo>
                  <a:lnTo>
                    <a:pt x="150" y="101"/>
                  </a:lnTo>
                  <a:lnTo>
                    <a:pt x="144" y="95"/>
                  </a:lnTo>
                  <a:close/>
                </a:path>
              </a:pathLst>
            </a:custGeom>
            <a:solidFill>
              <a:srgbClr val="239FB1"/>
            </a:solidFill>
            <a:ln w="9525">
              <a:solidFill>
                <a:srgbClr val="000000"/>
              </a:solidFill>
              <a:round/>
              <a:headEnd/>
              <a:tailEnd/>
            </a:ln>
          </p:spPr>
          <p:txBody>
            <a:bodyPr/>
            <a:lstStyle/>
            <a:p>
              <a:pPr algn="ctr"/>
              <a:endParaRPr lang="en-US"/>
            </a:p>
          </p:txBody>
        </p:sp>
        <p:sp>
          <p:nvSpPr>
            <p:cNvPr id="21885" name="Rectangle 402"/>
            <p:cNvSpPr>
              <a:spLocks noChangeArrowheads="1"/>
            </p:cNvSpPr>
            <p:nvPr/>
          </p:nvSpPr>
          <p:spPr bwMode="auto">
            <a:xfrm>
              <a:off x="3011" y="1697"/>
              <a:ext cx="0" cy="7"/>
            </a:xfrm>
            <a:prstGeom prst="rect">
              <a:avLst/>
            </a:prstGeom>
            <a:solidFill>
              <a:srgbClr val="6F73BF"/>
            </a:solidFill>
            <a:ln w="9525">
              <a:solidFill>
                <a:srgbClr val="000000"/>
              </a:solidFill>
              <a:miter lim="800000"/>
              <a:headEnd/>
              <a:tailEnd/>
            </a:ln>
          </p:spPr>
          <p:txBody>
            <a:bodyPr/>
            <a:lstStyle/>
            <a:p>
              <a:pPr algn="ctr"/>
              <a:endParaRPr lang="en-US"/>
            </a:p>
          </p:txBody>
        </p:sp>
        <p:sp>
          <p:nvSpPr>
            <p:cNvPr id="21886" name="Freeform 403"/>
            <p:cNvSpPr>
              <a:spLocks/>
            </p:cNvSpPr>
            <p:nvPr/>
          </p:nvSpPr>
          <p:spPr bwMode="auto">
            <a:xfrm>
              <a:off x="3011" y="1664"/>
              <a:ext cx="108" cy="54"/>
            </a:xfrm>
            <a:custGeom>
              <a:avLst/>
              <a:gdLst>
                <a:gd name="T0" fmla="*/ 42 w 120"/>
                <a:gd name="T1" fmla="*/ 36 h 48"/>
                <a:gd name="T2" fmla="*/ 24 w 120"/>
                <a:gd name="T3" fmla="*/ 42 h 48"/>
                <a:gd name="T4" fmla="*/ 18 w 120"/>
                <a:gd name="T5" fmla="*/ 42 h 48"/>
                <a:gd name="T6" fmla="*/ 6 w 120"/>
                <a:gd name="T7" fmla="*/ 36 h 48"/>
                <a:gd name="T8" fmla="*/ 0 w 120"/>
                <a:gd name="T9" fmla="*/ 36 h 48"/>
                <a:gd name="T10" fmla="*/ 0 w 120"/>
                <a:gd name="T11" fmla="*/ 36 h 48"/>
                <a:gd name="T12" fmla="*/ 0 w 120"/>
                <a:gd name="T13" fmla="*/ 30 h 48"/>
                <a:gd name="T14" fmla="*/ 0 w 120"/>
                <a:gd name="T15" fmla="*/ 24 h 48"/>
                <a:gd name="T16" fmla="*/ 12 w 120"/>
                <a:gd name="T17" fmla="*/ 30 h 48"/>
                <a:gd name="T18" fmla="*/ 18 w 120"/>
                <a:gd name="T19" fmla="*/ 30 h 48"/>
                <a:gd name="T20" fmla="*/ 18 w 120"/>
                <a:gd name="T21" fmla="*/ 24 h 48"/>
                <a:gd name="T22" fmla="*/ 36 w 120"/>
                <a:gd name="T23" fmla="*/ 24 h 48"/>
                <a:gd name="T24" fmla="*/ 54 w 120"/>
                <a:gd name="T25" fmla="*/ 24 h 48"/>
                <a:gd name="T26" fmla="*/ 54 w 120"/>
                <a:gd name="T27" fmla="*/ 24 h 48"/>
                <a:gd name="T28" fmla="*/ 54 w 120"/>
                <a:gd name="T29" fmla="*/ 12 h 48"/>
                <a:gd name="T30" fmla="*/ 66 w 120"/>
                <a:gd name="T31" fmla="*/ 0 h 48"/>
                <a:gd name="T32" fmla="*/ 72 w 120"/>
                <a:gd name="T33" fmla="*/ 6 h 48"/>
                <a:gd name="T34" fmla="*/ 84 w 120"/>
                <a:gd name="T35" fmla="*/ 0 h 48"/>
                <a:gd name="T36" fmla="*/ 108 w 120"/>
                <a:gd name="T37" fmla="*/ 0 h 48"/>
                <a:gd name="T38" fmla="*/ 120 w 120"/>
                <a:gd name="T39" fmla="*/ 18 h 48"/>
                <a:gd name="T40" fmla="*/ 114 w 120"/>
                <a:gd name="T41" fmla="*/ 24 h 48"/>
                <a:gd name="T42" fmla="*/ 114 w 120"/>
                <a:gd name="T43" fmla="*/ 24 h 48"/>
                <a:gd name="T44" fmla="*/ 108 w 120"/>
                <a:gd name="T45" fmla="*/ 36 h 48"/>
                <a:gd name="T46" fmla="*/ 102 w 120"/>
                <a:gd name="T47" fmla="*/ 42 h 48"/>
                <a:gd name="T48" fmla="*/ 72 w 120"/>
                <a:gd name="T49" fmla="*/ 48 h 48"/>
                <a:gd name="T50" fmla="*/ 66 w 120"/>
                <a:gd name="T51" fmla="*/ 48 h 48"/>
                <a:gd name="T52" fmla="*/ 42 w 120"/>
                <a:gd name="T53" fmla="*/ 36 h 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20"/>
                <a:gd name="T82" fmla="*/ 0 h 48"/>
                <a:gd name="T83" fmla="*/ 120 w 120"/>
                <a:gd name="T84" fmla="*/ 48 h 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20" h="48">
                  <a:moveTo>
                    <a:pt x="42" y="36"/>
                  </a:moveTo>
                  <a:lnTo>
                    <a:pt x="24" y="42"/>
                  </a:lnTo>
                  <a:lnTo>
                    <a:pt x="18" y="42"/>
                  </a:lnTo>
                  <a:lnTo>
                    <a:pt x="6" y="36"/>
                  </a:lnTo>
                  <a:lnTo>
                    <a:pt x="0" y="36"/>
                  </a:lnTo>
                  <a:lnTo>
                    <a:pt x="0" y="30"/>
                  </a:lnTo>
                  <a:lnTo>
                    <a:pt x="0" y="24"/>
                  </a:lnTo>
                  <a:lnTo>
                    <a:pt x="12" y="30"/>
                  </a:lnTo>
                  <a:lnTo>
                    <a:pt x="18" y="30"/>
                  </a:lnTo>
                  <a:lnTo>
                    <a:pt x="18" y="24"/>
                  </a:lnTo>
                  <a:lnTo>
                    <a:pt x="36" y="24"/>
                  </a:lnTo>
                  <a:lnTo>
                    <a:pt x="54" y="24"/>
                  </a:lnTo>
                  <a:lnTo>
                    <a:pt x="54" y="12"/>
                  </a:lnTo>
                  <a:lnTo>
                    <a:pt x="66" y="0"/>
                  </a:lnTo>
                  <a:lnTo>
                    <a:pt x="72" y="6"/>
                  </a:lnTo>
                  <a:lnTo>
                    <a:pt x="84" y="0"/>
                  </a:lnTo>
                  <a:lnTo>
                    <a:pt x="108" y="0"/>
                  </a:lnTo>
                  <a:lnTo>
                    <a:pt x="120" y="18"/>
                  </a:lnTo>
                  <a:lnTo>
                    <a:pt x="114" y="24"/>
                  </a:lnTo>
                  <a:lnTo>
                    <a:pt x="108" y="36"/>
                  </a:lnTo>
                  <a:lnTo>
                    <a:pt x="102" y="42"/>
                  </a:lnTo>
                  <a:lnTo>
                    <a:pt x="72" y="48"/>
                  </a:lnTo>
                  <a:lnTo>
                    <a:pt x="66" y="48"/>
                  </a:lnTo>
                  <a:lnTo>
                    <a:pt x="42" y="36"/>
                  </a:lnTo>
                  <a:close/>
                </a:path>
              </a:pathLst>
            </a:custGeom>
            <a:solidFill>
              <a:srgbClr val="6F73BF"/>
            </a:solidFill>
            <a:ln w="9525">
              <a:solidFill>
                <a:srgbClr val="000000"/>
              </a:solidFill>
              <a:round/>
              <a:headEnd/>
              <a:tailEnd/>
            </a:ln>
          </p:spPr>
          <p:txBody>
            <a:bodyPr/>
            <a:lstStyle/>
            <a:p>
              <a:pPr algn="ctr"/>
              <a:endParaRPr lang="en-US"/>
            </a:p>
          </p:txBody>
        </p:sp>
        <p:sp>
          <p:nvSpPr>
            <p:cNvPr id="21887" name="Freeform 404"/>
            <p:cNvSpPr>
              <a:spLocks/>
            </p:cNvSpPr>
            <p:nvPr/>
          </p:nvSpPr>
          <p:spPr bwMode="auto">
            <a:xfrm>
              <a:off x="3103" y="1744"/>
              <a:ext cx="59" cy="61"/>
            </a:xfrm>
            <a:custGeom>
              <a:avLst/>
              <a:gdLst>
                <a:gd name="T0" fmla="*/ 60 w 66"/>
                <a:gd name="T1" fmla="*/ 6 h 54"/>
                <a:gd name="T2" fmla="*/ 60 w 66"/>
                <a:gd name="T3" fmla="*/ 6 h 54"/>
                <a:gd name="T4" fmla="*/ 54 w 66"/>
                <a:gd name="T5" fmla="*/ 12 h 54"/>
                <a:gd name="T6" fmla="*/ 54 w 66"/>
                <a:gd name="T7" fmla="*/ 12 h 54"/>
                <a:gd name="T8" fmla="*/ 54 w 66"/>
                <a:gd name="T9" fmla="*/ 18 h 54"/>
                <a:gd name="T10" fmla="*/ 60 w 66"/>
                <a:gd name="T11" fmla="*/ 18 h 54"/>
                <a:gd name="T12" fmla="*/ 66 w 66"/>
                <a:gd name="T13" fmla="*/ 24 h 54"/>
                <a:gd name="T14" fmla="*/ 60 w 66"/>
                <a:gd name="T15" fmla="*/ 24 h 54"/>
                <a:gd name="T16" fmla="*/ 60 w 66"/>
                <a:gd name="T17" fmla="*/ 30 h 54"/>
                <a:gd name="T18" fmla="*/ 60 w 66"/>
                <a:gd name="T19" fmla="*/ 30 h 54"/>
                <a:gd name="T20" fmla="*/ 54 w 66"/>
                <a:gd name="T21" fmla="*/ 36 h 54"/>
                <a:gd name="T22" fmla="*/ 60 w 66"/>
                <a:gd name="T23" fmla="*/ 36 h 54"/>
                <a:gd name="T24" fmla="*/ 54 w 66"/>
                <a:gd name="T25" fmla="*/ 42 h 54"/>
                <a:gd name="T26" fmla="*/ 54 w 66"/>
                <a:gd name="T27" fmla="*/ 36 h 54"/>
                <a:gd name="T28" fmla="*/ 48 w 66"/>
                <a:gd name="T29" fmla="*/ 42 h 54"/>
                <a:gd name="T30" fmla="*/ 48 w 66"/>
                <a:gd name="T31" fmla="*/ 42 h 54"/>
                <a:gd name="T32" fmla="*/ 48 w 66"/>
                <a:gd name="T33" fmla="*/ 48 h 54"/>
                <a:gd name="T34" fmla="*/ 48 w 66"/>
                <a:gd name="T35" fmla="*/ 54 h 54"/>
                <a:gd name="T36" fmla="*/ 42 w 66"/>
                <a:gd name="T37" fmla="*/ 48 h 54"/>
                <a:gd name="T38" fmla="*/ 36 w 66"/>
                <a:gd name="T39" fmla="*/ 48 h 54"/>
                <a:gd name="T40" fmla="*/ 36 w 66"/>
                <a:gd name="T41" fmla="*/ 42 h 54"/>
                <a:gd name="T42" fmla="*/ 36 w 66"/>
                <a:gd name="T43" fmla="*/ 42 h 54"/>
                <a:gd name="T44" fmla="*/ 30 w 66"/>
                <a:gd name="T45" fmla="*/ 36 h 54"/>
                <a:gd name="T46" fmla="*/ 24 w 66"/>
                <a:gd name="T47" fmla="*/ 36 h 54"/>
                <a:gd name="T48" fmla="*/ 24 w 66"/>
                <a:gd name="T49" fmla="*/ 30 h 54"/>
                <a:gd name="T50" fmla="*/ 12 w 66"/>
                <a:gd name="T51" fmla="*/ 18 h 54"/>
                <a:gd name="T52" fmla="*/ 12 w 66"/>
                <a:gd name="T53" fmla="*/ 18 h 54"/>
                <a:gd name="T54" fmla="*/ 6 w 66"/>
                <a:gd name="T55" fmla="*/ 18 h 54"/>
                <a:gd name="T56" fmla="*/ 6 w 66"/>
                <a:gd name="T57" fmla="*/ 12 h 54"/>
                <a:gd name="T58" fmla="*/ 0 w 66"/>
                <a:gd name="T59" fmla="*/ 6 h 54"/>
                <a:gd name="T60" fmla="*/ 0 w 66"/>
                <a:gd name="T61" fmla="*/ 0 h 54"/>
                <a:gd name="T62" fmla="*/ 6 w 66"/>
                <a:gd name="T63" fmla="*/ 0 h 54"/>
                <a:gd name="T64" fmla="*/ 6 w 66"/>
                <a:gd name="T65" fmla="*/ 6 h 54"/>
                <a:gd name="T66" fmla="*/ 12 w 66"/>
                <a:gd name="T67" fmla="*/ 0 h 54"/>
                <a:gd name="T68" fmla="*/ 18 w 66"/>
                <a:gd name="T69" fmla="*/ 0 h 54"/>
                <a:gd name="T70" fmla="*/ 24 w 66"/>
                <a:gd name="T71" fmla="*/ 0 h 54"/>
                <a:gd name="T72" fmla="*/ 36 w 66"/>
                <a:gd name="T73" fmla="*/ 0 h 54"/>
                <a:gd name="T74" fmla="*/ 36 w 66"/>
                <a:gd name="T75" fmla="*/ 0 h 54"/>
                <a:gd name="T76" fmla="*/ 36 w 66"/>
                <a:gd name="T77" fmla="*/ 0 h 54"/>
                <a:gd name="T78" fmla="*/ 42 w 66"/>
                <a:gd name="T79" fmla="*/ 0 h 54"/>
                <a:gd name="T80" fmla="*/ 42 w 66"/>
                <a:gd name="T81" fmla="*/ 0 h 54"/>
                <a:gd name="T82" fmla="*/ 48 w 66"/>
                <a:gd name="T83" fmla="*/ 0 h 54"/>
                <a:gd name="T84" fmla="*/ 48 w 66"/>
                <a:gd name="T85" fmla="*/ 6 h 54"/>
                <a:gd name="T86" fmla="*/ 54 w 66"/>
                <a:gd name="T87" fmla="*/ 6 h 54"/>
                <a:gd name="T88" fmla="*/ 60 w 66"/>
                <a:gd name="T89" fmla="*/ 6 h 5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66"/>
                <a:gd name="T136" fmla="*/ 0 h 54"/>
                <a:gd name="T137" fmla="*/ 66 w 66"/>
                <a:gd name="T138" fmla="*/ 54 h 5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66" h="54">
                  <a:moveTo>
                    <a:pt x="60" y="6"/>
                  </a:moveTo>
                  <a:lnTo>
                    <a:pt x="60" y="6"/>
                  </a:lnTo>
                  <a:lnTo>
                    <a:pt x="54" y="12"/>
                  </a:lnTo>
                  <a:lnTo>
                    <a:pt x="54" y="18"/>
                  </a:lnTo>
                  <a:lnTo>
                    <a:pt x="60" y="18"/>
                  </a:lnTo>
                  <a:lnTo>
                    <a:pt x="66" y="24"/>
                  </a:lnTo>
                  <a:lnTo>
                    <a:pt x="60" y="24"/>
                  </a:lnTo>
                  <a:lnTo>
                    <a:pt x="60" y="30"/>
                  </a:lnTo>
                  <a:lnTo>
                    <a:pt x="54" y="36"/>
                  </a:lnTo>
                  <a:lnTo>
                    <a:pt x="60" y="36"/>
                  </a:lnTo>
                  <a:lnTo>
                    <a:pt x="54" y="42"/>
                  </a:lnTo>
                  <a:lnTo>
                    <a:pt x="54" y="36"/>
                  </a:lnTo>
                  <a:lnTo>
                    <a:pt x="48" y="42"/>
                  </a:lnTo>
                  <a:lnTo>
                    <a:pt x="48" y="48"/>
                  </a:lnTo>
                  <a:lnTo>
                    <a:pt x="48" y="54"/>
                  </a:lnTo>
                  <a:lnTo>
                    <a:pt x="42" y="48"/>
                  </a:lnTo>
                  <a:lnTo>
                    <a:pt x="36" y="48"/>
                  </a:lnTo>
                  <a:lnTo>
                    <a:pt x="36" y="42"/>
                  </a:lnTo>
                  <a:lnTo>
                    <a:pt x="30" y="36"/>
                  </a:lnTo>
                  <a:lnTo>
                    <a:pt x="24" y="36"/>
                  </a:lnTo>
                  <a:lnTo>
                    <a:pt x="24" y="30"/>
                  </a:lnTo>
                  <a:lnTo>
                    <a:pt x="12" y="18"/>
                  </a:lnTo>
                  <a:lnTo>
                    <a:pt x="6" y="18"/>
                  </a:lnTo>
                  <a:lnTo>
                    <a:pt x="6" y="12"/>
                  </a:lnTo>
                  <a:lnTo>
                    <a:pt x="0" y="6"/>
                  </a:lnTo>
                  <a:lnTo>
                    <a:pt x="0" y="0"/>
                  </a:lnTo>
                  <a:lnTo>
                    <a:pt x="6" y="0"/>
                  </a:lnTo>
                  <a:lnTo>
                    <a:pt x="6" y="6"/>
                  </a:lnTo>
                  <a:lnTo>
                    <a:pt x="12" y="0"/>
                  </a:lnTo>
                  <a:lnTo>
                    <a:pt x="18" y="0"/>
                  </a:lnTo>
                  <a:lnTo>
                    <a:pt x="24" y="0"/>
                  </a:lnTo>
                  <a:lnTo>
                    <a:pt x="36" y="0"/>
                  </a:lnTo>
                  <a:lnTo>
                    <a:pt x="42" y="0"/>
                  </a:lnTo>
                  <a:lnTo>
                    <a:pt x="48" y="0"/>
                  </a:lnTo>
                  <a:lnTo>
                    <a:pt x="48" y="6"/>
                  </a:lnTo>
                  <a:lnTo>
                    <a:pt x="54" y="6"/>
                  </a:lnTo>
                  <a:lnTo>
                    <a:pt x="60" y="6"/>
                  </a:lnTo>
                  <a:close/>
                </a:path>
              </a:pathLst>
            </a:custGeom>
            <a:solidFill>
              <a:srgbClr val="6F73BF"/>
            </a:solidFill>
            <a:ln w="9525">
              <a:solidFill>
                <a:srgbClr val="000000"/>
              </a:solidFill>
              <a:round/>
              <a:headEnd/>
              <a:tailEnd/>
            </a:ln>
          </p:spPr>
          <p:txBody>
            <a:bodyPr/>
            <a:lstStyle/>
            <a:p>
              <a:pPr algn="ctr"/>
              <a:endParaRPr lang="en-US"/>
            </a:p>
          </p:txBody>
        </p:sp>
        <p:sp>
          <p:nvSpPr>
            <p:cNvPr id="21888" name="Freeform 405"/>
            <p:cNvSpPr>
              <a:spLocks/>
            </p:cNvSpPr>
            <p:nvPr/>
          </p:nvSpPr>
          <p:spPr bwMode="auto">
            <a:xfrm>
              <a:off x="3071" y="1711"/>
              <a:ext cx="85" cy="80"/>
            </a:xfrm>
            <a:custGeom>
              <a:avLst/>
              <a:gdLst>
                <a:gd name="T0" fmla="*/ 84 w 96"/>
                <a:gd name="T1" fmla="*/ 35 h 71"/>
                <a:gd name="T2" fmla="*/ 90 w 96"/>
                <a:gd name="T3" fmla="*/ 35 h 71"/>
                <a:gd name="T4" fmla="*/ 90 w 96"/>
                <a:gd name="T5" fmla="*/ 29 h 71"/>
                <a:gd name="T6" fmla="*/ 96 w 96"/>
                <a:gd name="T7" fmla="*/ 29 h 71"/>
                <a:gd name="T8" fmla="*/ 96 w 96"/>
                <a:gd name="T9" fmla="*/ 29 h 71"/>
                <a:gd name="T10" fmla="*/ 90 w 96"/>
                <a:gd name="T11" fmla="*/ 29 h 71"/>
                <a:gd name="T12" fmla="*/ 84 w 96"/>
                <a:gd name="T13" fmla="*/ 23 h 71"/>
                <a:gd name="T14" fmla="*/ 90 w 96"/>
                <a:gd name="T15" fmla="*/ 23 h 71"/>
                <a:gd name="T16" fmla="*/ 84 w 96"/>
                <a:gd name="T17" fmla="*/ 23 h 71"/>
                <a:gd name="T18" fmla="*/ 84 w 96"/>
                <a:gd name="T19" fmla="*/ 17 h 71"/>
                <a:gd name="T20" fmla="*/ 60 w 96"/>
                <a:gd name="T21" fmla="*/ 17 h 71"/>
                <a:gd name="T22" fmla="*/ 48 w 96"/>
                <a:gd name="T23" fmla="*/ 0 h 71"/>
                <a:gd name="T24" fmla="*/ 42 w 96"/>
                <a:gd name="T25" fmla="*/ 6 h 71"/>
                <a:gd name="T26" fmla="*/ 42 w 96"/>
                <a:gd name="T27" fmla="*/ 6 h 71"/>
                <a:gd name="T28" fmla="*/ 42 w 96"/>
                <a:gd name="T29" fmla="*/ 6 h 71"/>
                <a:gd name="T30" fmla="*/ 36 w 96"/>
                <a:gd name="T31" fmla="*/ 6 h 71"/>
                <a:gd name="T32" fmla="*/ 36 w 96"/>
                <a:gd name="T33" fmla="*/ 6 h 71"/>
                <a:gd name="T34" fmla="*/ 30 w 96"/>
                <a:gd name="T35" fmla="*/ 12 h 71"/>
                <a:gd name="T36" fmla="*/ 30 w 96"/>
                <a:gd name="T37" fmla="*/ 12 h 71"/>
                <a:gd name="T38" fmla="*/ 30 w 96"/>
                <a:gd name="T39" fmla="*/ 12 h 71"/>
                <a:gd name="T40" fmla="*/ 36 w 96"/>
                <a:gd name="T41" fmla="*/ 17 h 71"/>
                <a:gd name="T42" fmla="*/ 30 w 96"/>
                <a:gd name="T43" fmla="*/ 17 h 71"/>
                <a:gd name="T44" fmla="*/ 30 w 96"/>
                <a:gd name="T45" fmla="*/ 17 h 71"/>
                <a:gd name="T46" fmla="*/ 30 w 96"/>
                <a:gd name="T47" fmla="*/ 23 h 71"/>
                <a:gd name="T48" fmla="*/ 30 w 96"/>
                <a:gd name="T49" fmla="*/ 23 h 71"/>
                <a:gd name="T50" fmla="*/ 24 w 96"/>
                <a:gd name="T51" fmla="*/ 23 h 71"/>
                <a:gd name="T52" fmla="*/ 24 w 96"/>
                <a:gd name="T53" fmla="*/ 23 h 71"/>
                <a:gd name="T54" fmla="*/ 18 w 96"/>
                <a:gd name="T55" fmla="*/ 23 h 71"/>
                <a:gd name="T56" fmla="*/ 18 w 96"/>
                <a:gd name="T57" fmla="*/ 23 h 71"/>
                <a:gd name="T58" fmla="*/ 12 w 96"/>
                <a:gd name="T59" fmla="*/ 23 h 71"/>
                <a:gd name="T60" fmla="*/ 6 w 96"/>
                <a:gd name="T61" fmla="*/ 23 h 71"/>
                <a:gd name="T62" fmla="*/ 0 w 96"/>
                <a:gd name="T63" fmla="*/ 23 h 71"/>
                <a:gd name="T64" fmla="*/ 6 w 96"/>
                <a:gd name="T65" fmla="*/ 29 h 71"/>
                <a:gd name="T66" fmla="*/ 12 w 96"/>
                <a:gd name="T67" fmla="*/ 35 h 71"/>
                <a:gd name="T68" fmla="*/ 12 w 96"/>
                <a:gd name="T69" fmla="*/ 29 h 71"/>
                <a:gd name="T70" fmla="*/ 24 w 96"/>
                <a:gd name="T71" fmla="*/ 47 h 71"/>
                <a:gd name="T72" fmla="*/ 30 w 96"/>
                <a:gd name="T73" fmla="*/ 53 h 71"/>
                <a:gd name="T74" fmla="*/ 48 w 96"/>
                <a:gd name="T75" fmla="*/ 65 h 71"/>
                <a:gd name="T76" fmla="*/ 66 w 96"/>
                <a:gd name="T77" fmla="*/ 71 h 71"/>
                <a:gd name="T78" fmla="*/ 66 w 96"/>
                <a:gd name="T79" fmla="*/ 71 h 71"/>
                <a:gd name="T80" fmla="*/ 72 w 96"/>
                <a:gd name="T81" fmla="*/ 71 h 71"/>
                <a:gd name="T82" fmla="*/ 72 w 96"/>
                <a:gd name="T83" fmla="*/ 71 h 71"/>
                <a:gd name="T84" fmla="*/ 66 w 96"/>
                <a:gd name="T85" fmla="*/ 65 h 71"/>
                <a:gd name="T86" fmla="*/ 60 w 96"/>
                <a:gd name="T87" fmla="*/ 65 h 71"/>
                <a:gd name="T88" fmla="*/ 60 w 96"/>
                <a:gd name="T89" fmla="*/ 59 h 71"/>
                <a:gd name="T90" fmla="*/ 48 w 96"/>
                <a:gd name="T91" fmla="*/ 47 h 71"/>
                <a:gd name="T92" fmla="*/ 48 w 96"/>
                <a:gd name="T93" fmla="*/ 47 h 71"/>
                <a:gd name="T94" fmla="*/ 42 w 96"/>
                <a:gd name="T95" fmla="*/ 47 h 71"/>
                <a:gd name="T96" fmla="*/ 42 w 96"/>
                <a:gd name="T97" fmla="*/ 41 h 71"/>
                <a:gd name="T98" fmla="*/ 36 w 96"/>
                <a:gd name="T99" fmla="*/ 35 h 71"/>
                <a:gd name="T100" fmla="*/ 36 w 96"/>
                <a:gd name="T101" fmla="*/ 29 h 71"/>
                <a:gd name="T102" fmla="*/ 42 w 96"/>
                <a:gd name="T103" fmla="*/ 29 h 71"/>
                <a:gd name="T104" fmla="*/ 42 w 96"/>
                <a:gd name="T105" fmla="*/ 35 h 71"/>
                <a:gd name="T106" fmla="*/ 48 w 96"/>
                <a:gd name="T107" fmla="*/ 29 h 71"/>
                <a:gd name="T108" fmla="*/ 54 w 96"/>
                <a:gd name="T109" fmla="*/ 29 h 71"/>
                <a:gd name="T110" fmla="*/ 60 w 96"/>
                <a:gd name="T111" fmla="*/ 29 h 71"/>
                <a:gd name="T112" fmla="*/ 72 w 96"/>
                <a:gd name="T113" fmla="*/ 29 h 71"/>
                <a:gd name="T114" fmla="*/ 72 w 96"/>
                <a:gd name="T115" fmla="*/ 29 h 71"/>
                <a:gd name="T116" fmla="*/ 72 w 96"/>
                <a:gd name="T117" fmla="*/ 29 h 71"/>
                <a:gd name="T118" fmla="*/ 78 w 96"/>
                <a:gd name="T119" fmla="*/ 29 h 71"/>
                <a:gd name="T120" fmla="*/ 78 w 96"/>
                <a:gd name="T121" fmla="*/ 29 h 71"/>
                <a:gd name="T122" fmla="*/ 84 w 96"/>
                <a:gd name="T123" fmla="*/ 29 h 71"/>
                <a:gd name="T124" fmla="*/ 84 w 96"/>
                <a:gd name="T125" fmla="*/ 35 h 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96"/>
                <a:gd name="T190" fmla="*/ 0 h 71"/>
                <a:gd name="T191" fmla="*/ 96 w 96"/>
                <a:gd name="T192" fmla="*/ 71 h 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96" h="71">
                  <a:moveTo>
                    <a:pt x="84" y="35"/>
                  </a:moveTo>
                  <a:lnTo>
                    <a:pt x="90" y="35"/>
                  </a:lnTo>
                  <a:lnTo>
                    <a:pt x="90" y="29"/>
                  </a:lnTo>
                  <a:lnTo>
                    <a:pt x="96" y="29"/>
                  </a:lnTo>
                  <a:lnTo>
                    <a:pt x="90" y="29"/>
                  </a:lnTo>
                  <a:lnTo>
                    <a:pt x="84" y="23"/>
                  </a:lnTo>
                  <a:lnTo>
                    <a:pt x="90" y="23"/>
                  </a:lnTo>
                  <a:lnTo>
                    <a:pt x="84" y="23"/>
                  </a:lnTo>
                  <a:lnTo>
                    <a:pt x="84" y="17"/>
                  </a:lnTo>
                  <a:lnTo>
                    <a:pt x="60" y="17"/>
                  </a:lnTo>
                  <a:lnTo>
                    <a:pt x="48" y="0"/>
                  </a:lnTo>
                  <a:lnTo>
                    <a:pt x="42" y="6"/>
                  </a:lnTo>
                  <a:lnTo>
                    <a:pt x="36" y="6"/>
                  </a:lnTo>
                  <a:lnTo>
                    <a:pt x="30" y="12"/>
                  </a:lnTo>
                  <a:lnTo>
                    <a:pt x="36" y="17"/>
                  </a:lnTo>
                  <a:lnTo>
                    <a:pt x="30" y="17"/>
                  </a:lnTo>
                  <a:lnTo>
                    <a:pt x="30" y="23"/>
                  </a:lnTo>
                  <a:lnTo>
                    <a:pt x="24" y="23"/>
                  </a:lnTo>
                  <a:lnTo>
                    <a:pt x="18" y="23"/>
                  </a:lnTo>
                  <a:lnTo>
                    <a:pt x="12" y="23"/>
                  </a:lnTo>
                  <a:lnTo>
                    <a:pt x="6" y="23"/>
                  </a:lnTo>
                  <a:lnTo>
                    <a:pt x="0" y="23"/>
                  </a:lnTo>
                  <a:lnTo>
                    <a:pt x="6" y="29"/>
                  </a:lnTo>
                  <a:lnTo>
                    <a:pt x="12" y="35"/>
                  </a:lnTo>
                  <a:lnTo>
                    <a:pt x="12" y="29"/>
                  </a:lnTo>
                  <a:lnTo>
                    <a:pt x="24" y="47"/>
                  </a:lnTo>
                  <a:lnTo>
                    <a:pt x="30" y="53"/>
                  </a:lnTo>
                  <a:lnTo>
                    <a:pt x="48" y="65"/>
                  </a:lnTo>
                  <a:lnTo>
                    <a:pt x="66" y="71"/>
                  </a:lnTo>
                  <a:lnTo>
                    <a:pt x="72" y="71"/>
                  </a:lnTo>
                  <a:lnTo>
                    <a:pt x="66" y="65"/>
                  </a:lnTo>
                  <a:lnTo>
                    <a:pt x="60" y="65"/>
                  </a:lnTo>
                  <a:lnTo>
                    <a:pt x="60" y="59"/>
                  </a:lnTo>
                  <a:lnTo>
                    <a:pt x="48" y="47"/>
                  </a:lnTo>
                  <a:lnTo>
                    <a:pt x="42" y="47"/>
                  </a:lnTo>
                  <a:lnTo>
                    <a:pt x="42" y="41"/>
                  </a:lnTo>
                  <a:lnTo>
                    <a:pt x="36" y="35"/>
                  </a:lnTo>
                  <a:lnTo>
                    <a:pt x="36" y="29"/>
                  </a:lnTo>
                  <a:lnTo>
                    <a:pt x="42" y="29"/>
                  </a:lnTo>
                  <a:lnTo>
                    <a:pt x="42" y="35"/>
                  </a:lnTo>
                  <a:lnTo>
                    <a:pt x="48" y="29"/>
                  </a:lnTo>
                  <a:lnTo>
                    <a:pt x="54" y="29"/>
                  </a:lnTo>
                  <a:lnTo>
                    <a:pt x="60" y="29"/>
                  </a:lnTo>
                  <a:lnTo>
                    <a:pt x="72" y="29"/>
                  </a:lnTo>
                  <a:lnTo>
                    <a:pt x="78" y="29"/>
                  </a:lnTo>
                  <a:lnTo>
                    <a:pt x="84" y="29"/>
                  </a:lnTo>
                  <a:lnTo>
                    <a:pt x="84" y="35"/>
                  </a:lnTo>
                  <a:close/>
                </a:path>
              </a:pathLst>
            </a:custGeom>
            <a:solidFill>
              <a:srgbClr val="6F73BF"/>
            </a:solidFill>
            <a:ln w="9525">
              <a:solidFill>
                <a:srgbClr val="000000"/>
              </a:solidFill>
              <a:round/>
              <a:headEnd/>
              <a:tailEnd/>
            </a:ln>
          </p:spPr>
          <p:txBody>
            <a:bodyPr/>
            <a:lstStyle/>
            <a:p>
              <a:pPr algn="ctr"/>
              <a:endParaRPr lang="en-US"/>
            </a:p>
          </p:txBody>
        </p:sp>
        <p:sp>
          <p:nvSpPr>
            <p:cNvPr id="21889" name="Freeform 406"/>
            <p:cNvSpPr>
              <a:spLocks/>
            </p:cNvSpPr>
            <p:nvPr/>
          </p:nvSpPr>
          <p:spPr bwMode="auto">
            <a:xfrm>
              <a:off x="3124" y="1791"/>
              <a:ext cx="22" cy="14"/>
            </a:xfrm>
            <a:custGeom>
              <a:avLst/>
              <a:gdLst>
                <a:gd name="T0" fmla="*/ 24 w 24"/>
                <a:gd name="T1" fmla="*/ 12 h 12"/>
                <a:gd name="T2" fmla="*/ 24 w 24"/>
                <a:gd name="T3" fmla="*/ 12 h 12"/>
                <a:gd name="T4" fmla="*/ 18 w 24"/>
                <a:gd name="T5" fmla="*/ 6 h 12"/>
                <a:gd name="T6" fmla="*/ 12 w 24"/>
                <a:gd name="T7" fmla="*/ 6 h 12"/>
                <a:gd name="T8" fmla="*/ 12 w 24"/>
                <a:gd name="T9" fmla="*/ 0 h 12"/>
                <a:gd name="T10" fmla="*/ 6 w 24"/>
                <a:gd name="T11" fmla="*/ 6 h 12"/>
                <a:gd name="T12" fmla="*/ 0 w 24"/>
                <a:gd name="T13" fmla="*/ 0 h 12"/>
                <a:gd name="T14" fmla="*/ 24 w 24"/>
                <a:gd name="T15" fmla="*/ 12 h 12"/>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12"/>
                <a:gd name="T26" fmla="*/ 24 w 24"/>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12">
                  <a:moveTo>
                    <a:pt x="24" y="12"/>
                  </a:moveTo>
                  <a:lnTo>
                    <a:pt x="24" y="12"/>
                  </a:lnTo>
                  <a:lnTo>
                    <a:pt x="18" y="6"/>
                  </a:lnTo>
                  <a:lnTo>
                    <a:pt x="12" y="6"/>
                  </a:lnTo>
                  <a:lnTo>
                    <a:pt x="12" y="0"/>
                  </a:lnTo>
                  <a:lnTo>
                    <a:pt x="6" y="6"/>
                  </a:lnTo>
                  <a:lnTo>
                    <a:pt x="0" y="0"/>
                  </a:lnTo>
                  <a:lnTo>
                    <a:pt x="24" y="12"/>
                  </a:lnTo>
                  <a:close/>
                </a:path>
              </a:pathLst>
            </a:custGeom>
            <a:solidFill>
              <a:srgbClr val="ACECF7"/>
            </a:solidFill>
            <a:ln w="9525">
              <a:solidFill>
                <a:srgbClr val="000000"/>
              </a:solidFill>
              <a:round/>
              <a:headEnd/>
              <a:tailEnd/>
            </a:ln>
          </p:spPr>
          <p:txBody>
            <a:bodyPr/>
            <a:lstStyle/>
            <a:p>
              <a:pPr algn="ctr"/>
              <a:endParaRPr lang="en-US"/>
            </a:p>
          </p:txBody>
        </p:sp>
        <p:sp>
          <p:nvSpPr>
            <p:cNvPr id="21890" name="Freeform 407"/>
            <p:cNvSpPr>
              <a:spLocks/>
            </p:cNvSpPr>
            <p:nvPr/>
          </p:nvSpPr>
          <p:spPr bwMode="auto">
            <a:xfrm>
              <a:off x="2812" y="1616"/>
              <a:ext cx="177" cy="189"/>
            </a:xfrm>
            <a:custGeom>
              <a:avLst/>
              <a:gdLst>
                <a:gd name="T0" fmla="*/ 197 w 197"/>
                <a:gd name="T1" fmla="*/ 143 h 167"/>
                <a:gd name="T2" fmla="*/ 191 w 197"/>
                <a:gd name="T3" fmla="*/ 143 h 167"/>
                <a:gd name="T4" fmla="*/ 191 w 197"/>
                <a:gd name="T5" fmla="*/ 143 h 167"/>
                <a:gd name="T6" fmla="*/ 156 w 197"/>
                <a:gd name="T7" fmla="*/ 149 h 167"/>
                <a:gd name="T8" fmla="*/ 150 w 197"/>
                <a:gd name="T9" fmla="*/ 149 h 167"/>
                <a:gd name="T10" fmla="*/ 126 w 197"/>
                <a:gd name="T11" fmla="*/ 155 h 167"/>
                <a:gd name="T12" fmla="*/ 102 w 197"/>
                <a:gd name="T13" fmla="*/ 167 h 167"/>
                <a:gd name="T14" fmla="*/ 96 w 197"/>
                <a:gd name="T15" fmla="*/ 167 h 167"/>
                <a:gd name="T16" fmla="*/ 48 w 197"/>
                <a:gd name="T17" fmla="*/ 149 h 167"/>
                <a:gd name="T18" fmla="*/ 54 w 197"/>
                <a:gd name="T19" fmla="*/ 125 h 167"/>
                <a:gd name="T20" fmla="*/ 66 w 197"/>
                <a:gd name="T21" fmla="*/ 113 h 167"/>
                <a:gd name="T22" fmla="*/ 60 w 197"/>
                <a:gd name="T23" fmla="*/ 96 h 167"/>
                <a:gd name="T24" fmla="*/ 42 w 197"/>
                <a:gd name="T25" fmla="*/ 78 h 167"/>
                <a:gd name="T26" fmla="*/ 36 w 197"/>
                <a:gd name="T27" fmla="*/ 72 h 167"/>
                <a:gd name="T28" fmla="*/ 12 w 197"/>
                <a:gd name="T29" fmla="*/ 60 h 167"/>
                <a:gd name="T30" fmla="*/ 6 w 197"/>
                <a:gd name="T31" fmla="*/ 54 h 167"/>
                <a:gd name="T32" fmla="*/ 0 w 197"/>
                <a:gd name="T33" fmla="*/ 54 h 167"/>
                <a:gd name="T34" fmla="*/ 30 w 197"/>
                <a:gd name="T35" fmla="*/ 48 h 167"/>
                <a:gd name="T36" fmla="*/ 48 w 197"/>
                <a:gd name="T37" fmla="*/ 30 h 167"/>
                <a:gd name="T38" fmla="*/ 54 w 197"/>
                <a:gd name="T39" fmla="*/ 30 h 167"/>
                <a:gd name="T40" fmla="*/ 78 w 197"/>
                <a:gd name="T41" fmla="*/ 30 h 167"/>
                <a:gd name="T42" fmla="*/ 102 w 197"/>
                <a:gd name="T43" fmla="*/ 6 h 167"/>
                <a:gd name="T44" fmla="*/ 120 w 197"/>
                <a:gd name="T45" fmla="*/ 6 h 167"/>
                <a:gd name="T46" fmla="*/ 144 w 197"/>
                <a:gd name="T47" fmla="*/ 18 h 167"/>
                <a:gd name="T48" fmla="*/ 162 w 197"/>
                <a:gd name="T49" fmla="*/ 30 h 167"/>
                <a:gd name="T50" fmla="*/ 174 w 197"/>
                <a:gd name="T51" fmla="*/ 30 h 167"/>
                <a:gd name="T52" fmla="*/ 197 w 197"/>
                <a:gd name="T53" fmla="*/ 42 h 167"/>
                <a:gd name="T54" fmla="*/ 185 w 197"/>
                <a:gd name="T55" fmla="*/ 72 h 167"/>
                <a:gd name="T56" fmla="*/ 168 w 197"/>
                <a:gd name="T57" fmla="*/ 90 h 167"/>
                <a:gd name="T58" fmla="*/ 185 w 197"/>
                <a:gd name="T59" fmla="*/ 101 h 167"/>
                <a:gd name="T60" fmla="*/ 179 w 197"/>
                <a:gd name="T61" fmla="*/ 113 h 167"/>
                <a:gd name="T62" fmla="*/ 185 w 197"/>
                <a:gd name="T63" fmla="*/ 125 h 16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97"/>
                <a:gd name="T97" fmla="*/ 0 h 167"/>
                <a:gd name="T98" fmla="*/ 197 w 197"/>
                <a:gd name="T99" fmla="*/ 167 h 167"/>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97" h="167">
                  <a:moveTo>
                    <a:pt x="197" y="131"/>
                  </a:moveTo>
                  <a:lnTo>
                    <a:pt x="197" y="143"/>
                  </a:lnTo>
                  <a:lnTo>
                    <a:pt x="191" y="143"/>
                  </a:lnTo>
                  <a:lnTo>
                    <a:pt x="174" y="155"/>
                  </a:lnTo>
                  <a:lnTo>
                    <a:pt x="156" y="149"/>
                  </a:lnTo>
                  <a:lnTo>
                    <a:pt x="150" y="149"/>
                  </a:lnTo>
                  <a:lnTo>
                    <a:pt x="132" y="149"/>
                  </a:lnTo>
                  <a:lnTo>
                    <a:pt x="126" y="155"/>
                  </a:lnTo>
                  <a:lnTo>
                    <a:pt x="126" y="167"/>
                  </a:lnTo>
                  <a:lnTo>
                    <a:pt x="102" y="167"/>
                  </a:lnTo>
                  <a:lnTo>
                    <a:pt x="102" y="161"/>
                  </a:lnTo>
                  <a:lnTo>
                    <a:pt x="96" y="167"/>
                  </a:lnTo>
                  <a:lnTo>
                    <a:pt x="54" y="155"/>
                  </a:lnTo>
                  <a:lnTo>
                    <a:pt x="48" y="149"/>
                  </a:lnTo>
                  <a:lnTo>
                    <a:pt x="54" y="137"/>
                  </a:lnTo>
                  <a:lnTo>
                    <a:pt x="54" y="125"/>
                  </a:lnTo>
                  <a:lnTo>
                    <a:pt x="54" y="107"/>
                  </a:lnTo>
                  <a:lnTo>
                    <a:pt x="66" y="113"/>
                  </a:lnTo>
                  <a:lnTo>
                    <a:pt x="54" y="101"/>
                  </a:lnTo>
                  <a:lnTo>
                    <a:pt x="60" y="96"/>
                  </a:lnTo>
                  <a:lnTo>
                    <a:pt x="48" y="90"/>
                  </a:lnTo>
                  <a:lnTo>
                    <a:pt x="42" y="78"/>
                  </a:lnTo>
                  <a:lnTo>
                    <a:pt x="42" y="72"/>
                  </a:lnTo>
                  <a:lnTo>
                    <a:pt x="36" y="72"/>
                  </a:lnTo>
                  <a:lnTo>
                    <a:pt x="24" y="66"/>
                  </a:lnTo>
                  <a:lnTo>
                    <a:pt x="12" y="60"/>
                  </a:lnTo>
                  <a:lnTo>
                    <a:pt x="6" y="60"/>
                  </a:lnTo>
                  <a:lnTo>
                    <a:pt x="6" y="54"/>
                  </a:lnTo>
                  <a:lnTo>
                    <a:pt x="0" y="54"/>
                  </a:lnTo>
                  <a:lnTo>
                    <a:pt x="18" y="42"/>
                  </a:lnTo>
                  <a:lnTo>
                    <a:pt x="30" y="48"/>
                  </a:lnTo>
                  <a:lnTo>
                    <a:pt x="48" y="48"/>
                  </a:lnTo>
                  <a:lnTo>
                    <a:pt x="48" y="30"/>
                  </a:lnTo>
                  <a:lnTo>
                    <a:pt x="54" y="30"/>
                  </a:lnTo>
                  <a:lnTo>
                    <a:pt x="84" y="30"/>
                  </a:lnTo>
                  <a:lnTo>
                    <a:pt x="78" y="30"/>
                  </a:lnTo>
                  <a:lnTo>
                    <a:pt x="96" y="18"/>
                  </a:lnTo>
                  <a:lnTo>
                    <a:pt x="102" y="6"/>
                  </a:lnTo>
                  <a:lnTo>
                    <a:pt x="114" y="0"/>
                  </a:lnTo>
                  <a:lnTo>
                    <a:pt x="120" y="6"/>
                  </a:lnTo>
                  <a:lnTo>
                    <a:pt x="138" y="18"/>
                  </a:lnTo>
                  <a:lnTo>
                    <a:pt x="144" y="18"/>
                  </a:lnTo>
                  <a:lnTo>
                    <a:pt x="150" y="18"/>
                  </a:lnTo>
                  <a:lnTo>
                    <a:pt x="162" y="30"/>
                  </a:lnTo>
                  <a:lnTo>
                    <a:pt x="174" y="30"/>
                  </a:lnTo>
                  <a:lnTo>
                    <a:pt x="197" y="42"/>
                  </a:lnTo>
                  <a:lnTo>
                    <a:pt x="191" y="66"/>
                  </a:lnTo>
                  <a:lnTo>
                    <a:pt x="185" y="72"/>
                  </a:lnTo>
                  <a:lnTo>
                    <a:pt x="168" y="90"/>
                  </a:lnTo>
                  <a:lnTo>
                    <a:pt x="174" y="90"/>
                  </a:lnTo>
                  <a:lnTo>
                    <a:pt x="185" y="101"/>
                  </a:lnTo>
                  <a:lnTo>
                    <a:pt x="185" y="107"/>
                  </a:lnTo>
                  <a:lnTo>
                    <a:pt x="179" y="113"/>
                  </a:lnTo>
                  <a:lnTo>
                    <a:pt x="185" y="119"/>
                  </a:lnTo>
                  <a:lnTo>
                    <a:pt x="185" y="125"/>
                  </a:lnTo>
                  <a:lnTo>
                    <a:pt x="197" y="131"/>
                  </a:lnTo>
                  <a:close/>
                </a:path>
              </a:pathLst>
            </a:custGeom>
            <a:solidFill>
              <a:srgbClr val="6F73BF"/>
            </a:solidFill>
            <a:ln w="9525">
              <a:solidFill>
                <a:srgbClr val="000000"/>
              </a:solidFill>
              <a:round/>
              <a:headEnd/>
              <a:tailEnd/>
            </a:ln>
          </p:spPr>
          <p:txBody>
            <a:bodyPr/>
            <a:lstStyle/>
            <a:p>
              <a:pPr algn="ctr"/>
              <a:endParaRPr lang="en-US"/>
            </a:p>
          </p:txBody>
        </p:sp>
        <p:sp>
          <p:nvSpPr>
            <p:cNvPr id="21891" name="Freeform 408"/>
            <p:cNvSpPr>
              <a:spLocks/>
            </p:cNvSpPr>
            <p:nvPr/>
          </p:nvSpPr>
          <p:spPr bwMode="auto">
            <a:xfrm>
              <a:off x="3006" y="1798"/>
              <a:ext cx="10" cy="27"/>
            </a:xfrm>
            <a:custGeom>
              <a:avLst/>
              <a:gdLst>
                <a:gd name="T0" fmla="*/ 6 w 12"/>
                <a:gd name="T1" fmla="*/ 24 h 24"/>
                <a:gd name="T2" fmla="*/ 0 w 12"/>
                <a:gd name="T3" fmla="*/ 18 h 24"/>
                <a:gd name="T4" fmla="*/ 0 w 12"/>
                <a:gd name="T5" fmla="*/ 12 h 24"/>
                <a:gd name="T6" fmla="*/ 6 w 12"/>
                <a:gd name="T7" fmla="*/ 0 h 24"/>
                <a:gd name="T8" fmla="*/ 12 w 12"/>
                <a:gd name="T9" fmla="*/ 12 h 24"/>
                <a:gd name="T10" fmla="*/ 6 w 12"/>
                <a:gd name="T11" fmla="*/ 24 h 24"/>
                <a:gd name="T12" fmla="*/ 0 60000 65536"/>
                <a:gd name="T13" fmla="*/ 0 60000 65536"/>
                <a:gd name="T14" fmla="*/ 0 60000 65536"/>
                <a:gd name="T15" fmla="*/ 0 60000 65536"/>
                <a:gd name="T16" fmla="*/ 0 60000 65536"/>
                <a:gd name="T17" fmla="*/ 0 60000 65536"/>
                <a:gd name="T18" fmla="*/ 0 w 12"/>
                <a:gd name="T19" fmla="*/ 0 h 24"/>
                <a:gd name="T20" fmla="*/ 12 w 12"/>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12" h="24">
                  <a:moveTo>
                    <a:pt x="6" y="24"/>
                  </a:moveTo>
                  <a:lnTo>
                    <a:pt x="0" y="18"/>
                  </a:lnTo>
                  <a:lnTo>
                    <a:pt x="0" y="12"/>
                  </a:lnTo>
                  <a:lnTo>
                    <a:pt x="6" y="0"/>
                  </a:lnTo>
                  <a:lnTo>
                    <a:pt x="12" y="12"/>
                  </a:lnTo>
                  <a:lnTo>
                    <a:pt x="6" y="24"/>
                  </a:lnTo>
                  <a:close/>
                </a:path>
              </a:pathLst>
            </a:custGeom>
            <a:solidFill>
              <a:srgbClr val="6F73BF"/>
            </a:solidFill>
            <a:ln w="9525">
              <a:solidFill>
                <a:srgbClr val="000000"/>
              </a:solidFill>
              <a:round/>
              <a:headEnd/>
              <a:tailEnd/>
            </a:ln>
          </p:spPr>
          <p:txBody>
            <a:bodyPr/>
            <a:lstStyle/>
            <a:p>
              <a:pPr algn="ctr"/>
              <a:endParaRPr lang="en-US"/>
            </a:p>
          </p:txBody>
        </p:sp>
        <p:sp>
          <p:nvSpPr>
            <p:cNvPr id="21892" name="Freeform 409"/>
            <p:cNvSpPr>
              <a:spLocks/>
            </p:cNvSpPr>
            <p:nvPr/>
          </p:nvSpPr>
          <p:spPr bwMode="auto">
            <a:xfrm>
              <a:off x="3103" y="1670"/>
              <a:ext cx="97" cy="60"/>
            </a:xfrm>
            <a:custGeom>
              <a:avLst/>
              <a:gdLst>
                <a:gd name="T0" fmla="*/ 48 w 108"/>
                <a:gd name="T1" fmla="*/ 53 h 53"/>
                <a:gd name="T2" fmla="*/ 24 w 108"/>
                <a:gd name="T3" fmla="*/ 53 h 53"/>
                <a:gd name="T4" fmla="*/ 12 w 108"/>
                <a:gd name="T5" fmla="*/ 36 h 53"/>
                <a:gd name="T6" fmla="*/ 6 w 108"/>
                <a:gd name="T7" fmla="*/ 36 h 53"/>
                <a:gd name="T8" fmla="*/ 0 w 108"/>
                <a:gd name="T9" fmla="*/ 36 h 53"/>
                <a:gd name="T10" fmla="*/ 6 w 108"/>
                <a:gd name="T11" fmla="*/ 30 h 53"/>
                <a:gd name="T12" fmla="*/ 12 w 108"/>
                <a:gd name="T13" fmla="*/ 18 h 53"/>
                <a:gd name="T14" fmla="*/ 12 w 108"/>
                <a:gd name="T15" fmla="*/ 18 h 53"/>
                <a:gd name="T16" fmla="*/ 18 w 108"/>
                <a:gd name="T17" fmla="*/ 12 h 53"/>
                <a:gd name="T18" fmla="*/ 24 w 108"/>
                <a:gd name="T19" fmla="*/ 12 h 53"/>
                <a:gd name="T20" fmla="*/ 42 w 108"/>
                <a:gd name="T21" fmla="*/ 12 h 53"/>
                <a:gd name="T22" fmla="*/ 66 w 108"/>
                <a:gd name="T23" fmla="*/ 0 h 53"/>
                <a:gd name="T24" fmla="*/ 96 w 108"/>
                <a:gd name="T25" fmla="*/ 6 h 53"/>
                <a:gd name="T26" fmla="*/ 108 w 108"/>
                <a:gd name="T27" fmla="*/ 12 h 53"/>
                <a:gd name="T28" fmla="*/ 90 w 108"/>
                <a:gd name="T29" fmla="*/ 30 h 53"/>
                <a:gd name="T30" fmla="*/ 78 w 108"/>
                <a:gd name="T31" fmla="*/ 42 h 53"/>
                <a:gd name="T32" fmla="*/ 72 w 108"/>
                <a:gd name="T33" fmla="*/ 48 h 53"/>
                <a:gd name="T34" fmla="*/ 48 w 108"/>
                <a:gd name="T35" fmla="*/ 53 h 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8"/>
                <a:gd name="T55" fmla="*/ 0 h 53"/>
                <a:gd name="T56" fmla="*/ 108 w 108"/>
                <a:gd name="T57" fmla="*/ 53 h 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8" h="53">
                  <a:moveTo>
                    <a:pt x="48" y="53"/>
                  </a:moveTo>
                  <a:lnTo>
                    <a:pt x="24" y="53"/>
                  </a:lnTo>
                  <a:lnTo>
                    <a:pt x="12" y="36"/>
                  </a:lnTo>
                  <a:lnTo>
                    <a:pt x="6" y="36"/>
                  </a:lnTo>
                  <a:lnTo>
                    <a:pt x="0" y="36"/>
                  </a:lnTo>
                  <a:lnTo>
                    <a:pt x="6" y="30"/>
                  </a:lnTo>
                  <a:lnTo>
                    <a:pt x="12" y="18"/>
                  </a:lnTo>
                  <a:lnTo>
                    <a:pt x="18" y="12"/>
                  </a:lnTo>
                  <a:lnTo>
                    <a:pt x="24" y="12"/>
                  </a:lnTo>
                  <a:lnTo>
                    <a:pt x="42" y="12"/>
                  </a:lnTo>
                  <a:lnTo>
                    <a:pt x="66" y="0"/>
                  </a:lnTo>
                  <a:lnTo>
                    <a:pt x="96" y="6"/>
                  </a:lnTo>
                  <a:lnTo>
                    <a:pt x="108" y="12"/>
                  </a:lnTo>
                  <a:lnTo>
                    <a:pt x="90" y="30"/>
                  </a:lnTo>
                  <a:lnTo>
                    <a:pt x="78" y="42"/>
                  </a:lnTo>
                  <a:lnTo>
                    <a:pt x="72" y="48"/>
                  </a:lnTo>
                  <a:lnTo>
                    <a:pt x="48" y="53"/>
                  </a:lnTo>
                  <a:close/>
                </a:path>
              </a:pathLst>
            </a:custGeom>
            <a:solidFill>
              <a:srgbClr val="6F73BF"/>
            </a:solidFill>
            <a:ln w="9525">
              <a:solidFill>
                <a:srgbClr val="000000"/>
              </a:solidFill>
              <a:round/>
              <a:headEnd/>
              <a:tailEnd/>
            </a:ln>
          </p:spPr>
          <p:txBody>
            <a:bodyPr/>
            <a:lstStyle/>
            <a:p>
              <a:pPr algn="ctr"/>
              <a:endParaRPr lang="en-US"/>
            </a:p>
          </p:txBody>
        </p:sp>
        <p:sp>
          <p:nvSpPr>
            <p:cNvPr id="21893" name="Freeform 410"/>
            <p:cNvSpPr>
              <a:spLocks/>
            </p:cNvSpPr>
            <p:nvPr/>
          </p:nvSpPr>
          <p:spPr bwMode="auto">
            <a:xfrm>
              <a:off x="3060" y="1825"/>
              <a:ext cx="0" cy="1"/>
            </a:xfrm>
            <a:custGeom>
              <a:avLst/>
              <a:gdLst>
                <a:gd name="T0" fmla="*/ 0 h 1"/>
                <a:gd name="T1" fmla="*/ 0 h 1"/>
                <a:gd name="T2" fmla="*/ 0 h 1"/>
                <a:gd name="T3" fmla="*/ 0 60000 65536"/>
                <a:gd name="T4" fmla="*/ 0 60000 65536"/>
                <a:gd name="T5" fmla="*/ 0 60000 65536"/>
                <a:gd name="T6" fmla="*/ 0 h 1"/>
                <a:gd name="T7" fmla="*/ 1 h 1"/>
              </a:gdLst>
              <a:ahLst/>
              <a:cxnLst>
                <a:cxn ang="T3">
                  <a:pos x="0" y="T0"/>
                </a:cxn>
                <a:cxn ang="T4">
                  <a:pos x="0" y="T1"/>
                </a:cxn>
                <a:cxn ang="T5">
                  <a:pos x="0" y="T2"/>
                </a:cxn>
              </a:cxnLst>
              <a:rect l="0" t="T6" r="0" b="T7"/>
              <a:pathLst>
                <a:path h="1">
                  <a:moveTo>
                    <a:pt x="0" y="0"/>
                  </a:moveTo>
                  <a:lnTo>
                    <a:pt x="0" y="0"/>
                  </a:lnTo>
                  <a:close/>
                </a:path>
              </a:pathLst>
            </a:custGeom>
            <a:blipFill dpi="0" rotWithShape="0">
              <a:blip r:embed="rId2"/>
              <a:srcRect/>
              <a:tile tx="0" ty="0" sx="100000" sy="100000" flip="none" algn="tl"/>
            </a:blipFill>
            <a:ln w="9525">
              <a:solidFill>
                <a:srgbClr val="000000"/>
              </a:solidFill>
              <a:round/>
              <a:headEnd/>
              <a:tailEnd/>
            </a:ln>
          </p:spPr>
          <p:txBody>
            <a:bodyPr/>
            <a:lstStyle/>
            <a:p>
              <a:pPr algn="ctr"/>
              <a:endParaRPr lang="en-US"/>
            </a:p>
          </p:txBody>
        </p:sp>
        <p:sp>
          <p:nvSpPr>
            <p:cNvPr id="21894" name="Freeform 411"/>
            <p:cNvSpPr>
              <a:spLocks/>
            </p:cNvSpPr>
            <p:nvPr/>
          </p:nvSpPr>
          <p:spPr bwMode="auto">
            <a:xfrm>
              <a:off x="3211" y="1097"/>
              <a:ext cx="1884" cy="728"/>
            </a:xfrm>
            <a:custGeom>
              <a:avLst/>
              <a:gdLst>
                <a:gd name="T0" fmla="*/ 1806 w 2093"/>
                <a:gd name="T1" fmla="*/ 138 h 646"/>
                <a:gd name="T2" fmla="*/ 1633 w 2093"/>
                <a:gd name="T3" fmla="*/ 108 h 646"/>
                <a:gd name="T4" fmla="*/ 1477 w 2093"/>
                <a:gd name="T5" fmla="*/ 90 h 646"/>
                <a:gd name="T6" fmla="*/ 1340 w 2093"/>
                <a:gd name="T7" fmla="*/ 78 h 646"/>
                <a:gd name="T8" fmla="*/ 1304 w 2093"/>
                <a:gd name="T9" fmla="*/ 96 h 646"/>
                <a:gd name="T10" fmla="*/ 1214 w 2093"/>
                <a:gd name="T11" fmla="*/ 96 h 646"/>
                <a:gd name="T12" fmla="*/ 969 w 2093"/>
                <a:gd name="T13" fmla="*/ 54 h 646"/>
                <a:gd name="T14" fmla="*/ 957 w 2093"/>
                <a:gd name="T15" fmla="*/ 30 h 646"/>
                <a:gd name="T16" fmla="*/ 861 w 2093"/>
                <a:gd name="T17" fmla="*/ 6 h 646"/>
                <a:gd name="T18" fmla="*/ 789 w 2093"/>
                <a:gd name="T19" fmla="*/ 18 h 646"/>
                <a:gd name="T20" fmla="*/ 652 w 2093"/>
                <a:gd name="T21" fmla="*/ 42 h 646"/>
                <a:gd name="T22" fmla="*/ 646 w 2093"/>
                <a:gd name="T23" fmla="*/ 84 h 646"/>
                <a:gd name="T24" fmla="*/ 634 w 2093"/>
                <a:gd name="T25" fmla="*/ 90 h 646"/>
                <a:gd name="T26" fmla="*/ 556 w 2093"/>
                <a:gd name="T27" fmla="*/ 72 h 646"/>
                <a:gd name="T28" fmla="*/ 628 w 2093"/>
                <a:gd name="T29" fmla="*/ 138 h 646"/>
                <a:gd name="T30" fmla="*/ 592 w 2093"/>
                <a:gd name="T31" fmla="*/ 174 h 646"/>
                <a:gd name="T32" fmla="*/ 580 w 2093"/>
                <a:gd name="T33" fmla="*/ 156 h 646"/>
                <a:gd name="T34" fmla="*/ 472 w 2093"/>
                <a:gd name="T35" fmla="*/ 96 h 646"/>
                <a:gd name="T36" fmla="*/ 514 w 2093"/>
                <a:gd name="T37" fmla="*/ 150 h 646"/>
                <a:gd name="T38" fmla="*/ 388 w 2093"/>
                <a:gd name="T39" fmla="*/ 138 h 646"/>
                <a:gd name="T40" fmla="*/ 305 w 2093"/>
                <a:gd name="T41" fmla="*/ 144 h 646"/>
                <a:gd name="T42" fmla="*/ 215 w 2093"/>
                <a:gd name="T43" fmla="*/ 144 h 646"/>
                <a:gd name="T44" fmla="*/ 173 w 2093"/>
                <a:gd name="T45" fmla="*/ 186 h 646"/>
                <a:gd name="T46" fmla="*/ 101 w 2093"/>
                <a:gd name="T47" fmla="*/ 209 h 646"/>
                <a:gd name="T48" fmla="*/ 131 w 2093"/>
                <a:gd name="T49" fmla="*/ 186 h 646"/>
                <a:gd name="T50" fmla="*/ 48 w 2093"/>
                <a:gd name="T51" fmla="*/ 132 h 646"/>
                <a:gd name="T52" fmla="*/ 0 w 2093"/>
                <a:gd name="T53" fmla="*/ 138 h 646"/>
                <a:gd name="T54" fmla="*/ 65 w 2093"/>
                <a:gd name="T55" fmla="*/ 239 h 646"/>
                <a:gd name="T56" fmla="*/ 42 w 2093"/>
                <a:gd name="T57" fmla="*/ 293 h 646"/>
                <a:gd name="T58" fmla="*/ 95 w 2093"/>
                <a:gd name="T59" fmla="*/ 395 h 646"/>
                <a:gd name="T60" fmla="*/ 227 w 2093"/>
                <a:gd name="T61" fmla="*/ 485 h 646"/>
                <a:gd name="T62" fmla="*/ 233 w 2093"/>
                <a:gd name="T63" fmla="*/ 557 h 646"/>
                <a:gd name="T64" fmla="*/ 275 w 2093"/>
                <a:gd name="T65" fmla="*/ 598 h 646"/>
                <a:gd name="T66" fmla="*/ 382 w 2093"/>
                <a:gd name="T67" fmla="*/ 604 h 646"/>
                <a:gd name="T68" fmla="*/ 353 w 2093"/>
                <a:gd name="T69" fmla="*/ 479 h 646"/>
                <a:gd name="T70" fmla="*/ 520 w 2093"/>
                <a:gd name="T71" fmla="*/ 455 h 646"/>
                <a:gd name="T72" fmla="*/ 598 w 2093"/>
                <a:gd name="T73" fmla="*/ 395 h 646"/>
                <a:gd name="T74" fmla="*/ 747 w 2093"/>
                <a:gd name="T75" fmla="*/ 401 h 646"/>
                <a:gd name="T76" fmla="*/ 891 w 2093"/>
                <a:gd name="T77" fmla="*/ 461 h 646"/>
                <a:gd name="T78" fmla="*/ 1034 w 2093"/>
                <a:gd name="T79" fmla="*/ 467 h 646"/>
                <a:gd name="T80" fmla="*/ 1172 w 2093"/>
                <a:gd name="T81" fmla="*/ 455 h 646"/>
                <a:gd name="T82" fmla="*/ 1375 w 2093"/>
                <a:gd name="T83" fmla="*/ 479 h 646"/>
                <a:gd name="T84" fmla="*/ 1441 w 2093"/>
                <a:gd name="T85" fmla="*/ 419 h 646"/>
                <a:gd name="T86" fmla="*/ 1627 w 2093"/>
                <a:gd name="T87" fmla="*/ 497 h 646"/>
                <a:gd name="T88" fmla="*/ 1704 w 2093"/>
                <a:gd name="T89" fmla="*/ 586 h 646"/>
                <a:gd name="T90" fmla="*/ 1740 w 2093"/>
                <a:gd name="T91" fmla="*/ 610 h 646"/>
                <a:gd name="T92" fmla="*/ 1788 w 2093"/>
                <a:gd name="T93" fmla="*/ 497 h 646"/>
                <a:gd name="T94" fmla="*/ 1680 w 2093"/>
                <a:gd name="T95" fmla="*/ 401 h 646"/>
                <a:gd name="T96" fmla="*/ 1633 w 2093"/>
                <a:gd name="T97" fmla="*/ 359 h 646"/>
                <a:gd name="T98" fmla="*/ 1698 w 2093"/>
                <a:gd name="T99" fmla="*/ 305 h 646"/>
                <a:gd name="T100" fmla="*/ 1806 w 2093"/>
                <a:gd name="T101" fmla="*/ 305 h 646"/>
                <a:gd name="T102" fmla="*/ 1860 w 2093"/>
                <a:gd name="T103" fmla="*/ 275 h 646"/>
                <a:gd name="T104" fmla="*/ 1890 w 2093"/>
                <a:gd name="T105" fmla="*/ 251 h 646"/>
                <a:gd name="T106" fmla="*/ 1902 w 2093"/>
                <a:gd name="T107" fmla="*/ 365 h 646"/>
                <a:gd name="T108" fmla="*/ 2015 w 2093"/>
                <a:gd name="T109" fmla="*/ 425 h 646"/>
                <a:gd name="T110" fmla="*/ 1992 w 2093"/>
                <a:gd name="T111" fmla="*/ 353 h 646"/>
                <a:gd name="T112" fmla="*/ 1950 w 2093"/>
                <a:gd name="T113" fmla="*/ 293 h 646"/>
                <a:gd name="T114" fmla="*/ 2027 w 2093"/>
                <a:gd name="T115" fmla="*/ 269 h 646"/>
                <a:gd name="T116" fmla="*/ 2063 w 2093"/>
                <a:gd name="T117" fmla="*/ 233 h 646"/>
                <a:gd name="T118" fmla="*/ 1962 w 2093"/>
                <a:gd name="T119" fmla="*/ 156 h 64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093"/>
                <a:gd name="T181" fmla="*/ 0 h 646"/>
                <a:gd name="T182" fmla="*/ 2093 w 2093"/>
                <a:gd name="T183" fmla="*/ 646 h 64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093" h="646">
                  <a:moveTo>
                    <a:pt x="1932" y="138"/>
                  </a:moveTo>
                  <a:lnTo>
                    <a:pt x="1896" y="126"/>
                  </a:lnTo>
                  <a:lnTo>
                    <a:pt x="1854" y="120"/>
                  </a:lnTo>
                  <a:lnTo>
                    <a:pt x="1818" y="120"/>
                  </a:lnTo>
                  <a:lnTo>
                    <a:pt x="1788" y="120"/>
                  </a:lnTo>
                  <a:lnTo>
                    <a:pt x="1800" y="126"/>
                  </a:lnTo>
                  <a:lnTo>
                    <a:pt x="1818" y="138"/>
                  </a:lnTo>
                  <a:lnTo>
                    <a:pt x="1806" y="138"/>
                  </a:lnTo>
                  <a:lnTo>
                    <a:pt x="1788" y="132"/>
                  </a:lnTo>
                  <a:lnTo>
                    <a:pt x="1776" y="132"/>
                  </a:lnTo>
                  <a:lnTo>
                    <a:pt x="1758" y="120"/>
                  </a:lnTo>
                  <a:lnTo>
                    <a:pt x="1746" y="126"/>
                  </a:lnTo>
                  <a:lnTo>
                    <a:pt x="1692" y="126"/>
                  </a:lnTo>
                  <a:lnTo>
                    <a:pt x="1692" y="132"/>
                  </a:lnTo>
                  <a:lnTo>
                    <a:pt x="1674" y="126"/>
                  </a:lnTo>
                  <a:lnTo>
                    <a:pt x="1651" y="120"/>
                  </a:lnTo>
                  <a:lnTo>
                    <a:pt x="1633" y="108"/>
                  </a:lnTo>
                  <a:lnTo>
                    <a:pt x="1603" y="102"/>
                  </a:lnTo>
                  <a:lnTo>
                    <a:pt x="1573" y="102"/>
                  </a:lnTo>
                  <a:lnTo>
                    <a:pt x="1543" y="102"/>
                  </a:lnTo>
                  <a:lnTo>
                    <a:pt x="1531" y="102"/>
                  </a:lnTo>
                  <a:lnTo>
                    <a:pt x="1507" y="96"/>
                  </a:lnTo>
                  <a:lnTo>
                    <a:pt x="1501" y="96"/>
                  </a:lnTo>
                  <a:lnTo>
                    <a:pt x="1489" y="90"/>
                  </a:lnTo>
                  <a:lnTo>
                    <a:pt x="1477" y="90"/>
                  </a:lnTo>
                  <a:lnTo>
                    <a:pt x="1483" y="90"/>
                  </a:lnTo>
                  <a:lnTo>
                    <a:pt x="1453" y="84"/>
                  </a:lnTo>
                  <a:lnTo>
                    <a:pt x="1435" y="84"/>
                  </a:lnTo>
                  <a:lnTo>
                    <a:pt x="1435" y="78"/>
                  </a:lnTo>
                  <a:lnTo>
                    <a:pt x="1346" y="72"/>
                  </a:lnTo>
                  <a:lnTo>
                    <a:pt x="1357" y="78"/>
                  </a:lnTo>
                  <a:lnTo>
                    <a:pt x="1340" y="78"/>
                  </a:lnTo>
                  <a:lnTo>
                    <a:pt x="1346" y="84"/>
                  </a:lnTo>
                  <a:lnTo>
                    <a:pt x="1351" y="84"/>
                  </a:lnTo>
                  <a:lnTo>
                    <a:pt x="1357" y="90"/>
                  </a:lnTo>
                  <a:lnTo>
                    <a:pt x="1363" y="96"/>
                  </a:lnTo>
                  <a:lnTo>
                    <a:pt x="1346" y="96"/>
                  </a:lnTo>
                  <a:lnTo>
                    <a:pt x="1351" y="102"/>
                  </a:lnTo>
                  <a:lnTo>
                    <a:pt x="1316" y="90"/>
                  </a:lnTo>
                  <a:lnTo>
                    <a:pt x="1304" y="96"/>
                  </a:lnTo>
                  <a:lnTo>
                    <a:pt x="1274" y="90"/>
                  </a:lnTo>
                  <a:lnTo>
                    <a:pt x="1268" y="90"/>
                  </a:lnTo>
                  <a:lnTo>
                    <a:pt x="1274" y="96"/>
                  </a:lnTo>
                  <a:lnTo>
                    <a:pt x="1274" y="108"/>
                  </a:lnTo>
                  <a:lnTo>
                    <a:pt x="1250" y="102"/>
                  </a:lnTo>
                  <a:lnTo>
                    <a:pt x="1226" y="90"/>
                  </a:lnTo>
                  <a:lnTo>
                    <a:pt x="1196" y="78"/>
                  </a:lnTo>
                  <a:lnTo>
                    <a:pt x="1190" y="84"/>
                  </a:lnTo>
                  <a:lnTo>
                    <a:pt x="1214" y="96"/>
                  </a:lnTo>
                  <a:lnTo>
                    <a:pt x="1184" y="78"/>
                  </a:lnTo>
                  <a:lnTo>
                    <a:pt x="1136" y="72"/>
                  </a:lnTo>
                  <a:lnTo>
                    <a:pt x="1088" y="72"/>
                  </a:lnTo>
                  <a:lnTo>
                    <a:pt x="1064" y="66"/>
                  </a:lnTo>
                  <a:lnTo>
                    <a:pt x="1064" y="60"/>
                  </a:lnTo>
                  <a:lnTo>
                    <a:pt x="1046" y="60"/>
                  </a:lnTo>
                  <a:lnTo>
                    <a:pt x="1005" y="60"/>
                  </a:lnTo>
                  <a:lnTo>
                    <a:pt x="993" y="54"/>
                  </a:lnTo>
                  <a:lnTo>
                    <a:pt x="969" y="54"/>
                  </a:lnTo>
                  <a:lnTo>
                    <a:pt x="951" y="54"/>
                  </a:lnTo>
                  <a:lnTo>
                    <a:pt x="969" y="60"/>
                  </a:lnTo>
                  <a:lnTo>
                    <a:pt x="945" y="66"/>
                  </a:lnTo>
                  <a:lnTo>
                    <a:pt x="921" y="66"/>
                  </a:lnTo>
                  <a:lnTo>
                    <a:pt x="945" y="48"/>
                  </a:lnTo>
                  <a:lnTo>
                    <a:pt x="969" y="30"/>
                  </a:lnTo>
                  <a:lnTo>
                    <a:pt x="957" y="30"/>
                  </a:lnTo>
                  <a:lnTo>
                    <a:pt x="951" y="24"/>
                  </a:lnTo>
                  <a:lnTo>
                    <a:pt x="969" y="30"/>
                  </a:lnTo>
                  <a:lnTo>
                    <a:pt x="951" y="18"/>
                  </a:lnTo>
                  <a:lnTo>
                    <a:pt x="951" y="24"/>
                  </a:lnTo>
                  <a:lnTo>
                    <a:pt x="939" y="18"/>
                  </a:lnTo>
                  <a:lnTo>
                    <a:pt x="921" y="12"/>
                  </a:lnTo>
                  <a:lnTo>
                    <a:pt x="879" y="12"/>
                  </a:lnTo>
                  <a:lnTo>
                    <a:pt x="867" y="12"/>
                  </a:lnTo>
                  <a:lnTo>
                    <a:pt x="861" y="6"/>
                  </a:lnTo>
                  <a:lnTo>
                    <a:pt x="843" y="6"/>
                  </a:lnTo>
                  <a:lnTo>
                    <a:pt x="825" y="6"/>
                  </a:lnTo>
                  <a:lnTo>
                    <a:pt x="843" y="0"/>
                  </a:lnTo>
                  <a:lnTo>
                    <a:pt x="807" y="0"/>
                  </a:lnTo>
                  <a:lnTo>
                    <a:pt x="789" y="6"/>
                  </a:lnTo>
                  <a:lnTo>
                    <a:pt x="801" y="12"/>
                  </a:lnTo>
                  <a:lnTo>
                    <a:pt x="807" y="18"/>
                  </a:lnTo>
                  <a:lnTo>
                    <a:pt x="783" y="18"/>
                  </a:lnTo>
                  <a:lnTo>
                    <a:pt x="789" y="18"/>
                  </a:lnTo>
                  <a:lnTo>
                    <a:pt x="771" y="24"/>
                  </a:lnTo>
                  <a:lnTo>
                    <a:pt x="753" y="24"/>
                  </a:lnTo>
                  <a:lnTo>
                    <a:pt x="717" y="24"/>
                  </a:lnTo>
                  <a:lnTo>
                    <a:pt x="729" y="24"/>
                  </a:lnTo>
                  <a:lnTo>
                    <a:pt x="705" y="30"/>
                  </a:lnTo>
                  <a:lnTo>
                    <a:pt x="676" y="36"/>
                  </a:lnTo>
                  <a:lnTo>
                    <a:pt x="664" y="36"/>
                  </a:lnTo>
                  <a:lnTo>
                    <a:pt x="664" y="42"/>
                  </a:lnTo>
                  <a:lnTo>
                    <a:pt x="652" y="42"/>
                  </a:lnTo>
                  <a:lnTo>
                    <a:pt x="670" y="48"/>
                  </a:lnTo>
                  <a:lnTo>
                    <a:pt x="658" y="48"/>
                  </a:lnTo>
                  <a:lnTo>
                    <a:pt x="676" y="54"/>
                  </a:lnTo>
                  <a:lnTo>
                    <a:pt x="640" y="60"/>
                  </a:lnTo>
                  <a:lnTo>
                    <a:pt x="610" y="60"/>
                  </a:lnTo>
                  <a:lnTo>
                    <a:pt x="610" y="66"/>
                  </a:lnTo>
                  <a:lnTo>
                    <a:pt x="628" y="78"/>
                  </a:lnTo>
                  <a:lnTo>
                    <a:pt x="646" y="84"/>
                  </a:lnTo>
                  <a:lnTo>
                    <a:pt x="670" y="90"/>
                  </a:lnTo>
                  <a:lnTo>
                    <a:pt x="682" y="108"/>
                  </a:lnTo>
                  <a:lnTo>
                    <a:pt x="682" y="114"/>
                  </a:lnTo>
                  <a:lnTo>
                    <a:pt x="676" y="114"/>
                  </a:lnTo>
                  <a:lnTo>
                    <a:pt x="664" y="102"/>
                  </a:lnTo>
                  <a:lnTo>
                    <a:pt x="664" y="108"/>
                  </a:lnTo>
                  <a:lnTo>
                    <a:pt x="658" y="96"/>
                  </a:lnTo>
                  <a:lnTo>
                    <a:pt x="664" y="90"/>
                  </a:lnTo>
                  <a:lnTo>
                    <a:pt x="634" y="90"/>
                  </a:lnTo>
                  <a:lnTo>
                    <a:pt x="610" y="78"/>
                  </a:lnTo>
                  <a:lnTo>
                    <a:pt x="586" y="84"/>
                  </a:lnTo>
                  <a:lnTo>
                    <a:pt x="598" y="90"/>
                  </a:lnTo>
                  <a:lnTo>
                    <a:pt x="568" y="90"/>
                  </a:lnTo>
                  <a:lnTo>
                    <a:pt x="574" y="90"/>
                  </a:lnTo>
                  <a:lnTo>
                    <a:pt x="610" y="96"/>
                  </a:lnTo>
                  <a:lnTo>
                    <a:pt x="616" y="102"/>
                  </a:lnTo>
                  <a:lnTo>
                    <a:pt x="568" y="96"/>
                  </a:lnTo>
                  <a:lnTo>
                    <a:pt x="556" y="72"/>
                  </a:lnTo>
                  <a:lnTo>
                    <a:pt x="544" y="72"/>
                  </a:lnTo>
                  <a:lnTo>
                    <a:pt x="556" y="84"/>
                  </a:lnTo>
                  <a:lnTo>
                    <a:pt x="544" y="90"/>
                  </a:lnTo>
                  <a:lnTo>
                    <a:pt x="544" y="96"/>
                  </a:lnTo>
                  <a:lnTo>
                    <a:pt x="568" y="108"/>
                  </a:lnTo>
                  <a:lnTo>
                    <a:pt x="562" y="120"/>
                  </a:lnTo>
                  <a:lnTo>
                    <a:pt x="574" y="132"/>
                  </a:lnTo>
                  <a:lnTo>
                    <a:pt x="610" y="132"/>
                  </a:lnTo>
                  <a:lnTo>
                    <a:pt x="628" y="138"/>
                  </a:lnTo>
                  <a:lnTo>
                    <a:pt x="634" y="150"/>
                  </a:lnTo>
                  <a:lnTo>
                    <a:pt x="640" y="156"/>
                  </a:lnTo>
                  <a:lnTo>
                    <a:pt x="658" y="162"/>
                  </a:lnTo>
                  <a:lnTo>
                    <a:pt x="634" y="156"/>
                  </a:lnTo>
                  <a:lnTo>
                    <a:pt x="622" y="144"/>
                  </a:lnTo>
                  <a:lnTo>
                    <a:pt x="610" y="138"/>
                  </a:lnTo>
                  <a:lnTo>
                    <a:pt x="586" y="138"/>
                  </a:lnTo>
                  <a:lnTo>
                    <a:pt x="604" y="156"/>
                  </a:lnTo>
                  <a:lnTo>
                    <a:pt x="592" y="174"/>
                  </a:lnTo>
                  <a:lnTo>
                    <a:pt x="586" y="180"/>
                  </a:lnTo>
                  <a:lnTo>
                    <a:pt x="574" y="180"/>
                  </a:lnTo>
                  <a:lnTo>
                    <a:pt x="538" y="174"/>
                  </a:lnTo>
                  <a:lnTo>
                    <a:pt x="562" y="174"/>
                  </a:lnTo>
                  <a:lnTo>
                    <a:pt x="556" y="174"/>
                  </a:lnTo>
                  <a:lnTo>
                    <a:pt x="574" y="174"/>
                  </a:lnTo>
                  <a:lnTo>
                    <a:pt x="568" y="174"/>
                  </a:lnTo>
                  <a:lnTo>
                    <a:pt x="580" y="156"/>
                  </a:lnTo>
                  <a:lnTo>
                    <a:pt x="580" y="144"/>
                  </a:lnTo>
                  <a:lnTo>
                    <a:pt x="556" y="132"/>
                  </a:lnTo>
                  <a:lnTo>
                    <a:pt x="550" y="114"/>
                  </a:lnTo>
                  <a:lnTo>
                    <a:pt x="538" y="102"/>
                  </a:lnTo>
                  <a:lnTo>
                    <a:pt x="526" y="90"/>
                  </a:lnTo>
                  <a:lnTo>
                    <a:pt x="526" y="78"/>
                  </a:lnTo>
                  <a:lnTo>
                    <a:pt x="502" y="72"/>
                  </a:lnTo>
                  <a:lnTo>
                    <a:pt x="478" y="72"/>
                  </a:lnTo>
                  <a:lnTo>
                    <a:pt x="472" y="96"/>
                  </a:lnTo>
                  <a:lnTo>
                    <a:pt x="466" y="102"/>
                  </a:lnTo>
                  <a:lnTo>
                    <a:pt x="466" y="108"/>
                  </a:lnTo>
                  <a:lnTo>
                    <a:pt x="478" y="108"/>
                  </a:lnTo>
                  <a:lnTo>
                    <a:pt x="478" y="120"/>
                  </a:lnTo>
                  <a:lnTo>
                    <a:pt x="484" y="126"/>
                  </a:lnTo>
                  <a:lnTo>
                    <a:pt x="502" y="132"/>
                  </a:lnTo>
                  <a:lnTo>
                    <a:pt x="508" y="138"/>
                  </a:lnTo>
                  <a:lnTo>
                    <a:pt x="520" y="138"/>
                  </a:lnTo>
                  <a:lnTo>
                    <a:pt x="514" y="150"/>
                  </a:lnTo>
                  <a:lnTo>
                    <a:pt x="490" y="138"/>
                  </a:lnTo>
                  <a:lnTo>
                    <a:pt x="460" y="132"/>
                  </a:lnTo>
                  <a:lnTo>
                    <a:pt x="400" y="120"/>
                  </a:lnTo>
                  <a:lnTo>
                    <a:pt x="394" y="126"/>
                  </a:lnTo>
                  <a:lnTo>
                    <a:pt x="412" y="138"/>
                  </a:lnTo>
                  <a:lnTo>
                    <a:pt x="400" y="144"/>
                  </a:lnTo>
                  <a:lnTo>
                    <a:pt x="394" y="144"/>
                  </a:lnTo>
                  <a:lnTo>
                    <a:pt x="388" y="138"/>
                  </a:lnTo>
                  <a:lnTo>
                    <a:pt x="371" y="138"/>
                  </a:lnTo>
                  <a:lnTo>
                    <a:pt x="353" y="144"/>
                  </a:lnTo>
                  <a:lnTo>
                    <a:pt x="341" y="150"/>
                  </a:lnTo>
                  <a:lnTo>
                    <a:pt x="317" y="144"/>
                  </a:lnTo>
                  <a:lnTo>
                    <a:pt x="323" y="144"/>
                  </a:lnTo>
                  <a:lnTo>
                    <a:pt x="323" y="138"/>
                  </a:lnTo>
                  <a:lnTo>
                    <a:pt x="329" y="138"/>
                  </a:lnTo>
                  <a:lnTo>
                    <a:pt x="305" y="144"/>
                  </a:lnTo>
                  <a:lnTo>
                    <a:pt x="281" y="150"/>
                  </a:lnTo>
                  <a:lnTo>
                    <a:pt x="263" y="156"/>
                  </a:lnTo>
                  <a:lnTo>
                    <a:pt x="251" y="162"/>
                  </a:lnTo>
                  <a:lnTo>
                    <a:pt x="251" y="174"/>
                  </a:lnTo>
                  <a:lnTo>
                    <a:pt x="233" y="174"/>
                  </a:lnTo>
                  <a:lnTo>
                    <a:pt x="215" y="162"/>
                  </a:lnTo>
                  <a:lnTo>
                    <a:pt x="239" y="156"/>
                  </a:lnTo>
                  <a:lnTo>
                    <a:pt x="215" y="144"/>
                  </a:lnTo>
                  <a:lnTo>
                    <a:pt x="185" y="144"/>
                  </a:lnTo>
                  <a:lnTo>
                    <a:pt x="203" y="150"/>
                  </a:lnTo>
                  <a:lnTo>
                    <a:pt x="209" y="168"/>
                  </a:lnTo>
                  <a:lnTo>
                    <a:pt x="215" y="180"/>
                  </a:lnTo>
                  <a:lnTo>
                    <a:pt x="215" y="186"/>
                  </a:lnTo>
                  <a:lnTo>
                    <a:pt x="209" y="186"/>
                  </a:lnTo>
                  <a:lnTo>
                    <a:pt x="203" y="180"/>
                  </a:lnTo>
                  <a:lnTo>
                    <a:pt x="185" y="180"/>
                  </a:lnTo>
                  <a:lnTo>
                    <a:pt x="173" y="186"/>
                  </a:lnTo>
                  <a:lnTo>
                    <a:pt x="161" y="198"/>
                  </a:lnTo>
                  <a:lnTo>
                    <a:pt x="173" y="209"/>
                  </a:lnTo>
                  <a:lnTo>
                    <a:pt x="143" y="209"/>
                  </a:lnTo>
                  <a:lnTo>
                    <a:pt x="125" y="204"/>
                  </a:lnTo>
                  <a:lnTo>
                    <a:pt x="125" y="209"/>
                  </a:lnTo>
                  <a:lnTo>
                    <a:pt x="137" y="215"/>
                  </a:lnTo>
                  <a:lnTo>
                    <a:pt x="143" y="221"/>
                  </a:lnTo>
                  <a:lnTo>
                    <a:pt x="125" y="221"/>
                  </a:lnTo>
                  <a:lnTo>
                    <a:pt x="101" y="209"/>
                  </a:lnTo>
                  <a:lnTo>
                    <a:pt x="95" y="198"/>
                  </a:lnTo>
                  <a:lnTo>
                    <a:pt x="89" y="192"/>
                  </a:lnTo>
                  <a:lnTo>
                    <a:pt x="95" y="192"/>
                  </a:lnTo>
                  <a:lnTo>
                    <a:pt x="77" y="180"/>
                  </a:lnTo>
                  <a:lnTo>
                    <a:pt x="65" y="180"/>
                  </a:lnTo>
                  <a:lnTo>
                    <a:pt x="54" y="168"/>
                  </a:lnTo>
                  <a:lnTo>
                    <a:pt x="59" y="168"/>
                  </a:lnTo>
                  <a:lnTo>
                    <a:pt x="95" y="180"/>
                  </a:lnTo>
                  <a:lnTo>
                    <a:pt x="131" y="186"/>
                  </a:lnTo>
                  <a:lnTo>
                    <a:pt x="167" y="180"/>
                  </a:lnTo>
                  <a:lnTo>
                    <a:pt x="173" y="168"/>
                  </a:lnTo>
                  <a:lnTo>
                    <a:pt x="155" y="156"/>
                  </a:lnTo>
                  <a:lnTo>
                    <a:pt x="119" y="144"/>
                  </a:lnTo>
                  <a:lnTo>
                    <a:pt x="83" y="132"/>
                  </a:lnTo>
                  <a:lnTo>
                    <a:pt x="59" y="132"/>
                  </a:lnTo>
                  <a:lnTo>
                    <a:pt x="54" y="132"/>
                  </a:lnTo>
                  <a:lnTo>
                    <a:pt x="59" y="126"/>
                  </a:lnTo>
                  <a:lnTo>
                    <a:pt x="48" y="132"/>
                  </a:lnTo>
                  <a:lnTo>
                    <a:pt x="42" y="126"/>
                  </a:lnTo>
                  <a:lnTo>
                    <a:pt x="54" y="120"/>
                  </a:lnTo>
                  <a:lnTo>
                    <a:pt x="36" y="120"/>
                  </a:lnTo>
                  <a:lnTo>
                    <a:pt x="30" y="126"/>
                  </a:lnTo>
                  <a:lnTo>
                    <a:pt x="24" y="120"/>
                  </a:lnTo>
                  <a:lnTo>
                    <a:pt x="24" y="126"/>
                  </a:lnTo>
                  <a:lnTo>
                    <a:pt x="18" y="126"/>
                  </a:lnTo>
                  <a:lnTo>
                    <a:pt x="0" y="132"/>
                  </a:lnTo>
                  <a:lnTo>
                    <a:pt x="0" y="138"/>
                  </a:lnTo>
                  <a:lnTo>
                    <a:pt x="0" y="150"/>
                  </a:lnTo>
                  <a:lnTo>
                    <a:pt x="24" y="162"/>
                  </a:lnTo>
                  <a:lnTo>
                    <a:pt x="12" y="174"/>
                  </a:lnTo>
                  <a:lnTo>
                    <a:pt x="30" y="192"/>
                  </a:lnTo>
                  <a:lnTo>
                    <a:pt x="30" y="209"/>
                  </a:lnTo>
                  <a:lnTo>
                    <a:pt x="36" y="215"/>
                  </a:lnTo>
                  <a:lnTo>
                    <a:pt x="42" y="221"/>
                  </a:lnTo>
                  <a:lnTo>
                    <a:pt x="36" y="227"/>
                  </a:lnTo>
                  <a:lnTo>
                    <a:pt x="65" y="239"/>
                  </a:lnTo>
                  <a:lnTo>
                    <a:pt x="54" y="251"/>
                  </a:lnTo>
                  <a:lnTo>
                    <a:pt x="42" y="263"/>
                  </a:lnTo>
                  <a:lnTo>
                    <a:pt x="30" y="275"/>
                  </a:lnTo>
                  <a:lnTo>
                    <a:pt x="24" y="281"/>
                  </a:lnTo>
                  <a:lnTo>
                    <a:pt x="30" y="281"/>
                  </a:lnTo>
                  <a:lnTo>
                    <a:pt x="30" y="287"/>
                  </a:lnTo>
                  <a:lnTo>
                    <a:pt x="59" y="293"/>
                  </a:lnTo>
                  <a:lnTo>
                    <a:pt x="42" y="293"/>
                  </a:lnTo>
                  <a:lnTo>
                    <a:pt x="30" y="299"/>
                  </a:lnTo>
                  <a:lnTo>
                    <a:pt x="24" y="305"/>
                  </a:lnTo>
                  <a:lnTo>
                    <a:pt x="30" y="323"/>
                  </a:lnTo>
                  <a:lnTo>
                    <a:pt x="24" y="335"/>
                  </a:lnTo>
                  <a:lnTo>
                    <a:pt x="30" y="347"/>
                  </a:lnTo>
                  <a:lnTo>
                    <a:pt x="42" y="365"/>
                  </a:lnTo>
                  <a:lnTo>
                    <a:pt x="65" y="371"/>
                  </a:lnTo>
                  <a:lnTo>
                    <a:pt x="89" y="377"/>
                  </a:lnTo>
                  <a:lnTo>
                    <a:pt x="95" y="395"/>
                  </a:lnTo>
                  <a:lnTo>
                    <a:pt x="113" y="413"/>
                  </a:lnTo>
                  <a:lnTo>
                    <a:pt x="107" y="419"/>
                  </a:lnTo>
                  <a:lnTo>
                    <a:pt x="113" y="437"/>
                  </a:lnTo>
                  <a:lnTo>
                    <a:pt x="125" y="431"/>
                  </a:lnTo>
                  <a:lnTo>
                    <a:pt x="149" y="437"/>
                  </a:lnTo>
                  <a:lnTo>
                    <a:pt x="149" y="443"/>
                  </a:lnTo>
                  <a:lnTo>
                    <a:pt x="191" y="479"/>
                  </a:lnTo>
                  <a:lnTo>
                    <a:pt x="203" y="473"/>
                  </a:lnTo>
                  <a:lnTo>
                    <a:pt x="227" y="485"/>
                  </a:lnTo>
                  <a:lnTo>
                    <a:pt x="245" y="491"/>
                  </a:lnTo>
                  <a:lnTo>
                    <a:pt x="257" y="515"/>
                  </a:lnTo>
                  <a:lnTo>
                    <a:pt x="245" y="521"/>
                  </a:lnTo>
                  <a:lnTo>
                    <a:pt x="239" y="533"/>
                  </a:lnTo>
                  <a:lnTo>
                    <a:pt x="245" y="539"/>
                  </a:lnTo>
                  <a:lnTo>
                    <a:pt x="233" y="545"/>
                  </a:lnTo>
                  <a:lnTo>
                    <a:pt x="221" y="545"/>
                  </a:lnTo>
                  <a:lnTo>
                    <a:pt x="233" y="557"/>
                  </a:lnTo>
                  <a:lnTo>
                    <a:pt x="227" y="562"/>
                  </a:lnTo>
                  <a:lnTo>
                    <a:pt x="227" y="557"/>
                  </a:lnTo>
                  <a:lnTo>
                    <a:pt x="227" y="568"/>
                  </a:lnTo>
                  <a:lnTo>
                    <a:pt x="209" y="568"/>
                  </a:lnTo>
                  <a:lnTo>
                    <a:pt x="209" y="574"/>
                  </a:lnTo>
                  <a:lnTo>
                    <a:pt x="233" y="586"/>
                  </a:lnTo>
                  <a:lnTo>
                    <a:pt x="257" y="598"/>
                  </a:lnTo>
                  <a:lnTo>
                    <a:pt x="275" y="598"/>
                  </a:lnTo>
                  <a:lnTo>
                    <a:pt x="293" y="598"/>
                  </a:lnTo>
                  <a:lnTo>
                    <a:pt x="317" y="610"/>
                  </a:lnTo>
                  <a:lnTo>
                    <a:pt x="341" y="622"/>
                  </a:lnTo>
                  <a:lnTo>
                    <a:pt x="365" y="628"/>
                  </a:lnTo>
                  <a:lnTo>
                    <a:pt x="388" y="640"/>
                  </a:lnTo>
                  <a:lnTo>
                    <a:pt x="418" y="646"/>
                  </a:lnTo>
                  <a:lnTo>
                    <a:pt x="388" y="616"/>
                  </a:lnTo>
                  <a:lnTo>
                    <a:pt x="388" y="598"/>
                  </a:lnTo>
                  <a:lnTo>
                    <a:pt x="382" y="604"/>
                  </a:lnTo>
                  <a:lnTo>
                    <a:pt x="377" y="592"/>
                  </a:lnTo>
                  <a:lnTo>
                    <a:pt x="371" y="586"/>
                  </a:lnTo>
                  <a:lnTo>
                    <a:pt x="377" y="568"/>
                  </a:lnTo>
                  <a:lnTo>
                    <a:pt x="394" y="557"/>
                  </a:lnTo>
                  <a:lnTo>
                    <a:pt x="400" y="557"/>
                  </a:lnTo>
                  <a:lnTo>
                    <a:pt x="400" y="551"/>
                  </a:lnTo>
                  <a:lnTo>
                    <a:pt x="388" y="533"/>
                  </a:lnTo>
                  <a:lnTo>
                    <a:pt x="353" y="503"/>
                  </a:lnTo>
                  <a:lnTo>
                    <a:pt x="353" y="479"/>
                  </a:lnTo>
                  <a:lnTo>
                    <a:pt x="359" y="461"/>
                  </a:lnTo>
                  <a:lnTo>
                    <a:pt x="377" y="467"/>
                  </a:lnTo>
                  <a:lnTo>
                    <a:pt x="377" y="461"/>
                  </a:lnTo>
                  <a:lnTo>
                    <a:pt x="388" y="449"/>
                  </a:lnTo>
                  <a:lnTo>
                    <a:pt x="400" y="443"/>
                  </a:lnTo>
                  <a:lnTo>
                    <a:pt x="424" y="443"/>
                  </a:lnTo>
                  <a:lnTo>
                    <a:pt x="466" y="461"/>
                  </a:lnTo>
                  <a:lnTo>
                    <a:pt x="490" y="461"/>
                  </a:lnTo>
                  <a:lnTo>
                    <a:pt x="520" y="455"/>
                  </a:lnTo>
                  <a:lnTo>
                    <a:pt x="550" y="461"/>
                  </a:lnTo>
                  <a:lnTo>
                    <a:pt x="550" y="455"/>
                  </a:lnTo>
                  <a:lnTo>
                    <a:pt x="538" y="437"/>
                  </a:lnTo>
                  <a:lnTo>
                    <a:pt x="544" y="413"/>
                  </a:lnTo>
                  <a:lnTo>
                    <a:pt x="556" y="419"/>
                  </a:lnTo>
                  <a:lnTo>
                    <a:pt x="538" y="407"/>
                  </a:lnTo>
                  <a:lnTo>
                    <a:pt x="556" y="401"/>
                  </a:lnTo>
                  <a:lnTo>
                    <a:pt x="580" y="401"/>
                  </a:lnTo>
                  <a:lnTo>
                    <a:pt x="598" y="395"/>
                  </a:lnTo>
                  <a:lnTo>
                    <a:pt x="616" y="389"/>
                  </a:lnTo>
                  <a:lnTo>
                    <a:pt x="634" y="383"/>
                  </a:lnTo>
                  <a:lnTo>
                    <a:pt x="652" y="377"/>
                  </a:lnTo>
                  <a:lnTo>
                    <a:pt x="664" y="377"/>
                  </a:lnTo>
                  <a:lnTo>
                    <a:pt x="676" y="389"/>
                  </a:lnTo>
                  <a:lnTo>
                    <a:pt x="705" y="401"/>
                  </a:lnTo>
                  <a:lnTo>
                    <a:pt x="717" y="407"/>
                  </a:lnTo>
                  <a:lnTo>
                    <a:pt x="729" y="407"/>
                  </a:lnTo>
                  <a:lnTo>
                    <a:pt x="747" y="401"/>
                  </a:lnTo>
                  <a:lnTo>
                    <a:pt x="771" y="395"/>
                  </a:lnTo>
                  <a:lnTo>
                    <a:pt x="771" y="407"/>
                  </a:lnTo>
                  <a:lnTo>
                    <a:pt x="789" y="419"/>
                  </a:lnTo>
                  <a:lnTo>
                    <a:pt x="813" y="437"/>
                  </a:lnTo>
                  <a:lnTo>
                    <a:pt x="855" y="461"/>
                  </a:lnTo>
                  <a:lnTo>
                    <a:pt x="867" y="461"/>
                  </a:lnTo>
                  <a:lnTo>
                    <a:pt x="891" y="461"/>
                  </a:lnTo>
                  <a:lnTo>
                    <a:pt x="909" y="473"/>
                  </a:lnTo>
                  <a:lnTo>
                    <a:pt x="933" y="485"/>
                  </a:lnTo>
                  <a:lnTo>
                    <a:pt x="951" y="479"/>
                  </a:lnTo>
                  <a:lnTo>
                    <a:pt x="969" y="497"/>
                  </a:lnTo>
                  <a:lnTo>
                    <a:pt x="981" y="497"/>
                  </a:lnTo>
                  <a:lnTo>
                    <a:pt x="987" y="491"/>
                  </a:lnTo>
                  <a:lnTo>
                    <a:pt x="1005" y="485"/>
                  </a:lnTo>
                  <a:lnTo>
                    <a:pt x="1017" y="473"/>
                  </a:lnTo>
                  <a:lnTo>
                    <a:pt x="1034" y="467"/>
                  </a:lnTo>
                  <a:lnTo>
                    <a:pt x="1064" y="473"/>
                  </a:lnTo>
                  <a:lnTo>
                    <a:pt x="1070" y="479"/>
                  </a:lnTo>
                  <a:lnTo>
                    <a:pt x="1094" y="479"/>
                  </a:lnTo>
                  <a:lnTo>
                    <a:pt x="1118" y="485"/>
                  </a:lnTo>
                  <a:lnTo>
                    <a:pt x="1130" y="473"/>
                  </a:lnTo>
                  <a:lnTo>
                    <a:pt x="1112" y="461"/>
                  </a:lnTo>
                  <a:lnTo>
                    <a:pt x="1118" y="443"/>
                  </a:lnTo>
                  <a:lnTo>
                    <a:pt x="1148" y="449"/>
                  </a:lnTo>
                  <a:lnTo>
                    <a:pt x="1172" y="455"/>
                  </a:lnTo>
                  <a:lnTo>
                    <a:pt x="1184" y="467"/>
                  </a:lnTo>
                  <a:lnTo>
                    <a:pt x="1208" y="479"/>
                  </a:lnTo>
                  <a:lnTo>
                    <a:pt x="1232" y="473"/>
                  </a:lnTo>
                  <a:lnTo>
                    <a:pt x="1280" y="479"/>
                  </a:lnTo>
                  <a:lnTo>
                    <a:pt x="1286" y="491"/>
                  </a:lnTo>
                  <a:lnTo>
                    <a:pt x="1322" y="497"/>
                  </a:lnTo>
                  <a:lnTo>
                    <a:pt x="1340" y="491"/>
                  </a:lnTo>
                  <a:lnTo>
                    <a:pt x="1357" y="491"/>
                  </a:lnTo>
                  <a:lnTo>
                    <a:pt x="1375" y="479"/>
                  </a:lnTo>
                  <a:lnTo>
                    <a:pt x="1399" y="485"/>
                  </a:lnTo>
                  <a:lnTo>
                    <a:pt x="1417" y="485"/>
                  </a:lnTo>
                  <a:lnTo>
                    <a:pt x="1441" y="491"/>
                  </a:lnTo>
                  <a:lnTo>
                    <a:pt x="1453" y="479"/>
                  </a:lnTo>
                  <a:lnTo>
                    <a:pt x="1447" y="461"/>
                  </a:lnTo>
                  <a:lnTo>
                    <a:pt x="1447" y="437"/>
                  </a:lnTo>
                  <a:lnTo>
                    <a:pt x="1435" y="431"/>
                  </a:lnTo>
                  <a:lnTo>
                    <a:pt x="1429" y="431"/>
                  </a:lnTo>
                  <a:lnTo>
                    <a:pt x="1441" y="419"/>
                  </a:lnTo>
                  <a:lnTo>
                    <a:pt x="1459" y="419"/>
                  </a:lnTo>
                  <a:lnTo>
                    <a:pt x="1477" y="419"/>
                  </a:lnTo>
                  <a:lnTo>
                    <a:pt x="1519" y="431"/>
                  </a:lnTo>
                  <a:lnTo>
                    <a:pt x="1531" y="443"/>
                  </a:lnTo>
                  <a:lnTo>
                    <a:pt x="1549" y="455"/>
                  </a:lnTo>
                  <a:lnTo>
                    <a:pt x="1567" y="467"/>
                  </a:lnTo>
                  <a:lnTo>
                    <a:pt x="1579" y="485"/>
                  </a:lnTo>
                  <a:lnTo>
                    <a:pt x="1597" y="491"/>
                  </a:lnTo>
                  <a:lnTo>
                    <a:pt x="1627" y="497"/>
                  </a:lnTo>
                  <a:lnTo>
                    <a:pt x="1645" y="503"/>
                  </a:lnTo>
                  <a:lnTo>
                    <a:pt x="1663" y="527"/>
                  </a:lnTo>
                  <a:lnTo>
                    <a:pt x="1686" y="521"/>
                  </a:lnTo>
                  <a:lnTo>
                    <a:pt x="1710" y="515"/>
                  </a:lnTo>
                  <a:lnTo>
                    <a:pt x="1722" y="533"/>
                  </a:lnTo>
                  <a:lnTo>
                    <a:pt x="1722" y="557"/>
                  </a:lnTo>
                  <a:lnTo>
                    <a:pt x="1728" y="574"/>
                  </a:lnTo>
                  <a:lnTo>
                    <a:pt x="1704" y="574"/>
                  </a:lnTo>
                  <a:lnTo>
                    <a:pt x="1704" y="586"/>
                  </a:lnTo>
                  <a:lnTo>
                    <a:pt x="1716" y="604"/>
                  </a:lnTo>
                  <a:lnTo>
                    <a:pt x="1722" y="616"/>
                  </a:lnTo>
                  <a:lnTo>
                    <a:pt x="1716" y="622"/>
                  </a:lnTo>
                  <a:lnTo>
                    <a:pt x="1722" y="628"/>
                  </a:lnTo>
                  <a:lnTo>
                    <a:pt x="1722" y="634"/>
                  </a:lnTo>
                  <a:lnTo>
                    <a:pt x="1722" y="628"/>
                  </a:lnTo>
                  <a:lnTo>
                    <a:pt x="1734" y="616"/>
                  </a:lnTo>
                  <a:lnTo>
                    <a:pt x="1740" y="610"/>
                  </a:lnTo>
                  <a:lnTo>
                    <a:pt x="1746" y="622"/>
                  </a:lnTo>
                  <a:lnTo>
                    <a:pt x="1758" y="622"/>
                  </a:lnTo>
                  <a:lnTo>
                    <a:pt x="1776" y="616"/>
                  </a:lnTo>
                  <a:lnTo>
                    <a:pt x="1782" y="604"/>
                  </a:lnTo>
                  <a:lnTo>
                    <a:pt x="1788" y="586"/>
                  </a:lnTo>
                  <a:lnTo>
                    <a:pt x="1788" y="568"/>
                  </a:lnTo>
                  <a:lnTo>
                    <a:pt x="1794" y="533"/>
                  </a:lnTo>
                  <a:lnTo>
                    <a:pt x="1794" y="515"/>
                  </a:lnTo>
                  <a:lnTo>
                    <a:pt x="1788" y="497"/>
                  </a:lnTo>
                  <a:lnTo>
                    <a:pt x="1776" y="479"/>
                  </a:lnTo>
                  <a:lnTo>
                    <a:pt x="1770" y="473"/>
                  </a:lnTo>
                  <a:lnTo>
                    <a:pt x="1764" y="461"/>
                  </a:lnTo>
                  <a:lnTo>
                    <a:pt x="1758" y="443"/>
                  </a:lnTo>
                  <a:lnTo>
                    <a:pt x="1746" y="431"/>
                  </a:lnTo>
                  <a:lnTo>
                    <a:pt x="1728" y="419"/>
                  </a:lnTo>
                  <a:lnTo>
                    <a:pt x="1740" y="425"/>
                  </a:lnTo>
                  <a:lnTo>
                    <a:pt x="1698" y="401"/>
                  </a:lnTo>
                  <a:lnTo>
                    <a:pt x="1680" y="401"/>
                  </a:lnTo>
                  <a:lnTo>
                    <a:pt x="1686" y="407"/>
                  </a:lnTo>
                  <a:lnTo>
                    <a:pt x="1674" y="413"/>
                  </a:lnTo>
                  <a:lnTo>
                    <a:pt x="1674" y="407"/>
                  </a:lnTo>
                  <a:lnTo>
                    <a:pt x="1663" y="407"/>
                  </a:lnTo>
                  <a:lnTo>
                    <a:pt x="1651" y="395"/>
                  </a:lnTo>
                  <a:lnTo>
                    <a:pt x="1627" y="389"/>
                  </a:lnTo>
                  <a:lnTo>
                    <a:pt x="1633" y="377"/>
                  </a:lnTo>
                  <a:lnTo>
                    <a:pt x="1633" y="359"/>
                  </a:lnTo>
                  <a:lnTo>
                    <a:pt x="1639" y="347"/>
                  </a:lnTo>
                  <a:lnTo>
                    <a:pt x="1645" y="335"/>
                  </a:lnTo>
                  <a:lnTo>
                    <a:pt x="1639" y="323"/>
                  </a:lnTo>
                  <a:lnTo>
                    <a:pt x="1645" y="311"/>
                  </a:lnTo>
                  <a:lnTo>
                    <a:pt x="1669" y="305"/>
                  </a:lnTo>
                  <a:lnTo>
                    <a:pt x="1686" y="305"/>
                  </a:lnTo>
                  <a:lnTo>
                    <a:pt x="1692" y="305"/>
                  </a:lnTo>
                  <a:lnTo>
                    <a:pt x="1698" y="305"/>
                  </a:lnTo>
                  <a:lnTo>
                    <a:pt x="1734" y="305"/>
                  </a:lnTo>
                  <a:lnTo>
                    <a:pt x="1734" y="299"/>
                  </a:lnTo>
                  <a:lnTo>
                    <a:pt x="1758" y="299"/>
                  </a:lnTo>
                  <a:lnTo>
                    <a:pt x="1782" y="305"/>
                  </a:lnTo>
                  <a:lnTo>
                    <a:pt x="1776" y="311"/>
                  </a:lnTo>
                  <a:lnTo>
                    <a:pt x="1782" y="317"/>
                  </a:lnTo>
                  <a:lnTo>
                    <a:pt x="1794" y="311"/>
                  </a:lnTo>
                  <a:lnTo>
                    <a:pt x="1806" y="305"/>
                  </a:lnTo>
                  <a:lnTo>
                    <a:pt x="1830" y="311"/>
                  </a:lnTo>
                  <a:lnTo>
                    <a:pt x="1824" y="305"/>
                  </a:lnTo>
                  <a:lnTo>
                    <a:pt x="1812" y="305"/>
                  </a:lnTo>
                  <a:lnTo>
                    <a:pt x="1806" y="299"/>
                  </a:lnTo>
                  <a:lnTo>
                    <a:pt x="1806" y="281"/>
                  </a:lnTo>
                  <a:lnTo>
                    <a:pt x="1806" y="263"/>
                  </a:lnTo>
                  <a:lnTo>
                    <a:pt x="1836" y="263"/>
                  </a:lnTo>
                  <a:lnTo>
                    <a:pt x="1842" y="257"/>
                  </a:lnTo>
                  <a:lnTo>
                    <a:pt x="1860" y="275"/>
                  </a:lnTo>
                  <a:lnTo>
                    <a:pt x="1872" y="281"/>
                  </a:lnTo>
                  <a:lnTo>
                    <a:pt x="1878" y="263"/>
                  </a:lnTo>
                  <a:lnTo>
                    <a:pt x="1890" y="263"/>
                  </a:lnTo>
                  <a:lnTo>
                    <a:pt x="1872" y="251"/>
                  </a:lnTo>
                  <a:lnTo>
                    <a:pt x="1872" y="245"/>
                  </a:lnTo>
                  <a:lnTo>
                    <a:pt x="1902" y="251"/>
                  </a:lnTo>
                  <a:lnTo>
                    <a:pt x="1890" y="251"/>
                  </a:lnTo>
                  <a:lnTo>
                    <a:pt x="1914" y="275"/>
                  </a:lnTo>
                  <a:lnTo>
                    <a:pt x="1902" y="281"/>
                  </a:lnTo>
                  <a:lnTo>
                    <a:pt x="1902" y="299"/>
                  </a:lnTo>
                  <a:lnTo>
                    <a:pt x="1896" y="311"/>
                  </a:lnTo>
                  <a:lnTo>
                    <a:pt x="1896" y="329"/>
                  </a:lnTo>
                  <a:lnTo>
                    <a:pt x="1884" y="335"/>
                  </a:lnTo>
                  <a:lnTo>
                    <a:pt x="1890" y="341"/>
                  </a:lnTo>
                  <a:lnTo>
                    <a:pt x="1890" y="353"/>
                  </a:lnTo>
                  <a:lnTo>
                    <a:pt x="1902" y="365"/>
                  </a:lnTo>
                  <a:lnTo>
                    <a:pt x="1914" y="383"/>
                  </a:lnTo>
                  <a:lnTo>
                    <a:pt x="1938" y="401"/>
                  </a:lnTo>
                  <a:lnTo>
                    <a:pt x="1962" y="425"/>
                  </a:lnTo>
                  <a:lnTo>
                    <a:pt x="1986" y="443"/>
                  </a:lnTo>
                  <a:lnTo>
                    <a:pt x="2009" y="461"/>
                  </a:lnTo>
                  <a:lnTo>
                    <a:pt x="2015" y="449"/>
                  </a:lnTo>
                  <a:lnTo>
                    <a:pt x="2003" y="425"/>
                  </a:lnTo>
                  <a:lnTo>
                    <a:pt x="2009" y="419"/>
                  </a:lnTo>
                  <a:lnTo>
                    <a:pt x="2015" y="425"/>
                  </a:lnTo>
                  <a:lnTo>
                    <a:pt x="2015" y="419"/>
                  </a:lnTo>
                  <a:lnTo>
                    <a:pt x="1997" y="401"/>
                  </a:lnTo>
                  <a:lnTo>
                    <a:pt x="2021" y="395"/>
                  </a:lnTo>
                  <a:lnTo>
                    <a:pt x="1997" y="371"/>
                  </a:lnTo>
                  <a:lnTo>
                    <a:pt x="1992" y="365"/>
                  </a:lnTo>
                  <a:lnTo>
                    <a:pt x="1997" y="359"/>
                  </a:lnTo>
                  <a:lnTo>
                    <a:pt x="1997" y="365"/>
                  </a:lnTo>
                  <a:lnTo>
                    <a:pt x="2009" y="365"/>
                  </a:lnTo>
                  <a:lnTo>
                    <a:pt x="1992" y="353"/>
                  </a:lnTo>
                  <a:lnTo>
                    <a:pt x="1986" y="353"/>
                  </a:lnTo>
                  <a:lnTo>
                    <a:pt x="1974" y="335"/>
                  </a:lnTo>
                  <a:lnTo>
                    <a:pt x="1962" y="335"/>
                  </a:lnTo>
                  <a:lnTo>
                    <a:pt x="1950" y="329"/>
                  </a:lnTo>
                  <a:lnTo>
                    <a:pt x="1938" y="311"/>
                  </a:lnTo>
                  <a:lnTo>
                    <a:pt x="1932" y="299"/>
                  </a:lnTo>
                  <a:lnTo>
                    <a:pt x="1944" y="293"/>
                  </a:lnTo>
                  <a:lnTo>
                    <a:pt x="1956" y="299"/>
                  </a:lnTo>
                  <a:lnTo>
                    <a:pt x="1950" y="293"/>
                  </a:lnTo>
                  <a:lnTo>
                    <a:pt x="1956" y="287"/>
                  </a:lnTo>
                  <a:lnTo>
                    <a:pt x="1974" y="299"/>
                  </a:lnTo>
                  <a:lnTo>
                    <a:pt x="1974" y="287"/>
                  </a:lnTo>
                  <a:lnTo>
                    <a:pt x="1997" y="281"/>
                  </a:lnTo>
                  <a:lnTo>
                    <a:pt x="2021" y="293"/>
                  </a:lnTo>
                  <a:lnTo>
                    <a:pt x="2021" y="287"/>
                  </a:lnTo>
                  <a:lnTo>
                    <a:pt x="2027" y="275"/>
                  </a:lnTo>
                  <a:lnTo>
                    <a:pt x="2027" y="269"/>
                  </a:lnTo>
                  <a:lnTo>
                    <a:pt x="2033" y="263"/>
                  </a:lnTo>
                  <a:lnTo>
                    <a:pt x="2045" y="257"/>
                  </a:lnTo>
                  <a:lnTo>
                    <a:pt x="2063" y="245"/>
                  </a:lnTo>
                  <a:lnTo>
                    <a:pt x="2051" y="245"/>
                  </a:lnTo>
                  <a:lnTo>
                    <a:pt x="2057" y="245"/>
                  </a:lnTo>
                  <a:lnTo>
                    <a:pt x="2087" y="251"/>
                  </a:lnTo>
                  <a:lnTo>
                    <a:pt x="2093" y="245"/>
                  </a:lnTo>
                  <a:lnTo>
                    <a:pt x="2075" y="239"/>
                  </a:lnTo>
                  <a:lnTo>
                    <a:pt x="2063" y="233"/>
                  </a:lnTo>
                  <a:lnTo>
                    <a:pt x="2051" y="227"/>
                  </a:lnTo>
                  <a:lnTo>
                    <a:pt x="2027" y="215"/>
                  </a:lnTo>
                  <a:lnTo>
                    <a:pt x="2009" y="209"/>
                  </a:lnTo>
                  <a:lnTo>
                    <a:pt x="2021" y="209"/>
                  </a:lnTo>
                  <a:lnTo>
                    <a:pt x="2033" y="209"/>
                  </a:lnTo>
                  <a:lnTo>
                    <a:pt x="2009" y="192"/>
                  </a:lnTo>
                  <a:lnTo>
                    <a:pt x="1986" y="174"/>
                  </a:lnTo>
                  <a:lnTo>
                    <a:pt x="1962" y="156"/>
                  </a:lnTo>
                  <a:lnTo>
                    <a:pt x="1932" y="138"/>
                  </a:lnTo>
                  <a:close/>
                </a:path>
              </a:pathLst>
            </a:custGeom>
            <a:solidFill>
              <a:srgbClr val="6F73BF"/>
            </a:solidFill>
            <a:ln w="9525">
              <a:solidFill>
                <a:srgbClr val="000000"/>
              </a:solidFill>
              <a:round/>
              <a:headEnd/>
              <a:tailEnd/>
            </a:ln>
          </p:spPr>
          <p:txBody>
            <a:bodyPr/>
            <a:lstStyle/>
            <a:p>
              <a:pPr algn="ctr"/>
              <a:endParaRPr lang="en-US"/>
            </a:p>
          </p:txBody>
        </p:sp>
        <p:sp>
          <p:nvSpPr>
            <p:cNvPr id="21895" name="Freeform 412"/>
            <p:cNvSpPr>
              <a:spLocks/>
            </p:cNvSpPr>
            <p:nvPr/>
          </p:nvSpPr>
          <p:spPr bwMode="auto">
            <a:xfrm>
              <a:off x="4772" y="1542"/>
              <a:ext cx="129" cy="183"/>
            </a:xfrm>
            <a:custGeom>
              <a:avLst/>
              <a:gdLst>
                <a:gd name="T0" fmla="*/ 126 w 144"/>
                <a:gd name="T1" fmla="*/ 114 h 162"/>
                <a:gd name="T2" fmla="*/ 108 w 144"/>
                <a:gd name="T3" fmla="*/ 96 h 162"/>
                <a:gd name="T4" fmla="*/ 90 w 144"/>
                <a:gd name="T5" fmla="*/ 78 h 162"/>
                <a:gd name="T6" fmla="*/ 72 w 144"/>
                <a:gd name="T7" fmla="*/ 60 h 162"/>
                <a:gd name="T8" fmla="*/ 48 w 144"/>
                <a:gd name="T9" fmla="*/ 48 h 162"/>
                <a:gd name="T10" fmla="*/ 48 w 144"/>
                <a:gd name="T11" fmla="*/ 42 h 162"/>
                <a:gd name="T12" fmla="*/ 24 w 144"/>
                <a:gd name="T13" fmla="*/ 18 h 162"/>
                <a:gd name="T14" fmla="*/ 6 w 144"/>
                <a:gd name="T15" fmla="*/ 0 h 162"/>
                <a:gd name="T16" fmla="*/ 0 w 144"/>
                <a:gd name="T17" fmla="*/ 6 h 162"/>
                <a:gd name="T18" fmla="*/ 18 w 144"/>
                <a:gd name="T19" fmla="*/ 18 h 162"/>
                <a:gd name="T20" fmla="*/ 12 w 144"/>
                <a:gd name="T21" fmla="*/ 24 h 162"/>
                <a:gd name="T22" fmla="*/ 6 w 144"/>
                <a:gd name="T23" fmla="*/ 24 h 162"/>
                <a:gd name="T24" fmla="*/ 42 w 144"/>
                <a:gd name="T25" fmla="*/ 54 h 162"/>
                <a:gd name="T26" fmla="*/ 54 w 144"/>
                <a:gd name="T27" fmla="*/ 72 h 162"/>
                <a:gd name="T28" fmla="*/ 72 w 144"/>
                <a:gd name="T29" fmla="*/ 90 h 162"/>
                <a:gd name="T30" fmla="*/ 84 w 144"/>
                <a:gd name="T31" fmla="*/ 108 h 162"/>
                <a:gd name="T32" fmla="*/ 96 w 144"/>
                <a:gd name="T33" fmla="*/ 126 h 162"/>
                <a:gd name="T34" fmla="*/ 108 w 144"/>
                <a:gd name="T35" fmla="*/ 144 h 162"/>
                <a:gd name="T36" fmla="*/ 120 w 144"/>
                <a:gd name="T37" fmla="*/ 162 h 162"/>
                <a:gd name="T38" fmla="*/ 126 w 144"/>
                <a:gd name="T39" fmla="*/ 162 h 162"/>
                <a:gd name="T40" fmla="*/ 126 w 144"/>
                <a:gd name="T41" fmla="*/ 150 h 162"/>
                <a:gd name="T42" fmla="*/ 138 w 144"/>
                <a:gd name="T43" fmla="*/ 156 h 162"/>
                <a:gd name="T44" fmla="*/ 144 w 144"/>
                <a:gd name="T45" fmla="*/ 162 h 162"/>
                <a:gd name="T46" fmla="*/ 132 w 144"/>
                <a:gd name="T47" fmla="*/ 150 h 162"/>
                <a:gd name="T48" fmla="*/ 102 w 144"/>
                <a:gd name="T49" fmla="*/ 126 h 162"/>
                <a:gd name="T50" fmla="*/ 96 w 144"/>
                <a:gd name="T51" fmla="*/ 102 h 162"/>
                <a:gd name="T52" fmla="*/ 102 w 144"/>
                <a:gd name="T53" fmla="*/ 102 h 162"/>
                <a:gd name="T54" fmla="*/ 120 w 144"/>
                <a:gd name="T55" fmla="*/ 108 h 162"/>
                <a:gd name="T56" fmla="*/ 126 w 144"/>
                <a:gd name="T57" fmla="*/ 114 h 16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44"/>
                <a:gd name="T88" fmla="*/ 0 h 162"/>
                <a:gd name="T89" fmla="*/ 144 w 144"/>
                <a:gd name="T90" fmla="*/ 162 h 16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44" h="162">
                  <a:moveTo>
                    <a:pt x="126" y="114"/>
                  </a:moveTo>
                  <a:lnTo>
                    <a:pt x="108" y="96"/>
                  </a:lnTo>
                  <a:lnTo>
                    <a:pt x="90" y="78"/>
                  </a:lnTo>
                  <a:lnTo>
                    <a:pt x="72" y="60"/>
                  </a:lnTo>
                  <a:lnTo>
                    <a:pt x="48" y="48"/>
                  </a:lnTo>
                  <a:lnTo>
                    <a:pt x="48" y="42"/>
                  </a:lnTo>
                  <a:lnTo>
                    <a:pt x="24" y="18"/>
                  </a:lnTo>
                  <a:lnTo>
                    <a:pt x="6" y="0"/>
                  </a:lnTo>
                  <a:lnTo>
                    <a:pt x="0" y="6"/>
                  </a:lnTo>
                  <a:lnTo>
                    <a:pt x="18" y="18"/>
                  </a:lnTo>
                  <a:lnTo>
                    <a:pt x="12" y="24"/>
                  </a:lnTo>
                  <a:lnTo>
                    <a:pt x="6" y="24"/>
                  </a:lnTo>
                  <a:lnTo>
                    <a:pt x="42" y="54"/>
                  </a:lnTo>
                  <a:lnTo>
                    <a:pt x="54" y="72"/>
                  </a:lnTo>
                  <a:lnTo>
                    <a:pt x="72" y="90"/>
                  </a:lnTo>
                  <a:lnTo>
                    <a:pt x="84" y="108"/>
                  </a:lnTo>
                  <a:lnTo>
                    <a:pt x="96" y="126"/>
                  </a:lnTo>
                  <a:lnTo>
                    <a:pt x="108" y="144"/>
                  </a:lnTo>
                  <a:lnTo>
                    <a:pt x="120" y="162"/>
                  </a:lnTo>
                  <a:lnTo>
                    <a:pt x="126" y="162"/>
                  </a:lnTo>
                  <a:lnTo>
                    <a:pt x="126" y="150"/>
                  </a:lnTo>
                  <a:lnTo>
                    <a:pt x="138" y="156"/>
                  </a:lnTo>
                  <a:lnTo>
                    <a:pt x="144" y="162"/>
                  </a:lnTo>
                  <a:lnTo>
                    <a:pt x="132" y="150"/>
                  </a:lnTo>
                  <a:lnTo>
                    <a:pt x="102" y="126"/>
                  </a:lnTo>
                  <a:lnTo>
                    <a:pt x="96" y="102"/>
                  </a:lnTo>
                  <a:lnTo>
                    <a:pt x="102" y="102"/>
                  </a:lnTo>
                  <a:lnTo>
                    <a:pt x="120" y="108"/>
                  </a:lnTo>
                  <a:lnTo>
                    <a:pt x="126" y="114"/>
                  </a:lnTo>
                  <a:close/>
                </a:path>
              </a:pathLst>
            </a:custGeom>
            <a:solidFill>
              <a:srgbClr val="6F73BF"/>
            </a:solidFill>
            <a:ln w="9525">
              <a:solidFill>
                <a:srgbClr val="000000"/>
              </a:solidFill>
              <a:round/>
              <a:headEnd/>
              <a:tailEnd/>
            </a:ln>
          </p:spPr>
          <p:txBody>
            <a:bodyPr/>
            <a:lstStyle/>
            <a:p>
              <a:pPr algn="ctr"/>
              <a:endParaRPr lang="en-US"/>
            </a:p>
          </p:txBody>
        </p:sp>
        <p:sp>
          <p:nvSpPr>
            <p:cNvPr id="21896" name="Freeform 413"/>
            <p:cNvSpPr>
              <a:spLocks/>
            </p:cNvSpPr>
            <p:nvPr/>
          </p:nvSpPr>
          <p:spPr bwMode="auto">
            <a:xfrm>
              <a:off x="3458" y="1104"/>
              <a:ext cx="140" cy="67"/>
            </a:xfrm>
            <a:custGeom>
              <a:avLst/>
              <a:gdLst>
                <a:gd name="T0" fmla="*/ 155 w 155"/>
                <a:gd name="T1" fmla="*/ 6 h 60"/>
                <a:gd name="T2" fmla="*/ 143 w 155"/>
                <a:gd name="T3" fmla="*/ 12 h 60"/>
                <a:gd name="T4" fmla="*/ 107 w 155"/>
                <a:gd name="T5" fmla="*/ 24 h 60"/>
                <a:gd name="T6" fmla="*/ 78 w 155"/>
                <a:gd name="T7" fmla="*/ 30 h 60"/>
                <a:gd name="T8" fmla="*/ 66 w 155"/>
                <a:gd name="T9" fmla="*/ 30 h 60"/>
                <a:gd name="T10" fmla="*/ 72 w 155"/>
                <a:gd name="T11" fmla="*/ 36 h 60"/>
                <a:gd name="T12" fmla="*/ 72 w 155"/>
                <a:gd name="T13" fmla="*/ 36 h 60"/>
                <a:gd name="T14" fmla="*/ 60 w 155"/>
                <a:gd name="T15" fmla="*/ 36 h 60"/>
                <a:gd name="T16" fmla="*/ 66 w 155"/>
                <a:gd name="T17" fmla="*/ 42 h 60"/>
                <a:gd name="T18" fmla="*/ 48 w 155"/>
                <a:gd name="T19" fmla="*/ 36 h 60"/>
                <a:gd name="T20" fmla="*/ 54 w 155"/>
                <a:gd name="T21" fmla="*/ 48 h 60"/>
                <a:gd name="T22" fmla="*/ 48 w 155"/>
                <a:gd name="T23" fmla="*/ 48 h 60"/>
                <a:gd name="T24" fmla="*/ 54 w 155"/>
                <a:gd name="T25" fmla="*/ 54 h 60"/>
                <a:gd name="T26" fmla="*/ 36 w 155"/>
                <a:gd name="T27" fmla="*/ 48 h 60"/>
                <a:gd name="T28" fmla="*/ 54 w 155"/>
                <a:gd name="T29" fmla="*/ 54 h 60"/>
                <a:gd name="T30" fmla="*/ 42 w 155"/>
                <a:gd name="T31" fmla="*/ 54 h 60"/>
                <a:gd name="T32" fmla="*/ 48 w 155"/>
                <a:gd name="T33" fmla="*/ 60 h 60"/>
                <a:gd name="T34" fmla="*/ 12 w 155"/>
                <a:gd name="T35" fmla="*/ 54 h 60"/>
                <a:gd name="T36" fmla="*/ 18 w 155"/>
                <a:gd name="T37" fmla="*/ 54 h 60"/>
                <a:gd name="T38" fmla="*/ 0 w 155"/>
                <a:gd name="T39" fmla="*/ 54 h 60"/>
                <a:gd name="T40" fmla="*/ 18 w 155"/>
                <a:gd name="T41" fmla="*/ 48 h 60"/>
                <a:gd name="T42" fmla="*/ 24 w 155"/>
                <a:gd name="T43" fmla="*/ 42 h 60"/>
                <a:gd name="T44" fmla="*/ 18 w 155"/>
                <a:gd name="T45" fmla="*/ 42 h 60"/>
                <a:gd name="T46" fmla="*/ 18 w 155"/>
                <a:gd name="T47" fmla="*/ 36 h 60"/>
                <a:gd name="T48" fmla="*/ 30 w 155"/>
                <a:gd name="T49" fmla="*/ 36 h 60"/>
                <a:gd name="T50" fmla="*/ 24 w 155"/>
                <a:gd name="T51" fmla="*/ 36 h 60"/>
                <a:gd name="T52" fmla="*/ 24 w 155"/>
                <a:gd name="T53" fmla="*/ 30 h 60"/>
                <a:gd name="T54" fmla="*/ 18 w 155"/>
                <a:gd name="T55" fmla="*/ 30 h 60"/>
                <a:gd name="T56" fmla="*/ 24 w 155"/>
                <a:gd name="T57" fmla="*/ 30 h 60"/>
                <a:gd name="T58" fmla="*/ 36 w 155"/>
                <a:gd name="T59" fmla="*/ 24 h 60"/>
                <a:gd name="T60" fmla="*/ 60 w 155"/>
                <a:gd name="T61" fmla="*/ 18 h 60"/>
                <a:gd name="T62" fmla="*/ 66 w 155"/>
                <a:gd name="T63" fmla="*/ 12 h 60"/>
                <a:gd name="T64" fmla="*/ 119 w 155"/>
                <a:gd name="T65" fmla="*/ 6 h 60"/>
                <a:gd name="T66" fmla="*/ 137 w 155"/>
                <a:gd name="T67" fmla="*/ 0 h 60"/>
                <a:gd name="T68" fmla="*/ 155 w 155"/>
                <a:gd name="T69" fmla="*/ 6 h 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55"/>
                <a:gd name="T106" fmla="*/ 0 h 60"/>
                <a:gd name="T107" fmla="*/ 155 w 155"/>
                <a:gd name="T108" fmla="*/ 60 h 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55" h="60">
                  <a:moveTo>
                    <a:pt x="155" y="6"/>
                  </a:moveTo>
                  <a:lnTo>
                    <a:pt x="143" y="12"/>
                  </a:lnTo>
                  <a:lnTo>
                    <a:pt x="107" y="24"/>
                  </a:lnTo>
                  <a:lnTo>
                    <a:pt x="78" y="30"/>
                  </a:lnTo>
                  <a:lnTo>
                    <a:pt x="66" y="30"/>
                  </a:lnTo>
                  <a:lnTo>
                    <a:pt x="72" y="36"/>
                  </a:lnTo>
                  <a:lnTo>
                    <a:pt x="60" y="36"/>
                  </a:lnTo>
                  <a:lnTo>
                    <a:pt x="66" y="42"/>
                  </a:lnTo>
                  <a:lnTo>
                    <a:pt x="48" y="36"/>
                  </a:lnTo>
                  <a:lnTo>
                    <a:pt x="54" y="48"/>
                  </a:lnTo>
                  <a:lnTo>
                    <a:pt x="48" y="48"/>
                  </a:lnTo>
                  <a:lnTo>
                    <a:pt x="54" y="54"/>
                  </a:lnTo>
                  <a:lnTo>
                    <a:pt x="36" y="48"/>
                  </a:lnTo>
                  <a:lnTo>
                    <a:pt x="54" y="54"/>
                  </a:lnTo>
                  <a:lnTo>
                    <a:pt x="42" y="54"/>
                  </a:lnTo>
                  <a:lnTo>
                    <a:pt x="48" y="60"/>
                  </a:lnTo>
                  <a:lnTo>
                    <a:pt x="12" y="54"/>
                  </a:lnTo>
                  <a:lnTo>
                    <a:pt x="18" y="54"/>
                  </a:lnTo>
                  <a:lnTo>
                    <a:pt x="0" y="54"/>
                  </a:lnTo>
                  <a:lnTo>
                    <a:pt x="18" y="48"/>
                  </a:lnTo>
                  <a:lnTo>
                    <a:pt x="24" y="42"/>
                  </a:lnTo>
                  <a:lnTo>
                    <a:pt x="18" y="42"/>
                  </a:lnTo>
                  <a:lnTo>
                    <a:pt x="18" y="36"/>
                  </a:lnTo>
                  <a:lnTo>
                    <a:pt x="30" y="36"/>
                  </a:lnTo>
                  <a:lnTo>
                    <a:pt x="24" y="36"/>
                  </a:lnTo>
                  <a:lnTo>
                    <a:pt x="24" y="30"/>
                  </a:lnTo>
                  <a:lnTo>
                    <a:pt x="18" y="30"/>
                  </a:lnTo>
                  <a:lnTo>
                    <a:pt x="24" y="30"/>
                  </a:lnTo>
                  <a:lnTo>
                    <a:pt x="36" y="24"/>
                  </a:lnTo>
                  <a:lnTo>
                    <a:pt x="60" y="18"/>
                  </a:lnTo>
                  <a:lnTo>
                    <a:pt x="66" y="12"/>
                  </a:lnTo>
                  <a:lnTo>
                    <a:pt x="119" y="6"/>
                  </a:lnTo>
                  <a:lnTo>
                    <a:pt x="137" y="0"/>
                  </a:lnTo>
                  <a:lnTo>
                    <a:pt x="155" y="6"/>
                  </a:lnTo>
                  <a:close/>
                </a:path>
              </a:pathLst>
            </a:custGeom>
            <a:solidFill>
              <a:srgbClr val="6F73BF"/>
            </a:solidFill>
            <a:ln w="9525">
              <a:solidFill>
                <a:srgbClr val="000000"/>
              </a:solidFill>
              <a:round/>
              <a:headEnd/>
              <a:tailEnd/>
            </a:ln>
          </p:spPr>
          <p:txBody>
            <a:bodyPr/>
            <a:lstStyle/>
            <a:p>
              <a:pPr algn="ctr"/>
              <a:endParaRPr lang="en-US"/>
            </a:p>
          </p:txBody>
        </p:sp>
        <p:sp>
          <p:nvSpPr>
            <p:cNvPr id="21897" name="Freeform 414"/>
            <p:cNvSpPr>
              <a:spLocks/>
            </p:cNvSpPr>
            <p:nvPr/>
          </p:nvSpPr>
          <p:spPr bwMode="auto">
            <a:xfrm>
              <a:off x="3453" y="1171"/>
              <a:ext cx="75" cy="48"/>
            </a:xfrm>
            <a:custGeom>
              <a:avLst/>
              <a:gdLst>
                <a:gd name="T0" fmla="*/ 84 w 84"/>
                <a:gd name="T1" fmla="*/ 42 h 42"/>
                <a:gd name="T2" fmla="*/ 54 w 84"/>
                <a:gd name="T3" fmla="*/ 24 h 42"/>
                <a:gd name="T4" fmla="*/ 42 w 84"/>
                <a:gd name="T5" fmla="*/ 12 h 42"/>
                <a:gd name="T6" fmla="*/ 42 w 84"/>
                <a:gd name="T7" fmla="*/ 6 h 42"/>
                <a:gd name="T8" fmla="*/ 42 w 84"/>
                <a:gd name="T9" fmla="*/ 6 h 42"/>
                <a:gd name="T10" fmla="*/ 48 w 84"/>
                <a:gd name="T11" fmla="*/ 0 h 42"/>
                <a:gd name="T12" fmla="*/ 12 w 84"/>
                <a:gd name="T13" fmla="*/ 0 h 42"/>
                <a:gd name="T14" fmla="*/ 12 w 84"/>
                <a:gd name="T15" fmla="*/ 6 h 42"/>
                <a:gd name="T16" fmla="*/ 6 w 84"/>
                <a:gd name="T17" fmla="*/ 12 h 42"/>
                <a:gd name="T18" fmla="*/ 12 w 84"/>
                <a:gd name="T19" fmla="*/ 12 h 42"/>
                <a:gd name="T20" fmla="*/ 6 w 84"/>
                <a:gd name="T21" fmla="*/ 18 h 42"/>
                <a:gd name="T22" fmla="*/ 0 w 84"/>
                <a:gd name="T23" fmla="*/ 24 h 42"/>
                <a:gd name="T24" fmla="*/ 6 w 84"/>
                <a:gd name="T25" fmla="*/ 30 h 42"/>
                <a:gd name="T26" fmla="*/ 18 w 84"/>
                <a:gd name="T27" fmla="*/ 30 h 42"/>
                <a:gd name="T28" fmla="*/ 24 w 84"/>
                <a:gd name="T29" fmla="*/ 30 h 42"/>
                <a:gd name="T30" fmla="*/ 30 w 84"/>
                <a:gd name="T31" fmla="*/ 30 h 42"/>
                <a:gd name="T32" fmla="*/ 36 w 84"/>
                <a:gd name="T33" fmla="*/ 36 h 42"/>
                <a:gd name="T34" fmla="*/ 36 w 84"/>
                <a:gd name="T35" fmla="*/ 36 h 42"/>
                <a:gd name="T36" fmla="*/ 48 w 84"/>
                <a:gd name="T37" fmla="*/ 42 h 42"/>
                <a:gd name="T38" fmla="*/ 60 w 84"/>
                <a:gd name="T39" fmla="*/ 42 h 42"/>
                <a:gd name="T40" fmla="*/ 66 w 84"/>
                <a:gd name="T41" fmla="*/ 42 h 42"/>
                <a:gd name="T42" fmla="*/ 78 w 84"/>
                <a:gd name="T43" fmla="*/ 42 h 42"/>
                <a:gd name="T44" fmla="*/ 84 w 84"/>
                <a:gd name="T45" fmla="*/ 42 h 4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84"/>
                <a:gd name="T70" fmla="*/ 0 h 42"/>
                <a:gd name="T71" fmla="*/ 84 w 84"/>
                <a:gd name="T72" fmla="*/ 42 h 4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84" h="42">
                  <a:moveTo>
                    <a:pt x="84" y="42"/>
                  </a:moveTo>
                  <a:lnTo>
                    <a:pt x="54" y="24"/>
                  </a:lnTo>
                  <a:lnTo>
                    <a:pt x="42" y="12"/>
                  </a:lnTo>
                  <a:lnTo>
                    <a:pt x="42" y="6"/>
                  </a:lnTo>
                  <a:lnTo>
                    <a:pt x="48" y="0"/>
                  </a:lnTo>
                  <a:lnTo>
                    <a:pt x="12" y="0"/>
                  </a:lnTo>
                  <a:lnTo>
                    <a:pt x="12" y="6"/>
                  </a:lnTo>
                  <a:lnTo>
                    <a:pt x="6" y="12"/>
                  </a:lnTo>
                  <a:lnTo>
                    <a:pt x="12" y="12"/>
                  </a:lnTo>
                  <a:lnTo>
                    <a:pt x="6" y="18"/>
                  </a:lnTo>
                  <a:lnTo>
                    <a:pt x="0" y="24"/>
                  </a:lnTo>
                  <a:lnTo>
                    <a:pt x="6" y="30"/>
                  </a:lnTo>
                  <a:lnTo>
                    <a:pt x="18" y="30"/>
                  </a:lnTo>
                  <a:lnTo>
                    <a:pt x="24" y="30"/>
                  </a:lnTo>
                  <a:lnTo>
                    <a:pt x="30" y="30"/>
                  </a:lnTo>
                  <a:lnTo>
                    <a:pt x="36" y="36"/>
                  </a:lnTo>
                  <a:lnTo>
                    <a:pt x="48" y="42"/>
                  </a:lnTo>
                  <a:lnTo>
                    <a:pt x="60" y="42"/>
                  </a:lnTo>
                  <a:lnTo>
                    <a:pt x="66" y="42"/>
                  </a:lnTo>
                  <a:lnTo>
                    <a:pt x="78" y="42"/>
                  </a:lnTo>
                  <a:lnTo>
                    <a:pt x="84" y="42"/>
                  </a:lnTo>
                  <a:close/>
                </a:path>
              </a:pathLst>
            </a:custGeom>
            <a:solidFill>
              <a:srgbClr val="6F73BF"/>
            </a:solidFill>
            <a:ln w="9525">
              <a:solidFill>
                <a:srgbClr val="000000"/>
              </a:solidFill>
              <a:round/>
              <a:headEnd/>
              <a:tailEnd/>
            </a:ln>
          </p:spPr>
          <p:txBody>
            <a:bodyPr/>
            <a:lstStyle/>
            <a:p>
              <a:pPr algn="ctr"/>
              <a:endParaRPr lang="en-US"/>
            </a:p>
          </p:txBody>
        </p:sp>
        <p:sp>
          <p:nvSpPr>
            <p:cNvPr id="21898" name="Freeform 415"/>
            <p:cNvSpPr>
              <a:spLocks/>
            </p:cNvSpPr>
            <p:nvPr/>
          </p:nvSpPr>
          <p:spPr bwMode="auto">
            <a:xfrm>
              <a:off x="4325" y="1117"/>
              <a:ext cx="91" cy="27"/>
            </a:xfrm>
            <a:custGeom>
              <a:avLst/>
              <a:gdLst>
                <a:gd name="T0" fmla="*/ 102 w 102"/>
                <a:gd name="T1" fmla="*/ 12 h 24"/>
                <a:gd name="T2" fmla="*/ 36 w 102"/>
                <a:gd name="T3" fmla="*/ 0 h 24"/>
                <a:gd name="T4" fmla="*/ 48 w 102"/>
                <a:gd name="T5" fmla="*/ 6 h 24"/>
                <a:gd name="T6" fmla="*/ 36 w 102"/>
                <a:gd name="T7" fmla="*/ 6 h 24"/>
                <a:gd name="T8" fmla="*/ 42 w 102"/>
                <a:gd name="T9" fmla="*/ 6 h 24"/>
                <a:gd name="T10" fmla="*/ 12 w 102"/>
                <a:gd name="T11" fmla="*/ 6 h 24"/>
                <a:gd name="T12" fmla="*/ 0 w 102"/>
                <a:gd name="T13" fmla="*/ 6 h 24"/>
                <a:gd name="T14" fmla="*/ 0 w 102"/>
                <a:gd name="T15" fmla="*/ 6 h 24"/>
                <a:gd name="T16" fmla="*/ 6 w 102"/>
                <a:gd name="T17" fmla="*/ 12 h 24"/>
                <a:gd name="T18" fmla="*/ 12 w 102"/>
                <a:gd name="T19" fmla="*/ 18 h 24"/>
                <a:gd name="T20" fmla="*/ 48 w 102"/>
                <a:gd name="T21" fmla="*/ 24 h 24"/>
                <a:gd name="T22" fmla="*/ 54 w 102"/>
                <a:gd name="T23" fmla="*/ 24 h 24"/>
                <a:gd name="T24" fmla="*/ 84 w 102"/>
                <a:gd name="T25" fmla="*/ 18 h 24"/>
                <a:gd name="T26" fmla="*/ 96 w 102"/>
                <a:gd name="T27" fmla="*/ 18 h 24"/>
                <a:gd name="T28" fmla="*/ 90 w 102"/>
                <a:gd name="T29" fmla="*/ 18 h 24"/>
                <a:gd name="T30" fmla="*/ 102 w 102"/>
                <a:gd name="T31" fmla="*/ 18 h 24"/>
                <a:gd name="T32" fmla="*/ 102 w 102"/>
                <a:gd name="T33" fmla="*/ 12 h 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2"/>
                <a:gd name="T52" fmla="*/ 0 h 24"/>
                <a:gd name="T53" fmla="*/ 102 w 102"/>
                <a:gd name="T54" fmla="*/ 24 h 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2" h="24">
                  <a:moveTo>
                    <a:pt x="102" y="12"/>
                  </a:moveTo>
                  <a:lnTo>
                    <a:pt x="36" y="0"/>
                  </a:lnTo>
                  <a:lnTo>
                    <a:pt x="48" y="6"/>
                  </a:lnTo>
                  <a:lnTo>
                    <a:pt x="36" y="6"/>
                  </a:lnTo>
                  <a:lnTo>
                    <a:pt x="42" y="6"/>
                  </a:lnTo>
                  <a:lnTo>
                    <a:pt x="12" y="6"/>
                  </a:lnTo>
                  <a:lnTo>
                    <a:pt x="0" y="6"/>
                  </a:lnTo>
                  <a:lnTo>
                    <a:pt x="6" y="12"/>
                  </a:lnTo>
                  <a:lnTo>
                    <a:pt x="12" y="18"/>
                  </a:lnTo>
                  <a:lnTo>
                    <a:pt x="48" y="24"/>
                  </a:lnTo>
                  <a:lnTo>
                    <a:pt x="54" y="24"/>
                  </a:lnTo>
                  <a:lnTo>
                    <a:pt x="84" y="18"/>
                  </a:lnTo>
                  <a:lnTo>
                    <a:pt x="96" y="18"/>
                  </a:lnTo>
                  <a:lnTo>
                    <a:pt x="90" y="18"/>
                  </a:lnTo>
                  <a:lnTo>
                    <a:pt x="102" y="18"/>
                  </a:lnTo>
                  <a:lnTo>
                    <a:pt x="102" y="12"/>
                  </a:lnTo>
                  <a:close/>
                </a:path>
              </a:pathLst>
            </a:custGeom>
            <a:solidFill>
              <a:srgbClr val="6F73BF"/>
            </a:solidFill>
            <a:ln w="9525">
              <a:solidFill>
                <a:srgbClr val="000000"/>
              </a:solidFill>
              <a:round/>
              <a:headEnd/>
              <a:tailEnd/>
            </a:ln>
          </p:spPr>
          <p:txBody>
            <a:bodyPr/>
            <a:lstStyle/>
            <a:p>
              <a:pPr algn="ctr"/>
              <a:endParaRPr lang="en-US"/>
            </a:p>
          </p:txBody>
        </p:sp>
        <p:sp>
          <p:nvSpPr>
            <p:cNvPr id="21899" name="Freeform 416"/>
            <p:cNvSpPr>
              <a:spLocks/>
            </p:cNvSpPr>
            <p:nvPr/>
          </p:nvSpPr>
          <p:spPr bwMode="auto">
            <a:xfrm>
              <a:off x="3808" y="1057"/>
              <a:ext cx="69" cy="20"/>
            </a:xfrm>
            <a:custGeom>
              <a:avLst/>
              <a:gdLst>
                <a:gd name="T0" fmla="*/ 65 w 77"/>
                <a:gd name="T1" fmla="*/ 6 h 18"/>
                <a:gd name="T2" fmla="*/ 47 w 77"/>
                <a:gd name="T3" fmla="*/ 0 h 18"/>
                <a:gd name="T4" fmla="*/ 36 w 77"/>
                <a:gd name="T5" fmla="*/ 6 h 18"/>
                <a:gd name="T6" fmla="*/ 30 w 77"/>
                <a:gd name="T7" fmla="*/ 0 h 18"/>
                <a:gd name="T8" fmla="*/ 0 w 77"/>
                <a:gd name="T9" fmla="*/ 0 h 18"/>
                <a:gd name="T10" fmla="*/ 0 w 77"/>
                <a:gd name="T11" fmla="*/ 6 h 18"/>
                <a:gd name="T12" fmla="*/ 6 w 77"/>
                <a:gd name="T13" fmla="*/ 6 h 18"/>
                <a:gd name="T14" fmla="*/ 24 w 77"/>
                <a:gd name="T15" fmla="*/ 12 h 18"/>
                <a:gd name="T16" fmla="*/ 77 w 77"/>
                <a:gd name="T17" fmla="*/ 18 h 18"/>
                <a:gd name="T18" fmla="*/ 71 w 77"/>
                <a:gd name="T19" fmla="*/ 12 h 18"/>
                <a:gd name="T20" fmla="*/ 65 w 77"/>
                <a:gd name="T21" fmla="*/ 6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7"/>
                <a:gd name="T34" fmla="*/ 0 h 18"/>
                <a:gd name="T35" fmla="*/ 77 w 77"/>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7" h="18">
                  <a:moveTo>
                    <a:pt x="65" y="6"/>
                  </a:moveTo>
                  <a:lnTo>
                    <a:pt x="47" y="0"/>
                  </a:lnTo>
                  <a:lnTo>
                    <a:pt x="36" y="6"/>
                  </a:lnTo>
                  <a:lnTo>
                    <a:pt x="30" y="0"/>
                  </a:lnTo>
                  <a:lnTo>
                    <a:pt x="0" y="0"/>
                  </a:lnTo>
                  <a:lnTo>
                    <a:pt x="0" y="6"/>
                  </a:lnTo>
                  <a:lnTo>
                    <a:pt x="6" y="6"/>
                  </a:lnTo>
                  <a:lnTo>
                    <a:pt x="24" y="12"/>
                  </a:lnTo>
                  <a:lnTo>
                    <a:pt x="77" y="18"/>
                  </a:lnTo>
                  <a:lnTo>
                    <a:pt x="71" y="12"/>
                  </a:lnTo>
                  <a:lnTo>
                    <a:pt x="65" y="6"/>
                  </a:lnTo>
                  <a:close/>
                </a:path>
              </a:pathLst>
            </a:custGeom>
            <a:solidFill>
              <a:srgbClr val="6F73BF"/>
            </a:solidFill>
            <a:ln w="9525">
              <a:solidFill>
                <a:srgbClr val="000000"/>
              </a:solidFill>
              <a:round/>
              <a:headEnd/>
              <a:tailEnd/>
            </a:ln>
          </p:spPr>
          <p:txBody>
            <a:bodyPr/>
            <a:lstStyle/>
            <a:p>
              <a:pPr algn="ctr"/>
              <a:endParaRPr lang="en-US"/>
            </a:p>
          </p:txBody>
        </p:sp>
        <p:sp>
          <p:nvSpPr>
            <p:cNvPr id="21900" name="Freeform 417"/>
            <p:cNvSpPr>
              <a:spLocks/>
            </p:cNvSpPr>
            <p:nvPr/>
          </p:nvSpPr>
          <p:spPr bwMode="auto">
            <a:xfrm>
              <a:off x="3888" y="1063"/>
              <a:ext cx="55" cy="27"/>
            </a:xfrm>
            <a:custGeom>
              <a:avLst/>
              <a:gdLst>
                <a:gd name="T0" fmla="*/ 60 w 60"/>
                <a:gd name="T1" fmla="*/ 12 h 24"/>
                <a:gd name="T2" fmla="*/ 30 w 60"/>
                <a:gd name="T3" fmla="*/ 6 h 24"/>
                <a:gd name="T4" fmla="*/ 18 w 60"/>
                <a:gd name="T5" fmla="*/ 12 h 24"/>
                <a:gd name="T6" fmla="*/ 18 w 60"/>
                <a:gd name="T7" fmla="*/ 6 h 24"/>
                <a:gd name="T8" fmla="*/ 6 w 60"/>
                <a:gd name="T9" fmla="*/ 0 h 24"/>
                <a:gd name="T10" fmla="*/ 12 w 60"/>
                <a:gd name="T11" fmla="*/ 6 h 24"/>
                <a:gd name="T12" fmla="*/ 0 w 60"/>
                <a:gd name="T13" fmla="*/ 6 h 24"/>
                <a:gd name="T14" fmla="*/ 0 w 60"/>
                <a:gd name="T15" fmla="*/ 6 h 24"/>
                <a:gd name="T16" fmla="*/ 6 w 60"/>
                <a:gd name="T17" fmla="*/ 12 h 24"/>
                <a:gd name="T18" fmla="*/ 0 w 60"/>
                <a:gd name="T19" fmla="*/ 18 h 24"/>
                <a:gd name="T20" fmla="*/ 6 w 60"/>
                <a:gd name="T21" fmla="*/ 24 h 24"/>
                <a:gd name="T22" fmla="*/ 60 w 60"/>
                <a:gd name="T23" fmla="*/ 18 h 24"/>
                <a:gd name="T24" fmla="*/ 60 w 60"/>
                <a:gd name="T25" fmla="*/ 12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0"/>
                <a:gd name="T40" fmla="*/ 0 h 24"/>
                <a:gd name="T41" fmla="*/ 60 w 60"/>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0" h="24">
                  <a:moveTo>
                    <a:pt x="60" y="12"/>
                  </a:moveTo>
                  <a:lnTo>
                    <a:pt x="30" y="6"/>
                  </a:lnTo>
                  <a:lnTo>
                    <a:pt x="18" y="12"/>
                  </a:lnTo>
                  <a:lnTo>
                    <a:pt x="18" y="6"/>
                  </a:lnTo>
                  <a:lnTo>
                    <a:pt x="6" y="0"/>
                  </a:lnTo>
                  <a:lnTo>
                    <a:pt x="12" y="6"/>
                  </a:lnTo>
                  <a:lnTo>
                    <a:pt x="0" y="6"/>
                  </a:lnTo>
                  <a:lnTo>
                    <a:pt x="6" y="12"/>
                  </a:lnTo>
                  <a:lnTo>
                    <a:pt x="0" y="18"/>
                  </a:lnTo>
                  <a:lnTo>
                    <a:pt x="6" y="24"/>
                  </a:lnTo>
                  <a:lnTo>
                    <a:pt x="60" y="18"/>
                  </a:lnTo>
                  <a:lnTo>
                    <a:pt x="60" y="12"/>
                  </a:lnTo>
                  <a:close/>
                </a:path>
              </a:pathLst>
            </a:custGeom>
            <a:solidFill>
              <a:srgbClr val="6F73BF"/>
            </a:solidFill>
            <a:ln w="9525">
              <a:solidFill>
                <a:srgbClr val="000000"/>
              </a:solidFill>
              <a:round/>
              <a:headEnd/>
              <a:tailEnd/>
            </a:ln>
          </p:spPr>
          <p:txBody>
            <a:bodyPr/>
            <a:lstStyle/>
            <a:p>
              <a:pPr algn="ctr"/>
              <a:endParaRPr lang="en-US"/>
            </a:p>
          </p:txBody>
        </p:sp>
        <p:sp>
          <p:nvSpPr>
            <p:cNvPr id="21901" name="Freeform 418"/>
            <p:cNvSpPr>
              <a:spLocks/>
            </p:cNvSpPr>
            <p:nvPr/>
          </p:nvSpPr>
          <p:spPr bwMode="auto">
            <a:xfrm>
              <a:off x="3776" y="1043"/>
              <a:ext cx="60" cy="14"/>
            </a:xfrm>
            <a:custGeom>
              <a:avLst/>
              <a:gdLst>
                <a:gd name="T0" fmla="*/ 66 w 66"/>
                <a:gd name="T1" fmla="*/ 6 h 12"/>
                <a:gd name="T2" fmla="*/ 36 w 66"/>
                <a:gd name="T3" fmla="*/ 0 h 12"/>
                <a:gd name="T4" fmla="*/ 6 w 66"/>
                <a:gd name="T5" fmla="*/ 0 h 12"/>
                <a:gd name="T6" fmla="*/ 12 w 66"/>
                <a:gd name="T7" fmla="*/ 0 h 12"/>
                <a:gd name="T8" fmla="*/ 12 w 66"/>
                <a:gd name="T9" fmla="*/ 6 h 12"/>
                <a:gd name="T10" fmla="*/ 0 w 66"/>
                <a:gd name="T11" fmla="*/ 6 h 12"/>
                <a:gd name="T12" fmla="*/ 18 w 66"/>
                <a:gd name="T13" fmla="*/ 6 h 12"/>
                <a:gd name="T14" fmla="*/ 12 w 66"/>
                <a:gd name="T15" fmla="*/ 12 h 12"/>
                <a:gd name="T16" fmla="*/ 60 w 66"/>
                <a:gd name="T17" fmla="*/ 6 h 12"/>
                <a:gd name="T18" fmla="*/ 54 w 66"/>
                <a:gd name="T19" fmla="*/ 6 h 12"/>
                <a:gd name="T20" fmla="*/ 66 w 66"/>
                <a:gd name="T21" fmla="*/ 6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6"/>
                <a:gd name="T34" fmla="*/ 0 h 12"/>
                <a:gd name="T35" fmla="*/ 66 w 66"/>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6" h="12">
                  <a:moveTo>
                    <a:pt x="66" y="6"/>
                  </a:moveTo>
                  <a:lnTo>
                    <a:pt x="36" y="0"/>
                  </a:lnTo>
                  <a:lnTo>
                    <a:pt x="6" y="0"/>
                  </a:lnTo>
                  <a:lnTo>
                    <a:pt x="12" y="0"/>
                  </a:lnTo>
                  <a:lnTo>
                    <a:pt x="12" y="6"/>
                  </a:lnTo>
                  <a:lnTo>
                    <a:pt x="0" y="6"/>
                  </a:lnTo>
                  <a:lnTo>
                    <a:pt x="18" y="6"/>
                  </a:lnTo>
                  <a:lnTo>
                    <a:pt x="12" y="12"/>
                  </a:lnTo>
                  <a:lnTo>
                    <a:pt x="60" y="6"/>
                  </a:lnTo>
                  <a:lnTo>
                    <a:pt x="54" y="6"/>
                  </a:lnTo>
                  <a:lnTo>
                    <a:pt x="66" y="6"/>
                  </a:lnTo>
                  <a:close/>
                </a:path>
              </a:pathLst>
            </a:custGeom>
            <a:solidFill>
              <a:srgbClr val="6F73BF"/>
            </a:solidFill>
            <a:ln w="9525">
              <a:solidFill>
                <a:srgbClr val="000000"/>
              </a:solidFill>
              <a:round/>
              <a:headEnd/>
              <a:tailEnd/>
            </a:ln>
          </p:spPr>
          <p:txBody>
            <a:bodyPr/>
            <a:lstStyle/>
            <a:p>
              <a:pPr algn="ctr"/>
              <a:endParaRPr lang="en-US"/>
            </a:p>
          </p:txBody>
        </p:sp>
        <p:sp>
          <p:nvSpPr>
            <p:cNvPr id="21902" name="Freeform 419"/>
            <p:cNvSpPr>
              <a:spLocks/>
            </p:cNvSpPr>
            <p:nvPr/>
          </p:nvSpPr>
          <p:spPr bwMode="auto">
            <a:xfrm>
              <a:off x="4427" y="1131"/>
              <a:ext cx="60" cy="13"/>
            </a:xfrm>
            <a:custGeom>
              <a:avLst/>
              <a:gdLst>
                <a:gd name="T0" fmla="*/ 66 w 66"/>
                <a:gd name="T1" fmla="*/ 6 h 12"/>
                <a:gd name="T2" fmla="*/ 12 w 66"/>
                <a:gd name="T3" fmla="*/ 0 h 12"/>
                <a:gd name="T4" fmla="*/ 0 w 66"/>
                <a:gd name="T5" fmla="*/ 0 h 12"/>
                <a:gd name="T6" fmla="*/ 6 w 66"/>
                <a:gd name="T7" fmla="*/ 6 h 12"/>
                <a:gd name="T8" fmla="*/ 60 w 66"/>
                <a:gd name="T9" fmla="*/ 12 h 12"/>
                <a:gd name="T10" fmla="*/ 66 w 66"/>
                <a:gd name="T11" fmla="*/ 6 h 12"/>
                <a:gd name="T12" fmla="*/ 0 60000 65536"/>
                <a:gd name="T13" fmla="*/ 0 60000 65536"/>
                <a:gd name="T14" fmla="*/ 0 60000 65536"/>
                <a:gd name="T15" fmla="*/ 0 60000 65536"/>
                <a:gd name="T16" fmla="*/ 0 60000 65536"/>
                <a:gd name="T17" fmla="*/ 0 60000 65536"/>
                <a:gd name="T18" fmla="*/ 0 w 66"/>
                <a:gd name="T19" fmla="*/ 0 h 12"/>
                <a:gd name="T20" fmla="*/ 66 w 66"/>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66" h="12">
                  <a:moveTo>
                    <a:pt x="66" y="6"/>
                  </a:moveTo>
                  <a:lnTo>
                    <a:pt x="12" y="0"/>
                  </a:lnTo>
                  <a:lnTo>
                    <a:pt x="0" y="0"/>
                  </a:lnTo>
                  <a:lnTo>
                    <a:pt x="6" y="6"/>
                  </a:lnTo>
                  <a:lnTo>
                    <a:pt x="60" y="12"/>
                  </a:lnTo>
                  <a:lnTo>
                    <a:pt x="66" y="6"/>
                  </a:lnTo>
                  <a:close/>
                </a:path>
              </a:pathLst>
            </a:custGeom>
            <a:solidFill>
              <a:srgbClr val="6F73BF"/>
            </a:solidFill>
            <a:ln w="9525">
              <a:solidFill>
                <a:srgbClr val="000000"/>
              </a:solidFill>
              <a:round/>
              <a:headEnd/>
              <a:tailEnd/>
            </a:ln>
          </p:spPr>
          <p:txBody>
            <a:bodyPr/>
            <a:lstStyle/>
            <a:p>
              <a:pPr algn="ctr"/>
              <a:endParaRPr lang="en-US"/>
            </a:p>
          </p:txBody>
        </p:sp>
        <p:sp>
          <p:nvSpPr>
            <p:cNvPr id="21903" name="Freeform 420"/>
            <p:cNvSpPr>
              <a:spLocks/>
            </p:cNvSpPr>
            <p:nvPr/>
          </p:nvSpPr>
          <p:spPr bwMode="auto">
            <a:xfrm>
              <a:off x="3146" y="1535"/>
              <a:ext cx="33" cy="14"/>
            </a:xfrm>
            <a:custGeom>
              <a:avLst/>
              <a:gdLst>
                <a:gd name="T0" fmla="*/ 12 w 36"/>
                <a:gd name="T1" fmla="*/ 0 h 12"/>
                <a:gd name="T2" fmla="*/ 12 w 36"/>
                <a:gd name="T3" fmla="*/ 0 h 12"/>
                <a:gd name="T4" fmla="*/ 0 w 36"/>
                <a:gd name="T5" fmla="*/ 0 h 12"/>
                <a:gd name="T6" fmla="*/ 0 w 36"/>
                <a:gd name="T7" fmla="*/ 0 h 12"/>
                <a:gd name="T8" fmla="*/ 6 w 36"/>
                <a:gd name="T9" fmla="*/ 6 h 12"/>
                <a:gd name="T10" fmla="*/ 6 w 36"/>
                <a:gd name="T11" fmla="*/ 6 h 12"/>
                <a:gd name="T12" fmla="*/ 6 w 36"/>
                <a:gd name="T13" fmla="*/ 6 h 12"/>
                <a:gd name="T14" fmla="*/ 0 w 36"/>
                <a:gd name="T15" fmla="*/ 6 h 12"/>
                <a:gd name="T16" fmla="*/ 12 w 36"/>
                <a:gd name="T17" fmla="*/ 6 h 12"/>
                <a:gd name="T18" fmla="*/ 36 w 36"/>
                <a:gd name="T19" fmla="*/ 12 h 12"/>
                <a:gd name="T20" fmla="*/ 36 w 36"/>
                <a:gd name="T21" fmla="*/ 0 h 12"/>
                <a:gd name="T22" fmla="*/ 24 w 36"/>
                <a:gd name="T23" fmla="*/ 0 h 12"/>
                <a:gd name="T24" fmla="*/ 12 w 36"/>
                <a:gd name="T25" fmla="*/ 0 h 1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6"/>
                <a:gd name="T40" fmla="*/ 0 h 12"/>
                <a:gd name="T41" fmla="*/ 36 w 36"/>
                <a:gd name="T42" fmla="*/ 12 h 1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6" h="12">
                  <a:moveTo>
                    <a:pt x="12" y="0"/>
                  </a:moveTo>
                  <a:lnTo>
                    <a:pt x="12" y="0"/>
                  </a:lnTo>
                  <a:lnTo>
                    <a:pt x="0" y="0"/>
                  </a:lnTo>
                  <a:lnTo>
                    <a:pt x="6" y="6"/>
                  </a:lnTo>
                  <a:lnTo>
                    <a:pt x="0" y="6"/>
                  </a:lnTo>
                  <a:lnTo>
                    <a:pt x="12" y="6"/>
                  </a:lnTo>
                  <a:lnTo>
                    <a:pt x="36" y="12"/>
                  </a:lnTo>
                  <a:lnTo>
                    <a:pt x="36" y="0"/>
                  </a:lnTo>
                  <a:lnTo>
                    <a:pt x="24" y="0"/>
                  </a:lnTo>
                  <a:lnTo>
                    <a:pt x="12" y="0"/>
                  </a:lnTo>
                  <a:close/>
                </a:path>
              </a:pathLst>
            </a:custGeom>
            <a:solidFill>
              <a:srgbClr val="6F73BF"/>
            </a:solidFill>
            <a:ln w="9525">
              <a:solidFill>
                <a:srgbClr val="000000"/>
              </a:solidFill>
              <a:round/>
              <a:headEnd/>
              <a:tailEnd/>
            </a:ln>
          </p:spPr>
          <p:txBody>
            <a:bodyPr/>
            <a:lstStyle/>
            <a:p>
              <a:pPr algn="ctr"/>
              <a:endParaRPr lang="en-US"/>
            </a:p>
          </p:txBody>
        </p:sp>
        <p:sp>
          <p:nvSpPr>
            <p:cNvPr id="21904" name="Freeform 421"/>
            <p:cNvSpPr>
              <a:spLocks/>
            </p:cNvSpPr>
            <p:nvPr/>
          </p:nvSpPr>
          <p:spPr bwMode="auto">
            <a:xfrm>
              <a:off x="4401" y="1158"/>
              <a:ext cx="48" cy="13"/>
            </a:xfrm>
            <a:custGeom>
              <a:avLst/>
              <a:gdLst>
                <a:gd name="T0" fmla="*/ 53 w 53"/>
                <a:gd name="T1" fmla="*/ 12 h 12"/>
                <a:gd name="T2" fmla="*/ 0 w 53"/>
                <a:gd name="T3" fmla="*/ 6 h 12"/>
                <a:gd name="T4" fmla="*/ 18 w 53"/>
                <a:gd name="T5" fmla="*/ 0 h 12"/>
                <a:gd name="T6" fmla="*/ 47 w 53"/>
                <a:gd name="T7" fmla="*/ 12 h 12"/>
                <a:gd name="T8" fmla="*/ 53 w 53"/>
                <a:gd name="T9" fmla="*/ 12 h 12"/>
                <a:gd name="T10" fmla="*/ 0 60000 65536"/>
                <a:gd name="T11" fmla="*/ 0 60000 65536"/>
                <a:gd name="T12" fmla="*/ 0 60000 65536"/>
                <a:gd name="T13" fmla="*/ 0 60000 65536"/>
                <a:gd name="T14" fmla="*/ 0 60000 65536"/>
                <a:gd name="T15" fmla="*/ 0 w 53"/>
                <a:gd name="T16" fmla="*/ 0 h 12"/>
                <a:gd name="T17" fmla="*/ 53 w 53"/>
                <a:gd name="T18" fmla="*/ 12 h 12"/>
              </a:gdLst>
              <a:ahLst/>
              <a:cxnLst>
                <a:cxn ang="T10">
                  <a:pos x="T0" y="T1"/>
                </a:cxn>
                <a:cxn ang="T11">
                  <a:pos x="T2" y="T3"/>
                </a:cxn>
                <a:cxn ang="T12">
                  <a:pos x="T4" y="T5"/>
                </a:cxn>
                <a:cxn ang="T13">
                  <a:pos x="T6" y="T7"/>
                </a:cxn>
                <a:cxn ang="T14">
                  <a:pos x="T8" y="T9"/>
                </a:cxn>
              </a:cxnLst>
              <a:rect l="T15" t="T16" r="T17" b="T18"/>
              <a:pathLst>
                <a:path w="53" h="12">
                  <a:moveTo>
                    <a:pt x="53" y="12"/>
                  </a:moveTo>
                  <a:lnTo>
                    <a:pt x="0" y="6"/>
                  </a:lnTo>
                  <a:lnTo>
                    <a:pt x="18" y="0"/>
                  </a:lnTo>
                  <a:lnTo>
                    <a:pt x="47" y="12"/>
                  </a:lnTo>
                  <a:lnTo>
                    <a:pt x="53" y="12"/>
                  </a:lnTo>
                  <a:close/>
                </a:path>
              </a:pathLst>
            </a:custGeom>
            <a:solidFill>
              <a:srgbClr val="6F73BF"/>
            </a:solidFill>
            <a:ln w="9525">
              <a:solidFill>
                <a:srgbClr val="000000"/>
              </a:solidFill>
              <a:round/>
              <a:headEnd/>
              <a:tailEnd/>
            </a:ln>
          </p:spPr>
          <p:txBody>
            <a:bodyPr/>
            <a:lstStyle/>
            <a:p>
              <a:pPr algn="ctr"/>
              <a:endParaRPr lang="en-US"/>
            </a:p>
          </p:txBody>
        </p:sp>
        <p:sp>
          <p:nvSpPr>
            <p:cNvPr id="21905" name="Freeform 422"/>
            <p:cNvSpPr>
              <a:spLocks/>
            </p:cNvSpPr>
            <p:nvPr/>
          </p:nvSpPr>
          <p:spPr bwMode="auto">
            <a:xfrm>
              <a:off x="3431" y="1239"/>
              <a:ext cx="27" cy="14"/>
            </a:xfrm>
            <a:custGeom>
              <a:avLst/>
              <a:gdLst>
                <a:gd name="T0" fmla="*/ 30 w 30"/>
                <a:gd name="T1" fmla="*/ 6 h 12"/>
                <a:gd name="T2" fmla="*/ 12 w 30"/>
                <a:gd name="T3" fmla="*/ 12 h 12"/>
                <a:gd name="T4" fmla="*/ 0 w 30"/>
                <a:gd name="T5" fmla="*/ 6 h 12"/>
                <a:gd name="T6" fmla="*/ 12 w 30"/>
                <a:gd name="T7" fmla="*/ 0 h 12"/>
                <a:gd name="T8" fmla="*/ 30 w 30"/>
                <a:gd name="T9" fmla="*/ 6 h 12"/>
                <a:gd name="T10" fmla="*/ 0 60000 65536"/>
                <a:gd name="T11" fmla="*/ 0 60000 65536"/>
                <a:gd name="T12" fmla="*/ 0 60000 65536"/>
                <a:gd name="T13" fmla="*/ 0 60000 65536"/>
                <a:gd name="T14" fmla="*/ 0 60000 65536"/>
                <a:gd name="T15" fmla="*/ 0 w 30"/>
                <a:gd name="T16" fmla="*/ 0 h 12"/>
                <a:gd name="T17" fmla="*/ 30 w 30"/>
                <a:gd name="T18" fmla="*/ 12 h 12"/>
              </a:gdLst>
              <a:ahLst/>
              <a:cxnLst>
                <a:cxn ang="T10">
                  <a:pos x="T0" y="T1"/>
                </a:cxn>
                <a:cxn ang="T11">
                  <a:pos x="T2" y="T3"/>
                </a:cxn>
                <a:cxn ang="T12">
                  <a:pos x="T4" y="T5"/>
                </a:cxn>
                <a:cxn ang="T13">
                  <a:pos x="T6" y="T7"/>
                </a:cxn>
                <a:cxn ang="T14">
                  <a:pos x="T8" y="T9"/>
                </a:cxn>
              </a:cxnLst>
              <a:rect l="T15" t="T16" r="T17" b="T18"/>
              <a:pathLst>
                <a:path w="30" h="12">
                  <a:moveTo>
                    <a:pt x="30" y="6"/>
                  </a:moveTo>
                  <a:lnTo>
                    <a:pt x="12" y="12"/>
                  </a:lnTo>
                  <a:lnTo>
                    <a:pt x="0" y="6"/>
                  </a:lnTo>
                  <a:lnTo>
                    <a:pt x="12" y="0"/>
                  </a:lnTo>
                  <a:lnTo>
                    <a:pt x="30" y="6"/>
                  </a:lnTo>
                  <a:close/>
                </a:path>
              </a:pathLst>
            </a:custGeom>
            <a:solidFill>
              <a:srgbClr val="6F73BF"/>
            </a:solidFill>
            <a:ln w="9525">
              <a:solidFill>
                <a:srgbClr val="000000"/>
              </a:solidFill>
              <a:round/>
              <a:headEnd/>
              <a:tailEnd/>
            </a:ln>
          </p:spPr>
          <p:txBody>
            <a:bodyPr/>
            <a:lstStyle/>
            <a:p>
              <a:pPr algn="ctr"/>
              <a:endParaRPr lang="en-US"/>
            </a:p>
          </p:txBody>
        </p:sp>
        <p:sp>
          <p:nvSpPr>
            <p:cNvPr id="21906" name="Freeform 423"/>
            <p:cNvSpPr>
              <a:spLocks/>
            </p:cNvSpPr>
            <p:nvPr/>
          </p:nvSpPr>
          <p:spPr bwMode="auto">
            <a:xfrm>
              <a:off x="3339" y="1043"/>
              <a:ext cx="44" cy="14"/>
            </a:xfrm>
            <a:custGeom>
              <a:avLst/>
              <a:gdLst>
                <a:gd name="T0" fmla="*/ 48 w 48"/>
                <a:gd name="T1" fmla="*/ 6 h 12"/>
                <a:gd name="T2" fmla="*/ 18 w 48"/>
                <a:gd name="T3" fmla="*/ 6 h 12"/>
                <a:gd name="T4" fmla="*/ 6 w 48"/>
                <a:gd name="T5" fmla="*/ 12 h 12"/>
                <a:gd name="T6" fmla="*/ 0 w 48"/>
                <a:gd name="T7" fmla="*/ 12 h 12"/>
                <a:gd name="T8" fmla="*/ 6 w 48"/>
                <a:gd name="T9" fmla="*/ 6 h 12"/>
                <a:gd name="T10" fmla="*/ 24 w 48"/>
                <a:gd name="T11" fmla="*/ 6 h 12"/>
                <a:gd name="T12" fmla="*/ 42 w 48"/>
                <a:gd name="T13" fmla="*/ 0 h 12"/>
                <a:gd name="T14" fmla="*/ 48 w 48"/>
                <a:gd name="T15" fmla="*/ 6 h 12"/>
                <a:gd name="T16" fmla="*/ 0 60000 65536"/>
                <a:gd name="T17" fmla="*/ 0 60000 65536"/>
                <a:gd name="T18" fmla="*/ 0 60000 65536"/>
                <a:gd name="T19" fmla="*/ 0 60000 65536"/>
                <a:gd name="T20" fmla="*/ 0 60000 65536"/>
                <a:gd name="T21" fmla="*/ 0 60000 65536"/>
                <a:gd name="T22" fmla="*/ 0 60000 65536"/>
                <a:gd name="T23" fmla="*/ 0 60000 65536"/>
                <a:gd name="T24" fmla="*/ 0 w 48"/>
                <a:gd name="T25" fmla="*/ 0 h 12"/>
                <a:gd name="T26" fmla="*/ 48 w 48"/>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8" h="12">
                  <a:moveTo>
                    <a:pt x="48" y="6"/>
                  </a:moveTo>
                  <a:lnTo>
                    <a:pt x="18" y="6"/>
                  </a:lnTo>
                  <a:lnTo>
                    <a:pt x="6" y="12"/>
                  </a:lnTo>
                  <a:lnTo>
                    <a:pt x="0" y="12"/>
                  </a:lnTo>
                  <a:lnTo>
                    <a:pt x="6" y="6"/>
                  </a:lnTo>
                  <a:lnTo>
                    <a:pt x="24" y="6"/>
                  </a:lnTo>
                  <a:lnTo>
                    <a:pt x="42" y="0"/>
                  </a:lnTo>
                  <a:lnTo>
                    <a:pt x="48" y="6"/>
                  </a:lnTo>
                  <a:close/>
                </a:path>
              </a:pathLst>
            </a:custGeom>
            <a:solidFill>
              <a:srgbClr val="6F73BF"/>
            </a:solidFill>
            <a:ln w="9525">
              <a:solidFill>
                <a:srgbClr val="000000"/>
              </a:solidFill>
              <a:round/>
              <a:headEnd/>
              <a:tailEnd/>
            </a:ln>
          </p:spPr>
          <p:txBody>
            <a:bodyPr/>
            <a:lstStyle/>
            <a:p>
              <a:pPr algn="ctr"/>
              <a:endParaRPr lang="en-US"/>
            </a:p>
          </p:txBody>
        </p:sp>
        <p:sp>
          <p:nvSpPr>
            <p:cNvPr id="21907" name="Freeform 424"/>
            <p:cNvSpPr>
              <a:spLocks/>
            </p:cNvSpPr>
            <p:nvPr/>
          </p:nvSpPr>
          <p:spPr bwMode="auto">
            <a:xfrm>
              <a:off x="4971" y="1737"/>
              <a:ext cx="17" cy="27"/>
            </a:xfrm>
            <a:custGeom>
              <a:avLst/>
              <a:gdLst>
                <a:gd name="T0" fmla="*/ 18 w 18"/>
                <a:gd name="T1" fmla="*/ 0 h 24"/>
                <a:gd name="T2" fmla="*/ 6 w 18"/>
                <a:gd name="T3" fmla="*/ 6 h 24"/>
                <a:gd name="T4" fmla="*/ 0 w 18"/>
                <a:gd name="T5" fmla="*/ 24 h 24"/>
                <a:gd name="T6" fmla="*/ 12 w 18"/>
                <a:gd name="T7" fmla="*/ 12 h 24"/>
                <a:gd name="T8" fmla="*/ 18 w 18"/>
                <a:gd name="T9" fmla="*/ 6 h 24"/>
                <a:gd name="T10" fmla="*/ 18 w 18"/>
                <a:gd name="T11" fmla="*/ 0 h 24"/>
                <a:gd name="T12" fmla="*/ 0 60000 65536"/>
                <a:gd name="T13" fmla="*/ 0 60000 65536"/>
                <a:gd name="T14" fmla="*/ 0 60000 65536"/>
                <a:gd name="T15" fmla="*/ 0 60000 65536"/>
                <a:gd name="T16" fmla="*/ 0 60000 65536"/>
                <a:gd name="T17" fmla="*/ 0 60000 65536"/>
                <a:gd name="T18" fmla="*/ 0 w 18"/>
                <a:gd name="T19" fmla="*/ 0 h 24"/>
                <a:gd name="T20" fmla="*/ 18 w 18"/>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18" h="24">
                  <a:moveTo>
                    <a:pt x="18" y="0"/>
                  </a:moveTo>
                  <a:lnTo>
                    <a:pt x="6" y="6"/>
                  </a:lnTo>
                  <a:lnTo>
                    <a:pt x="0" y="24"/>
                  </a:lnTo>
                  <a:lnTo>
                    <a:pt x="12" y="12"/>
                  </a:lnTo>
                  <a:lnTo>
                    <a:pt x="18" y="6"/>
                  </a:lnTo>
                  <a:lnTo>
                    <a:pt x="18" y="0"/>
                  </a:lnTo>
                  <a:close/>
                </a:path>
              </a:pathLst>
            </a:custGeom>
            <a:solidFill>
              <a:srgbClr val="6F73BF"/>
            </a:solidFill>
            <a:ln w="9525">
              <a:solidFill>
                <a:srgbClr val="000000"/>
              </a:solidFill>
              <a:round/>
              <a:headEnd/>
              <a:tailEnd/>
            </a:ln>
          </p:spPr>
          <p:txBody>
            <a:bodyPr/>
            <a:lstStyle/>
            <a:p>
              <a:pPr algn="ctr"/>
              <a:endParaRPr lang="en-US"/>
            </a:p>
          </p:txBody>
        </p:sp>
        <p:sp>
          <p:nvSpPr>
            <p:cNvPr id="21908" name="Freeform 425"/>
            <p:cNvSpPr>
              <a:spLocks/>
            </p:cNvSpPr>
            <p:nvPr/>
          </p:nvSpPr>
          <p:spPr bwMode="auto">
            <a:xfrm>
              <a:off x="4884" y="1205"/>
              <a:ext cx="17" cy="14"/>
            </a:xfrm>
            <a:custGeom>
              <a:avLst/>
              <a:gdLst>
                <a:gd name="T0" fmla="*/ 6 w 18"/>
                <a:gd name="T1" fmla="*/ 0 h 12"/>
                <a:gd name="T2" fmla="*/ 0 w 18"/>
                <a:gd name="T3" fmla="*/ 6 h 12"/>
                <a:gd name="T4" fmla="*/ 12 w 18"/>
                <a:gd name="T5" fmla="*/ 12 h 12"/>
                <a:gd name="T6" fmla="*/ 18 w 18"/>
                <a:gd name="T7" fmla="*/ 6 h 12"/>
                <a:gd name="T8" fmla="*/ 6 w 18"/>
                <a:gd name="T9" fmla="*/ 0 h 12"/>
                <a:gd name="T10" fmla="*/ 0 60000 65536"/>
                <a:gd name="T11" fmla="*/ 0 60000 65536"/>
                <a:gd name="T12" fmla="*/ 0 60000 65536"/>
                <a:gd name="T13" fmla="*/ 0 60000 65536"/>
                <a:gd name="T14" fmla="*/ 0 60000 65536"/>
                <a:gd name="T15" fmla="*/ 0 w 18"/>
                <a:gd name="T16" fmla="*/ 0 h 12"/>
                <a:gd name="T17" fmla="*/ 18 w 18"/>
                <a:gd name="T18" fmla="*/ 12 h 12"/>
              </a:gdLst>
              <a:ahLst/>
              <a:cxnLst>
                <a:cxn ang="T10">
                  <a:pos x="T0" y="T1"/>
                </a:cxn>
                <a:cxn ang="T11">
                  <a:pos x="T2" y="T3"/>
                </a:cxn>
                <a:cxn ang="T12">
                  <a:pos x="T4" y="T5"/>
                </a:cxn>
                <a:cxn ang="T13">
                  <a:pos x="T6" y="T7"/>
                </a:cxn>
                <a:cxn ang="T14">
                  <a:pos x="T8" y="T9"/>
                </a:cxn>
              </a:cxnLst>
              <a:rect l="T15" t="T16" r="T17" b="T18"/>
              <a:pathLst>
                <a:path w="18" h="12">
                  <a:moveTo>
                    <a:pt x="6" y="0"/>
                  </a:moveTo>
                  <a:lnTo>
                    <a:pt x="0" y="6"/>
                  </a:lnTo>
                  <a:lnTo>
                    <a:pt x="12" y="12"/>
                  </a:lnTo>
                  <a:lnTo>
                    <a:pt x="18" y="6"/>
                  </a:lnTo>
                  <a:lnTo>
                    <a:pt x="6" y="0"/>
                  </a:lnTo>
                  <a:close/>
                </a:path>
              </a:pathLst>
            </a:custGeom>
            <a:solidFill>
              <a:srgbClr val="6F73BF"/>
            </a:solidFill>
            <a:ln w="9525">
              <a:solidFill>
                <a:srgbClr val="000000"/>
              </a:solidFill>
              <a:round/>
              <a:headEnd/>
              <a:tailEnd/>
            </a:ln>
          </p:spPr>
          <p:txBody>
            <a:bodyPr/>
            <a:lstStyle/>
            <a:p>
              <a:pPr algn="ctr"/>
              <a:endParaRPr lang="en-US"/>
            </a:p>
          </p:txBody>
        </p:sp>
        <p:sp>
          <p:nvSpPr>
            <p:cNvPr id="21909" name="Freeform 426"/>
            <p:cNvSpPr>
              <a:spLocks/>
            </p:cNvSpPr>
            <p:nvPr/>
          </p:nvSpPr>
          <p:spPr bwMode="auto">
            <a:xfrm>
              <a:off x="3545" y="1225"/>
              <a:ext cx="26" cy="7"/>
            </a:xfrm>
            <a:custGeom>
              <a:avLst/>
              <a:gdLst>
                <a:gd name="T0" fmla="*/ 29 w 29"/>
                <a:gd name="T1" fmla="*/ 6 h 6"/>
                <a:gd name="T2" fmla="*/ 0 w 29"/>
                <a:gd name="T3" fmla="*/ 0 h 6"/>
                <a:gd name="T4" fmla="*/ 0 w 29"/>
                <a:gd name="T5" fmla="*/ 0 h 6"/>
                <a:gd name="T6" fmla="*/ 17 w 29"/>
                <a:gd name="T7" fmla="*/ 6 h 6"/>
                <a:gd name="T8" fmla="*/ 29 w 29"/>
                <a:gd name="T9" fmla="*/ 6 h 6"/>
                <a:gd name="T10" fmla="*/ 0 60000 65536"/>
                <a:gd name="T11" fmla="*/ 0 60000 65536"/>
                <a:gd name="T12" fmla="*/ 0 60000 65536"/>
                <a:gd name="T13" fmla="*/ 0 60000 65536"/>
                <a:gd name="T14" fmla="*/ 0 60000 65536"/>
                <a:gd name="T15" fmla="*/ 0 w 29"/>
                <a:gd name="T16" fmla="*/ 0 h 6"/>
                <a:gd name="T17" fmla="*/ 29 w 29"/>
                <a:gd name="T18" fmla="*/ 6 h 6"/>
              </a:gdLst>
              <a:ahLst/>
              <a:cxnLst>
                <a:cxn ang="T10">
                  <a:pos x="T0" y="T1"/>
                </a:cxn>
                <a:cxn ang="T11">
                  <a:pos x="T2" y="T3"/>
                </a:cxn>
                <a:cxn ang="T12">
                  <a:pos x="T4" y="T5"/>
                </a:cxn>
                <a:cxn ang="T13">
                  <a:pos x="T6" y="T7"/>
                </a:cxn>
                <a:cxn ang="T14">
                  <a:pos x="T8" y="T9"/>
                </a:cxn>
              </a:cxnLst>
              <a:rect l="T15" t="T16" r="T17" b="T18"/>
              <a:pathLst>
                <a:path w="29" h="6">
                  <a:moveTo>
                    <a:pt x="29" y="6"/>
                  </a:moveTo>
                  <a:lnTo>
                    <a:pt x="0" y="0"/>
                  </a:lnTo>
                  <a:lnTo>
                    <a:pt x="17" y="6"/>
                  </a:lnTo>
                  <a:lnTo>
                    <a:pt x="29" y="6"/>
                  </a:lnTo>
                  <a:close/>
                </a:path>
              </a:pathLst>
            </a:custGeom>
            <a:solidFill>
              <a:srgbClr val="6F73BF"/>
            </a:solidFill>
            <a:ln w="9525">
              <a:solidFill>
                <a:srgbClr val="000000"/>
              </a:solidFill>
              <a:round/>
              <a:headEnd/>
              <a:tailEnd/>
            </a:ln>
          </p:spPr>
          <p:txBody>
            <a:bodyPr/>
            <a:lstStyle/>
            <a:p>
              <a:pPr algn="ctr"/>
              <a:endParaRPr lang="en-US"/>
            </a:p>
          </p:txBody>
        </p:sp>
        <p:sp>
          <p:nvSpPr>
            <p:cNvPr id="21910" name="Freeform 427"/>
            <p:cNvSpPr>
              <a:spLocks/>
            </p:cNvSpPr>
            <p:nvPr/>
          </p:nvSpPr>
          <p:spPr bwMode="auto">
            <a:xfrm>
              <a:off x="3162" y="1461"/>
              <a:ext cx="17" cy="7"/>
            </a:xfrm>
            <a:custGeom>
              <a:avLst/>
              <a:gdLst>
                <a:gd name="T0" fmla="*/ 18 w 18"/>
                <a:gd name="T1" fmla="*/ 0 h 6"/>
                <a:gd name="T2" fmla="*/ 0 w 18"/>
                <a:gd name="T3" fmla="*/ 6 h 6"/>
                <a:gd name="T4" fmla="*/ 0 w 18"/>
                <a:gd name="T5" fmla="*/ 0 h 6"/>
                <a:gd name="T6" fmla="*/ 18 w 18"/>
                <a:gd name="T7" fmla="*/ 0 h 6"/>
                <a:gd name="T8" fmla="*/ 18 w 18"/>
                <a:gd name="T9" fmla="*/ 0 h 6"/>
                <a:gd name="T10" fmla="*/ 0 60000 65536"/>
                <a:gd name="T11" fmla="*/ 0 60000 65536"/>
                <a:gd name="T12" fmla="*/ 0 60000 65536"/>
                <a:gd name="T13" fmla="*/ 0 60000 65536"/>
                <a:gd name="T14" fmla="*/ 0 60000 65536"/>
                <a:gd name="T15" fmla="*/ 0 w 18"/>
                <a:gd name="T16" fmla="*/ 0 h 6"/>
                <a:gd name="T17" fmla="*/ 18 w 18"/>
                <a:gd name="T18" fmla="*/ 6 h 6"/>
              </a:gdLst>
              <a:ahLst/>
              <a:cxnLst>
                <a:cxn ang="T10">
                  <a:pos x="T0" y="T1"/>
                </a:cxn>
                <a:cxn ang="T11">
                  <a:pos x="T2" y="T3"/>
                </a:cxn>
                <a:cxn ang="T12">
                  <a:pos x="T4" y="T5"/>
                </a:cxn>
                <a:cxn ang="T13">
                  <a:pos x="T6" y="T7"/>
                </a:cxn>
                <a:cxn ang="T14">
                  <a:pos x="T8" y="T9"/>
                </a:cxn>
              </a:cxnLst>
              <a:rect l="T15" t="T16" r="T17" b="T18"/>
              <a:pathLst>
                <a:path w="18" h="6">
                  <a:moveTo>
                    <a:pt x="18" y="0"/>
                  </a:moveTo>
                  <a:lnTo>
                    <a:pt x="0" y="6"/>
                  </a:lnTo>
                  <a:lnTo>
                    <a:pt x="0" y="0"/>
                  </a:lnTo>
                  <a:lnTo>
                    <a:pt x="18" y="0"/>
                  </a:lnTo>
                  <a:close/>
                </a:path>
              </a:pathLst>
            </a:custGeom>
            <a:solidFill>
              <a:srgbClr val="6F73BF"/>
            </a:solidFill>
            <a:ln w="9525">
              <a:solidFill>
                <a:srgbClr val="000000"/>
              </a:solidFill>
              <a:round/>
              <a:headEnd/>
              <a:tailEnd/>
            </a:ln>
          </p:spPr>
          <p:txBody>
            <a:bodyPr/>
            <a:lstStyle/>
            <a:p>
              <a:pPr algn="ctr"/>
              <a:endParaRPr lang="en-US"/>
            </a:p>
          </p:txBody>
        </p:sp>
        <p:sp>
          <p:nvSpPr>
            <p:cNvPr id="21911" name="Freeform 428"/>
            <p:cNvSpPr>
              <a:spLocks/>
            </p:cNvSpPr>
            <p:nvPr/>
          </p:nvSpPr>
          <p:spPr bwMode="auto">
            <a:xfrm>
              <a:off x="4971" y="1441"/>
              <a:ext cx="11" cy="13"/>
            </a:xfrm>
            <a:custGeom>
              <a:avLst/>
              <a:gdLst>
                <a:gd name="T0" fmla="*/ 12 w 12"/>
                <a:gd name="T1" fmla="*/ 6 h 12"/>
                <a:gd name="T2" fmla="*/ 6 w 12"/>
                <a:gd name="T3" fmla="*/ 12 h 12"/>
                <a:gd name="T4" fmla="*/ 0 w 12"/>
                <a:gd name="T5" fmla="*/ 6 h 12"/>
                <a:gd name="T6" fmla="*/ 6 w 12"/>
                <a:gd name="T7" fmla="*/ 0 h 12"/>
                <a:gd name="T8" fmla="*/ 12 w 12"/>
                <a:gd name="T9" fmla="*/ 6 h 12"/>
                <a:gd name="T10" fmla="*/ 0 60000 65536"/>
                <a:gd name="T11" fmla="*/ 0 60000 65536"/>
                <a:gd name="T12" fmla="*/ 0 60000 65536"/>
                <a:gd name="T13" fmla="*/ 0 60000 65536"/>
                <a:gd name="T14" fmla="*/ 0 60000 65536"/>
                <a:gd name="T15" fmla="*/ 0 w 12"/>
                <a:gd name="T16" fmla="*/ 0 h 12"/>
                <a:gd name="T17" fmla="*/ 12 w 12"/>
                <a:gd name="T18" fmla="*/ 12 h 12"/>
              </a:gdLst>
              <a:ahLst/>
              <a:cxnLst>
                <a:cxn ang="T10">
                  <a:pos x="T0" y="T1"/>
                </a:cxn>
                <a:cxn ang="T11">
                  <a:pos x="T2" y="T3"/>
                </a:cxn>
                <a:cxn ang="T12">
                  <a:pos x="T4" y="T5"/>
                </a:cxn>
                <a:cxn ang="T13">
                  <a:pos x="T6" y="T7"/>
                </a:cxn>
                <a:cxn ang="T14">
                  <a:pos x="T8" y="T9"/>
                </a:cxn>
              </a:cxnLst>
              <a:rect l="T15" t="T16" r="T17" b="T18"/>
              <a:pathLst>
                <a:path w="12" h="12">
                  <a:moveTo>
                    <a:pt x="12" y="6"/>
                  </a:moveTo>
                  <a:lnTo>
                    <a:pt x="6" y="12"/>
                  </a:lnTo>
                  <a:lnTo>
                    <a:pt x="0" y="6"/>
                  </a:lnTo>
                  <a:lnTo>
                    <a:pt x="6" y="0"/>
                  </a:lnTo>
                  <a:lnTo>
                    <a:pt x="12" y="6"/>
                  </a:lnTo>
                  <a:close/>
                </a:path>
              </a:pathLst>
            </a:custGeom>
            <a:solidFill>
              <a:srgbClr val="6F73BF"/>
            </a:solidFill>
            <a:ln w="9525">
              <a:solidFill>
                <a:srgbClr val="000000"/>
              </a:solidFill>
              <a:round/>
              <a:headEnd/>
              <a:tailEnd/>
            </a:ln>
          </p:spPr>
          <p:txBody>
            <a:bodyPr/>
            <a:lstStyle/>
            <a:p>
              <a:pPr algn="ctr"/>
              <a:endParaRPr lang="en-US"/>
            </a:p>
          </p:txBody>
        </p:sp>
        <p:sp>
          <p:nvSpPr>
            <p:cNvPr id="21912" name="Freeform 429"/>
            <p:cNvSpPr>
              <a:spLocks/>
            </p:cNvSpPr>
            <p:nvPr/>
          </p:nvSpPr>
          <p:spPr bwMode="auto">
            <a:xfrm>
              <a:off x="4793" y="1232"/>
              <a:ext cx="21" cy="7"/>
            </a:xfrm>
            <a:custGeom>
              <a:avLst/>
              <a:gdLst>
                <a:gd name="T0" fmla="*/ 24 w 24"/>
                <a:gd name="T1" fmla="*/ 0 h 6"/>
                <a:gd name="T2" fmla="*/ 18 w 24"/>
                <a:gd name="T3" fmla="*/ 6 h 6"/>
                <a:gd name="T4" fmla="*/ 0 w 24"/>
                <a:gd name="T5" fmla="*/ 0 h 6"/>
                <a:gd name="T6" fmla="*/ 18 w 24"/>
                <a:gd name="T7" fmla="*/ 0 h 6"/>
                <a:gd name="T8" fmla="*/ 24 w 24"/>
                <a:gd name="T9" fmla="*/ 0 h 6"/>
                <a:gd name="T10" fmla="*/ 0 60000 65536"/>
                <a:gd name="T11" fmla="*/ 0 60000 65536"/>
                <a:gd name="T12" fmla="*/ 0 60000 65536"/>
                <a:gd name="T13" fmla="*/ 0 60000 65536"/>
                <a:gd name="T14" fmla="*/ 0 60000 65536"/>
                <a:gd name="T15" fmla="*/ 0 w 24"/>
                <a:gd name="T16" fmla="*/ 0 h 6"/>
                <a:gd name="T17" fmla="*/ 24 w 24"/>
                <a:gd name="T18" fmla="*/ 6 h 6"/>
              </a:gdLst>
              <a:ahLst/>
              <a:cxnLst>
                <a:cxn ang="T10">
                  <a:pos x="T0" y="T1"/>
                </a:cxn>
                <a:cxn ang="T11">
                  <a:pos x="T2" y="T3"/>
                </a:cxn>
                <a:cxn ang="T12">
                  <a:pos x="T4" y="T5"/>
                </a:cxn>
                <a:cxn ang="T13">
                  <a:pos x="T6" y="T7"/>
                </a:cxn>
                <a:cxn ang="T14">
                  <a:pos x="T8" y="T9"/>
                </a:cxn>
              </a:cxnLst>
              <a:rect l="T15" t="T16" r="T17" b="T18"/>
              <a:pathLst>
                <a:path w="24" h="6">
                  <a:moveTo>
                    <a:pt x="24" y="0"/>
                  </a:moveTo>
                  <a:lnTo>
                    <a:pt x="18" y="6"/>
                  </a:lnTo>
                  <a:lnTo>
                    <a:pt x="0" y="0"/>
                  </a:lnTo>
                  <a:lnTo>
                    <a:pt x="18" y="0"/>
                  </a:lnTo>
                  <a:lnTo>
                    <a:pt x="24" y="0"/>
                  </a:lnTo>
                  <a:close/>
                </a:path>
              </a:pathLst>
            </a:custGeom>
            <a:solidFill>
              <a:srgbClr val="6F73BF"/>
            </a:solidFill>
            <a:ln w="9525">
              <a:solidFill>
                <a:srgbClr val="000000"/>
              </a:solidFill>
              <a:round/>
              <a:headEnd/>
              <a:tailEnd/>
            </a:ln>
          </p:spPr>
          <p:txBody>
            <a:bodyPr/>
            <a:lstStyle/>
            <a:p>
              <a:pPr algn="ctr"/>
              <a:endParaRPr lang="en-US"/>
            </a:p>
          </p:txBody>
        </p:sp>
        <p:sp>
          <p:nvSpPr>
            <p:cNvPr id="21913" name="Freeform 430"/>
            <p:cNvSpPr>
              <a:spLocks/>
            </p:cNvSpPr>
            <p:nvPr/>
          </p:nvSpPr>
          <p:spPr bwMode="auto">
            <a:xfrm>
              <a:off x="3641" y="1165"/>
              <a:ext cx="21" cy="6"/>
            </a:xfrm>
            <a:custGeom>
              <a:avLst/>
              <a:gdLst>
                <a:gd name="T0" fmla="*/ 24 w 24"/>
                <a:gd name="T1" fmla="*/ 6 h 6"/>
                <a:gd name="T2" fmla="*/ 0 w 24"/>
                <a:gd name="T3" fmla="*/ 6 h 6"/>
                <a:gd name="T4" fmla="*/ 6 w 24"/>
                <a:gd name="T5" fmla="*/ 0 h 6"/>
                <a:gd name="T6" fmla="*/ 18 w 24"/>
                <a:gd name="T7" fmla="*/ 6 h 6"/>
                <a:gd name="T8" fmla="*/ 24 w 24"/>
                <a:gd name="T9" fmla="*/ 6 h 6"/>
                <a:gd name="T10" fmla="*/ 0 60000 65536"/>
                <a:gd name="T11" fmla="*/ 0 60000 65536"/>
                <a:gd name="T12" fmla="*/ 0 60000 65536"/>
                <a:gd name="T13" fmla="*/ 0 60000 65536"/>
                <a:gd name="T14" fmla="*/ 0 60000 65536"/>
                <a:gd name="T15" fmla="*/ 0 w 24"/>
                <a:gd name="T16" fmla="*/ 0 h 6"/>
                <a:gd name="T17" fmla="*/ 24 w 24"/>
                <a:gd name="T18" fmla="*/ 6 h 6"/>
              </a:gdLst>
              <a:ahLst/>
              <a:cxnLst>
                <a:cxn ang="T10">
                  <a:pos x="T0" y="T1"/>
                </a:cxn>
                <a:cxn ang="T11">
                  <a:pos x="T2" y="T3"/>
                </a:cxn>
                <a:cxn ang="T12">
                  <a:pos x="T4" y="T5"/>
                </a:cxn>
                <a:cxn ang="T13">
                  <a:pos x="T6" y="T7"/>
                </a:cxn>
                <a:cxn ang="T14">
                  <a:pos x="T8" y="T9"/>
                </a:cxn>
              </a:cxnLst>
              <a:rect l="T15" t="T16" r="T17" b="T18"/>
              <a:pathLst>
                <a:path w="24" h="6">
                  <a:moveTo>
                    <a:pt x="24" y="6"/>
                  </a:moveTo>
                  <a:lnTo>
                    <a:pt x="0" y="6"/>
                  </a:lnTo>
                  <a:lnTo>
                    <a:pt x="6" y="0"/>
                  </a:lnTo>
                  <a:lnTo>
                    <a:pt x="18" y="6"/>
                  </a:lnTo>
                  <a:lnTo>
                    <a:pt x="24" y="6"/>
                  </a:lnTo>
                  <a:close/>
                </a:path>
              </a:pathLst>
            </a:custGeom>
            <a:solidFill>
              <a:srgbClr val="6F73BF"/>
            </a:solidFill>
            <a:ln w="9525">
              <a:solidFill>
                <a:srgbClr val="000000"/>
              </a:solidFill>
              <a:round/>
              <a:headEnd/>
              <a:tailEnd/>
            </a:ln>
          </p:spPr>
          <p:txBody>
            <a:bodyPr/>
            <a:lstStyle/>
            <a:p>
              <a:pPr algn="ctr"/>
              <a:endParaRPr lang="en-US"/>
            </a:p>
          </p:txBody>
        </p:sp>
        <p:sp>
          <p:nvSpPr>
            <p:cNvPr id="21914" name="Freeform 431"/>
            <p:cNvSpPr>
              <a:spLocks/>
            </p:cNvSpPr>
            <p:nvPr/>
          </p:nvSpPr>
          <p:spPr bwMode="auto">
            <a:xfrm>
              <a:off x="3458" y="1043"/>
              <a:ext cx="27" cy="7"/>
            </a:xfrm>
            <a:custGeom>
              <a:avLst/>
              <a:gdLst>
                <a:gd name="T0" fmla="*/ 30 w 30"/>
                <a:gd name="T1" fmla="*/ 0 h 6"/>
                <a:gd name="T2" fmla="*/ 0 w 30"/>
                <a:gd name="T3" fmla="*/ 6 h 6"/>
                <a:gd name="T4" fmla="*/ 18 w 30"/>
                <a:gd name="T5" fmla="*/ 6 h 6"/>
                <a:gd name="T6" fmla="*/ 30 w 30"/>
                <a:gd name="T7" fmla="*/ 0 h 6"/>
                <a:gd name="T8" fmla="*/ 0 60000 65536"/>
                <a:gd name="T9" fmla="*/ 0 60000 65536"/>
                <a:gd name="T10" fmla="*/ 0 60000 65536"/>
                <a:gd name="T11" fmla="*/ 0 60000 65536"/>
                <a:gd name="T12" fmla="*/ 0 w 30"/>
                <a:gd name="T13" fmla="*/ 0 h 6"/>
                <a:gd name="T14" fmla="*/ 30 w 30"/>
                <a:gd name="T15" fmla="*/ 6 h 6"/>
              </a:gdLst>
              <a:ahLst/>
              <a:cxnLst>
                <a:cxn ang="T8">
                  <a:pos x="T0" y="T1"/>
                </a:cxn>
                <a:cxn ang="T9">
                  <a:pos x="T2" y="T3"/>
                </a:cxn>
                <a:cxn ang="T10">
                  <a:pos x="T4" y="T5"/>
                </a:cxn>
                <a:cxn ang="T11">
                  <a:pos x="T6" y="T7"/>
                </a:cxn>
              </a:cxnLst>
              <a:rect l="T12" t="T13" r="T14" b="T15"/>
              <a:pathLst>
                <a:path w="30" h="6">
                  <a:moveTo>
                    <a:pt x="30" y="0"/>
                  </a:moveTo>
                  <a:lnTo>
                    <a:pt x="0" y="6"/>
                  </a:lnTo>
                  <a:lnTo>
                    <a:pt x="18" y="6"/>
                  </a:lnTo>
                  <a:lnTo>
                    <a:pt x="30" y="0"/>
                  </a:lnTo>
                  <a:close/>
                </a:path>
              </a:pathLst>
            </a:custGeom>
            <a:solidFill>
              <a:srgbClr val="6F73BF"/>
            </a:solidFill>
            <a:ln w="9525">
              <a:solidFill>
                <a:srgbClr val="000000"/>
              </a:solidFill>
              <a:round/>
              <a:headEnd/>
              <a:tailEnd/>
            </a:ln>
          </p:spPr>
          <p:txBody>
            <a:bodyPr/>
            <a:lstStyle/>
            <a:p>
              <a:pPr algn="ctr"/>
              <a:endParaRPr lang="en-US"/>
            </a:p>
          </p:txBody>
        </p:sp>
        <p:sp>
          <p:nvSpPr>
            <p:cNvPr id="21915" name="Freeform 432"/>
            <p:cNvSpPr>
              <a:spLocks/>
            </p:cNvSpPr>
            <p:nvPr/>
          </p:nvSpPr>
          <p:spPr bwMode="auto">
            <a:xfrm>
              <a:off x="3485" y="1043"/>
              <a:ext cx="28" cy="1"/>
            </a:xfrm>
            <a:custGeom>
              <a:avLst/>
              <a:gdLst>
                <a:gd name="T0" fmla="*/ 30 w 30"/>
                <a:gd name="T1" fmla="*/ 0 h 1"/>
                <a:gd name="T2" fmla="*/ 0 w 30"/>
                <a:gd name="T3" fmla="*/ 0 h 1"/>
                <a:gd name="T4" fmla="*/ 30 w 30"/>
                <a:gd name="T5" fmla="*/ 0 h 1"/>
                <a:gd name="T6" fmla="*/ 30 w 30"/>
                <a:gd name="T7" fmla="*/ 0 h 1"/>
                <a:gd name="T8" fmla="*/ 0 60000 65536"/>
                <a:gd name="T9" fmla="*/ 0 60000 65536"/>
                <a:gd name="T10" fmla="*/ 0 60000 65536"/>
                <a:gd name="T11" fmla="*/ 0 60000 65536"/>
                <a:gd name="T12" fmla="*/ 0 w 30"/>
                <a:gd name="T13" fmla="*/ 0 h 1"/>
                <a:gd name="T14" fmla="*/ 30 w 30"/>
                <a:gd name="T15" fmla="*/ 1 h 1"/>
              </a:gdLst>
              <a:ahLst/>
              <a:cxnLst>
                <a:cxn ang="T8">
                  <a:pos x="T0" y="T1"/>
                </a:cxn>
                <a:cxn ang="T9">
                  <a:pos x="T2" y="T3"/>
                </a:cxn>
                <a:cxn ang="T10">
                  <a:pos x="T4" y="T5"/>
                </a:cxn>
                <a:cxn ang="T11">
                  <a:pos x="T6" y="T7"/>
                </a:cxn>
              </a:cxnLst>
              <a:rect l="T12" t="T13" r="T14" b="T15"/>
              <a:pathLst>
                <a:path w="30" h="1">
                  <a:moveTo>
                    <a:pt x="30" y="0"/>
                  </a:moveTo>
                  <a:lnTo>
                    <a:pt x="0" y="0"/>
                  </a:lnTo>
                  <a:lnTo>
                    <a:pt x="30" y="0"/>
                  </a:lnTo>
                  <a:close/>
                </a:path>
              </a:pathLst>
            </a:custGeom>
            <a:solidFill>
              <a:srgbClr val="6F73BF"/>
            </a:solidFill>
            <a:ln w="9525">
              <a:solidFill>
                <a:srgbClr val="000000"/>
              </a:solidFill>
              <a:round/>
              <a:headEnd/>
              <a:tailEnd/>
            </a:ln>
          </p:spPr>
          <p:txBody>
            <a:bodyPr/>
            <a:lstStyle/>
            <a:p>
              <a:pPr algn="ctr"/>
              <a:endParaRPr lang="en-US"/>
            </a:p>
          </p:txBody>
        </p:sp>
        <p:sp>
          <p:nvSpPr>
            <p:cNvPr id="21916" name="Freeform 433"/>
            <p:cNvSpPr>
              <a:spLocks/>
            </p:cNvSpPr>
            <p:nvPr/>
          </p:nvSpPr>
          <p:spPr bwMode="auto">
            <a:xfrm>
              <a:off x="4078" y="1151"/>
              <a:ext cx="21" cy="1"/>
            </a:xfrm>
            <a:custGeom>
              <a:avLst/>
              <a:gdLst>
                <a:gd name="T0" fmla="*/ 24 w 24"/>
                <a:gd name="T1" fmla="*/ 0 h 1"/>
                <a:gd name="T2" fmla="*/ 0 w 24"/>
                <a:gd name="T3" fmla="*/ 0 h 1"/>
                <a:gd name="T4" fmla="*/ 24 w 24"/>
                <a:gd name="T5" fmla="*/ 0 h 1"/>
                <a:gd name="T6" fmla="*/ 24 w 24"/>
                <a:gd name="T7" fmla="*/ 0 h 1"/>
                <a:gd name="T8" fmla="*/ 0 60000 65536"/>
                <a:gd name="T9" fmla="*/ 0 60000 65536"/>
                <a:gd name="T10" fmla="*/ 0 60000 65536"/>
                <a:gd name="T11" fmla="*/ 0 60000 65536"/>
                <a:gd name="T12" fmla="*/ 0 w 24"/>
                <a:gd name="T13" fmla="*/ 0 h 1"/>
                <a:gd name="T14" fmla="*/ 24 w 24"/>
                <a:gd name="T15" fmla="*/ 1 h 1"/>
              </a:gdLst>
              <a:ahLst/>
              <a:cxnLst>
                <a:cxn ang="T8">
                  <a:pos x="T0" y="T1"/>
                </a:cxn>
                <a:cxn ang="T9">
                  <a:pos x="T2" y="T3"/>
                </a:cxn>
                <a:cxn ang="T10">
                  <a:pos x="T4" y="T5"/>
                </a:cxn>
                <a:cxn ang="T11">
                  <a:pos x="T6" y="T7"/>
                </a:cxn>
              </a:cxnLst>
              <a:rect l="T12" t="T13" r="T14" b="T15"/>
              <a:pathLst>
                <a:path w="24" h="1">
                  <a:moveTo>
                    <a:pt x="24" y="0"/>
                  </a:moveTo>
                  <a:lnTo>
                    <a:pt x="0" y="0"/>
                  </a:lnTo>
                  <a:lnTo>
                    <a:pt x="24" y="0"/>
                  </a:lnTo>
                  <a:close/>
                </a:path>
              </a:pathLst>
            </a:custGeom>
            <a:solidFill>
              <a:srgbClr val="6F73BF"/>
            </a:solidFill>
            <a:ln w="9525">
              <a:solidFill>
                <a:srgbClr val="000000"/>
              </a:solidFill>
              <a:round/>
              <a:headEnd/>
              <a:tailEnd/>
            </a:ln>
          </p:spPr>
          <p:txBody>
            <a:bodyPr/>
            <a:lstStyle/>
            <a:p>
              <a:pPr algn="ctr"/>
              <a:endParaRPr lang="en-US"/>
            </a:p>
          </p:txBody>
        </p:sp>
        <p:sp>
          <p:nvSpPr>
            <p:cNvPr id="21917" name="Freeform 434"/>
            <p:cNvSpPr>
              <a:spLocks/>
            </p:cNvSpPr>
            <p:nvPr/>
          </p:nvSpPr>
          <p:spPr bwMode="auto">
            <a:xfrm>
              <a:off x="5008" y="1623"/>
              <a:ext cx="11" cy="13"/>
            </a:xfrm>
            <a:custGeom>
              <a:avLst/>
              <a:gdLst>
                <a:gd name="T0" fmla="*/ 12 w 12"/>
                <a:gd name="T1" fmla="*/ 0 h 12"/>
                <a:gd name="T2" fmla="*/ 6 w 12"/>
                <a:gd name="T3" fmla="*/ 12 h 12"/>
                <a:gd name="T4" fmla="*/ 0 w 12"/>
                <a:gd name="T5" fmla="*/ 0 h 12"/>
                <a:gd name="T6" fmla="*/ 12 w 12"/>
                <a:gd name="T7" fmla="*/ 0 h 12"/>
                <a:gd name="T8" fmla="*/ 0 60000 65536"/>
                <a:gd name="T9" fmla="*/ 0 60000 65536"/>
                <a:gd name="T10" fmla="*/ 0 60000 65536"/>
                <a:gd name="T11" fmla="*/ 0 60000 65536"/>
                <a:gd name="T12" fmla="*/ 0 w 12"/>
                <a:gd name="T13" fmla="*/ 0 h 12"/>
                <a:gd name="T14" fmla="*/ 12 w 12"/>
                <a:gd name="T15" fmla="*/ 12 h 12"/>
              </a:gdLst>
              <a:ahLst/>
              <a:cxnLst>
                <a:cxn ang="T8">
                  <a:pos x="T0" y="T1"/>
                </a:cxn>
                <a:cxn ang="T9">
                  <a:pos x="T2" y="T3"/>
                </a:cxn>
                <a:cxn ang="T10">
                  <a:pos x="T4" y="T5"/>
                </a:cxn>
                <a:cxn ang="T11">
                  <a:pos x="T6" y="T7"/>
                </a:cxn>
              </a:cxnLst>
              <a:rect l="T12" t="T13" r="T14" b="T15"/>
              <a:pathLst>
                <a:path w="12" h="12">
                  <a:moveTo>
                    <a:pt x="12" y="0"/>
                  </a:moveTo>
                  <a:lnTo>
                    <a:pt x="6" y="12"/>
                  </a:lnTo>
                  <a:lnTo>
                    <a:pt x="0" y="0"/>
                  </a:lnTo>
                  <a:lnTo>
                    <a:pt x="12" y="0"/>
                  </a:lnTo>
                  <a:close/>
                </a:path>
              </a:pathLst>
            </a:custGeom>
            <a:solidFill>
              <a:srgbClr val="6F73BF"/>
            </a:solidFill>
            <a:ln w="9525">
              <a:solidFill>
                <a:srgbClr val="000000"/>
              </a:solidFill>
              <a:round/>
              <a:headEnd/>
              <a:tailEnd/>
            </a:ln>
          </p:spPr>
          <p:txBody>
            <a:bodyPr/>
            <a:lstStyle/>
            <a:p>
              <a:pPr algn="ctr"/>
              <a:endParaRPr lang="en-US"/>
            </a:p>
          </p:txBody>
        </p:sp>
        <p:sp>
          <p:nvSpPr>
            <p:cNvPr id="21918" name="Freeform 435"/>
            <p:cNvSpPr>
              <a:spLocks/>
            </p:cNvSpPr>
            <p:nvPr/>
          </p:nvSpPr>
          <p:spPr bwMode="auto">
            <a:xfrm>
              <a:off x="4960" y="1757"/>
              <a:ext cx="6" cy="20"/>
            </a:xfrm>
            <a:custGeom>
              <a:avLst/>
              <a:gdLst>
                <a:gd name="T0" fmla="*/ 6 w 6"/>
                <a:gd name="T1" fmla="*/ 0 h 18"/>
                <a:gd name="T2" fmla="*/ 0 w 6"/>
                <a:gd name="T3" fmla="*/ 18 h 18"/>
                <a:gd name="T4" fmla="*/ 0 w 6"/>
                <a:gd name="T5" fmla="*/ 6 h 18"/>
                <a:gd name="T6" fmla="*/ 6 w 6"/>
                <a:gd name="T7" fmla="*/ 0 h 18"/>
                <a:gd name="T8" fmla="*/ 0 60000 65536"/>
                <a:gd name="T9" fmla="*/ 0 60000 65536"/>
                <a:gd name="T10" fmla="*/ 0 60000 65536"/>
                <a:gd name="T11" fmla="*/ 0 60000 65536"/>
                <a:gd name="T12" fmla="*/ 0 w 6"/>
                <a:gd name="T13" fmla="*/ 0 h 18"/>
                <a:gd name="T14" fmla="*/ 6 w 6"/>
                <a:gd name="T15" fmla="*/ 18 h 18"/>
              </a:gdLst>
              <a:ahLst/>
              <a:cxnLst>
                <a:cxn ang="T8">
                  <a:pos x="T0" y="T1"/>
                </a:cxn>
                <a:cxn ang="T9">
                  <a:pos x="T2" y="T3"/>
                </a:cxn>
                <a:cxn ang="T10">
                  <a:pos x="T4" y="T5"/>
                </a:cxn>
                <a:cxn ang="T11">
                  <a:pos x="T6" y="T7"/>
                </a:cxn>
              </a:cxnLst>
              <a:rect l="T12" t="T13" r="T14" b="T15"/>
              <a:pathLst>
                <a:path w="6" h="18">
                  <a:moveTo>
                    <a:pt x="6" y="0"/>
                  </a:moveTo>
                  <a:lnTo>
                    <a:pt x="0" y="18"/>
                  </a:lnTo>
                  <a:lnTo>
                    <a:pt x="0" y="6"/>
                  </a:lnTo>
                  <a:lnTo>
                    <a:pt x="6" y="0"/>
                  </a:lnTo>
                  <a:close/>
                </a:path>
              </a:pathLst>
            </a:custGeom>
            <a:solidFill>
              <a:srgbClr val="6F73BF"/>
            </a:solidFill>
            <a:ln w="9525">
              <a:solidFill>
                <a:srgbClr val="000000"/>
              </a:solidFill>
              <a:round/>
              <a:headEnd/>
              <a:tailEnd/>
            </a:ln>
          </p:spPr>
          <p:txBody>
            <a:bodyPr/>
            <a:lstStyle/>
            <a:p>
              <a:pPr algn="ctr"/>
              <a:endParaRPr lang="en-US"/>
            </a:p>
          </p:txBody>
        </p:sp>
        <p:sp>
          <p:nvSpPr>
            <p:cNvPr id="21919" name="Freeform 436"/>
            <p:cNvSpPr>
              <a:spLocks/>
            </p:cNvSpPr>
            <p:nvPr/>
          </p:nvSpPr>
          <p:spPr bwMode="auto">
            <a:xfrm>
              <a:off x="4390" y="1151"/>
              <a:ext cx="11" cy="7"/>
            </a:xfrm>
            <a:custGeom>
              <a:avLst/>
              <a:gdLst>
                <a:gd name="T0" fmla="*/ 12 w 12"/>
                <a:gd name="T1" fmla="*/ 0 h 6"/>
                <a:gd name="T2" fmla="*/ 0 w 12"/>
                <a:gd name="T3" fmla="*/ 6 h 6"/>
                <a:gd name="T4" fmla="*/ 12 w 12"/>
                <a:gd name="T5" fmla="*/ 6 h 6"/>
                <a:gd name="T6" fmla="*/ 12 w 12"/>
                <a:gd name="T7" fmla="*/ 0 h 6"/>
                <a:gd name="T8" fmla="*/ 0 60000 65536"/>
                <a:gd name="T9" fmla="*/ 0 60000 65536"/>
                <a:gd name="T10" fmla="*/ 0 60000 65536"/>
                <a:gd name="T11" fmla="*/ 0 60000 65536"/>
                <a:gd name="T12" fmla="*/ 0 w 12"/>
                <a:gd name="T13" fmla="*/ 0 h 6"/>
                <a:gd name="T14" fmla="*/ 12 w 12"/>
                <a:gd name="T15" fmla="*/ 6 h 6"/>
              </a:gdLst>
              <a:ahLst/>
              <a:cxnLst>
                <a:cxn ang="T8">
                  <a:pos x="T0" y="T1"/>
                </a:cxn>
                <a:cxn ang="T9">
                  <a:pos x="T2" y="T3"/>
                </a:cxn>
                <a:cxn ang="T10">
                  <a:pos x="T4" y="T5"/>
                </a:cxn>
                <a:cxn ang="T11">
                  <a:pos x="T6" y="T7"/>
                </a:cxn>
              </a:cxnLst>
              <a:rect l="T12" t="T13" r="T14" b="T15"/>
              <a:pathLst>
                <a:path w="12" h="6">
                  <a:moveTo>
                    <a:pt x="12" y="0"/>
                  </a:moveTo>
                  <a:lnTo>
                    <a:pt x="0" y="6"/>
                  </a:lnTo>
                  <a:lnTo>
                    <a:pt x="12" y="6"/>
                  </a:lnTo>
                  <a:lnTo>
                    <a:pt x="12" y="0"/>
                  </a:lnTo>
                  <a:close/>
                </a:path>
              </a:pathLst>
            </a:custGeom>
            <a:solidFill>
              <a:srgbClr val="6F73BF"/>
            </a:solidFill>
            <a:ln w="9525">
              <a:solidFill>
                <a:srgbClr val="000000"/>
              </a:solidFill>
              <a:round/>
              <a:headEnd/>
              <a:tailEnd/>
            </a:ln>
          </p:spPr>
          <p:txBody>
            <a:bodyPr/>
            <a:lstStyle/>
            <a:p>
              <a:pPr algn="ctr"/>
              <a:endParaRPr lang="en-US"/>
            </a:p>
          </p:txBody>
        </p:sp>
        <p:sp>
          <p:nvSpPr>
            <p:cNvPr id="21920" name="Freeform 437"/>
            <p:cNvSpPr>
              <a:spLocks/>
            </p:cNvSpPr>
            <p:nvPr/>
          </p:nvSpPr>
          <p:spPr bwMode="auto">
            <a:xfrm>
              <a:off x="3323" y="1049"/>
              <a:ext cx="33" cy="2"/>
            </a:xfrm>
            <a:custGeom>
              <a:avLst/>
              <a:gdLst>
                <a:gd name="T0" fmla="*/ 36 w 36"/>
                <a:gd name="T1" fmla="*/ 0 h 2"/>
                <a:gd name="T2" fmla="*/ 0 w 36"/>
                <a:gd name="T3" fmla="*/ 0 h 2"/>
                <a:gd name="T4" fmla="*/ 12 w 36"/>
                <a:gd name="T5" fmla="*/ 0 h 2"/>
                <a:gd name="T6" fmla="*/ 36 w 36"/>
                <a:gd name="T7" fmla="*/ 0 h 2"/>
                <a:gd name="T8" fmla="*/ 0 60000 65536"/>
                <a:gd name="T9" fmla="*/ 0 60000 65536"/>
                <a:gd name="T10" fmla="*/ 0 60000 65536"/>
                <a:gd name="T11" fmla="*/ 0 60000 65536"/>
                <a:gd name="T12" fmla="*/ 0 w 36"/>
                <a:gd name="T13" fmla="*/ 0 h 2"/>
                <a:gd name="T14" fmla="*/ 36 w 36"/>
                <a:gd name="T15" fmla="*/ 2 h 2"/>
              </a:gdLst>
              <a:ahLst/>
              <a:cxnLst>
                <a:cxn ang="T8">
                  <a:pos x="T0" y="T1"/>
                </a:cxn>
                <a:cxn ang="T9">
                  <a:pos x="T2" y="T3"/>
                </a:cxn>
                <a:cxn ang="T10">
                  <a:pos x="T4" y="T5"/>
                </a:cxn>
                <a:cxn ang="T11">
                  <a:pos x="T6" y="T7"/>
                </a:cxn>
              </a:cxnLst>
              <a:rect l="T12" t="T13" r="T14" b="T15"/>
              <a:pathLst>
                <a:path w="36" h="2">
                  <a:moveTo>
                    <a:pt x="36" y="0"/>
                  </a:moveTo>
                  <a:lnTo>
                    <a:pt x="0" y="0"/>
                  </a:lnTo>
                  <a:lnTo>
                    <a:pt x="12" y="0"/>
                  </a:lnTo>
                  <a:lnTo>
                    <a:pt x="36" y="0"/>
                  </a:lnTo>
                  <a:close/>
                </a:path>
              </a:pathLst>
            </a:custGeom>
            <a:solidFill>
              <a:srgbClr val="6F73BF"/>
            </a:solidFill>
            <a:ln w="9525">
              <a:solidFill>
                <a:srgbClr val="000000"/>
              </a:solidFill>
              <a:round/>
              <a:headEnd/>
              <a:tailEnd/>
            </a:ln>
          </p:spPr>
          <p:txBody>
            <a:bodyPr/>
            <a:lstStyle/>
            <a:p>
              <a:pPr algn="ctr"/>
              <a:endParaRPr lang="en-US"/>
            </a:p>
          </p:txBody>
        </p:sp>
        <p:sp>
          <p:nvSpPr>
            <p:cNvPr id="21921" name="Freeform 438"/>
            <p:cNvSpPr>
              <a:spLocks/>
            </p:cNvSpPr>
            <p:nvPr/>
          </p:nvSpPr>
          <p:spPr bwMode="auto">
            <a:xfrm>
              <a:off x="3732" y="1185"/>
              <a:ext cx="11" cy="6"/>
            </a:xfrm>
            <a:custGeom>
              <a:avLst/>
              <a:gdLst>
                <a:gd name="T0" fmla="*/ 12 w 12"/>
                <a:gd name="T1" fmla="*/ 0 h 6"/>
                <a:gd name="T2" fmla="*/ 0 w 12"/>
                <a:gd name="T3" fmla="*/ 6 h 6"/>
                <a:gd name="T4" fmla="*/ 0 w 12"/>
                <a:gd name="T5" fmla="*/ 0 h 6"/>
                <a:gd name="T6" fmla="*/ 12 w 12"/>
                <a:gd name="T7" fmla="*/ 0 h 6"/>
                <a:gd name="T8" fmla="*/ 0 60000 65536"/>
                <a:gd name="T9" fmla="*/ 0 60000 65536"/>
                <a:gd name="T10" fmla="*/ 0 60000 65536"/>
                <a:gd name="T11" fmla="*/ 0 60000 65536"/>
                <a:gd name="T12" fmla="*/ 0 w 12"/>
                <a:gd name="T13" fmla="*/ 0 h 6"/>
                <a:gd name="T14" fmla="*/ 12 w 12"/>
                <a:gd name="T15" fmla="*/ 6 h 6"/>
              </a:gdLst>
              <a:ahLst/>
              <a:cxnLst>
                <a:cxn ang="T8">
                  <a:pos x="T0" y="T1"/>
                </a:cxn>
                <a:cxn ang="T9">
                  <a:pos x="T2" y="T3"/>
                </a:cxn>
                <a:cxn ang="T10">
                  <a:pos x="T4" y="T5"/>
                </a:cxn>
                <a:cxn ang="T11">
                  <a:pos x="T6" y="T7"/>
                </a:cxn>
              </a:cxnLst>
              <a:rect l="T12" t="T13" r="T14" b="T15"/>
              <a:pathLst>
                <a:path w="12" h="6">
                  <a:moveTo>
                    <a:pt x="12" y="0"/>
                  </a:moveTo>
                  <a:lnTo>
                    <a:pt x="0" y="6"/>
                  </a:lnTo>
                  <a:lnTo>
                    <a:pt x="0" y="0"/>
                  </a:lnTo>
                  <a:lnTo>
                    <a:pt x="12" y="0"/>
                  </a:lnTo>
                  <a:close/>
                </a:path>
              </a:pathLst>
            </a:custGeom>
            <a:solidFill>
              <a:srgbClr val="6F73BF"/>
            </a:solidFill>
            <a:ln w="9525">
              <a:solidFill>
                <a:srgbClr val="000000"/>
              </a:solidFill>
              <a:round/>
              <a:headEnd/>
              <a:tailEnd/>
            </a:ln>
          </p:spPr>
          <p:txBody>
            <a:bodyPr/>
            <a:lstStyle/>
            <a:p>
              <a:pPr algn="ctr"/>
              <a:endParaRPr lang="en-US"/>
            </a:p>
          </p:txBody>
        </p:sp>
        <p:sp>
          <p:nvSpPr>
            <p:cNvPr id="21922" name="Freeform 439"/>
            <p:cNvSpPr>
              <a:spLocks/>
            </p:cNvSpPr>
            <p:nvPr/>
          </p:nvSpPr>
          <p:spPr bwMode="auto">
            <a:xfrm>
              <a:off x="3443" y="1049"/>
              <a:ext cx="15" cy="7"/>
            </a:xfrm>
            <a:custGeom>
              <a:avLst/>
              <a:gdLst>
                <a:gd name="T0" fmla="*/ 18 w 18"/>
                <a:gd name="T1" fmla="*/ 0 h 6"/>
                <a:gd name="T2" fmla="*/ 0 w 18"/>
                <a:gd name="T3" fmla="*/ 0 h 6"/>
                <a:gd name="T4" fmla="*/ 6 w 18"/>
                <a:gd name="T5" fmla="*/ 6 h 6"/>
                <a:gd name="T6" fmla="*/ 18 w 18"/>
                <a:gd name="T7" fmla="*/ 0 h 6"/>
                <a:gd name="T8" fmla="*/ 0 60000 65536"/>
                <a:gd name="T9" fmla="*/ 0 60000 65536"/>
                <a:gd name="T10" fmla="*/ 0 60000 65536"/>
                <a:gd name="T11" fmla="*/ 0 60000 65536"/>
                <a:gd name="T12" fmla="*/ 0 w 18"/>
                <a:gd name="T13" fmla="*/ 0 h 6"/>
                <a:gd name="T14" fmla="*/ 18 w 18"/>
                <a:gd name="T15" fmla="*/ 6 h 6"/>
              </a:gdLst>
              <a:ahLst/>
              <a:cxnLst>
                <a:cxn ang="T8">
                  <a:pos x="T0" y="T1"/>
                </a:cxn>
                <a:cxn ang="T9">
                  <a:pos x="T2" y="T3"/>
                </a:cxn>
                <a:cxn ang="T10">
                  <a:pos x="T4" y="T5"/>
                </a:cxn>
                <a:cxn ang="T11">
                  <a:pos x="T6" y="T7"/>
                </a:cxn>
              </a:cxnLst>
              <a:rect l="T12" t="T13" r="T14" b="T15"/>
              <a:pathLst>
                <a:path w="18" h="6">
                  <a:moveTo>
                    <a:pt x="18" y="0"/>
                  </a:moveTo>
                  <a:lnTo>
                    <a:pt x="0" y="0"/>
                  </a:lnTo>
                  <a:lnTo>
                    <a:pt x="6" y="6"/>
                  </a:lnTo>
                  <a:lnTo>
                    <a:pt x="18" y="0"/>
                  </a:lnTo>
                  <a:close/>
                </a:path>
              </a:pathLst>
            </a:custGeom>
            <a:solidFill>
              <a:srgbClr val="6F73BF"/>
            </a:solidFill>
            <a:ln w="9525">
              <a:solidFill>
                <a:srgbClr val="000000"/>
              </a:solidFill>
              <a:round/>
              <a:headEnd/>
              <a:tailEnd/>
            </a:ln>
          </p:spPr>
          <p:txBody>
            <a:bodyPr/>
            <a:lstStyle/>
            <a:p>
              <a:pPr algn="ctr"/>
              <a:endParaRPr lang="en-US"/>
            </a:p>
          </p:txBody>
        </p:sp>
        <p:sp>
          <p:nvSpPr>
            <p:cNvPr id="21923" name="Freeform 440"/>
            <p:cNvSpPr>
              <a:spLocks/>
            </p:cNvSpPr>
            <p:nvPr/>
          </p:nvSpPr>
          <p:spPr bwMode="auto">
            <a:xfrm>
              <a:off x="5067" y="1521"/>
              <a:ext cx="22" cy="21"/>
            </a:xfrm>
            <a:custGeom>
              <a:avLst/>
              <a:gdLst>
                <a:gd name="T0" fmla="*/ 24 w 24"/>
                <a:gd name="T1" fmla="*/ 18 h 18"/>
                <a:gd name="T2" fmla="*/ 0 w 24"/>
                <a:gd name="T3" fmla="*/ 0 h 18"/>
                <a:gd name="T4" fmla="*/ 18 w 24"/>
                <a:gd name="T5" fmla="*/ 12 h 18"/>
                <a:gd name="T6" fmla="*/ 24 w 24"/>
                <a:gd name="T7" fmla="*/ 18 h 18"/>
                <a:gd name="T8" fmla="*/ 0 60000 65536"/>
                <a:gd name="T9" fmla="*/ 0 60000 65536"/>
                <a:gd name="T10" fmla="*/ 0 60000 65536"/>
                <a:gd name="T11" fmla="*/ 0 60000 65536"/>
                <a:gd name="T12" fmla="*/ 0 w 24"/>
                <a:gd name="T13" fmla="*/ 0 h 18"/>
                <a:gd name="T14" fmla="*/ 24 w 24"/>
                <a:gd name="T15" fmla="*/ 18 h 18"/>
              </a:gdLst>
              <a:ahLst/>
              <a:cxnLst>
                <a:cxn ang="T8">
                  <a:pos x="T0" y="T1"/>
                </a:cxn>
                <a:cxn ang="T9">
                  <a:pos x="T2" y="T3"/>
                </a:cxn>
                <a:cxn ang="T10">
                  <a:pos x="T4" y="T5"/>
                </a:cxn>
                <a:cxn ang="T11">
                  <a:pos x="T6" y="T7"/>
                </a:cxn>
              </a:cxnLst>
              <a:rect l="T12" t="T13" r="T14" b="T15"/>
              <a:pathLst>
                <a:path w="24" h="18">
                  <a:moveTo>
                    <a:pt x="24" y="18"/>
                  </a:moveTo>
                  <a:lnTo>
                    <a:pt x="0" y="0"/>
                  </a:lnTo>
                  <a:lnTo>
                    <a:pt x="18" y="12"/>
                  </a:lnTo>
                  <a:lnTo>
                    <a:pt x="24" y="18"/>
                  </a:lnTo>
                  <a:close/>
                </a:path>
              </a:pathLst>
            </a:custGeom>
            <a:solidFill>
              <a:srgbClr val="6F73BF"/>
            </a:solidFill>
            <a:ln w="9525">
              <a:solidFill>
                <a:srgbClr val="000000"/>
              </a:solidFill>
              <a:round/>
              <a:headEnd/>
              <a:tailEnd/>
            </a:ln>
          </p:spPr>
          <p:txBody>
            <a:bodyPr/>
            <a:lstStyle/>
            <a:p>
              <a:pPr algn="ctr"/>
              <a:endParaRPr lang="en-US"/>
            </a:p>
          </p:txBody>
        </p:sp>
        <p:sp>
          <p:nvSpPr>
            <p:cNvPr id="21924" name="Freeform 441"/>
            <p:cNvSpPr>
              <a:spLocks/>
            </p:cNvSpPr>
            <p:nvPr/>
          </p:nvSpPr>
          <p:spPr bwMode="auto">
            <a:xfrm>
              <a:off x="4308" y="1124"/>
              <a:ext cx="11" cy="7"/>
            </a:xfrm>
            <a:custGeom>
              <a:avLst/>
              <a:gdLst>
                <a:gd name="T0" fmla="*/ 12 w 12"/>
                <a:gd name="T1" fmla="*/ 6 h 6"/>
                <a:gd name="T2" fmla="*/ 0 w 12"/>
                <a:gd name="T3" fmla="*/ 0 h 6"/>
                <a:gd name="T4" fmla="*/ 12 w 12"/>
                <a:gd name="T5" fmla="*/ 6 h 6"/>
                <a:gd name="T6" fmla="*/ 12 w 12"/>
                <a:gd name="T7" fmla="*/ 6 h 6"/>
                <a:gd name="T8" fmla="*/ 0 60000 65536"/>
                <a:gd name="T9" fmla="*/ 0 60000 65536"/>
                <a:gd name="T10" fmla="*/ 0 60000 65536"/>
                <a:gd name="T11" fmla="*/ 0 60000 65536"/>
                <a:gd name="T12" fmla="*/ 0 w 12"/>
                <a:gd name="T13" fmla="*/ 0 h 6"/>
                <a:gd name="T14" fmla="*/ 12 w 12"/>
                <a:gd name="T15" fmla="*/ 6 h 6"/>
              </a:gdLst>
              <a:ahLst/>
              <a:cxnLst>
                <a:cxn ang="T8">
                  <a:pos x="T0" y="T1"/>
                </a:cxn>
                <a:cxn ang="T9">
                  <a:pos x="T2" y="T3"/>
                </a:cxn>
                <a:cxn ang="T10">
                  <a:pos x="T4" y="T5"/>
                </a:cxn>
                <a:cxn ang="T11">
                  <a:pos x="T6" y="T7"/>
                </a:cxn>
              </a:cxnLst>
              <a:rect l="T12" t="T13" r="T14" b="T15"/>
              <a:pathLst>
                <a:path w="12" h="6">
                  <a:moveTo>
                    <a:pt x="12" y="6"/>
                  </a:moveTo>
                  <a:lnTo>
                    <a:pt x="0" y="0"/>
                  </a:lnTo>
                  <a:lnTo>
                    <a:pt x="12" y="6"/>
                  </a:lnTo>
                  <a:close/>
                </a:path>
              </a:pathLst>
            </a:custGeom>
            <a:solidFill>
              <a:srgbClr val="6F73BF"/>
            </a:solidFill>
            <a:ln w="9525">
              <a:solidFill>
                <a:srgbClr val="000000"/>
              </a:solidFill>
              <a:round/>
              <a:headEnd/>
              <a:tailEnd/>
            </a:ln>
          </p:spPr>
          <p:txBody>
            <a:bodyPr/>
            <a:lstStyle/>
            <a:p>
              <a:pPr algn="ctr"/>
              <a:endParaRPr lang="en-US"/>
            </a:p>
          </p:txBody>
        </p:sp>
        <p:sp>
          <p:nvSpPr>
            <p:cNvPr id="21925" name="Freeform 442"/>
            <p:cNvSpPr>
              <a:spLocks/>
            </p:cNvSpPr>
            <p:nvPr/>
          </p:nvSpPr>
          <p:spPr bwMode="auto">
            <a:xfrm>
              <a:off x="3162" y="1447"/>
              <a:ext cx="11" cy="7"/>
            </a:xfrm>
            <a:custGeom>
              <a:avLst/>
              <a:gdLst>
                <a:gd name="T0" fmla="*/ 12 w 12"/>
                <a:gd name="T1" fmla="*/ 6 h 6"/>
                <a:gd name="T2" fmla="*/ 0 w 12"/>
                <a:gd name="T3" fmla="*/ 0 h 6"/>
                <a:gd name="T4" fmla="*/ 6 w 12"/>
                <a:gd name="T5" fmla="*/ 0 h 6"/>
                <a:gd name="T6" fmla="*/ 12 w 12"/>
                <a:gd name="T7" fmla="*/ 6 h 6"/>
                <a:gd name="T8" fmla="*/ 0 60000 65536"/>
                <a:gd name="T9" fmla="*/ 0 60000 65536"/>
                <a:gd name="T10" fmla="*/ 0 60000 65536"/>
                <a:gd name="T11" fmla="*/ 0 60000 65536"/>
                <a:gd name="T12" fmla="*/ 0 w 12"/>
                <a:gd name="T13" fmla="*/ 0 h 6"/>
                <a:gd name="T14" fmla="*/ 12 w 12"/>
                <a:gd name="T15" fmla="*/ 6 h 6"/>
              </a:gdLst>
              <a:ahLst/>
              <a:cxnLst>
                <a:cxn ang="T8">
                  <a:pos x="T0" y="T1"/>
                </a:cxn>
                <a:cxn ang="T9">
                  <a:pos x="T2" y="T3"/>
                </a:cxn>
                <a:cxn ang="T10">
                  <a:pos x="T4" y="T5"/>
                </a:cxn>
                <a:cxn ang="T11">
                  <a:pos x="T6" y="T7"/>
                </a:cxn>
              </a:cxnLst>
              <a:rect l="T12" t="T13" r="T14" b="T15"/>
              <a:pathLst>
                <a:path w="12" h="6">
                  <a:moveTo>
                    <a:pt x="12" y="6"/>
                  </a:moveTo>
                  <a:lnTo>
                    <a:pt x="0" y="0"/>
                  </a:lnTo>
                  <a:lnTo>
                    <a:pt x="6" y="0"/>
                  </a:lnTo>
                  <a:lnTo>
                    <a:pt x="12" y="6"/>
                  </a:lnTo>
                  <a:close/>
                </a:path>
              </a:pathLst>
            </a:custGeom>
            <a:solidFill>
              <a:srgbClr val="239FB1"/>
            </a:solidFill>
            <a:ln w="9525">
              <a:solidFill>
                <a:srgbClr val="000000"/>
              </a:solidFill>
              <a:round/>
              <a:headEnd/>
              <a:tailEnd/>
            </a:ln>
          </p:spPr>
          <p:txBody>
            <a:bodyPr/>
            <a:lstStyle/>
            <a:p>
              <a:pPr algn="ctr"/>
              <a:endParaRPr lang="en-US"/>
            </a:p>
          </p:txBody>
        </p:sp>
        <p:sp>
          <p:nvSpPr>
            <p:cNvPr id="21926" name="Freeform 443"/>
            <p:cNvSpPr>
              <a:spLocks/>
            </p:cNvSpPr>
            <p:nvPr/>
          </p:nvSpPr>
          <p:spPr bwMode="auto">
            <a:xfrm>
              <a:off x="3054" y="1770"/>
              <a:ext cx="6" cy="2"/>
            </a:xfrm>
            <a:custGeom>
              <a:avLst/>
              <a:gdLst>
                <a:gd name="T0" fmla="*/ 6 w 6"/>
                <a:gd name="T1" fmla="*/ 0 h 2"/>
                <a:gd name="T2" fmla="*/ 6 w 6"/>
                <a:gd name="T3" fmla="*/ 0 h 2"/>
                <a:gd name="T4" fmla="*/ 6 w 6"/>
                <a:gd name="T5" fmla="*/ 0 h 2"/>
                <a:gd name="T6" fmla="*/ 0 w 6"/>
                <a:gd name="T7" fmla="*/ 0 h 2"/>
                <a:gd name="T8" fmla="*/ 6 w 6"/>
                <a:gd name="T9" fmla="*/ 0 h 2"/>
                <a:gd name="T10" fmla="*/ 6 w 6"/>
                <a:gd name="T11" fmla="*/ 0 h 2"/>
                <a:gd name="T12" fmla="*/ 0 60000 65536"/>
                <a:gd name="T13" fmla="*/ 0 60000 65536"/>
                <a:gd name="T14" fmla="*/ 0 60000 65536"/>
                <a:gd name="T15" fmla="*/ 0 60000 65536"/>
                <a:gd name="T16" fmla="*/ 0 60000 65536"/>
                <a:gd name="T17" fmla="*/ 0 60000 65536"/>
                <a:gd name="T18" fmla="*/ 0 w 6"/>
                <a:gd name="T19" fmla="*/ 0 h 2"/>
                <a:gd name="T20" fmla="*/ 6 w 6"/>
                <a:gd name="T21" fmla="*/ 2 h 2"/>
              </a:gdLst>
              <a:ahLst/>
              <a:cxnLst>
                <a:cxn ang="T12">
                  <a:pos x="T0" y="T1"/>
                </a:cxn>
                <a:cxn ang="T13">
                  <a:pos x="T2" y="T3"/>
                </a:cxn>
                <a:cxn ang="T14">
                  <a:pos x="T4" y="T5"/>
                </a:cxn>
                <a:cxn ang="T15">
                  <a:pos x="T6" y="T7"/>
                </a:cxn>
                <a:cxn ang="T16">
                  <a:pos x="T8" y="T9"/>
                </a:cxn>
                <a:cxn ang="T17">
                  <a:pos x="T10" y="T11"/>
                </a:cxn>
              </a:cxnLst>
              <a:rect l="T18" t="T19" r="T20" b="T21"/>
              <a:pathLst>
                <a:path w="6" h="2">
                  <a:moveTo>
                    <a:pt x="6" y="0"/>
                  </a:moveTo>
                  <a:lnTo>
                    <a:pt x="6" y="0"/>
                  </a:lnTo>
                  <a:lnTo>
                    <a:pt x="0" y="0"/>
                  </a:lnTo>
                  <a:lnTo>
                    <a:pt x="6" y="0"/>
                  </a:lnTo>
                  <a:close/>
                </a:path>
              </a:pathLst>
            </a:custGeom>
            <a:solidFill>
              <a:srgbClr val="ACECF7"/>
            </a:solidFill>
            <a:ln w="9525">
              <a:solidFill>
                <a:srgbClr val="000000"/>
              </a:solidFill>
              <a:round/>
              <a:headEnd/>
              <a:tailEnd/>
            </a:ln>
          </p:spPr>
          <p:txBody>
            <a:bodyPr/>
            <a:lstStyle/>
            <a:p>
              <a:pPr algn="ctr"/>
              <a:endParaRPr lang="en-US"/>
            </a:p>
          </p:txBody>
        </p:sp>
        <p:sp>
          <p:nvSpPr>
            <p:cNvPr id="21927" name="Freeform 444"/>
            <p:cNvSpPr>
              <a:spLocks/>
            </p:cNvSpPr>
            <p:nvPr/>
          </p:nvSpPr>
          <p:spPr bwMode="auto">
            <a:xfrm>
              <a:off x="3108" y="1650"/>
              <a:ext cx="82" cy="34"/>
            </a:xfrm>
            <a:custGeom>
              <a:avLst/>
              <a:gdLst>
                <a:gd name="T0" fmla="*/ 36 w 90"/>
                <a:gd name="T1" fmla="*/ 0 h 30"/>
                <a:gd name="T2" fmla="*/ 36 w 90"/>
                <a:gd name="T3" fmla="*/ 0 h 30"/>
                <a:gd name="T4" fmla="*/ 30 w 90"/>
                <a:gd name="T5" fmla="*/ 6 h 30"/>
                <a:gd name="T6" fmla="*/ 24 w 90"/>
                <a:gd name="T7" fmla="*/ 6 h 30"/>
                <a:gd name="T8" fmla="*/ 24 w 90"/>
                <a:gd name="T9" fmla="*/ 6 h 30"/>
                <a:gd name="T10" fmla="*/ 18 w 90"/>
                <a:gd name="T11" fmla="*/ 12 h 30"/>
                <a:gd name="T12" fmla="*/ 12 w 90"/>
                <a:gd name="T13" fmla="*/ 18 h 30"/>
                <a:gd name="T14" fmla="*/ 6 w 90"/>
                <a:gd name="T15" fmla="*/ 18 h 30"/>
                <a:gd name="T16" fmla="*/ 0 w 90"/>
                <a:gd name="T17" fmla="*/ 12 h 30"/>
                <a:gd name="T18" fmla="*/ 12 w 90"/>
                <a:gd name="T19" fmla="*/ 30 h 30"/>
                <a:gd name="T20" fmla="*/ 18 w 90"/>
                <a:gd name="T21" fmla="*/ 30 h 30"/>
                <a:gd name="T22" fmla="*/ 36 w 90"/>
                <a:gd name="T23" fmla="*/ 30 h 30"/>
                <a:gd name="T24" fmla="*/ 60 w 90"/>
                <a:gd name="T25" fmla="*/ 18 h 30"/>
                <a:gd name="T26" fmla="*/ 90 w 90"/>
                <a:gd name="T27" fmla="*/ 24 h 30"/>
                <a:gd name="T28" fmla="*/ 90 w 90"/>
                <a:gd name="T29" fmla="*/ 6 h 30"/>
                <a:gd name="T30" fmla="*/ 66 w 90"/>
                <a:gd name="T31" fmla="*/ 0 h 30"/>
                <a:gd name="T32" fmla="*/ 54 w 90"/>
                <a:gd name="T33" fmla="*/ 6 h 30"/>
                <a:gd name="T34" fmla="*/ 54 w 90"/>
                <a:gd name="T35" fmla="*/ 0 h 30"/>
                <a:gd name="T36" fmla="*/ 36 w 90"/>
                <a:gd name="T37" fmla="*/ 0 h 3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
                <a:gd name="T58" fmla="*/ 0 h 30"/>
                <a:gd name="T59" fmla="*/ 90 w 90"/>
                <a:gd name="T60" fmla="*/ 30 h 3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 h="30">
                  <a:moveTo>
                    <a:pt x="36" y="0"/>
                  </a:moveTo>
                  <a:lnTo>
                    <a:pt x="36" y="0"/>
                  </a:lnTo>
                  <a:lnTo>
                    <a:pt x="30" y="6"/>
                  </a:lnTo>
                  <a:lnTo>
                    <a:pt x="24" y="6"/>
                  </a:lnTo>
                  <a:lnTo>
                    <a:pt x="18" y="12"/>
                  </a:lnTo>
                  <a:lnTo>
                    <a:pt x="12" y="18"/>
                  </a:lnTo>
                  <a:lnTo>
                    <a:pt x="6" y="18"/>
                  </a:lnTo>
                  <a:lnTo>
                    <a:pt x="0" y="12"/>
                  </a:lnTo>
                  <a:lnTo>
                    <a:pt x="12" y="30"/>
                  </a:lnTo>
                  <a:lnTo>
                    <a:pt x="18" y="30"/>
                  </a:lnTo>
                  <a:lnTo>
                    <a:pt x="36" y="30"/>
                  </a:lnTo>
                  <a:lnTo>
                    <a:pt x="60" y="18"/>
                  </a:lnTo>
                  <a:lnTo>
                    <a:pt x="90" y="24"/>
                  </a:lnTo>
                  <a:lnTo>
                    <a:pt x="90" y="6"/>
                  </a:lnTo>
                  <a:lnTo>
                    <a:pt x="66" y="0"/>
                  </a:lnTo>
                  <a:lnTo>
                    <a:pt x="54" y="6"/>
                  </a:lnTo>
                  <a:lnTo>
                    <a:pt x="54" y="0"/>
                  </a:lnTo>
                  <a:lnTo>
                    <a:pt x="36" y="0"/>
                  </a:lnTo>
                  <a:close/>
                </a:path>
              </a:pathLst>
            </a:custGeom>
            <a:solidFill>
              <a:srgbClr val="6F73BF"/>
            </a:solidFill>
            <a:ln w="9525">
              <a:solidFill>
                <a:srgbClr val="000000"/>
              </a:solidFill>
              <a:round/>
              <a:headEnd/>
              <a:tailEnd/>
            </a:ln>
          </p:spPr>
          <p:txBody>
            <a:bodyPr/>
            <a:lstStyle/>
            <a:p>
              <a:pPr algn="ctr"/>
              <a:endParaRPr lang="en-US"/>
            </a:p>
          </p:txBody>
        </p:sp>
        <p:sp>
          <p:nvSpPr>
            <p:cNvPr id="21928" name="Freeform 445"/>
            <p:cNvSpPr>
              <a:spLocks/>
            </p:cNvSpPr>
            <p:nvPr/>
          </p:nvSpPr>
          <p:spPr bwMode="auto">
            <a:xfrm>
              <a:off x="3071" y="1711"/>
              <a:ext cx="43" cy="26"/>
            </a:xfrm>
            <a:custGeom>
              <a:avLst/>
              <a:gdLst>
                <a:gd name="T0" fmla="*/ 6 w 48"/>
                <a:gd name="T1" fmla="*/ 23 h 23"/>
                <a:gd name="T2" fmla="*/ 12 w 48"/>
                <a:gd name="T3" fmla="*/ 23 h 23"/>
                <a:gd name="T4" fmla="*/ 18 w 48"/>
                <a:gd name="T5" fmla="*/ 23 h 23"/>
                <a:gd name="T6" fmla="*/ 18 w 48"/>
                <a:gd name="T7" fmla="*/ 23 h 23"/>
                <a:gd name="T8" fmla="*/ 24 w 48"/>
                <a:gd name="T9" fmla="*/ 23 h 23"/>
                <a:gd name="T10" fmla="*/ 24 w 48"/>
                <a:gd name="T11" fmla="*/ 23 h 23"/>
                <a:gd name="T12" fmla="*/ 30 w 48"/>
                <a:gd name="T13" fmla="*/ 23 h 23"/>
                <a:gd name="T14" fmla="*/ 30 w 48"/>
                <a:gd name="T15" fmla="*/ 23 h 23"/>
                <a:gd name="T16" fmla="*/ 30 w 48"/>
                <a:gd name="T17" fmla="*/ 17 h 23"/>
                <a:gd name="T18" fmla="*/ 30 w 48"/>
                <a:gd name="T19" fmla="*/ 17 h 23"/>
                <a:gd name="T20" fmla="*/ 36 w 48"/>
                <a:gd name="T21" fmla="*/ 17 h 23"/>
                <a:gd name="T22" fmla="*/ 30 w 48"/>
                <a:gd name="T23" fmla="*/ 12 h 23"/>
                <a:gd name="T24" fmla="*/ 30 w 48"/>
                <a:gd name="T25" fmla="*/ 12 h 23"/>
                <a:gd name="T26" fmla="*/ 30 w 48"/>
                <a:gd name="T27" fmla="*/ 12 h 23"/>
                <a:gd name="T28" fmla="*/ 36 w 48"/>
                <a:gd name="T29" fmla="*/ 6 h 23"/>
                <a:gd name="T30" fmla="*/ 36 w 48"/>
                <a:gd name="T31" fmla="*/ 6 h 23"/>
                <a:gd name="T32" fmla="*/ 42 w 48"/>
                <a:gd name="T33" fmla="*/ 6 h 23"/>
                <a:gd name="T34" fmla="*/ 42 w 48"/>
                <a:gd name="T35" fmla="*/ 6 h 23"/>
                <a:gd name="T36" fmla="*/ 42 w 48"/>
                <a:gd name="T37" fmla="*/ 6 h 23"/>
                <a:gd name="T38" fmla="*/ 48 w 48"/>
                <a:gd name="T39" fmla="*/ 0 h 23"/>
                <a:gd name="T40" fmla="*/ 42 w 48"/>
                <a:gd name="T41" fmla="*/ 0 h 23"/>
                <a:gd name="T42" fmla="*/ 36 w 48"/>
                <a:gd name="T43" fmla="*/ 0 h 23"/>
                <a:gd name="T44" fmla="*/ 6 w 48"/>
                <a:gd name="T45" fmla="*/ 6 h 23"/>
                <a:gd name="T46" fmla="*/ 0 w 48"/>
                <a:gd name="T47" fmla="*/ 6 h 23"/>
                <a:gd name="T48" fmla="*/ 0 w 48"/>
                <a:gd name="T49" fmla="*/ 12 h 23"/>
                <a:gd name="T50" fmla="*/ 0 w 48"/>
                <a:gd name="T51" fmla="*/ 23 h 23"/>
                <a:gd name="T52" fmla="*/ 6 w 48"/>
                <a:gd name="T53" fmla="*/ 23 h 2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23"/>
                <a:gd name="T83" fmla="*/ 48 w 48"/>
                <a:gd name="T84" fmla="*/ 23 h 2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23">
                  <a:moveTo>
                    <a:pt x="6" y="23"/>
                  </a:moveTo>
                  <a:lnTo>
                    <a:pt x="12" y="23"/>
                  </a:lnTo>
                  <a:lnTo>
                    <a:pt x="18" y="23"/>
                  </a:lnTo>
                  <a:lnTo>
                    <a:pt x="24" y="23"/>
                  </a:lnTo>
                  <a:lnTo>
                    <a:pt x="30" y="23"/>
                  </a:lnTo>
                  <a:lnTo>
                    <a:pt x="30" y="17"/>
                  </a:lnTo>
                  <a:lnTo>
                    <a:pt x="36" y="17"/>
                  </a:lnTo>
                  <a:lnTo>
                    <a:pt x="30" y="12"/>
                  </a:lnTo>
                  <a:lnTo>
                    <a:pt x="36" y="6"/>
                  </a:lnTo>
                  <a:lnTo>
                    <a:pt x="42" y="6"/>
                  </a:lnTo>
                  <a:lnTo>
                    <a:pt x="48" y="0"/>
                  </a:lnTo>
                  <a:lnTo>
                    <a:pt x="42" y="0"/>
                  </a:lnTo>
                  <a:lnTo>
                    <a:pt x="36" y="0"/>
                  </a:lnTo>
                  <a:lnTo>
                    <a:pt x="6" y="6"/>
                  </a:lnTo>
                  <a:lnTo>
                    <a:pt x="0" y="6"/>
                  </a:lnTo>
                  <a:lnTo>
                    <a:pt x="0" y="12"/>
                  </a:lnTo>
                  <a:lnTo>
                    <a:pt x="0" y="23"/>
                  </a:lnTo>
                  <a:lnTo>
                    <a:pt x="6" y="23"/>
                  </a:lnTo>
                  <a:close/>
                </a:path>
              </a:pathLst>
            </a:custGeom>
            <a:solidFill>
              <a:srgbClr val="6F73BF"/>
            </a:solidFill>
            <a:ln w="9525">
              <a:solidFill>
                <a:srgbClr val="000000"/>
              </a:solidFill>
              <a:round/>
              <a:headEnd/>
              <a:tailEnd/>
            </a:ln>
          </p:spPr>
          <p:txBody>
            <a:bodyPr/>
            <a:lstStyle/>
            <a:p>
              <a:pPr algn="ctr"/>
              <a:endParaRPr lang="en-US"/>
            </a:p>
          </p:txBody>
        </p:sp>
        <p:sp>
          <p:nvSpPr>
            <p:cNvPr id="21929" name="Freeform 446"/>
            <p:cNvSpPr>
              <a:spLocks/>
            </p:cNvSpPr>
            <p:nvPr/>
          </p:nvSpPr>
          <p:spPr bwMode="auto">
            <a:xfrm>
              <a:off x="3022" y="1245"/>
              <a:ext cx="146" cy="276"/>
            </a:xfrm>
            <a:custGeom>
              <a:avLst/>
              <a:gdLst>
                <a:gd name="T0" fmla="*/ 114 w 162"/>
                <a:gd name="T1" fmla="*/ 95 h 245"/>
                <a:gd name="T2" fmla="*/ 96 w 162"/>
                <a:gd name="T3" fmla="*/ 107 h 245"/>
                <a:gd name="T4" fmla="*/ 84 w 162"/>
                <a:gd name="T5" fmla="*/ 119 h 245"/>
                <a:gd name="T6" fmla="*/ 78 w 162"/>
                <a:gd name="T7" fmla="*/ 131 h 245"/>
                <a:gd name="T8" fmla="*/ 102 w 162"/>
                <a:gd name="T9" fmla="*/ 155 h 245"/>
                <a:gd name="T10" fmla="*/ 96 w 162"/>
                <a:gd name="T11" fmla="*/ 173 h 245"/>
                <a:gd name="T12" fmla="*/ 90 w 162"/>
                <a:gd name="T13" fmla="*/ 167 h 245"/>
                <a:gd name="T14" fmla="*/ 102 w 162"/>
                <a:gd name="T15" fmla="*/ 173 h 245"/>
                <a:gd name="T16" fmla="*/ 90 w 162"/>
                <a:gd name="T17" fmla="*/ 179 h 245"/>
                <a:gd name="T18" fmla="*/ 78 w 162"/>
                <a:gd name="T19" fmla="*/ 185 h 245"/>
                <a:gd name="T20" fmla="*/ 78 w 162"/>
                <a:gd name="T21" fmla="*/ 191 h 245"/>
                <a:gd name="T22" fmla="*/ 84 w 162"/>
                <a:gd name="T23" fmla="*/ 203 h 245"/>
                <a:gd name="T24" fmla="*/ 78 w 162"/>
                <a:gd name="T25" fmla="*/ 215 h 245"/>
                <a:gd name="T26" fmla="*/ 48 w 162"/>
                <a:gd name="T27" fmla="*/ 239 h 245"/>
                <a:gd name="T28" fmla="*/ 30 w 162"/>
                <a:gd name="T29" fmla="*/ 245 h 245"/>
                <a:gd name="T30" fmla="*/ 24 w 162"/>
                <a:gd name="T31" fmla="*/ 221 h 245"/>
                <a:gd name="T32" fmla="*/ 12 w 162"/>
                <a:gd name="T33" fmla="*/ 197 h 245"/>
                <a:gd name="T34" fmla="*/ 6 w 162"/>
                <a:gd name="T35" fmla="*/ 191 h 245"/>
                <a:gd name="T36" fmla="*/ 6 w 162"/>
                <a:gd name="T37" fmla="*/ 179 h 245"/>
                <a:gd name="T38" fmla="*/ 12 w 162"/>
                <a:gd name="T39" fmla="*/ 149 h 245"/>
                <a:gd name="T40" fmla="*/ 18 w 162"/>
                <a:gd name="T41" fmla="*/ 137 h 245"/>
                <a:gd name="T42" fmla="*/ 6 w 162"/>
                <a:gd name="T43" fmla="*/ 113 h 245"/>
                <a:gd name="T44" fmla="*/ 18 w 162"/>
                <a:gd name="T45" fmla="*/ 89 h 245"/>
                <a:gd name="T46" fmla="*/ 24 w 162"/>
                <a:gd name="T47" fmla="*/ 77 h 245"/>
                <a:gd name="T48" fmla="*/ 36 w 162"/>
                <a:gd name="T49" fmla="*/ 54 h 245"/>
                <a:gd name="T50" fmla="*/ 54 w 162"/>
                <a:gd name="T51" fmla="*/ 42 h 245"/>
                <a:gd name="T52" fmla="*/ 78 w 162"/>
                <a:gd name="T53" fmla="*/ 18 h 245"/>
                <a:gd name="T54" fmla="*/ 102 w 162"/>
                <a:gd name="T55" fmla="*/ 12 h 245"/>
                <a:gd name="T56" fmla="*/ 102 w 162"/>
                <a:gd name="T57" fmla="*/ 0 h 245"/>
                <a:gd name="T58" fmla="*/ 156 w 162"/>
                <a:gd name="T59" fmla="*/ 42 h 245"/>
                <a:gd name="T60" fmla="*/ 144 w 162"/>
                <a:gd name="T61" fmla="*/ 60 h 245"/>
                <a:gd name="T62" fmla="*/ 138 w 162"/>
                <a:gd name="T63" fmla="*/ 60 h 245"/>
                <a:gd name="T64" fmla="*/ 126 w 162"/>
                <a:gd name="T65" fmla="*/ 66 h 245"/>
                <a:gd name="T66" fmla="*/ 126 w 162"/>
                <a:gd name="T67" fmla="*/ 83 h 24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2"/>
                <a:gd name="T103" fmla="*/ 0 h 245"/>
                <a:gd name="T104" fmla="*/ 162 w 162"/>
                <a:gd name="T105" fmla="*/ 245 h 245"/>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2" h="245">
                  <a:moveTo>
                    <a:pt x="126" y="83"/>
                  </a:moveTo>
                  <a:lnTo>
                    <a:pt x="114" y="95"/>
                  </a:lnTo>
                  <a:lnTo>
                    <a:pt x="102" y="101"/>
                  </a:lnTo>
                  <a:lnTo>
                    <a:pt x="96" y="107"/>
                  </a:lnTo>
                  <a:lnTo>
                    <a:pt x="84" y="107"/>
                  </a:lnTo>
                  <a:lnTo>
                    <a:pt x="84" y="119"/>
                  </a:lnTo>
                  <a:lnTo>
                    <a:pt x="78" y="131"/>
                  </a:lnTo>
                  <a:lnTo>
                    <a:pt x="84" y="149"/>
                  </a:lnTo>
                  <a:lnTo>
                    <a:pt x="102" y="155"/>
                  </a:lnTo>
                  <a:lnTo>
                    <a:pt x="108" y="167"/>
                  </a:lnTo>
                  <a:lnTo>
                    <a:pt x="96" y="173"/>
                  </a:lnTo>
                  <a:lnTo>
                    <a:pt x="90" y="167"/>
                  </a:lnTo>
                  <a:lnTo>
                    <a:pt x="72" y="173"/>
                  </a:lnTo>
                  <a:lnTo>
                    <a:pt x="102" y="173"/>
                  </a:lnTo>
                  <a:lnTo>
                    <a:pt x="96" y="179"/>
                  </a:lnTo>
                  <a:lnTo>
                    <a:pt x="90" y="179"/>
                  </a:lnTo>
                  <a:lnTo>
                    <a:pt x="84" y="185"/>
                  </a:lnTo>
                  <a:lnTo>
                    <a:pt x="78" y="185"/>
                  </a:lnTo>
                  <a:lnTo>
                    <a:pt x="78" y="191"/>
                  </a:lnTo>
                  <a:lnTo>
                    <a:pt x="78" y="197"/>
                  </a:lnTo>
                  <a:lnTo>
                    <a:pt x="84" y="203"/>
                  </a:lnTo>
                  <a:lnTo>
                    <a:pt x="78" y="203"/>
                  </a:lnTo>
                  <a:lnTo>
                    <a:pt x="78" y="215"/>
                  </a:lnTo>
                  <a:lnTo>
                    <a:pt x="72" y="233"/>
                  </a:lnTo>
                  <a:lnTo>
                    <a:pt x="48" y="239"/>
                  </a:lnTo>
                  <a:lnTo>
                    <a:pt x="48" y="245"/>
                  </a:lnTo>
                  <a:lnTo>
                    <a:pt x="30" y="245"/>
                  </a:lnTo>
                  <a:lnTo>
                    <a:pt x="24" y="233"/>
                  </a:lnTo>
                  <a:lnTo>
                    <a:pt x="24" y="221"/>
                  </a:lnTo>
                  <a:lnTo>
                    <a:pt x="12" y="197"/>
                  </a:lnTo>
                  <a:lnTo>
                    <a:pt x="6" y="191"/>
                  </a:lnTo>
                  <a:lnTo>
                    <a:pt x="0" y="179"/>
                  </a:lnTo>
                  <a:lnTo>
                    <a:pt x="6" y="179"/>
                  </a:lnTo>
                  <a:lnTo>
                    <a:pt x="12" y="161"/>
                  </a:lnTo>
                  <a:lnTo>
                    <a:pt x="12" y="149"/>
                  </a:lnTo>
                  <a:lnTo>
                    <a:pt x="12" y="143"/>
                  </a:lnTo>
                  <a:lnTo>
                    <a:pt x="18" y="137"/>
                  </a:lnTo>
                  <a:lnTo>
                    <a:pt x="6" y="131"/>
                  </a:lnTo>
                  <a:lnTo>
                    <a:pt x="6" y="113"/>
                  </a:lnTo>
                  <a:lnTo>
                    <a:pt x="6" y="95"/>
                  </a:lnTo>
                  <a:lnTo>
                    <a:pt x="18" y="89"/>
                  </a:lnTo>
                  <a:lnTo>
                    <a:pt x="30" y="89"/>
                  </a:lnTo>
                  <a:lnTo>
                    <a:pt x="24" y="77"/>
                  </a:lnTo>
                  <a:lnTo>
                    <a:pt x="36" y="60"/>
                  </a:lnTo>
                  <a:lnTo>
                    <a:pt x="36" y="54"/>
                  </a:lnTo>
                  <a:lnTo>
                    <a:pt x="48" y="48"/>
                  </a:lnTo>
                  <a:lnTo>
                    <a:pt x="54" y="42"/>
                  </a:lnTo>
                  <a:lnTo>
                    <a:pt x="60" y="24"/>
                  </a:lnTo>
                  <a:lnTo>
                    <a:pt x="78" y="18"/>
                  </a:lnTo>
                  <a:lnTo>
                    <a:pt x="78" y="12"/>
                  </a:lnTo>
                  <a:lnTo>
                    <a:pt x="102" y="12"/>
                  </a:lnTo>
                  <a:lnTo>
                    <a:pt x="96" y="0"/>
                  </a:lnTo>
                  <a:lnTo>
                    <a:pt x="102" y="0"/>
                  </a:lnTo>
                  <a:lnTo>
                    <a:pt x="144" y="18"/>
                  </a:lnTo>
                  <a:lnTo>
                    <a:pt x="156" y="42"/>
                  </a:lnTo>
                  <a:lnTo>
                    <a:pt x="162" y="60"/>
                  </a:lnTo>
                  <a:lnTo>
                    <a:pt x="144" y="60"/>
                  </a:lnTo>
                  <a:lnTo>
                    <a:pt x="138" y="60"/>
                  </a:lnTo>
                  <a:lnTo>
                    <a:pt x="132" y="60"/>
                  </a:lnTo>
                  <a:lnTo>
                    <a:pt x="126" y="66"/>
                  </a:lnTo>
                  <a:lnTo>
                    <a:pt x="126" y="77"/>
                  </a:lnTo>
                  <a:lnTo>
                    <a:pt x="126" y="83"/>
                  </a:lnTo>
                  <a:close/>
                </a:path>
              </a:pathLst>
            </a:custGeom>
            <a:solidFill>
              <a:srgbClr val="239FB1"/>
            </a:solidFill>
            <a:ln w="9525">
              <a:solidFill>
                <a:srgbClr val="000000"/>
              </a:solidFill>
              <a:round/>
              <a:headEnd/>
              <a:tailEnd/>
            </a:ln>
          </p:spPr>
          <p:txBody>
            <a:bodyPr/>
            <a:lstStyle/>
            <a:p>
              <a:pPr algn="ctr"/>
              <a:endParaRPr lang="en-US"/>
            </a:p>
          </p:txBody>
        </p:sp>
        <p:sp>
          <p:nvSpPr>
            <p:cNvPr id="21930" name="Freeform 447"/>
            <p:cNvSpPr>
              <a:spLocks/>
            </p:cNvSpPr>
            <p:nvPr/>
          </p:nvSpPr>
          <p:spPr bwMode="auto">
            <a:xfrm>
              <a:off x="3114" y="1474"/>
              <a:ext cx="10" cy="14"/>
            </a:xfrm>
            <a:custGeom>
              <a:avLst/>
              <a:gdLst>
                <a:gd name="T0" fmla="*/ 12 w 12"/>
                <a:gd name="T1" fmla="*/ 0 h 12"/>
                <a:gd name="T2" fmla="*/ 12 w 12"/>
                <a:gd name="T3" fmla="*/ 0 h 12"/>
                <a:gd name="T4" fmla="*/ 6 w 12"/>
                <a:gd name="T5" fmla="*/ 12 h 12"/>
                <a:gd name="T6" fmla="*/ 6 w 12"/>
                <a:gd name="T7" fmla="*/ 12 h 12"/>
                <a:gd name="T8" fmla="*/ 0 w 12"/>
                <a:gd name="T9" fmla="*/ 6 h 12"/>
                <a:gd name="T10" fmla="*/ 12 w 12"/>
                <a:gd name="T11" fmla="*/ 0 h 12"/>
                <a:gd name="T12" fmla="*/ 0 60000 65536"/>
                <a:gd name="T13" fmla="*/ 0 60000 65536"/>
                <a:gd name="T14" fmla="*/ 0 60000 65536"/>
                <a:gd name="T15" fmla="*/ 0 60000 65536"/>
                <a:gd name="T16" fmla="*/ 0 60000 65536"/>
                <a:gd name="T17" fmla="*/ 0 60000 65536"/>
                <a:gd name="T18" fmla="*/ 0 w 12"/>
                <a:gd name="T19" fmla="*/ 0 h 12"/>
                <a:gd name="T20" fmla="*/ 12 w 12"/>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12" h="12">
                  <a:moveTo>
                    <a:pt x="12" y="0"/>
                  </a:moveTo>
                  <a:lnTo>
                    <a:pt x="12" y="0"/>
                  </a:lnTo>
                  <a:lnTo>
                    <a:pt x="6" y="12"/>
                  </a:lnTo>
                  <a:lnTo>
                    <a:pt x="0" y="6"/>
                  </a:lnTo>
                  <a:lnTo>
                    <a:pt x="12" y="0"/>
                  </a:lnTo>
                  <a:close/>
                </a:path>
              </a:pathLst>
            </a:custGeom>
            <a:solidFill>
              <a:srgbClr val="239FB1"/>
            </a:solidFill>
            <a:ln w="9525">
              <a:solidFill>
                <a:srgbClr val="000000"/>
              </a:solidFill>
              <a:round/>
              <a:headEnd/>
              <a:tailEnd/>
            </a:ln>
          </p:spPr>
          <p:txBody>
            <a:bodyPr/>
            <a:lstStyle/>
            <a:p>
              <a:pPr algn="ctr"/>
              <a:endParaRPr lang="en-US"/>
            </a:p>
          </p:txBody>
        </p:sp>
        <p:sp>
          <p:nvSpPr>
            <p:cNvPr id="21931" name="Freeform 448"/>
            <p:cNvSpPr>
              <a:spLocks/>
            </p:cNvSpPr>
            <p:nvPr/>
          </p:nvSpPr>
          <p:spPr bwMode="auto">
            <a:xfrm>
              <a:off x="2964" y="1690"/>
              <a:ext cx="63" cy="40"/>
            </a:xfrm>
            <a:custGeom>
              <a:avLst/>
              <a:gdLst>
                <a:gd name="T0" fmla="*/ 65 w 71"/>
                <a:gd name="T1" fmla="*/ 18 h 35"/>
                <a:gd name="T2" fmla="*/ 65 w 71"/>
                <a:gd name="T3" fmla="*/ 24 h 35"/>
                <a:gd name="T4" fmla="*/ 53 w 71"/>
                <a:gd name="T5" fmla="*/ 24 h 35"/>
                <a:gd name="T6" fmla="*/ 47 w 71"/>
                <a:gd name="T7" fmla="*/ 35 h 35"/>
                <a:gd name="T8" fmla="*/ 35 w 71"/>
                <a:gd name="T9" fmla="*/ 24 h 35"/>
                <a:gd name="T10" fmla="*/ 29 w 71"/>
                <a:gd name="T11" fmla="*/ 30 h 35"/>
                <a:gd name="T12" fmla="*/ 17 w 71"/>
                <a:gd name="T13" fmla="*/ 35 h 35"/>
                <a:gd name="T14" fmla="*/ 6 w 71"/>
                <a:gd name="T15" fmla="*/ 24 h 35"/>
                <a:gd name="T16" fmla="*/ 0 w 71"/>
                <a:gd name="T17" fmla="*/ 24 h 35"/>
                <a:gd name="T18" fmla="*/ 17 w 71"/>
                <a:gd name="T19" fmla="*/ 6 h 35"/>
                <a:gd name="T20" fmla="*/ 17 w 71"/>
                <a:gd name="T21" fmla="*/ 6 h 35"/>
                <a:gd name="T22" fmla="*/ 23 w 71"/>
                <a:gd name="T23" fmla="*/ 0 h 35"/>
                <a:gd name="T24" fmla="*/ 41 w 71"/>
                <a:gd name="T25" fmla="*/ 0 h 35"/>
                <a:gd name="T26" fmla="*/ 53 w 71"/>
                <a:gd name="T27" fmla="*/ 0 h 35"/>
                <a:gd name="T28" fmla="*/ 53 w 71"/>
                <a:gd name="T29" fmla="*/ 6 h 35"/>
                <a:gd name="T30" fmla="*/ 53 w 71"/>
                <a:gd name="T31" fmla="*/ 12 h 35"/>
                <a:gd name="T32" fmla="*/ 53 w 71"/>
                <a:gd name="T33" fmla="*/ 12 h 35"/>
                <a:gd name="T34" fmla="*/ 59 w 71"/>
                <a:gd name="T35" fmla="*/ 12 h 35"/>
                <a:gd name="T36" fmla="*/ 71 w 71"/>
                <a:gd name="T37" fmla="*/ 18 h 35"/>
                <a:gd name="T38" fmla="*/ 71 w 71"/>
                <a:gd name="T39" fmla="*/ 18 h 35"/>
                <a:gd name="T40" fmla="*/ 65 w 71"/>
                <a:gd name="T41" fmla="*/ 18 h 3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1"/>
                <a:gd name="T64" fmla="*/ 0 h 35"/>
                <a:gd name="T65" fmla="*/ 71 w 71"/>
                <a:gd name="T66" fmla="*/ 35 h 3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1" h="35">
                  <a:moveTo>
                    <a:pt x="65" y="18"/>
                  </a:moveTo>
                  <a:lnTo>
                    <a:pt x="65" y="24"/>
                  </a:lnTo>
                  <a:lnTo>
                    <a:pt x="53" y="24"/>
                  </a:lnTo>
                  <a:lnTo>
                    <a:pt x="47" y="35"/>
                  </a:lnTo>
                  <a:lnTo>
                    <a:pt x="35" y="24"/>
                  </a:lnTo>
                  <a:lnTo>
                    <a:pt x="29" y="30"/>
                  </a:lnTo>
                  <a:lnTo>
                    <a:pt x="17" y="35"/>
                  </a:lnTo>
                  <a:lnTo>
                    <a:pt x="6" y="24"/>
                  </a:lnTo>
                  <a:lnTo>
                    <a:pt x="0" y="24"/>
                  </a:lnTo>
                  <a:lnTo>
                    <a:pt x="17" y="6"/>
                  </a:lnTo>
                  <a:lnTo>
                    <a:pt x="23" y="0"/>
                  </a:lnTo>
                  <a:lnTo>
                    <a:pt x="41" y="0"/>
                  </a:lnTo>
                  <a:lnTo>
                    <a:pt x="53" y="0"/>
                  </a:lnTo>
                  <a:lnTo>
                    <a:pt x="53" y="6"/>
                  </a:lnTo>
                  <a:lnTo>
                    <a:pt x="53" y="12"/>
                  </a:lnTo>
                  <a:lnTo>
                    <a:pt x="59" y="12"/>
                  </a:lnTo>
                  <a:lnTo>
                    <a:pt x="71" y="18"/>
                  </a:lnTo>
                  <a:lnTo>
                    <a:pt x="65" y="18"/>
                  </a:lnTo>
                  <a:close/>
                </a:path>
              </a:pathLst>
            </a:custGeom>
            <a:solidFill>
              <a:srgbClr val="6F73BF"/>
            </a:solidFill>
            <a:ln w="9525">
              <a:solidFill>
                <a:srgbClr val="000000"/>
              </a:solidFill>
              <a:round/>
              <a:headEnd/>
              <a:tailEnd/>
            </a:ln>
          </p:spPr>
          <p:txBody>
            <a:bodyPr/>
            <a:lstStyle/>
            <a:p>
              <a:pPr algn="ctr"/>
              <a:endParaRPr lang="en-US"/>
            </a:p>
          </p:txBody>
        </p:sp>
        <p:sp>
          <p:nvSpPr>
            <p:cNvPr id="21932" name="Freeform 449"/>
            <p:cNvSpPr>
              <a:spLocks/>
            </p:cNvSpPr>
            <p:nvPr/>
          </p:nvSpPr>
          <p:spPr bwMode="auto">
            <a:xfrm>
              <a:off x="3190" y="1582"/>
              <a:ext cx="253" cy="175"/>
            </a:xfrm>
            <a:custGeom>
              <a:avLst/>
              <a:gdLst>
                <a:gd name="T0" fmla="*/ 149 w 281"/>
                <a:gd name="T1" fmla="*/ 0 h 155"/>
                <a:gd name="T2" fmla="*/ 137 w 281"/>
                <a:gd name="T3" fmla="*/ 6 h 155"/>
                <a:gd name="T4" fmla="*/ 119 w 281"/>
                <a:gd name="T5" fmla="*/ 18 h 155"/>
                <a:gd name="T6" fmla="*/ 119 w 281"/>
                <a:gd name="T7" fmla="*/ 24 h 155"/>
                <a:gd name="T8" fmla="*/ 89 w 281"/>
                <a:gd name="T9" fmla="*/ 18 h 155"/>
                <a:gd name="T10" fmla="*/ 66 w 281"/>
                <a:gd name="T11" fmla="*/ 12 h 155"/>
                <a:gd name="T12" fmla="*/ 36 w 281"/>
                <a:gd name="T13" fmla="*/ 12 h 155"/>
                <a:gd name="T14" fmla="*/ 12 w 281"/>
                <a:gd name="T15" fmla="*/ 12 h 155"/>
                <a:gd name="T16" fmla="*/ 18 w 281"/>
                <a:gd name="T17" fmla="*/ 36 h 155"/>
                <a:gd name="T18" fmla="*/ 18 w 281"/>
                <a:gd name="T19" fmla="*/ 42 h 155"/>
                <a:gd name="T20" fmla="*/ 6 w 281"/>
                <a:gd name="T21" fmla="*/ 60 h 155"/>
                <a:gd name="T22" fmla="*/ 0 w 281"/>
                <a:gd name="T23" fmla="*/ 66 h 155"/>
                <a:gd name="T24" fmla="*/ 0 w 281"/>
                <a:gd name="T25" fmla="*/ 84 h 155"/>
                <a:gd name="T26" fmla="*/ 12 w 281"/>
                <a:gd name="T27" fmla="*/ 90 h 155"/>
                <a:gd name="T28" fmla="*/ 12 w 281"/>
                <a:gd name="T29" fmla="*/ 90 h 155"/>
                <a:gd name="T30" fmla="*/ 42 w 281"/>
                <a:gd name="T31" fmla="*/ 96 h 155"/>
                <a:gd name="T32" fmla="*/ 66 w 281"/>
                <a:gd name="T33" fmla="*/ 84 h 155"/>
                <a:gd name="T34" fmla="*/ 78 w 281"/>
                <a:gd name="T35" fmla="*/ 72 h 155"/>
                <a:gd name="T36" fmla="*/ 83 w 281"/>
                <a:gd name="T37" fmla="*/ 78 h 155"/>
                <a:gd name="T38" fmla="*/ 95 w 281"/>
                <a:gd name="T39" fmla="*/ 90 h 155"/>
                <a:gd name="T40" fmla="*/ 125 w 281"/>
                <a:gd name="T41" fmla="*/ 108 h 155"/>
                <a:gd name="T42" fmla="*/ 137 w 281"/>
                <a:gd name="T43" fmla="*/ 120 h 155"/>
                <a:gd name="T44" fmla="*/ 149 w 281"/>
                <a:gd name="T45" fmla="*/ 114 h 155"/>
                <a:gd name="T46" fmla="*/ 155 w 281"/>
                <a:gd name="T47" fmla="*/ 114 h 155"/>
                <a:gd name="T48" fmla="*/ 149 w 281"/>
                <a:gd name="T49" fmla="*/ 108 h 155"/>
                <a:gd name="T50" fmla="*/ 155 w 281"/>
                <a:gd name="T51" fmla="*/ 114 h 155"/>
                <a:gd name="T52" fmla="*/ 167 w 281"/>
                <a:gd name="T53" fmla="*/ 114 h 155"/>
                <a:gd name="T54" fmla="*/ 149 w 281"/>
                <a:gd name="T55" fmla="*/ 120 h 155"/>
                <a:gd name="T56" fmla="*/ 155 w 281"/>
                <a:gd name="T57" fmla="*/ 120 h 155"/>
                <a:gd name="T58" fmla="*/ 167 w 281"/>
                <a:gd name="T59" fmla="*/ 126 h 155"/>
                <a:gd name="T60" fmla="*/ 185 w 281"/>
                <a:gd name="T61" fmla="*/ 126 h 155"/>
                <a:gd name="T62" fmla="*/ 167 w 281"/>
                <a:gd name="T63" fmla="*/ 137 h 155"/>
                <a:gd name="T64" fmla="*/ 179 w 281"/>
                <a:gd name="T65" fmla="*/ 143 h 155"/>
                <a:gd name="T66" fmla="*/ 185 w 281"/>
                <a:gd name="T67" fmla="*/ 149 h 155"/>
                <a:gd name="T68" fmla="*/ 185 w 281"/>
                <a:gd name="T69" fmla="*/ 155 h 155"/>
                <a:gd name="T70" fmla="*/ 209 w 281"/>
                <a:gd name="T71" fmla="*/ 149 h 155"/>
                <a:gd name="T72" fmla="*/ 221 w 281"/>
                <a:gd name="T73" fmla="*/ 149 h 155"/>
                <a:gd name="T74" fmla="*/ 233 w 281"/>
                <a:gd name="T75" fmla="*/ 143 h 155"/>
                <a:gd name="T76" fmla="*/ 215 w 281"/>
                <a:gd name="T77" fmla="*/ 143 h 155"/>
                <a:gd name="T78" fmla="*/ 203 w 281"/>
                <a:gd name="T79" fmla="*/ 131 h 155"/>
                <a:gd name="T80" fmla="*/ 209 w 281"/>
                <a:gd name="T81" fmla="*/ 120 h 155"/>
                <a:gd name="T82" fmla="*/ 203 w 281"/>
                <a:gd name="T83" fmla="*/ 126 h 155"/>
                <a:gd name="T84" fmla="*/ 209 w 281"/>
                <a:gd name="T85" fmla="*/ 120 h 155"/>
                <a:gd name="T86" fmla="*/ 233 w 281"/>
                <a:gd name="T87" fmla="*/ 114 h 155"/>
                <a:gd name="T88" fmla="*/ 257 w 281"/>
                <a:gd name="T89" fmla="*/ 102 h 155"/>
                <a:gd name="T90" fmla="*/ 263 w 281"/>
                <a:gd name="T91" fmla="*/ 102 h 155"/>
                <a:gd name="T92" fmla="*/ 269 w 281"/>
                <a:gd name="T93" fmla="*/ 90 h 155"/>
                <a:gd name="T94" fmla="*/ 281 w 281"/>
                <a:gd name="T95" fmla="*/ 84 h 155"/>
                <a:gd name="T96" fmla="*/ 269 w 281"/>
                <a:gd name="T97" fmla="*/ 60 h 155"/>
                <a:gd name="T98" fmla="*/ 251 w 281"/>
                <a:gd name="T99" fmla="*/ 54 h 155"/>
                <a:gd name="T100" fmla="*/ 227 w 281"/>
                <a:gd name="T101" fmla="*/ 42 h 155"/>
                <a:gd name="T102" fmla="*/ 215 w 281"/>
                <a:gd name="T103" fmla="*/ 48 h 155"/>
                <a:gd name="T104" fmla="*/ 173 w 281"/>
                <a:gd name="T105" fmla="*/ 12 h 155"/>
                <a:gd name="T106" fmla="*/ 173 w 281"/>
                <a:gd name="T107" fmla="*/ 6 h 155"/>
                <a:gd name="T108" fmla="*/ 149 w 281"/>
                <a:gd name="T109" fmla="*/ 0 h 15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81"/>
                <a:gd name="T166" fmla="*/ 0 h 155"/>
                <a:gd name="T167" fmla="*/ 281 w 281"/>
                <a:gd name="T168" fmla="*/ 155 h 15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81" h="155">
                  <a:moveTo>
                    <a:pt x="149" y="0"/>
                  </a:moveTo>
                  <a:lnTo>
                    <a:pt x="137" y="6"/>
                  </a:lnTo>
                  <a:lnTo>
                    <a:pt x="119" y="18"/>
                  </a:lnTo>
                  <a:lnTo>
                    <a:pt x="119" y="24"/>
                  </a:lnTo>
                  <a:lnTo>
                    <a:pt x="89" y="18"/>
                  </a:lnTo>
                  <a:lnTo>
                    <a:pt x="66" y="12"/>
                  </a:lnTo>
                  <a:lnTo>
                    <a:pt x="36" y="12"/>
                  </a:lnTo>
                  <a:lnTo>
                    <a:pt x="12" y="12"/>
                  </a:lnTo>
                  <a:lnTo>
                    <a:pt x="18" y="36"/>
                  </a:lnTo>
                  <a:lnTo>
                    <a:pt x="18" y="42"/>
                  </a:lnTo>
                  <a:lnTo>
                    <a:pt x="6" y="60"/>
                  </a:lnTo>
                  <a:lnTo>
                    <a:pt x="0" y="66"/>
                  </a:lnTo>
                  <a:lnTo>
                    <a:pt x="0" y="84"/>
                  </a:lnTo>
                  <a:lnTo>
                    <a:pt x="12" y="90"/>
                  </a:lnTo>
                  <a:lnTo>
                    <a:pt x="42" y="96"/>
                  </a:lnTo>
                  <a:lnTo>
                    <a:pt x="66" y="84"/>
                  </a:lnTo>
                  <a:lnTo>
                    <a:pt x="78" y="72"/>
                  </a:lnTo>
                  <a:lnTo>
                    <a:pt x="83" y="78"/>
                  </a:lnTo>
                  <a:lnTo>
                    <a:pt x="95" y="90"/>
                  </a:lnTo>
                  <a:lnTo>
                    <a:pt x="125" y="108"/>
                  </a:lnTo>
                  <a:lnTo>
                    <a:pt x="137" y="120"/>
                  </a:lnTo>
                  <a:lnTo>
                    <a:pt x="149" y="114"/>
                  </a:lnTo>
                  <a:lnTo>
                    <a:pt x="155" y="114"/>
                  </a:lnTo>
                  <a:lnTo>
                    <a:pt x="149" y="108"/>
                  </a:lnTo>
                  <a:lnTo>
                    <a:pt x="155" y="114"/>
                  </a:lnTo>
                  <a:lnTo>
                    <a:pt x="167" y="114"/>
                  </a:lnTo>
                  <a:lnTo>
                    <a:pt x="149" y="120"/>
                  </a:lnTo>
                  <a:lnTo>
                    <a:pt x="155" y="120"/>
                  </a:lnTo>
                  <a:lnTo>
                    <a:pt x="167" y="126"/>
                  </a:lnTo>
                  <a:lnTo>
                    <a:pt x="185" y="126"/>
                  </a:lnTo>
                  <a:lnTo>
                    <a:pt x="167" y="137"/>
                  </a:lnTo>
                  <a:lnTo>
                    <a:pt x="179" y="143"/>
                  </a:lnTo>
                  <a:lnTo>
                    <a:pt x="185" y="149"/>
                  </a:lnTo>
                  <a:lnTo>
                    <a:pt x="185" y="155"/>
                  </a:lnTo>
                  <a:lnTo>
                    <a:pt x="209" y="149"/>
                  </a:lnTo>
                  <a:lnTo>
                    <a:pt x="221" y="149"/>
                  </a:lnTo>
                  <a:lnTo>
                    <a:pt x="233" y="143"/>
                  </a:lnTo>
                  <a:lnTo>
                    <a:pt x="215" y="143"/>
                  </a:lnTo>
                  <a:lnTo>
                    <a:pt x="203" y="131"/>
                  </a:lnTo>
                  <a:lnTo>
                    <a:pt x="209" y="120"/>
                  </a:lnTo>
                  <a:lnTo>
                    <a:pt x="203" y="126"/>
                  </a:lnTo>
                  <a:lnTo>
                    <a:pt x="209" y="120"/>
                  </a:lnTo>
                  <a:lnTo>
                    <a:pt x="233" y="114"/>
                  </a:lnTo>
                  <a:lnTo>
                    <a:pt x="257" y="102"/>
                  </a:lnTo>
                  <a:lnTo>
                    <a:pt x="263" y="102"/>
                  </a:lnTo>
                  <a:lnTo>
                    <a:pt x="269" y="90"/>
                  </a:lnTo>
                  <a:lnTo>
                    <a:pt x="281" y="84"/>
                  </a:lnTo>
                  <a:lnTo>
                    <a:pt x="269" y="60"/>
                  </a:lnTo>
                  <a:lnTo>
                    <a:pt x="251" y="54"/>
                  </a:lnTo>
                  <a:lnTo>
                    <a:pt x="227" y="42"/>
                  </a:lnTo>
                  <a:lnTo>
                    <a:pt x="215" y="48"/>
                  </a:lnTo>
                  <a:lnTo>
                    <a:pt x="173" y="12"/>
                  </a:lnTo>
                  <a:lnTo>
                    <a:pt x="173" y="6"/>
                  </a:lnTo>
                  <a:lnTo>
                    <a:pt x="149" y="0"/>
                  </a:lnTo>
                  <a:close/>
                </a:path>
              </a:pathLst>
            </a:custGeom>
            <a:solidFill>
              <a:srgbClr val="6F73BF"/>
            </a:solidFill>
            <a:ln w="9525">
              <a:solidFill>
                <a:srgbClr val="000000"/>
              </a:solidFill>
              <a:round/>
              <a:headEnd/>
              <a:tailEnd/>
            </a:ln>
          </p:spPr>
          <p:txBody>
            <a:bodyPr/>
            <a:lstStyle/>
            <a:p>
              <a:pPr algn="ctr"/>
              <a:endParaRPr lang="en-US"/>
            </a:p>
          </p:txBody>
        </p:sp>
        <p:sp>
          <p:nvSpPr>
            <p:cNvPr id="21933" name="Freeform 450"/>
            <p:cNvSpPr>
              <a:spLocks/>
            </p:cNvSpPr>
            <p:nvPr/>
          </p:nvSpPr>
          <p:spPr bwMode="auto">
            <a:xfrm>
              <a:off x="1101" y="1191"/>
              <a:ext cx="1027" cy="634"/>
            </a:xfrm>
            <a:custGeom>
              <a:avLst/>
              <a:gdLst>
                <a:gd name="T0" fmla="*/ 873 w 1142"/>
                <a:gd name="T1" fmla="*/ 90 h 562"/>
                <a:gd name="T2" fmla="*/ 939 w 1142"/>
                <a:gd name="T3" fmla="*/ 48 h 562"/>
                <a:gd name="T4" fmla="*/ 849 w 1142"/>
                <a:gd name="T5" fmla="*/ 78 h 562"/>
                <a:gd name="T6" fmla="*/ 813 w 1142"/>
                <a:gd name="T7" fmla="*/ 48 h 562"/>
                <a:gd name="T8" fmla="*/ 813 w 1142"/>
                <a:gd name="T9" fmla="*/ 18 h 562"/>
                <a:gd name="T10" fmla="*/ 789 w 1142"/>
                <a:gd name="T11" fmla="*/ 12 h 562"/>
                <a:gd name="T12" fmla="*/ 778 w 1142"/>
                <a:gd name="T13" fmla="*/ 48 h 562"/>
                <a:gd name="T14" fmla="*/ 718 w 1142"/>
                <a:gd name="T15" fmla="*/ 90 h 562"/>
                <a:gd name="T16" fmla="*/ 742 w 1142"/>
                <a:gd name="T17" fmla="*/ 66 h 562"/>
                <a:gd name="T18" fmla="*/ 700 w 1142"/>
                <a:gd name="T19" fmla="*/ 66 h 562"/>
                <a:gd name="T20" fmla="*/ 586 w 1142"/>
                <a:gd name="T21" fmla="*/ 66 h 562"/>
                <a:gd name="T22" fmla="*/ 568 w 1142"/>
                <a:gd name="T23" fmla="*/ 84 h 562"/>
                <a:gd name="T24" fmla="*/ 508 w 1142"/>
                <a:gd name="T25" fmla="*/ 60 h 562"/>
                <a:gd name="T26" fmla="*/ 401 w 1142"/>
                <a:gd name="T27" fmla="*/ 36 h 562"/>
                <a:gd name="T28" fmla="*/ 341 w 1142"/>
                <a:gd name="T29" fmla="*/ 36 h 562"/>
                <a:gd name="T30" fmla="*/ 239 w 1142"/>
                <a:gd name="T31" fmla="*/ 60 h 562"/>
                <a:gd name="T32" fmla="*/ 48 w 1142"/>
                <a:gd name="T33" fmla="*/ 161 h 562"/>
                <a:gd name="T34" fmla="*/ 48 w 1142"/>
                <a:gd name="T35" fmla="*/ 221 h 562"/>
                <a:gd name="T36" fmla="*/ 78 w 1142"/>
                <a:gd name="T37" fmla="*/ 293 h 562"/>
                <a:gd name="T38" fmla="*/ 60 w 1142"/>
                <a:gd name="T39" fmla="*/ 317 h 562"/>
                <a:gd name="T40" fmla="*/ 60 w 1142"/>
                <a:gd name="T41" fmla="*/ 329 h 562"/>
                <a:gd name="T42" fmla="*/ 72 w 1142"/>
                <a:gd name="T43" fmla="*/ 359 h 562"/>
                <a:gd name="T44" fmla="*/ 54 w 1142"/>
                <a:gd name="T45" fmla="*/ 371 h 562"/>
                <a:gd name="T46" fmla="*/ 72 w 1142"/>
                <a:gd name="T47" fmla="*/ 383 h 562"/>
                <a:gd name="T48" fmla="*/ 72 w 1142"/>
                <a:gd name="T49" fmla="*/ 389 h 562"/>
                <a:gd name="T50" fmla="*/ 84 w 1142"/>
                <a:gd name="T51" fmla="*/ 407 h 562"/>
                <a:gd name="T52" fmla="*/ 514 w 1142"/>
                <a:gd name="T53" fmla="*/ 419 h 562"/>
                <a:gd name="T54" fmla="*/ 634 w 1142"/>
                <a:gd name="T55" fmla="*/ 449 h 562"/>
                <a:gd name="T56" fmla="*/ 670 w 1142"/>
                <a:gd name="T57" fmla="*/ 520 h 562"/>
                <a:gd name="T58" fmla="*/ 718 w 1142"/>
                <a:gd name="T59" fmla="*/ 526 h 562"/>
                <a:gd name="T60" fmla="*/ 873 w 1142"/>
                <a:gd name="T61" fmla="*/ 473 h 562"/>
                <a:gd name="T62" fmla="*/ 921 w 1142"/>
                <a:gd name="T63" fmla="*/ 490 h 562"/>
                <a:gd name="T64" fmla="*/ 981 w 1142"/>
                <a:gd name="T65" fmla="*/ 484 h 562"/>
                <a:gd name="T66" fmla="*/ 933 w 1142"/>
                <a:gd name="T67" fmla="*/ 520 h 562"/>
                <a:gd name="T68" fmla="*/ 1011 w 1142"/>
                <a:gd name="T69" fmla="*/ 484 h 562"/>
                <a:gd name="T70" fmla="*/ 975 w 1142"/>
                <a:gd name="T71" fmla="*/ 443 h 562"/>
                <a:gd name="T72" fmla="*/ 987 w 1142"/>
                <a:gd name="T73" fmla="*/ 419 h 562"/>
                <a:gd name="T74" fmla="*/ 885 w 1142"/>
                <a:gd name="T75" fmla="*/ 449 h 562"/>
                <a:gd name="T76" fmla="*/ 1029 w 1142"/>
                <a:gd name="T77" fmla="*/ 395 h 562"/>
                <a:gd name="T78" fmla="*/ 1136 w 1142"/>
                <a:gd name="T79" fmla="*/ 347 h 562"/>
                <a:gd name="T80" fmla="*/ 1112 w 1142"/>
                <a:gd name="T81" fmla="*/ 317 h 562"/>
                <a:gd name="T82" fmla="*/ 1095 w 1142"/>
                <a:gd name="T83" fmla="*/ 323 h 562"/>
                <a:gd name="T84" fmla="*/ 1095 w 1142"/>
                <a:gd name="T85" fmla="*/ 299 h 562"/>
                <a:gd name="T86" fmla="*/ 1083 w 1142"/>
                <a:gd name="T87" fmla="*/ 281 h 562"/>
                <a:gd name="T88" fmla="*/ 1077 w 1142"/>
                <a:gd name="T89" fmla="*/ 269 h 562"/>
                <a:gd name="T90" fmla="*/ 1071 w 1142"/>
                <a:gd name="T91" fmla="*/ 245 h 562"/>
                <a:gd name="T92" fmla="*/ 1077 w 1142"/>
                <a:gd name="T93" fmla="*/ 221 h 562"/>
                <a:gd name="T94" fmla="*/ 1059 w 1142"/>
                <a:gd name="T95" fmla="*/ 221 h 562"/>
                <a:gd name="T96" fmla="*/ 1011 w 1142"/>
                <a:gd name="T97" fmla="*/ 239 h 562"/>
                <a:gd name="T98" fmla="*/ 981 w 1142"/>
                <a:gd name="T99" fmla="*/ 233 h 562"/>
                <a:gd name="T100" fmla="*/ 1005 w 1142"/>
                <a:gd name="T101" fmla="*/ 197 h 562"/>
                <a:gd name="T102" fmla="*/ 963 w 1142"/>
                <a:gd name="T103" fmla="*/ 167 h 562"/>
                <a:gd name="T104" fmla="*/ 891 w 1142"/>
                <a:gd name="T105" fmla="*/ 197 h 562"/>
                <a:gd name="T106" fmla="*/ 837 w 1142"/>
                <a:gd name="T107" fmla="*/ 293 h 562"/>
                <a:gd name="T108" fmla="*/ 778 w 1142"/>
                <a:gd name="T109" fmla="*/ 365 h 562"/>
                <a:gd name="T110" fmla="*/ 754 w 1142"/>
                <a:gd name="T111" fmla="*/ 335 h 562"/>
                <a:gd name="T112" fmla="*/ 688 w 1142"/>
                <a:gd name="T113" fmla="*/ 269 h 562"/>
                <a:gd name="T114" fmla="*/ 628 w 1142"/>
                <a:gd name="T115" fmla="*/ 245 h 562"/>
                <a:gd name="T116" fmla="*/ 706 w 1142"/>
                <a:gd name="T117" fmla="*/ 167 h 562"/>
                <a:gd name="T118" fmla="*/ 712 w 1142"/>
                <a:gd name="T119" fmla="*/ 137 h 562"/>
                <a:gd name="T120" fmla="*/ 784 w 1142"/>
                <a:gd name="T121" fmla="*/ 137 h 56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42"/>
                <a:gd name="T184" fmla="*/ 0 h 562"/>
                <a:gd name="T185" fmla="*/ 1142 w 1142"/>
                <a:gd name="T186" fmla="*/ 562 h 562"/>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42" h="562">
                  <a:moveTo>
                    <a:pt x="843" y="102"/>
                  </a:moveTo>
                  <a:lnTo>
                    <a:pt x="837" y="96"/>
                  </a:lnTo>
                  <a:lnTo>
                    <a:pt x="855" y="96"/>
                  </a:lnTo>
                  <a:lnTo>
                    <a:pt x="861" y="102"/>
                  </a:lnTo>
                  <a:lnTo>
                    <a:pt x="873" y="96"/>
                  </a:lnTo>
                  <a:lnTo>
                    <a:pt x="867" y="90"/>
                  </a:lnTo>
                  <a:lnTo>
                    <a:pt x="873" y="90"/>
                  </a:lnTo>
                  <a:lnTo>
                    <a:pt x="879" y="96"/>
                  </a:lnTo>
                  <a:lnTo>
                    <a:pt x="915" y="84"/>
                  </a:lnTo>
                  <a:lnTo>
                    <a:pt x="921" y="78"/>
                  </a:lnTo>
                  <a:lnTo>
                    <a:pt x="915" y="66"/>
                  </a:lnTo>
                  <a:lnTo>
                    <a:pt x="921" y="60"/>
                  </a:lnTo>
                  <a:lnTo>
                    <a:pt x="933" y="54"/>
                  </a:lnTo>
                  <a:lnTo>
                    <a:pt x="927" y="54"/>
                  </a:lnTo>
                  <a:lnTo>
                    <a:pt x="939" y="48"/>
                  </a:lnTo>
                  <a:lnTo>
                    <a:pt x="915" y="42"/>
                  </a:lnTo>
                  <a:lnTo>
                    <a:pt x="933" y="42"/>
                  </a:lnTo>
                  <a:lnTo>
                    <a:pt x="891" y="42"/>
                  </a:lnTo>
                  <a:lnTo>
                    <a:pt x="891" y="48"/>
                  </a:lnTo>
                  <a:lnTo>
                    <a:pt x="891" y="54"/>
                  </a:lnTo>
                  <a:lnTo>
                    <a:pt x="879" y="54"/>
                  </a:lnTo>
                  <a:lnTo>
                    <a:pt x="849" y="78"/>
                  </a:lnTo>
                  <a:lnTo>
                    <a:pt x="837" y="84"/>
                  </a:lnTo>
                  <a:lnTo>
                    <a:pt x="837" y="66"/>
                  </a:lnTo>
                  <a:lnTo>
                    <a:pt x="849" y="54"/>
                  </a:lnTo>
                  <a:lnTo>
                    <a:pt x="837" y="48"/>
                  </a:lnTo>
                  <a:lnTo>
                    <a:pt x="813" y="66"/>
                  </a:lnTo>
                  <a:lnTo>
                    <a:pt x="819" y="48"/>
                  </a:lnTo>
                  <a:lnTo>
                    <a:pt x="813" y="48"/>
                  </a:lnTo>
                  <a:lnTo>
                    <a:pt x="825" y="42"/>
                  </a:lnTo>
                  <a:lnTo>
                    <a:pt x="819" y="42"/>
                  </a:lnTo>
                  <a:lnTo>
                    <a:pt x="801" y="42"/>
                  </a:lnTo>
                  <a:lnTo>
                    <a:pt x="801" y="36"/>
                  </a:lnTo>
                  <a:lnTo>
                    <a:pt x="813" y="30"/>
                  </a:lnTo>
                  <a:lnTo>
                    <a:pt x="819" y="30"/>
                  </a:lnTo>
                  <a:lnTo>
                    <a:pt x="813" y="18"/>
                  </a:lnTo>
                  <a:lnTo>
                    <a:pt x="819" y="12"/>
                  </a:lnTo>
                  <a:lnTo>
                    <a:pt x="813" y="6"/>
                  </a:lnTo>
                  <a:lnTo>
                    <a:pt x="807" y="6"/>
                  </a:lnTo>
                  <a:lnTo>
                    <a:pt x="813" y="0"/>
                  </a:lnTo>
                  <a:lnTo>
                    <a:pt x="801" y="6"/>
                  </a:lnTo>
                  <a:lnTo>
                    <a:pt x="807" y="6"/>
                  </a:lnTo>
                  <a:lnTo>
                    <a:pt x="789" y="12"/>
                  </a:lnTo>
                  <a:lnTo>
                    <a:pt x="778" y="12"/>
                  </a:lnTo>
                  <a:lnTo>
                    <a:pt x="772" y="24"/>
                  </a:lnTo>
                  <a:lnTo>
                    <a:pt x="766" y="30"/>
                  </a:lnTo>
                  <a:lnTo>
                    <a:pt x="760" y="36"/>
                  </a:lnTo>
                  <a:lnTo>
                    <a:pt x="789" y="48"/>
                  </a:lnTo>
                  <a:lnTo>
                    <a:pt x="778" y="48"/>
                  </a:lnTo>
                  <a:lnTo>
                    <a:pt x="772" y="48"/>
                  </a:lnTo>
                  <a:lnTo>
                    <a:pt x="766" y="54"/>
                  </a:lnTo>
                  <a:lnTo>
                    <a:pt x="778" y="54"/>
                  </a:lnTo>
                  <a:lnTo>
                    <a:pt x="772" y="60"/>
                  </a:lnTo>
                  <a:lnTo>
                    <a:pt x="748" y="66"/>
                  </a:lnTo>
                  <a:lnTo>
                    <a:pt x="736" y="78"/>
                  </a:lnTo>
                  <a:lnTo>
                    <a:pt x="730" y="90"/>
                  </a:lnTo>
                  <a:lnTo>
                    <a:pt x="718" y="90"/>
                  </a:lnTo>
                  <a:lnTo>
                    <a:pt x="718" y="84"/>
                  </a:lnTo>
                  <a:lnTo>
                    <a:pt x="730" y="84"/>
                  </a:lnTo>
                  <a:lnTo>
                    <a:pt x="724" y="84"/>
                  </a:lnTo>
                  <a:lnTo>
                    <a:pt x="730" y="78"/>
                  </a:lnTo>
                  <a:lnTo>
                    <a:pt x="724" y="78"/>
                  </a:lnTo>
                  <a:lnTo>
                    <a:pt x="742" y="66"/>
                  </a:lnTo>
                  <a:lnTo>
                    <a:pt x="730" y="66"/>
                  </a:lnTo>
                  <a:lnTo>
                    <a:pt x="718" y="60"/>
                  </a:lnTo>
                  <a:lnTo>
                    <a:pt x="706" y="66"/>
                  </a:lnTo>
                  <a:lnTo>
                    <a:pt x="706" y="72"/>
                  </a:lnTo>
                  <a:lnTo>
                    <a:pt x="718" y="72"/>
                  </a:lnTo>
                  <a:lnTo>
                    <a:pt x="706" y="72"/>
                  </a:lnTo>
                  <a:lnTo>
                    <a:pt x="700" y="66"/>
                  </a:lnTo>
                  <a:lnTo>
                    <a:pt x="694" y="72"/>
                  </a:lnTo>
                  <a:lnTo>
                    <a:pt x="646" y="72"/>
                  </a:lnTo>
                  <a:lnTo>
                    <a:pt x="634" y="66"/>
                  </a:lnTo>
                  <a:lnTo>
                    <a:pt x="628" y="66"/>
                  </a:lnTo>
                  <a:lnTo>
                    <a:pt x="622" y="60"/>
                  </a:lnTo>
                  <a:lnTo>
                    <a:pt x="616" y="54"/>
                  </a:lnTo>
                  <a:lnTo>
                    <a:pt x="574" y="60"/>
                  </a:lnTo>
                  <a:lnTo>
                    <a:pt x="586" y="66"/>
                  </a:lnTo>
                  <a:lnTo>
                    <a:pt x="616" y="60"/>
                  </a:lnTo>
                  <a:lnTo>
                    <a:pt x="592" y="66"/>
                  </a:lnTo>
                  <a:lnTo>
                    <a:pt x="580" y="66"/>
                  </a:lnTo>
                  <a:lnTo>
                    <a:pt x="574" y="90"/>
                  </a:lnTo>
                  <a:lnTo>
                    <a:pt x="568" y="84"/>
                  </a:lnTo>
                  <a:lnTo>
                    <a:pt x="562" y="96"/>
                  </a:lnTo>
                  <a:lnTo>
                    <a:pt x="556" y="84"/>
                  </a:lnTo>
                  <a:lnTo>
                    <a:pt x="568" y="84"/>
                  </a:lnTo>
                  <a:lnTo>
                    <a:pt x="562" y="72"/>
                  </a:lnTo>
                  <a:lnTo>
                    <a:pt x="556" y="78"/>
                  </a:lnTo>
                  <a:lnTo>
                    <a:pt x="556" y="72"/>
                  </a:lnTo>
                  <a:lnTo>
                    <a:pt x="550" y="72"/>
                  </a:lnTo>
                  <a:lnTo>
                    <a:pt x="496" y="72"/>
                  </a:lnTo>
                  <a:lnTo>
                    <a:pt x="478" y="72"/>
                  </a:lnTo>
                  <a:lnTo>
                    <a:pt x="502" y="66"/>
                  </a:lnTo>
                  <a:lnTo>
                    <a:pt x="508" y="60"/>
                  </a:lnTo>
                  <a:lnTo>
                    <a:pt x="496" y="54"/>
                  </a:lnTo>
                  <a:lnTo>
                    <a:pt x="484" y="54"/>
                  </a:lnTo>
                  <a:lnTo>
                    <a:pt x="419" y="36"/>
                  </a:lnTo>
                  <a:lnTo>
                    <a:pt x="401" y="48"/>
                  </a:lnTo>
                  <a:lnTo>
                    <a:pt x="395" y="42"/>
                  </a:lnTo>
                  <a:lnTo>
                    <a:pt x="401" y="42"/>
                  </a:lnTo>
                  <a:lnTo>
                    <a:pt x="401" y="30"/>
                  </a:lnTo>
                  <a:lnTo>
                    <a:pt x="401" y="36"/>
                  </a:lnTo>
                  <a:lnTo>
                    <a:pt x="395" y="42"/>
                  </a:lnTo>
                  <a:lnTo>
                    <a:pt x="383" y="42"/>
                  </a:lnTo>
                  <a:lnTo>
                    <a:pt x="377" y="48"/>
                  </a:lnTo>
                  <a:lnTo>
                    <a:pt x="371" y="36"/>
                  </a:lnTo>
                  <a:lnTo>
                    <a:pt x="365" y="24"/>
                  </a:lnTo>
                  <a:lnTo>
                    <a:pt x="371" y="30"/>
                  </a:lnTo>
                  <a:lnTo>
                    <a:pt x="341" y="42"/>
                  </a:lnTo>
                  <a:lnTo>
                    <a:pt x="341" y="36"/>
                  </a:lnTo>
                  <a:lnTo>
                    <a:pt x="311" y="42"/>
                  </a:lnTo>
                  <a:lnTo>
                    <a:pt x="341" y="30"/>
                  </a:lnTo>
                  <a:lnTo>
                    <a:pt x="323" y="36"/>
                  </a:lnTo>
                  <a:lnTo>
                    <a:pt x="287" y="42"/>
                  </a:lnTo>
                  <a:lnTo>
                    <a:pt x="257" y="54"/>
                  </a:lnTo>
                  <a:lnTo>
                    <a:pt x="251" y="54"/>
                  </a:lnTo>
                  <a:lnTo>
                    <a:pt x="239" y="54"/>
                  </a:lnTo>
                  <a:lnTo>
                    <a:pt x="239" y="60"/>
                  </a:lnTo>
                  <a:lnTo>
                    <a:pt x="209" y="48"/>
                  </a:lnTo>
                  <a:lnTo>
                    <a:pt x="185" y="42"/>
                  </a:lnTo>
                  <a:lnTo>
                    <a:pt x="161" y="60"/>
                  </a:lnTo>
                  <a:lnTo>
                    <a:pt x="138" y="78"/>
                  </a:lnTo>
                  <a:lnTo>
                    <a:pt x="114" y="102"/>
                  </a:lnTo>
                  <a:lnTo>
                    <a:pt x="90" y="120"/>
                  </a:lnTo>
                  <a:lnTo>
                    <a:pt x="66" y="143"/>
                  </a:lnTo>
                  <a:lnTo>
                    <a:pt x="48" y="161"/>
                  </a:lnTo>
                  <a:lnTo>
                    <a:pt x="24" y="185"/>
                  </a:lnTo>
                  <a:lnTo>
                    <a:pt x="0" y="203"/>
                  </a:lnTo>
                  <a:lnTo>
                    <a:pt x="30" y="203"/>
                  </a:lnTo>
                  <a:lnTo>
                    <a:pt x="24" y="209"/>
                  </a:lnTo>
                  <a:lnTo>
                    <a:pt x="24" y="227"/>
                  </a:lnTo>
                  <a:lnTo>
                    <a:pt x="36" y="227"/>
                  </a:lnTo>
                  <a:lnTo>
                    <a:pt x="48" y="221"/>
                  </a:lnTo>
                  <a:lnTo>
                    <a:pt x="72" y="215"/>
                  </a:lnTo>
                  <a:lnTo>
                    <a:pt x="72" y="233"/>
                  </a:lnTo>
                  <a:lnTo>
                    <a:pt x="66" y="269"/>
                  </a:lnTo>
                  <a:lnTo>
                    <a:pt x="72" y="275"/>
                  </a:lnTo>
                  <a:lnTo>
                    <a:pt x="84" y="287"/>
                  </a:lnTo>
                  <a:lnTo>
                    <a:pt x="66" y="299"/>
                  </a:lnTo>
                  <a:lnTo>
                    <a:pt x="78" y="293"/>
                  </a:lnTo>
                  <a:lnTo>
                    <a:pt x="66" y="299"/>
                  </a:lnTo>
                  <a:lnTo>
                    <a:pt x="72" y="305"/>
                  </a:lnTo>
                  <a:lnTo>
                    <a:pt x="60" y="311"/>
                  </a:lnTo>
                  <a:lnTo>
                    <a:pt x="54" y="311"/>
                  </a:lnTo>
                  <a:lnTo>
                    <a:pt x="54" y="317"/>
                  </a:lnTo>
                  <a:lnTo>
                    <a:pt x="54" y="311"/>
                  </a:lnTo>
                  <a:lnTo>
                    <a:pt x="54" y="317"/>
                  </a:lnTo>
                  <a:lnTo>
                    <a:pt x="60" y="317"/>
                  </a:lnTo>
                  <a:lnTo>
                    <a:pt x="54" y="317"/>
                  </a:lnTo>
                  <a:lnTo>
                    <a:pt x="54" y="323"/>
                  </a:lnTo>
                  <a:lnTo>
                    <a:pt x="48" y="317"/>
                  </a:lnTo>
                  <a:lnTo>
                    <a:pt x="54" y="335"/>
                  </a:lnTo>
                  <a:lnTo>
                    <a:pt x="72" y="323"/>
                  </a:lnTo>
                  <a:lnTo>
                    <a:pt x="66" y="329"/>
                  </a:lnTo>
                  <a:lnTo>
                    <a:pt x="72" y="335"/>
                  </a:lnTo>
                  <a:lnTo>
                    <a:pt x="60" y="329"/>
                  </a:lnTo>
                  <a:lnTo>
                    <a:pt x="60" y="341"/>
                  </a:lnTo>
                  <a:lnTo>
                    <a:pt x="48" y="353"/>
                  </a:lnTo>
                  <a:lnTo>
                    <a:pt x="60" y="353"/>
                  </a:lnTo>
                  <a:lnTo>
                    <a:pt x="54" y="353"/>
                  </a:lnTo>
                  <a:lnTo>
                    <a:pt x="78" y="341"/>
                  </a:lnTo>
                  <a:lnTo>
                    <a:pt x="72" y="353"/>
                  </a:lnTo>
                  <a:lnTo>
                    <a:pt x="72" y="359"/>
                  </a:lnTo>
                  <a:lnTo>
                    <a:pt x="66" y="353"/>
                  </a:lnTo>
                  <a:lnTo>
                    <a:pt x="48" y="365"/>
                  </a:lnTo>
                  <a:lnTo>
                    <a:pt x="54" y="365"/>
                  </a:lnTo>
                  <a:lnTo>
                    <a:pt x="66" y="365"/>
                  </a:lnTo>
                  <a:lnTo>
                    <a:pt x="48" y="371"/>
                  </a:lnTo>
                  <a:lnTo>
                    <a:pt x="42" y="371"/>
                  </a:lnTo>
                  <a:lnTo>
                    <a:pt x="54" y="371"/>
                  </a:lnTo>
                  <a:lnTo>
                    <a:pt x="42" y="377"/>
                  </a:lnTo>
                  <a:lnTo>
                    <a:pt x="54" y="383"/>
                  </a:lnTo>
                  <a:lnTo>
                    <a:pt x="60" y="377"/>
                  </a:lnTo>
                  <a:lnTo>
                    <a:pt x="66" y="377"/>
                  </a:lnTo>
                  <a:lnTo>
                    <a:pt x="54" y="383"/>
                  </a:lnTo>
                  <a:lnTo>
                    <a:pt x="66" y="383"/>
                  </a:lnTo>
                  <a:lnTo>
                    <a:pt x="60" y="383"/>
                  </a:lnTo>
                  <a:lnTo>
                    <a:pt x="72" y="383"/>
                  </a:lnTo>
                  <a:lnTo>
                    <a:pt x="72" y="377"/>
                  </a:lnTo>
                  <a:lnTo>
                    <a:pt x="66" y="383"/>
                  </a:lnTo>
                  <a:lnTo>
                    <a:pt x="60" y="383"/>
                  </a:lnTo>
                  <a:lnTo>
                    <a:pt x="60" y="389"/>
                  </a:lnTo>
                  <a:lnTo>
                    <a:pt x="72" y="383"/>
                  </a:lnTo>
                  <a:lnTo>
                    <a:pt x="72" y="389"/>
                  </a:lnTo>
                  <a:lnTo>
                    <a:pt x="78" y="383"/>
                  </a:lnTo>
                  <a:lnTo>
                    <a:pt x="72" y="389"/>
                  </a:lnTo>
                  <a:lnTo>
                    <a:pt x="84" y="389"/>
                  </a:lnTo>
                  <a:lnTo>
                    <a:pt x="72" y="395"/>
                  </a:lnTo>
                  <a:lnTo>
                    <a:pt x="78" y="401"/>
                  </a:lnTo>
                  <a:lnTo>
                    <a:pt x="84" y="395"/>
                  </a:lnTo>
                  <a:lnTo>
                    <a:pt x="84" y="407"/>
                  </a:lnTo>
                  <a:lnTo>
                    <a:pt x="78" y="407"/>
                  </a:lnTo>
                  <a:lnTo>
                    <a:pt x="84" y="407"/>
                  </a:lnTo>
                  <a:lnTo>
                    <a:pt x="90" y="407"/>
                  </a:lnTo>
                  <a:lnTo>
                    <a:pt x="84" y="413"/>
                  </a:lnTo>
                  <a:lnTo>
                    <a:pt x="90" y="413"/>
                  </a:lnTo>
                  <a:lnTo>
                    <a:pt x="84" y="413"/>
                  </a:lnTo>
                  <a:lnTo>
                    <a:pt x="90" y="419"/>
                  </a:lnTo>
                  <a:lnTo>
                    <a:pt x="299" y="419"/>
                  </a:lnTo>
                  <a:lnTo>
                    <a:pt x="329" y="419"/>
                  </a:lnTo>
                  <a:lnTo>
                    <a:pt x="514" y="419"/>
                  </a:lnTo>
                  <a:lnTo>
                    <a:pt x="520" y="407"/>
                  </a:lnTo>
                  <a:lnTo>
                    <a:pt x="520" y="419"/>
                  </a:lnTo>
                  <a:lnTo>
                    <a:pt x="538" y="425"/>
                  </a:lnTo>
                  <a:lnTo>
                    <a:pt x="556" y="437"/>
                  </a:lnTo>
                  <a:lnTo>
                    <a:pt x="574" y="431"/>
                  </a:lnTo>
                  <a:lnTo>
                    <a:pt x="586" y="437"/>
                  </a:lnTo>
                  <a:lnTo>
                    <a:pt x="604" y="431"/>
                  </a:lnTo>
                  <a:lnTo>
                    <a:pt x="634" y="449"/>
                  </a:lnTo>
                  <a:lnTo>
                    <a:pt x="646" y="455"/>
                  </a:lnTo>
                  <a:lnTo>
                    <a:pt x="658" y="467"/>
                  </a:lnTo>
                  <a:lnTo>
                    <a:pt x="664" y="473"/>
                  </a:lnTo>
                  <a:lnTo>
                    <a:pt x="664" y="478"/>
                  </a:lnTo>
                  <a:lnTo>
                    <a:pt x="676" y="490"/>
                  </a:lnTo>
                  <a:lnTo>
                    <a:pt x="676" y="502"/>
                  </a:lnTo>
                  <a:lnTo>
                    <a:pt x="670" y="520"/>
                  </a:lnTo>
                  <a:lnTo>
                    <a:pt x="664" y="532"/>
                  </a:lnTo>
                  <a:lnTo>
                    <a:pt x="646" y="550"/>
                  </a:lnTo>
                  <a:lnTo>
                    <a:pt x="646" y="562"/>
                  </a:lnTo>
                  <a:lnTo>
                    <a:pt x="664" y="556"/>
                  </a:lnTo>
                  <a:lnTo>
                    <a:pt x="682" y="550"/>
                  </a:lnTo>
                  <a:lnTo>
                    <a:pt x="700" y="544"/>
                  </a:lnTo>
                  <a:lnTo>
                    <a:pt x="718" y="538"/>
                  </a:lnTo>
                  <a:lnTo>
                    <a:pt x="718" y="526"/>
                  </a:lnTo>
                  <a:lnTo>
                    <a:pt x="736" y="520"/>
                  </a:lnTo>
                  <a:lnTo>
                    <a:pt x="754" y="520"/>
                  </a:lnTo>
                  <a:lnTo>
                    <a:pt x="772" y="508"/>
                  </a:lnTo>
                  <a:lnTo>
                    <a:pt x="789" y="496"/>
                  </a:lnTo>
                  <a:lnTo>
                    <a:pt x="819" y="496"/>
                  </a:lnTo>
                  <a:lnTo>
                    <a:pt x="849" y="496"/>
                  </a:lnTo>
                  <a:lnTo>
                    <a:pt x="861" y="490"/>
                  </a:lnTo>
                  <a:lnTo>
                    <a:pt x="873" y="473"/>
                  </a:lnTo>
                  <a:lnTo>
                    <a:pt x="885" y="461"/>
                  </a:lnTo>
                  <a:lnTo>
                    <a:pt x="903" y="449"/>
                  </a:lnTo>
                  <a:lnTo>
                    <a:pt x="909" y="449"/>
                  </a:lnTo>
                  <a:lnTo>
                    <a:pt x="921" y="455"/>
                  </a:lnTo>
                  <a:lnTo>
                    <a:pt x="915" y="478"/>
                  </a:lnTo>
                  <a:lnTo>
                    <a:pt x="915" y="490"/>
                  </a:lnTo>
                  <a:lnTo>
                    <a:pt x="921" y="490"/>
                  </a:lnTo>
                  <a:lnTo>
                    <a:pt x="939" y="490"/>
                  </a:lnTo>
                  <a:lnTo>
                    <a:pt x="933" y="490"/>
                  </a:lnTo>
                  <a:lnTo>
                    <a:pt x="957" y="484"/>
                  </a:lnTo>
                  <a:lnTo>
                    <a:pt x="963" y="473"/>
                  </a:lnTo>
                  <a:lnTo>
                    <a:pt x="963" y="478"/>
                  </a:lnTo>
                  <a:lnTo>
                    <a:pt x="969" y="478"/>
                  </a:lnTo>
                  <a:lnTo>
                    <a:pt x="957" y="484"/>
                  </a:lnTo>
                  <a:lnTo>
                    <a:pt x="981" y="484"/>
                  </a:lnTo>
                  <a:lnTo>
                    <a:pt x="963" y="490"/>
                  </a:lnTo>
                  <a:lnTo>
                    <a:pt x="939" y="502"/>
                  </a:lnTo>
                  <a:lnTo>
                    <a:pt x="945" y="496"/>
                  </a:lnTo>
                  <a:lnTo>
                    <a:pt x="927" y="508"/>
                  </a:lnTo>
                  <a:lnTo>
                    <a:pt x="933" y="502"/>
                  </a:lnTo>
                  <a:lnTo>
                    <a:pt x="927" y="514"/>
                  </a:lnTo>
                  <a:lnTo>
                    <a:pt x="933" y="520"/>
                  </a:lnTo>
                  <a:lnTo>
                    <a:pt x="939" y="520"/>
                  </a:lnTo>
                  <a:lnTo>
                    <a:pt x="963" y="502"/>
                  </a:lnTo>
                  <a:lnTo>
                    <a:pt x="969" y="502"/>
                  </a:lnTo>
                  <a:lnTo>
                    <a:pt x="975" y="502"/>
                  </a:lnTo>
                  <a:lnTo>
                    <a:pt x="1017" y="490"/>
                  </a:lnTo>
                  <a:lnTo>
                    <a:pt x="1011" y="484"/>
                  </a:lnTo>
                  <a:lnTo>
                    <a:pt x="1005" y="478"/>
                  </a:lnTo>
                  <a:lnTo>
                    <a:pt x="999" y="478"/>
                  </a:lnTo>
                  <a:lnTo>
                    <a:pt x="987" y="478"/>
                  </a:lnTo>
                  <a:lnTo>
                    <a:pt x="975" y="473"/>
                  </a:lnTo>
                  <a:lnTo>
                    <a:pt x="969" y="473"/>
                  </a:lnTo>
                  <a:lnTo>
                    <a:pt x="969" y="455"/>
                  </a:lnTo>
                  <a:lnTo>
                    <a:pt x="963" y="455"/>
                  </a:lnTo>
                  <a:lnTo>
                    <a:pt x="975" y="443"/>
                  </a:lnTo>
                  <a:lnTo>
                    <a:pt x="957" y="443"/>
                  </a:lnTo>
                  <a:lnTo>
                    <a:pt x="957" y="437"/>
                  </a:lnTo>
                  <a:lnTo>
                    <a:pt x="945" y="437"/>
                  </a:lnTo>
                  <a:lnTo>
                    <a:pt x="963" y="437"/>
                  </a:lnTo>
                  <a:lnTo>
                    <a:pt x="987" y="431"/>
                  </a:lnTo>
                  <a:lnTo>
                    <a:pt x="987" y="419"/>
                  </a:lnTo>
                  <a:lnTo>
                    <a:pt x="969" y="413"/>
                  </a:lnTo>
                  <a:lnTo>
                    <a:pt x="945" y="419"/>
                  </a:lnTo>
                  <a:lnTo>
                    <a:pt x="927" y="425"/>
                  </a:lnTo>
                  <a:lnTo>
                    <a:pt x="909" y="437"/>
                  </a:lnTo>
                  <a:lnTo>
                    <a:pt x="891" y="443"/>
                  </a:lnTo>
                  <a:lnTo>
                    <a:pt x="867" y="461"/>
                  </a:lnTo>
                  <a:lnTo>
                    <a:pt x="885" y="449"/>
                  </a:lnTo>
                  <a:lnTo>
                    <a:pt x="897" y="437"/>
                  </a:lnTo>
                  <a:lnTo>
                    <a:pt x="879" y="425"/>
                  </a:lnTo>
                  <a:lnTo>
                    <a:pt x="897" y="431"/>
                  </a:lnTo>
                  <a:lnTo>
                    <a:pt x="921" y="419"/>
                  </a:lnTo>
                  <a:lnTo>
                    <a:pt x="945" y="413"/>
                  </a:lnTo>
                  <a:lnTo>
                    <a:pt x="963" y="395"/>
                  </a:lnTo>
                  <a:lnTo>
                    <a:pt x="993" y="395"/>
                  </a:lnTo>
                  <a:lnTo>
                    <a:pt x="1029" y="395"/>
                  </a:lnTo>
                  <a:lnTo>
                    <a:pt x="1059" y="395"/>
                  </a:lnTo>
                  <a:lnTo>
                    <a:pt x="1083" y="377"/>
                  </a:lnTo>
                  <a:lnTo>
                    <a:pt x="1112" y="371"/>
                  </a:lnTo>
                  <a:lnTo>
                    <a:pt x="1142" y="353"/>
                  </a:lnTo>
                  <a:lnTo>
                    <a:pt x="1136" y="353"/>
                  </a:lnTo>
                  <a:lnTo>
                    <a:pt x="1142" y="347"/>
                  </a:lnTo>
                  <a:lnTo>
                    <a:pt x="1130" y="347"/>
                  </a:lnTo>
                  <a:lnTo>
                    <a:pt x="1136" y="347"/>
                  </a:lnTo>
                  <a:lnTo>
                    <a:pt x="1142" y="341"/>
                  </a:lnTo>
                  <a:lnTo>
                    <a:pt x="1142" y="335"/>
                  </a:lnTo>
                  <a:lnTo>
                    <a:pt x="1136" y="329"/>
                  </a:lnTo>
                  <a:lnTo>
                    <a:pt x="1124" y="329"/>
                  </a:lnTo>
                  <a:lnTo>
                    <a:pt x="1124" y="317"/>
                  </a:lnTo>
                  <a:lnTo>
                    <a:pt x="1112" y="317"/>
                  </a:lnTo>
                  <a:lnTo>
                    <a:pt x="1118" y="317"/>
                  </a:lnTo>
                  <a:lnTo>
                    <a:pt x="1095" y="329"/>
                  </a:lnTo>
                  <a:lnTo>
                    <a:pt x="1077" y="335"/>
                  </a:lnTo>
                  <a:lnTo>
                    <a:pt x="1083" y="329"/>
                  </a:lnTo>
                  <a:lnTo>
                    <a:pt x="1077" y="329"/>
                  </a:lnTo>
                  <a:lnTo>
                    <a:pt x="1083" y="329"/>
                  </a:lnTo>
                  <a:lnTo>
                    <a:pt x="1112" y="317"/>
                  </a:lnTo>
                  <a:lnTo>
                    <a:pt x="1095" y="323"/>
                  </a:lnTo>
                  <a:lnTo>
                    <a:pt x="1130" y="311"/>
                  </a:lnTo>
                  <a:lnTo>
                    <a:pt x="1107" y="299"/>
                  </a:lnTo>
                  <a:lnTo>
                    <a:pt x="1107" y="305"/>
                  </a:lnTo>
                  <a:lnTo>
                    <a:pt x="1107" y="299"/>
                  </a:lnTo>
                  <a:lnTo>
                    <a:pt x="1095" y="305"/>
                  </a:lnTo>
                  <a:lnTo>
                    <a:pt x="1101" y="299"/>
                  </a:lnTo>
                  <a:lnTo>
                    <a:pt x="1095" y="299"/>
                  </a:lnTo>
                  <a:lnTo>
                    <a:pt x="1083" y="299"/>
                  </a:lnTo>
                  <a:lnTo>
                    <a:pt x="1089" y="299"/>
                  </a:lnTo>
                  <a:lnTo>
                    <a:pt x="1095" y="293"/>
                  </a:lnTo>
                  <a:lnTo>
                    <a:pt x="1095" y="287"/>
                  </a:lnTo>
                  <a:lnTo>
                    <a:pt x="1089" y="293"/>
                  </a:lnTo>
                  <a:lnTo>
                    <a:pt x="1089" y="287"/>
                  </a:lnTo>
                  <a:lnTo>
                    <a:pt x="1083" y="281"/>
                  </a:lnTo>
                  <a:lnTo>
                    <a:pt x="1077" y="281"/>
                  </a:lnTo>
                  <a:lnTo>
                    <a:pt x="1083" y="281"/>
                  </a:lnTo>
                  <a:lnTo>
                    <a:pt x="1077" y="275"/>
                  </a:lnTo>
                  <a:lnTo>
                    <a:pt x="1083" y="275"/>
                  </a:lnTo>
                  <a:lnTo>
                    <a:pt x="1077" y="269"/>
                  </a:lnTo>
                  <a:lnTo>
                    <a:pt x="1071" y="269"/>
                  </a:lnTo>
                  <a:lnTo>
                    <a:pt x="1077" y="269"/>
                  </a:lnTo>
                  <a:lnTo>
                    <a:pt x="1083" y="269"/>
                  </a:lnTo>
                  <a:lnTo>
                    <a:pt x="1089" y="263"/>
                  </a:lnTo>
                  <a:lnTo>
                    <a:pt x="1083" y="257"/>
                  </a:lnTo>
                  <a:lnTo>
                    <a:pt x="1089" y="251"/>
                  </a:lnTo>
                  <a:lnTo>
                    <a:pt x="1083" y="245"/>
                  </a:lnTo>
                  <a:lnTo>
                    <a:pt x="1071" y="245"/>
                  </a:lnTo>
                  <a:lnTo>
                    <a:pt x="1083" y="239"/>
                  </a:lnTo>
                  <a:lnTo>
                    <a:pt x="1071" y="239"/>
                  </a:lnTo>
                  <a:lnTo>
                    <a:pt x="1083" y="233"/>
                  </a:lnTo>
                  <a:lnTo>
                    <a:pt x="1077" y="227"/>
                  </a:lnTo>
                  <a:lnTo>
                    <a:pt x="1071" y="227"/>
                  </a:lnTo>
                  <a:lnTo>
                    <a:pt x="1077" y="221"/>
                  </a:lnTo>
                  <a:lnTo>
                    <a:pt x="1071" y="209"/>
                  </a:lnTo>
                  <a:lnTo>
                    <a:pt x="1065" y="209"/>
                  </a:lnTo>
                  <a:lnTo>
                    <a:pt x="1071" y="203"/>
                  </a:lnTo>
                  <a:lnTo>
                    <a:pt x="1059" y="209"/>
                  </a:lnTo>
                  <a:lnTo>
                    <a:pt x="1059" y="215"/>
                  </a:lnTo>
                  <a:lnTo>
                    <a:pt x="1053" y="215"/>
                  </a:lnTo>
                  <a:lnTo>
                    <a:pt x="1059" y="221"/>
                  </a:lnTo>
                  <a:lnTo>
                    <a:pt x="1053" y="221"/>
                  </a:lnTo>
                  <a:lnTo>
                    <a:pt x="1047" y="227"/>
                  </a:lnTo>
                  <a:lnTo>
                    <a:pt x="1041" y="233"/>
                  </a:lnTo>
                  <a:lnTo>
                    <a:pt x="1035" y="239"/>
                  </a:lnTo>
                  <a:lnTo>
                    <a:pt x="1035" y="233"/>
                  </a:lnTo>
                  <a:lnTo>
                    <a:pt x="1017" y="239"/>
                  </a:lnTo>
                  <a:lnTo>
                    <a:pt x="1005" y="245"/>
                  </a:lnTo>
                  <a:lnTo>
                    <a:pt x="1011" y="239"/>
                  </a:lnTo>
                  <a:lnTo>
                    <a:pt x="1005" y="245"/>
                  </a:lnTo>
                  <a:lnTo>
                    <a:pt x="1005" y="233"/>
                  </a:lnTo>
                  <a:lnTo>
                    <a:pt x="999" y="245"/>
                  </a:lnTo>
                  <a:lnTo>
                    <a:pt x="981" y="251"/>
                  </a:lnTo>
                  <a:lnTo>
                    <a:pt x="1005" y="239"/>
                  </a:lnTo>
                  <a:lnTo>
                    <a:pt x="999" y="227"/>
                  </a:lnTo>
                  <a:lnTo>
                    <a:pt x="981" y="233"/>
                  </a:lnTo>
                  <a:lnTo>
                    <a:pt x="987" y="227"/>
                  </a:lnTo>
                  <a:lnTo>
                    <a:pt x="993" y="227"/>
                  </a:lnTo>
                  <a:lnTo>
                    <a:pt x="993" y="221"/>
                  </a:lnTo>
                  <a:lnTo>
                    <a:pt x="999" y="209"/>
                  </a:lnTo>
                  <a:lnTo>
                    <a:pt x="981" y="209"/>
                  </a:lnTo>
                  <a:lnTo>
                    <a:pt x="999" y="203"/>
                  </a:lnTo>
                  <a:lnTo>
                    <a:pt x="1005" y="197"/>
                  </a:lnTo>
                  <a:lnTo>
                    <a:pt x="1005" y="191"/>
                  </a:lnTo>
                  <a:lnTo>
                    <a:pt x="999" y="191"/>
                  </a:lnTo>
                  <a:lnTo>
                    <a:pt x="981" y="185"/>
                  </a:lnTo>
                  <a:lnTo>
                    <a:pt x="987" y="179"/>
                  </a:lnTo>
                  <a:lnTo>
                    <a:pt x="981" y="179"/>
                  </a:lnTo>
                  <a:lnTo>
                    <a:pt x="975" y="173"/>
                  </a:lnTo>
                  <a:lnTo>
                    <a:pt x="963" y="167"/>
                  </a:lnTo>
                  <a:lnTo>
                    <a:pt x="945" y="173"/>
                  </a:lnTo>
                  <a:lnTo>
                    <a:pt x="933" y="173"/>
                  </a:lnTo>
                  <a:lnTo>
                    <a:pt x="939" y="167"/>
                  </a:lnTo>
                  <a:lnTo>
                    <a:pt x="909" y="167"/>
                  </a:lnTo>
                  <a:lnTo>
                    <a:pt x="897" y="179"/>
                  </a:lnTo>
                  <a:lnTo>
                    <a:pt x="897" y="185"/>
                  </a:lnTo>
                  <a:lnTo>
                    <a:pt x="891" y="197"/>
                  </a:lnTo>
                  <a:lnTo>
                    <a:pt x="891" y="209"/>
                  </a:lnTo>
                  <a:lnTo>
                    <a:pt x="885" y="215"/>
                  </a:lnTo>
                  <a:lnTo>
                    <a:pt x="879" y="215"/>
                  </a:lnTo>
                  <a:lnTo>
                    <a:pt x="855" y="233"/>
                  </a:lnTo>
                  <a:lnTo>
                    <a:pt x="873" y="251"/>
                  </a:lnTo>
                  <a:lnTo>
                    <a:pt x="867" y="269"/>
                  </a:lnTo>
                  <a:lnTo>
                    <a:pt x="855" y="287"/>
                  </a:lnTo>
                  <a:lnTo>
                    <a:pt x="837" y="293"/>
                  </a:lnTo>
                  <a:lnTo>
                    <a:pt x="813" y="305"/>
                  </a:lnTo>
                  <a:lnTo>
                    <a:pt x="801" y="311"/>
                  </a:lnTo>
                  <a:lnTo>
                    <a:pt x="807" y="323"/>
                  </a:lnTo>
                  <a:lnTo>
                    <a:pt x="801" y="347"/>
                  </a:lnTo>
                  <a:lnTo>
                    <a:pt x="789" y="359"/>
                  </a:lnTo>
                  <a:lnTo>
                    <a:pt x="784" y="371"/>
                  </a:lnTo>
                  <a:lnTo>
                    <a:pt x="778" y="365"/>
                  </a:lnTo>
                  <a:lnTo>
                    <a:pt x="772" y="377"/>
                  </a:lnTo>
                  <a:lnTo>
                    <a:pt x="772" y="383"/>
                  </a:lnTo>
                  <a:lnTo>
                    <a:pt x="760" y="371"/>
                  </a:lnTo>
                  <a:lnTo>
                    <a:pt x="748" y="377"/>
                  </a:lnTo>
                  <a:lnTo>
                    <a:pt x="760" y="371"/>
                  </a:lnTo>
                  <a:lnTo>
                    <a:pt x="748" y="353"/>
                  </a:lnTo>
                  <a:lnTo>
                    <a:pt x="754" y="347"/>
                  </a:lnTo>
                  <a:lnTo>
                    <a:pt x="754" y="335"/>
                  </a:lnTo>
                  <a:lnTo>
                    <a:pt x="760" y="317"/>
                  </a:lnTo>
                  <a:lnTo>
                    <a:pt x="766" y="299"/>
                  </a:lnTo>
                  <a:lnTo>
                    <a:pt x="730" y="299"/>
                  </a:lnTo>
                  <a:lnTo>
                    <a:pt x="724" y="299"/>
                  </a:lnTo>
                  <a:lnTo>
                    <a:pt x="730" y="293"/>
                  </a:lnTo>
                  <a:lnTo>
                    <a:pt x="718" y="287"/>
                  </a:lnTo>
                  <a:lnTo>
                    <a:pt x="700" y="281"/>
                  </a:lnTo>
                  <a:lnTo>
                    <a:pt x="688" y="269"/>
                  </a:lnTo>
                  <a:lnTo>
                    <a:pt x="664" y="257"/>
                  </a:lnTo>
                  <a:lnTo>
                    <a:pt x="640" y="263"/>
                  </a:lnTo>
                  <a:lnTo>
                    <a:pt x="652" y="245"/>
                  </a:lnTo>
                  <a:lnTo>
                    <a:pt x="646" y="233"/>
                  </a:lnTo>
                  <a:lnTo>
                    <a:pt x="634" y="233"/>
                  </a:lnTo>
                  <a:lnTo>
                    <a:pt x="628" y="245"/>
                  </a:lnTo>
                  <a:lnTo>
                    <a:pt x="634" y="233"/>
                  </a:lnTo>
                  <a:lnTo>
                    <a:pt x="634" y="227"/>
                  </a:lnTo>
                  <a:lnTo>
                    <a:pt x="652" y="197"/>
                  </a:lnTo>
                  <a:lnTo>
                    <a:pt x="682" y="179"/>
                  </a:lnTo>
                  <a:lnTo>
                    <a:pt x="688" y="173"/>
                  </a:lnTo>
                  <a:lnTo>
                    <a:pt x="700" y="167"/>
                  </a:lnTo>
                  <a:lnTo>
                    <a:pt x="706" y="167"/>
                  </a:lnTo>
                  <a:lnTo>
                    <a:pt x="712" y="161"/>
                  </a:lnTo>
                  <a:lnTo>
                    <a:pt x="718" y="161"/>
                  </a:lnTo>
                  <a:lnTo>
                    <a:pt x="742" y="155"/>
                  </a:lnTo>
                  <a:lnTo>
                    <a:pt x="742" y="149"/>
                  </a:lnTo>
                  <a:lnTo>
                    <a:pt x="724" y="143"/>
                  </a:lnTo>
                  <a:lnTo>
                    <a:pt x="730" y="143"/>
                  </a:lnTo>
                  <a:lnTo>
                    <a:pt x="712" y="137"/>
                  </a:lnTo>
                  <a:lnTo>
                    <a:pt x="736" y="137"/>
                  </a:lnTo>
                  <a:lnTo>
                    <a:pt x="754" y="143"/>
                  </a:lnTo>
                  <a:lnTo>
                    <a:pt x="760" y="137"/>
                  </a:lnTo>
                  <a:lnTo>
                    <a:pt x="766" y="137"/>
                  </a:lnTo>
                  <a:lnTo>
                    <a:pt x="772" y="137"/>
                  </a:lnTo>
                  <a:lnTo>
                    <a:pt x="784" y="137"/>
                  </a:lnTo>
                  <a:lnTo>
                    <a:pt x="813" y="120"/>
                  </a:lnTo>
                  <a:lnTo>
                    <a:pt x="813" y="114"/>
                  </a:lnTo>
                  <a:lnTo>
                    <a:pt x="789" y="114"/>
                  </a:lnTo>
                  <a:lnTo>
                    <a:pt x="772" y="102"/>
                  </a:lnTo>
                  <a:lnTo>
                    <a:pt x="801" y="108"/>
                  </a:lnTo>
                  <a:lnTo>
                    <a:pt x="813" y="114"/>
                  </a:lnTo>
                  <a:lnTo>
                    <a:pt x="843" y="102"/>
                  </a:lnTo>
                  <a:close/>
                </a:path>
              </a:pathLst>
            </a:custGeom>
            <a:solidFill>
              <a:srgbClr val="E1E1E1"/>
            </a:solidFill>
            <a:ln w="9525">
              <a:solidFill>
                <a:srgbClr val="000000"/>
              </a:solidFill>
              <a:round/>
              <a:headEnd/>
              <a:tailEnd/>
            </a:ln>
          </p:spPr>
          <p:txBody>
            <a:bodyPr/>
            <a:lstStyle/>
            <a:p>
              <a:pPr algn="ctr"/>
              <a:endParaRPr lang="en-US"/>
            </a:p>
          </p:txBody>
        </p:sp>
        <p:sp>
          <p:nvSpPr>
            <p:cNvPr id="21934" name="Freeform 451"/>
            <p:cNvSpPr>
              <a:spLocks/>
            </p:cNvSpPr>
            <p:nvPr/>
          </p:nvSpPr>
          <p:spPr bwMode="auto">
            <a:xfrm>
              <a:off x="1875" y="1164"/>
              <a:ext cx="280" cy="222"/>
            </a:xfrm>
            <a:custGeom>
              <a:avLst/>
              <a:gdLst>
                <a:gd name="T0" fmla="*/ 228 w 311"/>
                <a:gd name="T1" fmla="*/ 42 h 197"/>
                <a:gd name="T2" fmla="*/ 216 w 311"/>
                <a:gd name="T3" fmla="*/ 36 h 197"/>
                <a:gd name="T4" fmla="*/ 204 w 311"/>
                <a:gd name="T5" fmla="*/ 30 h 197"/>
                <a:gd name="T6" fmla="*/ 180 w 311"/>
                <a:gd name="T7" fmla="*/ 42 h 197"/>
                <a:gd name="T8" fmla="*/ 186 w 311"/>
                <a:gd name="T9" fmla="*/ 24 h 197"/>
                <a:gd name="T10" fmla="*/ 192 w 311"/>
                <a:gd name="T11" fmla="*/ 24 h 197"/>
                <a:gd name="T12" fmla="*/ 144 w 311"/>
                <a:gd name="T13" fmla="*/ 24 h 197"/>
                <a:gd name="T14" fmla="*/ 144 w 311"/>
                <a:gd name="T15" fmla="*/ 24 h 197"/>
                <a:gd name="T16" fmla="*/ 132 w 311"/>
                <a:gd name="T17" fmla="*/ 24 h 197"/>
                <a:gd name="T18" fmla="*/ 120 w 311"/>
                <a:gd name="T19" fmla="*/ 18 h 197"/>
                <a:gd name="T20" fmla="*/ 102 w 311"/>
                <a:gd name="T21" fmla="*/ 6 h 197"/>
                <a:gd name="T22" fmla="*/ 78 w 311"/>
                <a:gd name="T23" fmla="*/ 12 h 197"/>
                <a:gd name="T24" fmla="*/ 72 w 311"/>
                <a:gd name="T25" fmla="*/ 18 h 197"/>
                <a:gd name="T26" fmla="*/ 66 w 311"/>
                <a:gd name="T27" fmla="*/ 36 h 197"/>
                <a:gd name="T28" fmla="*/ 48 w 311"/>
                <a:gd name="T29" fmla="*/ 24 h 197"/>
                <a:gd name="T30" fmla="*/ 24 w 311"/>
                <a:gd name="T31" fmla="*/ 12 h 197"/>
                <a:gd name="T32" fmla="*/ 6 w 311"/>
                <a:gd name="T33" fmla="*/ 54 h 197"/>
                <a:gd name="T34" fmla="*/ 36 w 311"/>
                <a:gd name="T35" fmla="*/ 60 h 197"/>
                <a:gd name="T36" fmla="*/ 84 w 311"/>
                <a:gd name="T37" fmla="*/ 54 h 197"/>
                <a:gd name="T38" fmla="*/ 126 w 311"/>
                <a:gd name="T39" fmla="*/ 54 h 197"/>
                <a:gd name="T40" fmla="*/ 138 w 311"/>
                <a:gd name="T41" fmla="*/ 66 h 197"/>
                <a:gd name="T42" fmla="*/ 132 w 311"/>
                <a:gd name="T43" fmla="*/ 84 h 197"/>
                <a:gd name="T44" fmla="*/ 168 w 311"/>
                <a:gd name="T45" fmla="*/ 78 h 197"/>
                <a:gd name="T46" fmla="*/ 156 w 311"/>
                <a:gd name="T47" fmla="*/ 114 h 197"/>
                <a:gd name="T48" fmla="*/ 198 w 311"/>
                <a:gd name="T49" fmla="*/ 126 h 197"/>
                <a:gd name="T50" fmla="*/ 150 w 311"/>
                <a:gd name="T51" fmla="*/ 120 h 197"/>
                <a:gd name="T52" fmla="*/ 108 w 311"/>
                <a:gd name="T53" fmla="*/ 144 h 197"/>
                <a:gd name="T54" fmla="*/ 66 w 311"/>
                <a:gd name="T55" fmla="*/ 149 h 197"/>
                <a:gd name="T56" fmla="*/ 114 w 311"/>
                <a:gd name="T57" fmla="*/ 149 h 197"/>
                <a:gd name="T58" fmla="*/ 126 w 311"/>
                <a:gd name="T59" fmla="*/ 149 h 197"/>
                <a:gd name="T60" fmla="*/ 138 w 311"/>
                <a:gd name="T61" fmla="*/ 167 h 197"/>
                <a:gd name="T62" fmla="*/ 162 w 311"/>
                <a:gd name="T63" fmla="*/ 185 h 197"/>
                <a:gd name="T64" fmla="*/ 180 w 311"/>
                <a:gd name="T65" fmla="*/ 167 h 197"/>
                <a:gd name="T66" fmla="*/ 210 w 311"/>
                <a:gd name="T67" fmla="*/ 173 h 197"/>
                <a:gd name="T68" fmla="*/ 228 w 311"/>
                <a:gd name="T69" fmla="*/ 179 h 197"/>
                <a:gd name="T70" fmla="*/ 240 w 311"/>
                <a:gd name="T71" fmla="*/ 167 h 197"/>
                <a:gd name="T72" fmla="*/ 240 w 311"/>
                <a:gd name="T73" fmla="*/ 155 h 197"/>
                <a:gd name="T74" fmla="*/ 222 w 311"/>
                <a:gd name="T75" fmla="*/ 144 h 197"/>
                <a:gd name="T76" fmla="*/ 222 w 311"/>
                <a:gd name="T77" fmla="*/ 138 h 197"/>
                <a:gd name="T78" fmla="*/ 216 w 311"/>
                <a:gd name="T79" fmla="*/ 126 h 197"/>
                <a:gd name="T80" fmla="*/ 228 w 311"/>
                <a:gd name="T81" fmla="*/ 120 h 197"/>
                <a:gd name="T82" fmla="*/ 246 w 311"/>
                <a:gd name="T83" fmla="*/ 126 h 197"/>
                <a:gd name="T84" fmla="*/ 257 w 311"/>
                <a:gd name="T85" fmla="*/ 126 h 197"/>
                <a:gd name="T86" fmla="*/ 257 w 311"/>
                <a:gd name="T87" fmla="*/ 138 h 197"/>
                <a:gd name="T88" fmla="*/ 269 w 311"/>
                <a:gd name="T89" fmla="*/ 144 h 197"/>
                <a:gd name="T90" fmla="*/ 281 w 311"/>
                <a:gd name="T91" fmla="*/ 132 h 197"/>
                <a:gd name="T92" fmla="*/ 293 w 311"/>
                <a:gd name="T93" fmla="*/ 126 h 197"/>
                <a:gd name="T94" fmla="*/ 305 w 311"/>
                <a:gd name="T95" fmla="*/ 120 h 197"/>
                <a:gd name="T96" fmla="*/ 299 w 311"/>
                <a:gd name="T97" fmla="*/ 114 h 197"/>
                <a:gd name="T98" fmla="*/ 281 w 311"/>
                <a:gd name="T99" fmla="*/ 114 h 197"/>
                <a:gd name="T100" fmla="*/ 281 w 311"/>
                <a:gd name="T101" fmla="*/ 108 h 197"/>
                <a:gd name="T102" fmla="*/ 281 w 311"/>
                <a:gd name="T103" fmla="*/ 102 h 197"/>
                <a:gd name="T104" fmla="*/ 275 w 311"/>
                <a:gd name="T105" fmla="*/ 90 h 197"/>
                <a:gd name="T106" fmla="*/ 263 w 311"/>
                <a:gd name="T107" fmla="*/ 90 h 197"/>
                <a:gd name="T108" fmla="*/ 246 w 311"/>
                <a:gd name="T109" fmla="*/ 90 h 197"/>
                <a:gd name="T110" fmla="*/ 240 w 311"/>
                <a:gd name="T111" fmla="*/ 84 h 197"/>
                <a:gd name="T112" fmla="*/ 251 w 311"/>
                <a:gd name="T113" fmla="*/ 78 h 197"/>
                <a:gd name="T114" fmla="*/ 246 w 311"/>
                <a:gd name="T115" fmla="*/ 72 h 197"/>
                <a:gd name="T116" fmla="*/ 228 w 311"/>
                <a:gd name="T117" fmla="*/ 66 h 197"/>
                <a:gd name="T118" fmla="*/ 228 w 311"/>
                <a:gd name="T119" fmla="*/ 66 h 197"/>
                <a:gd name="T120" fmla="*/ 240 w 311"/>
                <a:gd name="T121" fmla="*/ 48 h 197"/>
                <a:gd name="T122" fmla="*/ 210 w 311"/>
                <a:gd name="T123" fmla="*/ 60 h 19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11"/>
                <a:gd name="T187" fmla="*/ 0 h 197"/>
                <a:gd name="T188" fmla="*/ 311 w 311"/>
                <a:gd name="T189" fmla="*/ 197 h 19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11" h="197">
                  <a:moveTo>
                    <a:pt x="216" y="48"/>
                  </a:moveTo>
                  <a:lnTo>
                    <a:pt x="216" y="54"/>
                  </a:lnTo>
                  <a:lnTo>
                    <a:pt x="234" y="42"/>
                  </a:lnTo>
                  <a:lnTo>
                    <a:pt x="228" y="42"/>
                  </a:lnTo>
                  <a:lnTo>
                    <a:pt x="210" y="48"/>
                  </a:lnTo>
                  <a:lnTo>
                    <a:pt x="222" y="42"/>
                  </a:lnTo>
                  <a:lnTo>
                    <a:pt x="228" y="36"/>
                  </a:lnTo>
                  <a:lnTo>
                    <a:pt x="216" y="36"/>
                  </a:lnTo>
                  <a:lnTo>
                    <a:pt x="204" y="42"/>
                  </a:lnTo>
                  <a:lnTo>
                    <a:pt x="204" y="36"/>
                  </a:lnTo>
                  <a:lnTo>
                    <a:pt x="198" y="42"/>
                  </a:lnTo>
                  <a:lnTo>
                    <a:pt x="204" y="30"/>
                  </a:lnTo>
                  <a:lnTo>
                    <a:pt x="192" y="36"/>
                  </a:lnTo>
                  <a:lnTo>
                    <a:pt x="204" y="30"/>
                  </a:lnTo>
                  <a:lnTo>
                    <a:pt x="198" y="30"/>
                  </a:lnTo>
                  <a:lnTo>
                    <a:pt x="180" y="42"/>
                  </a:lnTo>
                  <a:lnTo>
                    <a:pt x="186" y="36"/>
                  </a:lnTo>
                  <a:lnTo>
                    <a:pt x="204" y="30"/>
                  </a:lnTo>
                  <a:lnTo>
                    <a:pt x="186" y="24"/>
                  </a:lnTo>
                  <a:lnTo>
                    <a:pt x="180" y="30"/>
                  </a:lnTo>
                  <a:lnTo>
                    <a:pt x="186" y="24"/>
                  </a:lnTo>
                  <a:lnTo>
                    <a:pt x="174" y="30"/>
                  </a:lnTo>
                  <a:lnTo>
                    <a:pt x="192" y="24"/>
                  </a:lnTo>
                  <a:lnTo>
                    <a:pt x="186" y="18"/>
                  </a:lnTo>
                  <a:lnTo>
                    <a:pt x="156" y="18"/>
                  </a:lnTo>
                  <a:lnTo>
                    <a:pt x="168" y="24"/>
                  </a:lnTo>
                  <a:lnTo>
                    <a:pt x="144" y="24"/>
                  </a:lnTo>
                  <a:lnTo>
                    <a:pt x="150" y="30"/>
                  </a:lnTo>
                  <a:lnTo>
                    <a:pt x="144" y="24"/>
                  </a:lnTo>
                  <a:lnTo>
                    <a:pt x="144" y="30"/>
                  </a:lnTo>
                  <a:lnTo>
                    <a:pt x="144" y="24"/>
                  </a:lnTo>
                  <a:lnTo>
                    <a:pt x="144" y="18"/>
                  </a:lnTo>
                  <a:lnTo>
                    <a:pt x="138" y="18"/>
                  </a:lnTo>
                  <a:lnTo>
                    <a:pt x="132" y="18"/>
                  </a:lnTo>
                  <a:lnTo>
                    <a:pt x="132" y="24"/>
                  </a:lnTo>
                  <a:lnTo>
                    <a:pt x="126" y="24"/>
                  </a:lnTo>
                  <a:lnTo>
                    <a:pt x="120" y="24"/>
                  </a:lnTo>
                  <a:lnTo>
                    <a:pt x="126" y="18"/>
                  </a:lnTo>
                  <a:lnTo>
                    <a:pt x="120" y="18"/>
                  </a:lnTo>
                  <a:lnTo>
                    <a:pt x="138" y="12"/>
                  </a:lnTo>
                  <a:lnTo>
                    <a:pt x="132" y="0"/>
                  </a:lnTo>
                  <a:lnTo>
                    <a:pt x="102" y="0"/>
                  </a:lnTo>
                  <a:lnTo>
                    <a:pt x="102" y="6"/>
                  </a:lnTo>
                  <a:lnTo>
                    <a:pt x="90" y="6"/>
                  </a:lnTo>
                  <a:lnTo>
                    <a:pt x="84" y="6"/>
                  </a:lnTo>
                  <a:lnTo>
                    <a:pt x="96" y="12"/>
                  </a:lnTo>
                  <a:lnTo>
                    <a:pt x="78" y="12"/>
                  </a:lnTo>
                  <a:lnTo>
                    <a:pt x="90" y="12"/>
                  </a:lnTo>
                  <a:lnTo>
                    <a:pt x="72" y="12"/>
                  </a:lnTo>
                  <a:lnTo>
                    <a:pt x="72" y="18"/>
                  </a:lnTo>
                  <a:lnTo>
                    <a:pt x="78" y="24"/>
                  </a:lnTo>
                  <a:lnTo>
                    <a:pt x="60" y="24"/>
                  </a:lnTo>
                  <a:lnTo>
                    <a:pt x="60" y="30"/>
                  </a:lnTo>
                  <a:lnTo>
                    <a:pt x="66" y="36"/>
                  </a:lnTo>
                  <a:lnTo>
                    <a:pt x="54" y="42"/>
                  </a:lnTo>
                  <a:lnTo>
                    <a:pt x="36" y="42"/>
                  </a:lnTo>
                  <a:lnTo>
                    <a:pt x="60" y="36"/>
                  </a:lnTo>
                  <a:lnTo>
                    <a:pt x="48" y="24"/>
                  </a:lnTo>
                  <a:lnTo>
                    <a:pt x="72" y="6"/>
                  </a:lnTo>
                  <a:lnTo>
                    <a:pt x="90" y="0"/>
                  </a:lnTo>
                  <a:lnTo>
                    <a:pt x="48" y="0"/>
                  </a:lnTo>
                  <a:lnTo>
                    <a:pt x="24" y="12"/>
                  </a:lnTo>
                  <a:lnTo>
                    <a:pt x="0" y="36"/>
                  </a:lnTo>
                  <a:lnTo>
                    <a:pt x="24" y="42"/>
                  </a:lnTo>
                  <a:lnTo>
                    <a:pt x="0" y="42"/>
                  </a:lnTo>
                  <a:lnTo>
                    <a:pt x="6" y="54"/>
                  </a:lnTo>
                  <a:lnTo>
                    <a:pt x="18" y="54"/>
                  </a:lnTo>
                  <a:lnTo>
                    <a:pt x="24" y="54"/>
                  </a:lnTo>
                  <a:lnTo>
                    <a:pt x="36" y="60"/>
                  </a:lnTo>
                  <a:lnTo>
                    <a:pt x="84" y="60"/>
                  </a:lnTo>
                  <a:lnTo>
                    <a:pt x="72" y="54"/>
                  </a:lnTo>
                  <a:lnTo>
                    <a:pt x="90" y="60"/>
                  </a:lnTo>
                  <a:lnTo>
                    <a:pt x="84" y="54"/>
                  </a:lnTo>
                  <a:lnTo>
                    <a:pt x="120" y="60"/>
                  </a:lnTo>
                  <a:lnTo>
                    <a:pt x="114" y="54"/>
                  </a:lnTo>
                  <a:lnTo>
                    <a:pt x="126" y="48"/>
                  </a:lnTo>
                  <a:lnTo>
                    <a:pt x="126" y="54"/>
                  </a:lnTo>
                  <a:lnTo>
                    <a:pt x="138" y="54"/>
                  </a:lnTo>
                  <a:lnTo>
                    <a:pt x="132" y="60"/>
                  </a:lnTo>
                  <a:lnTo>
                    <a:pt x="144" y="60"/>
                  </a:lnTo>
                  <a:lnTo>
                    <a:pt x="138" y="66"/>
                  </a:lnTo>
                  <a:lnTo>
                    <a:pt x="144" y="66"/>
                  </a:lnTo>
                  <a:lnTo>
                    <a:pt x="150" y="72"/>
                  </a:lnTo>
                  <a:lnTo>
                    <a:pt x="138" y="78"/>
                  </a:lnTo>
                  <a:lnTo>
                    <a:pt x="132" y="84"/>
                  </a:lnTo>
                  <a:lnTo>
                    <a:pt x="150" y="78"/>
                  </a:lnTo>
                  <a:lnTo>
                    <a:pt x="156" y="78"/>
                  </a:lnTo>
                  <a:lnTo>
                    <a:pt x="162" y="84"/>
                  </a:lnTo>
                  <a:lnTo>
                    <a:pt x="168" y="78"/>
                  </a:lnTo>
                  <a:lnTo>
                    <a:pt x="168" y="90"/>
                  </a:lnTo>
                  <a:lnTo>
                    <a:pt x="174" y="90"/>
                  </a:lnTo>
                  <a:lnTo>
                    <a:pt x="168" y="108"/>
                  </a:lnTo>
                  <a:lnTo>
                    <a:pt x="156" y="114"/>
                  </a:lnTo>
                  <a:lnTo>
                    <a:pt x="180" y="114"/>
                  </a:lnTo>
                  <a:lnTo>
                    <a:pt x="186" y="108"/>
                  </a:lnTo>
                  <a:lnTo>
                    <a:pt x="204" y="120"/>
                  </a:lnTo>
                  <a:lnTo>
                    <a:pt x="198" y="126"/>
                  </a:lnTo>
                  <a:lnTo>
                    <a:pt x="180" y="126"/>
                  </a:lnTo>
                  <a:lnTo>
                    <a:pt x="174" y="126"/>
                  </a:lnTo>
                  <a:lnTo>
                    <a:pt x="180" y="120"/>
                  </a:lnTo>
                  <a:lnTo>
                    <a:pt x="150" y="120"/>
                  </a:lnTo>
                  <a:lnTo>
                    <a:pt x="132" y="126"/>
                  </a:lnTo>
                  <a:lnTo>
                    <a:pt x="138" y="138"/>
                  </a:lnTo>
                  <a:lnTo>
                    <a:pt x="108" y="138"/>
                  </a:lnTo>
                  <a:lnTo>
                    <a:pt x="108" y="144"/>
                  </a:lnTo>
                  <a:lnTo>
                    <a:pt x="102" y="149"/>
                  </a:lnTo>
                  <a:lnTo>
                    <a:pt x="102" y="138"/>
                  </a:lnTo>
                  <a:lnTo>
                    <a:pt x="84" y="138"/>
                  </a:lnTo>
                  <a:lnTo>
                    <a:pt x="66" y="149"/>
                  </a:lnTo>
                  <a:lnTo>
                    <a:pt x="84" y="155"/>
                  </a:lnTo>
                  <a:lnTo>
                    <a:pt x="96" y="155"/>
                  </a:lnTo>
                  <a:lnTo>
                    <a:pt x="102" y="149"/>
                  </a:lnTo>
                  <a:lnTo>
                    <a:pt x="114" y="149"/>
                  </a:lnTo>
                  <a:lnTo>
                    <a:pt x="114" y="144"/>
                  </a:lnTo>
                  <a:lnTo>
                    <a:pt x="120" y="149"/>
                  </a:lnTo>
                  <a:lnTo>
                    <a:pt x="120" y="155"/>
                  </a:lnTo>
                  <a:lnTo>
                    <a:pt x="126" y="149"/>
                  </a:lnTo>
                  <a:lnTo>
                    <a:pt x="132" y="149"/>
                  </a:lnTo>
                  <a:lnTo>
                    <a:pt x="132" y="155"/>
                  </a:lnTo>
                  <a:lnTo>
                    <a:pt x="138" y="161"/>
                  </a:lnTo>
                  <a:lnTo>
                    <a:pt x="138" y="167"/>
                  </a:lnTo>
                  <a:lnTo>
                    <a:pt x="150" y="167"/>
                  </a:lnTo>
                  <a:lnTo>
                    <a:pt x="138" y="173"/>
                  </a:lnTo>
                  <a:lnTo>
                    <a:pt x="150" y="179"/>
                  </a:lnTo>
                  <a:lnTo>
                    <a:pt x="162" y="185"/>
                  </a:lnTo>
                  <a:lnTo>
                    <a:pt x="204" y="197"/>
                  </a:lnTo>
                  <a:lnTo>
                    <a:pt x="204" y="191"/>
                  </a:lnTo>
                  <a:lnTo>
                    <a:pt x="192" y="179"/>
                  </a:lnTo>
                  <a:lnTo>
                    <a:pt x="180" y="167"/>
                  </a:lnTo>
                  <a:lnTo>
                    <a:pt x="198" y="173"/>
                  </a:lnTo>
                  <a:lnTo>
                    <a:pt x="198" y="167"/>
                  </a:lnTo>
                  <a:lnTo>
                    <a:pt x="210" y="179"/>
                  </a:lnTo>
                  <a:lnTo>
                    <a:pt x="210" y="173"/>
                  </a:lnTo>
                  <a:lnTo>
                    <a:pt x="216" y="179"/>
                  </a:lnTo>
                  <a:lnTo>
                    <a:pt x="222" y="185"/>
                  </a:lnTo>
                  <a:lnTo>
                    <a:pt x="228" y="185"/>
                  </a:lnTo>
                  <a:lnTo>
                    <a:pt x="228" y="179"/>
                  </a:lnTo>
                  <a:lnTo>
                    <a:pt x="234" y="179"/>
                  </a:lnTo>
                  <a:lnTo>
                    <a:pt x="234" y="167"/>
                  </a:lnTo>
                  <a:lnTo>
                    <a:pt x="240" y="173"/>
                  </a:lnTo>
                  <a:lnTo>
                    <a:pt x="240" y="167"/>
                  </a:lnTo>
                  <a:lnTo>
                    <a:pt x="240" y="161"/>
                  </a:lnTo>
                  <a:lnTo>
                    <a:pt x="234" y="155"/>
                  </a:lnTo>
                  <a:lnTo>
                    <a:pt x="240" y="155"/>
                  </a:lnTo>
                  <a:lnTo>
                    <a:pt x="234" y="149"/>
                  </a:lnTo>
                  <a:lnTo>
                    <a:pt x="228" y="149"/>
                  </a:lnTo>
                  <a:lnTo>
                    <a:pt x="222" y="144"/>
                  </a:lnTo>
                  <a:lnTo>
                    <a:pt x="228" y="138"/>
                  </a:lnTo>
                  <a:lnTo>
                    <a:pt x="222" y="144"/>
                  </a:lnTo>
                  <a:lnTo>
                    <a:pt x="222" y="138"/>
                  </a:lnTo>
                  <a:lnTo>
                    <a:pt x="222" y="132"/>
                  </a:lnTo>
                  <a:lnTo>
                    <a:pt x="216" y="132"/>
                  </a:lnTo>
                  <a:lnTo>
                    <a:pt x="216" y="126"/>
                  </a:lnTo>
                  <a:lnTo>
                    <a:pt x="210" y="120"/>
                  </a:lnTo>
                  <a:lnTo>
                    <a:pt x="222" y="126"/>
                  </a:lnTo>
                  <a:lnTo>
                    <a:pt x="228" y="126"/>
                  </a:lnTo>
                  <a:lnTo>
                    <a:pt x="228" y="120"/>
                  </a:lnTo>
                  <a:lnTo>
                    <a:pt x="234" y="120"/>
                  </a:lnTo>
                  <a:lnTo>
                    <a:pt x="228" y="120"/>
                  </a:lnTo>
                  <a:lnTo>
                    <a:pt x="240" y="120"/>
                  </a:lnTo>
                  <a:lnTo>
                    <a:pt x="246" y="126"/>
                  </a:lnTo>
                  <a:lnTo>
                    <a:pt x="251" y="120"/>
                  </a:lnTo>
                  <a:lnTo>
                    <a:pt x="246" y="126"/>
                  </a:lnTo>
                  <a:lnTo>
                    <a:pt x="269" y="120"/>
                  </a:lnTo>
                  <a:lnTo>
                    <a:pt x="257" y="126"/>
                  </a:lnTo>
                  <a:lnTo>
                    <a:pt x="246" y="132"/>
                  </a:lnTo>
                  <a:lnTo>
                    <a:pt x="251" y="132"/>
                  </a:lnTo>
                  <a:lnTo>
                    <a:pt x="251" y="138"/>
                  </a:lnTo>
                  <a:lnTo>
                    <a:pt x="257" y="138"/>
                  </a:lnTo>
                  <a:lnTo>
                    <a:pt x="251" y="144"/>
                  </a:lnTo>
                  <a:lnTo>
                    <a:pt x="257" y="138"/>
                  </a:lnTo>
                  <a:lnTo>
                    <a:pt x="263" y="144"/>
                  </a:lnTo>
                  <a:lnTo>
                    <a:pt x="269" y="144"/>
                  </a:lnTo>
                  <a:lnTo>
                    <a:pt x="269" y="138"/>
                  </a:lnTo>
                  <a:lnTo>
                    <a:pt x="269" y="132"/>
                  </a:lnTo>
                  <a:lnTo>
                    <a:pt x="275" y="126"/>
                  </a:lnTo>
                  <a:lnTo>
                    <a:pt x="281" y="132"/>
                  </a:lnTo>
                  <a:lnTo>
                    <a:pt x="287" y="126"/>
                  </a:lnTo>
                  <a:lnTo>
                    <a:pt x="293" y="126"/>
                  </a:lnTo>
                  <a:lnTo>
                    <a:pt x="287" y="120"/>
                  </a:lnTo>
                  <a:lnTo>
                    <a:pt x="293" y="120"/>
                  </a:lnTo>
                  <a:lnTo>
                    <a:pt x="305" y="120"/>
                  </a:lnTo>
                  <a:lnTo>
                    <a:pt x="305" y="114"/>
                  </a:lnTo>
                  <a:lnTo>
                    <a:pt x="311" y="114"/>
                  </a:lnTo>
                  <a:lnTo>
                    <a:pt x="299" y="108"/>
                  </a:lnTo>
                  <a:lnTo>
                    <a:pt x="299" y="114"/>
                  </a:lnTo>
                  <a:lnTo>
                    <a:pt x="293" y="114"/>
                  </a:lnTo>
                  <a:lnTo>
                    <a:pt x="293" y="108"/>
                  </a:lnTo>
                  <a:lnTo>
                    <a:pt x="281" y="114"/>
                  </a:lnTo>
                  <a:lnTo>
                    <a:pt x="287" y="108"/>
                  </a:lnTo>
                  <a:lnTo>
                    <a:pt x="269" y="108"/>
                  </a:lnTo>
                  <a:lnTo>
                    <a:pt x="281" y="108"/>
                  </a:lnTo>
                  <a:lnTo>
                    <a:pt x="269" y="108"/>
                  </a:lnTo>
                  <a:lnTo>
                    <a:pt x="275" y="102"/>
                  </a:lnTo>
                  <a:lnTo>
                    <a:pt x="269" y="102"/>
                  </a:lnTo>
                  <a:lnTo>
                    <a:pt x="281" y="102"/>
                  </a:lnTo>
                  <a:lnTo>
                    <a:pt x="275" y="96"/>
                  </a:lnTo>
                  <a:lnTo>
                    <a:pt x="269" y="96"/>
                  </a:lnTo>
                  <a:lnTo>
                    <a:pt x="275" y="90"/>
                  </a:lnTo>
                  <a:lnTo>
                    <a:pt x="269" y="96"/>
                  </a:lnTo>
                  <a:lnTo>
                    <a:pt x="263" y="96"/>
                  </a:lnTo>
                  <a:lnTo>
                    <a:pt x="257" y="96"/>
                  </a:lnTo>
                  <a:lnTo>
                    <a:pt x="263" y="90"/>
                  </a:lnTo>
                  <a:lnTo>
                    <a:pt x="251" y="96"/>
                  </a:lnTo>
                  <a:lnTo>
                    <a:pt x="257" y="90"/>
                  </a:lnTo>
                  <a:lnTo>
                    <a:pt x="251" y="90"/>
                  </a:lnTo>
                  <a:lnTo>
                    <a:pt x="246" y="90"/>
                  </a:lnTo>
                  <a:lnTo>
                    <a:pt x="240" y="90"/>
                  </a:lnTo>
                  <a:lnTo>
                    <a:pt x="251" y="84"/>
                  </a:lnTo>
                  <a:lnTo>
                    <a:pt x="234" y="84"/>
                  </a:lnTo>
                  <a:lnTo>
                    <a:pt x="240" y="84"/>
                  </a:lnTo>
                  <a:lnTo>
                    <a:pt x="234" y="78"/>
                  </a:lnTo>
                  <a:lnTo>
                    <a:pt x="246" y="78"/>
                  </a:lnTo>
                  <a:lnTo>
                    <a:pt x="240" y="78"/>
                  </a:lnTo>
                  <a:lnTo>
                    <a:pt x="251" y="78"/>
                  </a:lnTo>
                  <a:lnTo>
                    <a:pt x="234" y="72"/>
                  </a:lnTo>
                  <a:lnTo>
                    <a:pt x="240" y="72"/>
                  </a:lnTo>
                  <a:lnTo>
                    <a:pt x="234" y="72"/>
                  </a:lnTo>
                  <a:lnTo>
                    <a:pt x="246" y="72"/>
                  </a:lnTo>
                  <a:lnTo>
                    <a:pt x="240" y="72"/>
                  </a:lnTo>
                  <a:lnTo>
                    <a:pt x="263" y="72"/>
                  </a:lnTo>
                  <a:lnTo>
                    <a:pt x="246" y="66"/>
                  </a:lnTo>
                  <a:lnTo>
                    <a:pt x="228" y="66"/>
                  </a:lnTo>
                  <a:lnTo>
                    <a:pt x="263" y="60"/>
                  </a:lnTo>
                  <a:lnTo>
                    <a:pt x="257" y="54"/>
                  </a:lnTo>
                  <a:lnTo>
                    <a:pt x="240" y="60"/>
                  </a:lnTo>
                  <a:lnTo>
                    <a:pt x="228" y="66"/>
                  </a:lnTo>
                  <a:lnTo>
                    <a:pt x="251" y="54"/>
                  </a:lnTo>
                  <a:lnTo>
                    <a:pt x="228" y="60"/>
                  </a:lnTo>
                  <a:lnTo>
                    <a:pt x="257" y="48"/>
                  </a:lnTo>
                  <a:lnTo>
                    <a:pt x="240" y="48"/>
                  </a:lnTo>
                  <a:lnTo>
                    <a:pt x="234" y="48"/>
                  </a:lnTo>
                  <a:lnTo>
                    <a:pt x="240" y="42"/>
                  </a:lnTo>
                  <a:lnTo>
                    <a:pt x="222" y="48"/>
                  </a:lnTo>
                  <a:lnTo>
                    <a:pt x="210" y="60"/>
                  </a:lnTo>
                  <a:lnTo>
                    <a:pt x="216" y="48"/>
                  </a:lnTo>
                  <a:close/>
                </a:path>
              </a:pathLst>
            </a:custGeom>
            <a:solidFill>
              <a:srgbClr val="E1E1E1"/>
            </a:solidFill>
            <a:ln w="9525">
              <a:solidFill>
                <a:srgbClr val="000000"/>
              </a:solidFill>
              <a:round/>
              <a:headEnd/>
              <a:tailEnd/>
            </a:ln>
          </p:spPr>
          <p:txBody>
            <a:bodyPr/>
            <a:lstStyle/>
            <a:p>
              <a:pPr algn="ctr"/>
              <a:endParaRPr lang="en-US"/>
            </a:p>
          </p:txBody>
        </p:sp>
        <p:sp>
          <p:nvSpPr>
            <p:cNvPr id="21935" name="Freeform 452"/>
            <p:cNvSpPr>
              <a:spLocks/>
            </p:cNvSpPr>
            <p:nvPr/>
          </p:nvSpPr>
          <p:spPr bwMode="auto">
            <a:xfrm>
              <a:off x="1956" y="1016"/>
              <a:ext cx="345" cy="101"/>
            </a:xfrm>
            <a:custGeom>
              <a:avLst/>
              <a:gdLst>
                <a:gd name="T0" fmla="*/ 96 w 383"/>
                <a:gd name="T1" fmla="*/ 66 h 90"/>
                <a:gd name="T2" fmla="*/ 72 w 383"/>
                <a:gd name="T3" fmla="*/ 72 h 90"/>
                <a:gd name="T4" fmla="*/ 60 w 383"/>
                <a:gd name="T5" fmla="*/ 66 h 90"/>
                <a:gd name="T6" fmla="*/ 72 w 383"/>
                <a:gd name="T7" fmla="*/ 60 h 90"/>
                <a:gd name="T8" fmla="*/ 48 w 383"/>
                <a:gd name="T9" fmla="*/ 60 h 90"/>
                <a:gd name="T10" fmla="*/ 108 w 383"/>
                <a:gd name="T11" fmla="*/ 54 h 90"/>
                <a:gd name="T12" fmla="*/ 78 w 383"/>
                <a:gd name="T13" fmla="*/ 36 h 90"/>
                <a:gd name="T14" fmla="*/ 114 w 383"/>
                <a:gd name="T15" fmla="*/ 36 h 90"/>
                <a:gd name="T16" fmla="*/ 132 w 383"/>
                <a:gd name="T17" fmla="*/ 42 h 90"/>
                <a:gd name="T18" fmla="*/ 120 w 383"/>
                <a:gd name="T19" fmla="*/ 30 h 90"/>
                <a:gd name="T20" fmla="*/ 173 w 383"/>
                <a:gd name="T21" fmla="*/ 24 h 90"/>
                <a:gd name="T22" fmla="*/ 203 w 383"/>
                <a:gd name="T23" fmla="*/ 18 h 90"/>
                <a:gd name="T24" fmla="*/ 144 w 383"/>
                <a:gd name="T25" fmla="*/ 24 h 90"/>
                <a:gd name="T26" fmla="*/ 90 w 383"/>
                <a:gd name="T27" fmla="*/ 30 h 90"/>
                <a:gd name="T28" fmla="*/ 138 w 383"/>
                <a:gd name="T29" fmla="*/ 24 h 90"/>
                <a:gd name="T30" fmla="*/ 78 w 383"/>
                <a:gd name="T31" fmla="*/ 30 h 90"/>
                <a:gd name="T32" fmla="*/ 60 w 383"/>
                <a:gd name="T33" fmla="*/ 24 h 90"/>
                <a:gd name="T34" fmla="*/ 114 w 383"/>
                <a:gd name="T35" fmla="*/ 18 h 90"/>
                <a:gd name="T36" fmla="*/ 60 w 383"/>
                <a:gd name="T37" fmla="*/ 24 h 90"/>
                <a:gd name="T38" fmla="*/ 96 w 383"/>
                <a:gd name="T39" fmla="*/ 18 h 90"/>
                <a:gd name="T40" fmla="*/ 48 w 383"/>
                <a:gd name="T41" fmla="*/ 18 h 90"/>
                <a:gd name="T42" fmla="*/ 108 w 383"/>
                <a:gd name="T43" fmla="*/ 12 h 90"/>
                <a:gd name="T44" fmla="*/ 185 w 383"/>
                <a:gd name="T45" fmla="*/ 12 h 90"/>
                <a:gd name="T46" fmla="*/ 173 w 383"/>
                <a:gd name="T47" fmla="*/ 0 h 90"/>
                <a:gd name="T48" fmla="*/ 233 w 383"/>
                <a:gd name="T49" fmla="*/ 6 h 90"/>
                <a:gd name="T50" fmla="*/ 221 w 383"/>
                <a:gd name="T51" fmla="*/ 0 h 90"/>
                <a:gd name="T52" fmla="*/ 299 w 383"/>
                <a:gd name="T53" fmla="*/ 6 h 90"/>
                <a:gd name="T54" fmla="*/ 383 w 383"/>
                <a:gd name="T55" fmla="*/ 6 h 90"/>
                <a:gd name="T56" fmla="*/ 329 w 383"/>
                <a:gd name="T57" fmla="*/ 18 h 90"/>
                <a:gd name="T58" fmla="*/ 275 w 383"/>
                <a:gd name="T59" fmla="*/ 24 h 90"/>
                <a:gd name="T60" fmla="*/ 335 w 383"/>
                <a:gd name="T61" fmla="*/ 18 h 90"/>
                <a:gd name="T62" fmla="*/ 281 w 383"/>
                <a:gd name="T63" fmla="*/ 30 h 90"/>
                <a:gd name="T64" fmla="*/ 221 w 383"/>
                <a:gd name="T65" fmla="*/ 42 h 90"/>
                <a:gd name="T66" fmla="*/ 167 w 383"/>
                <a:gd name="T67" fmla="*/ 48 h 90"/>
                <a:gd name="T68" fmla="*/ 197 w 383"/>
                <a:gd name="T69" fmla="*/ 48 h 90"/>
                <a:gd name="T70" fmla="*/ 156 w 383"/>
                <a:gd name="T71" fmla="*/ 54 h 90"/>
                <a:gd name="T72" fmla="*/ 191 w 383"/>
                <a:gd name="T73" fmla="*/ 54 h 90"/>
                <a:gd name="T74" fmla="*/ 138 w 383"/>
                <a:gd name="T75" fmla="*/ 66 h 90"/>
                <a:gd name="T76" fmla="*/ 138 w 383"/>
                <a:gd name="T77" fmla="*/ 72 h 90"/>
                <a:gd name="T78" fmla="*/ 96 w 383"/>
                <a:gd name="T79" fmla="*/ 78 h 90"/>
                <a:gd name="T80" fmla="*/ 126 w 383"/>
                <a:gd name="T81" fmla="*/ 84 h 90"/>
                <a:gd name="T82" fmla="*/ 90 w 383"/>
                <a:gd name="T83" fmla="*/ 90 h 90"/>
                <a:gd name="T84" fmla="*/ 0 w 383"/>
                <a:gd name="T85" fmla="*/ 84 h 90"/>
                <a:gd name="T86" fmla="*/ 30 w 383"/>
                <a:gd name="T87" fmla="*/ 78 h 90"/>
                <a:gd name="T88" fmla="*/ 24 w 383"/>
                <a:gd name="T89" fmla="*/ 72 h 90"/>
                <a:gd name="T90" fmla="*/ 72 w 383"/>
                <a:gd name="T91" fmla="*/ 72 h 90"/>
                <a:gd name="T92" fmla="*/ 96 w 383"/>
                <a:gd name="T93" fmla="*/ 66 h 9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83"/>
                <a:gd name="T142" fmla="*/ 0 h 90"/>
                <a:gd name="T143" fmla="*/ 383 w 383"/>
                <a:gd name="T144" fmla="*/ 90 h 9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83" h="90">
                  <a:moveTo>
                    <a:pt x="96" y="66"/>
                  </a:moveTo>
                  <a:lnTo>
                    <a:pt x="72" y="72"/>
                  </a:lnTo>
                  <a:lnTo>
                    <a:pt x="60" y="66"/>
                  </a:lnTo>
                  <a:lnTo>
                    <a:pt x="72" y="60"/>
                  </a:lnTo>
                  <a:lnTo>
                    <a:pt x="48" y="60"/>
                  </a:lnTo>
                  <a:lnTo>
                    <a:pt x="108" y="54"/>
                  </a:lnTo>
                  <a:lnTo>
                    <a:pt x="78" y="36"/>
                  </a:lnTo>
                  <a:lnTo>
                    <a:pt x="114" y="36"/>
                  </a:lnTo>
                  <a:lnTo>
                    <a:pt x="132" y="42"/>
                  </a:lnTo>
                  <a:lnTo>
                    <a:pt x="120" y="30"/>
                  </a:lnTo>
                  <a:lnTo>
                    <a:pt x="173" y="24"/>
                  </a:lnTo>
                  <a:lnTo>
                    <a:pt x="203" y="18"/>
                  </a:lnTo>
                  <a:lnTo>
                    <a:pt x="144" y="24"/>
                  </a:lnTo>
                  <a:lnTo>
                    <a:pt x="90" y="30"/>
                  </a:lnTo>
                  <a:lnTo>
                    <a:pt x="138" y="24"/>
                  </a:lnTo>
                  <a:lnTo>
                    <a:pt x="78" y="30"/>
                  </a:lnTo>
                  <a:lnTo>
                    <a:pt x="60" y="24"/>
                  </a:lnTo>
                  <a:lnTo>
                    <a:pt x="114" y="18"/>
                  </a:lnTo>
                  <a:lnTo>
                    <a:pt x="60" y="24"/>
                  </a:lnTo>
                  <a:lnTo>
                    <a:pt x="96" y="18"/>
                  </a:lnTo>
                  <a:lnTo>
                    <a:pt x="48" y="18"/>
                  </a:lnTo>
                  <a:lnTo>
                    <a:pt x="108" y="12"/>
                  </a:lnTo>
                  <a:lnTo>
                    <a:pt x="185" y="12"/>
                  </a:lnTo>
                  <a:lnTo>
                    <a:pt x="173" y="0"/>
                  </a:lnTo>
                  <a:lnTo>
                    <a:pt x="233" y="6"/>
                  </a:lnTo>
                  <a:lnTo>
                    <a:pt x="221" y="0"/>
                  </a:lnTo>
                  <a:lnTo>
                    <a:pt x="299" y="6"/>
                  </a:lnTo>
                  <a:lnTo>
                    <a:pt x="383" y="6"/>
                  </a:lnTo>
                  <a:lnTo>
                    <a:pt x="329" y="18"/>
                  </a:lnTo>
                  <a:lnTo>
                    <a:pt x="275" y="24"/>
                  </a:lnTo>
                  <a:lnTo>
                    <a:pt x="335" y="18"/>
                  </a:lnTo>
                  <a:lnTo>
                    <a:pt x="281" y="30"/>
                  </a:lnTo>
                  <a:lnTo>
                    <a:pt x="221" y="42"/>
                  </a:lnTo>
                  <a:lnTo>
                    <a:pt x="167" y="48"/>
                  </a:lnTo>
                  <a:lnTo>
                    <a:pt x="197" y="48"/>
                  </a:lnTo>
                  <a:lnTo>
                    <a:pt x="156" y="54"/>
                  </a:lnTo>
                  <a:lnTo>
                    <a:pt x="191" y="54"/>
                  </a:lnTo>
                  <a:lnTo>
                    <a:pt x="138" y="66"/>
                  </a:lnTo>
                  <a:lnTo>
                    <a:pt x="138" y="72"/>
                  </a:lnTo>
                  <a:lnTo>
                    <a:pt x="96" y="78"/>
                  </a:lnTo>
                  <a:lnTo>
                    <a:pt x="126" y="84"/>
                  </a:lnTo>
                  <a:lnTo>
                    <a:pt x="90" y="90"/>
                  </a:lnTo>
                  <a:lnTo>
                    <a:pt x="0" y="84"/>
                  </a:lnTo>
                  <a:lnTo>
                    <a:pt x="30" y="78"/>
                  </a:lnTo>
                  <a:lnTo>
                    <a:pt x="24" y="72"/>
                  </a:lnTo>
                  <a:lnTo>
                    <a:pt x="72" y="72"/>
                  </a:lnTo>
                  <a:lnTo>
                    <a:pt x="96" y="66"/>
                  </a:lnTo>
                  <a:close/>
                </a:path>
              </a:pathLst>
            </a:custGeom>
            <a:solidFill>
              <a:srgbClr val="E1E1E1"/>
            </a:solidFill>
            <a:ln w="9525">
              <a:solidFill>
                <a:srgbClr val="000000"/>
              </a:solidFill>
              <a:round/>
              <a:headEnd/>
              <a:tailEnd/>
            </a:ln>
          </p:spPr>
          <p:txBody>
            <a:bodyPr/>
            <a:lstStyle/>
            <a:p>
              <a:pPr algn="ctr"/>
              <a:endParaRPr lang="en-US"/>
            </a:p>
          </p:txBody>
        </p:sp>
        <p:sp>
          <p:nvSpPr>
            <p:cNvPr id="21936" name="Freeform 453"/>
            <p:cNvSpPr>
              <a:spLocks/>
            </p:cNvSpPr>
            <p:nvPr/>
          </p:nvSpPr>
          <p:spPr bwMode="auto">
            <a:xfrm>
              <a:off x="1541" y="1171"/>
              <a:ext cx="189" cy="88"/>
            </a:xfrm>
            <a:custGeom>
              <a:avLst/>
              <a:gdLst>
                <a:gd name="T0" fmla="*/ 138 w 210"/>
                <a:gd name="T1" fmla="*/ 72 h 78"/>
                <a:gd name="T2" fmla="*/ 132 w 210"/>
                <a:gd name="T3" fmla="*/ 66 h 78"/>
                <a:gd name="T4" fmla="*/ 126 w 210"/>
                <a:gd name="T5" fmla="*/ 66 h 78"/>
                <a:gd name="T6" fmla="*/ 102 w 210"/>
                <a:gd name="T7" fmla="*/ 72 h 78"/>
                <a:gd name="T8" fmla="*/ 66 w 210"/>
                <a:gd name="T9" fmla="*/ 72 h 78"/>
                <a:gd name="T10" fmla="*/ 30 w 210"/>
                <a:gd name="T11" fmla="*/ 78 h 78"/>
                <a:gd name="T12" fmla="*/ 36 w 210"/>
                <a:gd name="T13" fmla="*/ 72 h 78"/>
                <a:gd name="T14" fmla="*/ 0 w 210"/>
                <a:gd name="T15" fmla="*/ 60 h 78"/>
                <a:gd name="T16" fmla="*/ 6 w 210"/>
                <a:gd name="T17" fmla="*/ 48 h 78"/>
                <a:gd name="T18" fmla="*/ 48 w 210"/>
                <a:gd name="T19" fmla="*/ 48 h 78"/>
                <a:gd name="T20" fmla="*/ 84 w 210"/>
                <a:gd name="T21" fmla="*/ 48 h 78"/>
                <a:gd name="T22" fmla="*/ 48 w 210"/>
                <a:gd name="T23" fmla="*/ 42 h 78"/>
                <a:gd name="T24" fmla="*/ 12 w 210"/>
                <a:gd name="T25" fmla="*/ 42 h 78"/>
                <a:gd name="T26" fmla="*/ 6 w 210"/>
                <a:gd name="T27" fmla="*/ 36 h 78"/>
                <a:gd name="T28" fmla="*/ 54 w 210"/>
                <a:gd name="T29" fmla="*/ 30 h 78"/>
                <a:gd name="T30" fmla="*/ 18 w 210"/>
                <a:gd name="T31" fmla="*/ 30 h 78"/>
                <a:gd name="T32" fmla="*/ 30 w 210"/>
                <a:gd name="T33" fmla="*/ 24 h 78"/>
                <a:gd name="T34" fmla="*/ 12 w 210"/>
                <a:gd name="T35" fmla="*/ 24 h 78"/>
                <a:gd name="T36" fmla="*/ 36 w 210"/>
                <a:gd name="T37" fmla="*/ 12 h 78"/>
                <a:gd name="T38" fmla="*/ 36 w 210"/>
                <a:gd name="T39" fmla="*/ 12 h 78"/>
                <a:gd name="T40" fmla="*/ 102 w 210"/>
                <a:gd name="T41" fmla="*/ 0 h 78"/>
                <a:gd name="T42" fmla="*/ 102 w 210"/>
                <a:gd name="T43" fmla="*/ 0 h 78"/>
                <a:gd name="T44" fmla="*/ 84 w 210"/>
                <a:gd name="T45" fmla="*/ 12 h 78"/>
                <a:gd name="T46" fmla="*/ 102 w 210"/>
                <a:gd name="T47" fmla="*/ 6 h 78"/>
                <a:gd name="T48" fmla="*/ 114 w 210"/>
                <a:gd name="T49" fmla="*/ 6 h 78"/>
                <a:gd name="T50" fmla="*/ 126 w 210"/>
                <a:gd name="T51" fmla="*/ 12 h 78"/>
                <a:gd name="T52" fmla="*/ 114 w 210"/>
                <a:gd name="T53" fmla="*/ 18 h 78"/>
                <a:gd name="T54" fmla="*/ 120 w 210"/>
                <a:gd name="T55" fmla="*/ 12 h 78"/>
                <a:gd name="T56" fmla="*/ 138 w 210"/>
                <a:gd name="T57" fmla="*/ 12 h 78"/>
                <a:gd name="T58" fmla="*/ 144 w 210"/>
                <a:gd name="T59" fmla="*/ 6 h 78"/>
                <a:gd name="T60" fmla="*/ 144 w 210"/>
                <a:gd name="T61" fmla="*/ 6 h 78"/>
                <a:gd name="T62" fmla="*/ 156 w 210"/>
                <a:gd name="T63" fmla="*/ 12 h 78"/>
                <a:gd name="T64" fmla="*/ 150 w 210"/>
                <a:gd name="T65" fmla="*/ 24 h 78"/>
                <a:gd name="T66" fmla="*/ 162 w 210"/>
                <a:gd name="T67" fmla="*/ 18 h 78"/>
                <a:gd name="T68" fmla="*/ 174 w 210"/>
                <a:gd name="T69" fmla="*/ 0 h 78"/>
                <a:gd name="T70" fmla="*/ 192 w 210"/>
                <a:gd name="T71" fmla="*/ 0 h 78"/>
                <a:gd name="T72" fmla="*/ 198 w 210"/>
                <a:gd name="T73" fmla="*/ 12 h 78"/>
                <a:gd name="T74" fmla="*/ 186 w 210"/>
                <a:gd name="T75" fmla="*/ 30 h 78"/>
                <a:gd name="T76" fmla="*/ 186 w 210"/>
                <a:gd name="T77" fmla="*/ 42 h 78"/>
                <a:gd name="T78" fmla="*/ 192 w 210"/>
                <a:gd name="T79" fmla="*/ 42 h 78"/>
                <a:gd name="T80" fmla="*/ 210 w 210"/>
                <a:gd name="T81" fmla="*/ 48 h 78"/>
                <a:gd name="T82" fmla="*/ 210 w 210"/>
                <a:gd name="T83" fmla="*/ 54 h 78"/>
                <a:gd name="T84" fmla="*/ 198 w 210"/>
                <a:gd name="T85" fmla="*/ 60 h 78"/>
                <a:gd name="T86" fmla="*/ 204 w 210"/>
                <a:gd name="T87" fmla="*/ 54 h 78"/>
                <a:gd name="T88" fmla="*/ 192 w 210"/>
                <a:gd name="T89" fmla="*/ 54 h 78"/>
                <a:gd name="T90" fmla="*/ 186 w 210"/>
                <a:gd name="T91" fmla="*/ 54 h 78"/>
                <a:gd name="T92" fmla="*/ 180 w 210"/>
                <a:gd name="T93" fmla="*/ 60 h 78"/>
                <a:gd name="T94" fmla="*/ 174 w 210"/>
                <a:gd name="T95" fmla="*/ 60 h 78"/>
                <a:gd name="T96" fmla="*/ 168 w 210"/>
                <a:gd name="T97" fmla="*/ 66 h 78"/>
                <a:gd name="T98" fmla="*/ 186 w 210"/>
                <a:gd name="T99" fmla="*/ 60 h 78"/>
                <a:gd name="T100" fmla="*/ 186 w 210"/>
                <a:gd name="T101" fmla="*/ 66 h 78"/>
                <a:gd name="T102" fmla="*/ 180 w 210"/>
                <a:gd name="T103" fmla="*/ 72 h 78"/>
                <a:gd name="T104" fmla="*/ 138 w 210"/>
                <a:gd name="T105" fmla="*/ 72 h 7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0"/>
                <a:gd name="T160" fmla="*/ 0 h 78"/>
                <a:gd name="T161" fmla="*/ 210 w 210"/>
                <a:gd name="T162" fmla="*/ 78 h 7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0" h="78">
                  <a:moveTo>
                    <a:pt x="138" y="72"/>
                  </a:moveTo>
                  <a:lnTo>
                    <a:pt x="132" y="66"/>
                  </a:lnTo>
                  <a:lnTo>
                    <a:pt x="126" y="66"/>
                  </a:lnTo>
                  <a:lnTo>
                    <a:pt x="102" y="72"/>
                  </a:lnTo>
                  <a:lnTo>
                    <a:pt x="66" y="72"/>
                  </a:lnTo>
                  <a:lnTo>
                    <a:pt x="30" y="78"/>
                  </a:lnTo>
                  <a:lnTo>
                    <a:pt x="36" y="72"/>
                  </a:lnTo>
                  <a:lnTo>
                    <a:pt x="0" y="60"/>
                  </a:lnTo>
                  <a:lnTo>
                    <a:pt x="6" y="48"/>
                  </a:lnTo>
                  <a:lnTo>
                    <a:pt x="48" y="48"/>
                  </a:lnTo>
                  <a:lnTo>
                    <a:pt x="84" y="48"/>
                  </a:lnTo>
                  <a:lnTo>
                    <a:pt x="48" y="42"/>
                  </a:lnTo>
                  <a:lnTo>
                    <a:pt x="12" y="42"/>
                  </a:lnTo>
                  <a:lnTo>
                    <a:pt x="6" y="36"/>
                  </a:lnTo>
                  <a:lnTo>
                    <a:pt x="54" y="30"/>
                  </a:lnTo>
                  <a:lnTo>
                    <a:pt x="18" y="30"/>
                  </a:lnTo>
                  <a:lnTo>
                    <a:pt x="30" y="24"/>
                  </a:lnTo>
                  <a:lnTo>
                    <a:pt x="12" y="24"/>
                  </a:lnTo>
                  <a:lnTo>
                    <a:pt x="36" y="12"/>
                  </a:lnTo>
                  <a:lnTo>
                    <a:pt x="102" y="0"/>
                  </a:lnTo>
                  <a:lnTo>
                    <a:pt x="84" y="12"/>
                  </a:lnTo>
                  <a:lnTo>
                    <a:pt x="102" y="6"/>
                  </a:lnTo>
                  <a:lnTo>
                    <a:pt x="114" y="6"/>
                  </a:lnTo>
                  <a:lnTo>
                    <a:pt x="126" y="12"/>
                  </a:lnTo>
                  <a:lnTo>
                    <a:pt x="114" y="18"/>
                  </a:lnTo>
                  <a:lnTo>
                    <a:pt x="120" y="12"/>
                  </a:lnTo>
                  <a:lnTo>
                    <a:pt x="138" y="12"/>
                  </a:lnTo>
                  <a:lnTo>
                    <a:pt x="144" y="6"/>
                  </a:lnTo>
                  <a:lnTo>
                    <a:pt x="156" y="12"/>
                  </a:lnTo>
                  <a:lnTo>
                    <a:pt x="150" y="24"/>
                  </a:lnTo>
                  <a:lnTo>
                    <a:pt x="162" y="18"/>
                  </a:lnTo>
                  <a:lnTo>
                    <a:pt x="174" y="0"/>
                  </a:lnTo>
                  <a:lnTo>
                    <a:pt x="192" y="0"/>
                  </a:lnTo>
                  <a:lnTo>
                    <a:pt x="198" y="12"/>
                  </a:lnTo>
                  <a:lnTo>
                    <a:pt x="186" y="30"/>
                  </a:lnTo>
                  <a:lnTo>
                    <a:pt x="186" y="42"/>
                  </a:lnTo>
                  <a:lnTo>
                    <a:pt x="192" y="42"/>
                  </a:lnTo>
                  <a:lnTo>
                    <a:pt x="210" y="48"/>
                  </a:lnTo>
                  <a:lnTo>
                    <a:pt x="210" y="54"/>
                  </a:lnTo>
                  <a:lnTo>
                    <a:pt x="198" y="60"/>
                  </a:lnTo>
                  <a:lnTo>
                    <a:pt x="204" y="54"/>
                  </a:lnTo>
                  <a:lnTo>
                    <a:pt x="192" y="54"/>
                  </a:lnTo>
                  <a:lnTo>
                    <a:pt x="186" y="54"/>
                  </a:lnTo>
                  <a:lnTo>
                    <a:pt x="180" y="60"/>
                  </a:lnTo>
                  <a:lnTo>
                    <a:pt x="174" y="60"/>
                  </a:lnTo>
                  <a:lnTo>
                    <a:pt x="168" y="66"/>
                  </a:lnTo>
                  <a:lnTo>
                    <a:pt x="186" y="60"/>
                  </a:lnTo>
                  <a:lnTo>
                    <a:pt x="186" y="66"/>
                  </a:lnTo>
                  <a:lnTo>
                    <a:pt x="180" y="72"/>
                  </a:lnTo>
                  <a:lnTo>
                    <a:pt x="138" y="72"/>
                  </a:lnTo>
                  <a:close/>
                </a:path>
              </a:pathLst>
            </a:custGeom>
            <a:solidFill>
              <a:srgbClr val="E1E1E1"/>
            </a:solidFill>
            <a:ln w="9525">
              <a:solidFill>
                <a:srgbClr val="000000"/>
              </a:solidFill>
              <a:round/>
              <a:headEnd/>
              <a:tailEnd/>
            </a:ln>
          </p:spPr>
          <p:txBody>
            <a:bodyPr/>
            <a:lstStyle/>
            <a:p>
              <a:pPr algn="ctr"/>
              <a:endParaRPr lang="en-US"/>
            </a:p>
          </p:txBody>
        </p:sp>
        <p:sp>
          <p:nvSpPr>
            <p:cNvPr id="21937" name="Freeform 454"/>
            <p:cNvSpPr>
              <a:spLocks/>
            </p:cNvSpPr>
            <p:nvPr/>
          </p:nvSpPr>
          <p:spPr bwMode="auto">
            <a:xfrm>
              <a:off x="1489" y="1151"/>
              <a:ext cx="133" cy="61"/>
            </a:xfrm>
            <a:custGeom>
              <a:avLst/>
              <a:gdLst>
                <a:gd name="T0" fmla="*/ 65 w 149"/>
                <a:gd name="T1" fmla="*/ 36 h 54"/>
                <a:gd name="T2" fmla="*/ 41 w 149"/>
                <a:gd name="T3" fmla="*/ 48 h 54"/>
                <a:gd name="T4" fmla="*/ 12 w 149"/>
                <a:gd name="T5" fmla="*/ 54 h 54"/>
                <a:gd name="T6" fmla="*/ 6 w 149"/>
                <a:gd name="T7" fmla="*/ 42 h 54"/>
                <a:gd name="T8" fmla="*/ 0 w 149"/>
                <a:gd name="T9" fmla="*/ 36 h 54"/>
                <a:gd name="T10" fmla="*/ 18 w 149"/>
                <a:gd name="T11" fmla="*/ 24 h 54"/>
                <a:gd name="T12" fmla="*/ 30 w 149"/>
                <a:gd name="T13" fmla="*/ 18 h 54"/>
                <a:gd name="T14" fmla="*/ 53 w 149"/>
                <a:gd name="T15" fmla="*/ 6 h 54"/>
                <a:gd name="T16" fmla="*/ 53 w 149"/>
                <a:gd name="T17" fmla="*/ 0 h 54"/>
                <a:gd name="T18" fmla="*/ 101 w 149"/>
                <a:gd name="T19" fmla="*/ 0 h 54"/>
                <a:gd name="T20" fmla="*/ 113 w 149"/>
                <a:gd name="T21" fmla="*/ 6 h 54"/>
                <a:gd name="T22" fmla="*/ 113 w 149"/>
                <a:gd name="T23" fmla="*/ 6 h 54"/>
                <a:gd name="T24" fmla="*/ 143 w 149"/>
                <a:gd name="T25" fmla="*/ 0 h 54"/>
                <a:gd name="T26" fmla="*/ 149 w 149"/>
                <a:gd name="T27" fmla="*/ 12 h 54"/>
                <a:gd name="T28" fmla="*/ 119 w 149"/>
                <a:gd name="T29" fmla="*/ 24 h 54"/>
                <a:gd name="T30" fmla="*/ 83 w 149"/>
                <a:gd name="T31" fmla="*/ 30 h 54"/>
                <a:gd name="T32" fmla="*/ 65 w 149"/>
                <a:gd name="T33" fmla="*/ 36 h 5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49"/>
                <a:gd name="T52" fmla="*/ 0 h 54"/>
                <a:gd name="T53" fmla="*/ 149 w 149"/>
                <a:gd name="T54" fmla="*/ 54 h 5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49" h="54">
                  <a:moveTo>
                    <a:pt x="65" y="36"/>
                  </a:moveTo>
                  <a:lnTo>
                    <a:pt x="41" y="48"/>
                  </a:lnTo>
                  <a:lnTo>
                    <a:pt x="12" y="54"/>
                  </a:lnTo>
                  <a:lnTo>
                    <a:pt x="6" y="42"/>
                  </a:lnTo>
                  <a:lnTo>
                    <a:pt x="0" y="36"/>
                  </a:lnTo>
                  <a:lnTo>
                    <a:pt x="18" y="24"/>
                  </a:lnTo>
                  <a:lnTo>
                    <a:pt x="30" y="18"/>
                  </a:lnTo>
                  <a:lnTo>
                    <a:pt x="53" y="6"/>
                  </a:lnTo>
                  <a:lnTo>
                    <a:pt x="53" y="0"/>
                  </a:lnTo>
                  <a:lnTo>
                    <a:pt x="101" y="0"/>
                  </a:lnTo>
                  <a:lnTo>
                    <a:pt x="113" y="6"/>
                  </a:lnTo>
                  <a:lnTo>
                    <a:pt x="143" y="0"/>
                  </a:lnTo>
                  <a:lnTo>
                    <a:pt x="149" y="12"/>
                  </a:lnTo>
                  <a:lnTo>
                    <a:pt x="119" y="24"/>
                  </a:lnTo>
                  <a:lnTo>
                    <a:pt x="83" y="30"/>
                  </a:lnTo>
                  <a:lnTo>
                    <a:pt x="65" y="36"/>
                  </a:lnTo>
                  <a:close/>
                </a:path>
              </a:pathLst>
            </a:custGeom>
            <a:solidFill>
              <a:srgbClr val="E1E1E1"/>
            </a:solidFill>
            <a:ln w="9525">
              <a:solidFill>
                <a:srgbClr val="000000"/>
              </a:solidFill>
              <a:round/>
              <a:headEnd/>
              <a:tailEnd/>
            </a:ln>
          </p:spPr>
          <p:txBody>
            <a:bodyPr/>
            <a:lstStyle/>
            <a:p>
              <a:pPr algn="ctr"/>
              <a:endParaRPr lang="en-US"/>
            </a:p>
          </p:txBody>
        </p:sp>
        <p:sp>
          <p:nvSpPr>
            <p:cNvPr id="21938" name="Freeform 455"/>
            <p:cNvSpPr>
              <a:spLocks/>
            </p:cNvSpPr>
            <p:nvPr/>
          </p:nvSpPr>
          <p:spPr bwMode="auto">
            <a:xfrm>
              <a:off x="2053" y="1609"/>
              <a:ext cx="92" cy="102"/>
            </a:xfrm>
            <a:custGeom>
              <a:avLst/>
              <a:gdLst>
                <a:gd name="T0" fmla="*/ 53 w 101"/>
                <a:gd name="T1" fmla="*/ 72 h 90"/>
                <a:gd name="T2" fmla="*/ 53 w 101"/>
                <a:gd name="T3" fmla="*/ 72 h 90"/>
                <a:gd name="T4" fmla="*/ 24 w 101"/>
                <a:gd name="T5" fmla="*/ 72 h 90"/>
                <a:gd name="T6" fmla="*/ 0 w 101"/>
                <a:gd name="T7" fmla="*/ 72 h 90"/>
                <a:gd name="T8" fmla="*/ 6 w 101"/>
                <a:gd name="T9" fmla="*/ 66 h 90"/>
                <a:gd name="T10" fmla="*/ 18 w 101"/>
                <a:gd name="T11" fmla="*/ 54 h 90"/>
                <a:gd name="T12" fmla="*/ 6 w 101"/>
                <a:gd name="T13" fmla="*/ 54 h 90"/>
                <a:gd name="T14" fmla="*/ 12 w 101"/>
                <a:gd name="T15" fmla="*/ 54 h 90"/>
                <a:gd name="T16" fmla="*/ 24 w 101"/>
                <a:gd name="T17" fmla="*/ 42 h 90"/>
                <a:gd name="T18" fmla="*/ 24 w 101"/>
                <a:gd name="T19" fmla="*/ 48 h 90"/>
                <a:gd name="T20" fmla="*/ 30 w 101"/>
                <a:gd name="T21" fmla="*/ 42 h 90"/>
                <a:gd name="T22" fmla="*/ 24 w 101"/>
                <a:gd name="T23" fmla="*/ 36 h 90"/>
                <a:gd name="T24" fmla="*/ 30 w 101"/>
                <a:gd name="T25" fmla="*/ 36 h 90"/>
                <a:gd name="T26" fmla="*/ 48 w 101"/>
                <a:gd name="T27" fmla="*/ 12 h 90"/>
                <a:gd name="T28" fmla="*/ 65 w 101"/>
                <a:gd name="T29" fmla="*/ 0 h 90"/>
                <a:gd name="T30" fmla="*/ 71 w 101"/>
                <a:gd name="T31" fmla="*/ 0 h 90"/>
                <a:gd name="T32" fmla="*/ 77 w 101"/>
                <a:gd name="T33" fmla="*/ 0 h 90"/>
                <a:gd name="T34" fmla="*/ 71 w 101"/>
                <a:gd name="T35" fmla="*/ 0 h 90"/>
                <a:gd name="T36" fmla="*/ 71 w 101"/>
                <a:gd name="T37" fmla="*/ 6 h 90"/>
                <a:gd name="T38" fmla="*/ 65 w 101"/>
                <a:gd name="T39" fmla="*/ 12 h 90"/>
                <a:gd name="T40" fmla="*/ 48 w 101"/>
                <a:gd name="T41" fmla="*/ 36 h 90"/>
                <a:gd name="T42" fmla="*/ 59 w 101"/>
                <a:gd name="T43" fmla="*/ 24 h 90"/>
                <a:gd name="T44" fmla="*/ 59 w 101"/>
                <a:gd name="T45" fmla="*/ 30 h 90"/>
                <a:gd name="T46" fmla="*/ 71 w 101"/>
                <a:gd name="T47" fmla="*/ 30 h 90"/>
                <a:gd name="T48" fmla="*/ 59 w 101"/>
                <a:gd name="T49" fmla="*/ 36 h 90"/>
                <a:gd name="T50" fmla="*/ 59 w 101"/>
                <a:gd name="T51" fmla="*/ 36 h 90"/>
                <a:gd name="T52" fmla="*/ 71 w 101"/>
                <a:gd name="T53" fmla="*/ 36 h 90"/>
                <a:gd name="T54" fmla="*/ 65 w 101"/>
                <a:gd name="T55" fmla="*/ 42 h 90"/>
                <a:gd name="T56" fmla="*/ 83 w 101"/>
                <a:gd name="T57" fmla="*/ 36 h 90"/>
                <a:gd name="T58" fmla="*/ 83 w 101"/>
                <a:gd name="T59" fmla="*/ 42 h 90"/>
                <a:gd name="T60" fmla="*/ 95 w 101"/>
                <a:gd name="T61" fmla="*/ 42 h 90"/>
                <a:gd name="T62" fmla="*/ 83 w 101"/>
                <a:gd name="T63" fmla="*/ 48 h 90"/>
                <a:gd name="T64" fmla="*/ 89 w 101"/>
                <a:gd name="T65" fmla="*/ 54 h 90"/>
                <a:gd name="T66" fmla="*/ 83 w 101"/>
                <a:gd name="T67" fmla="*/ 60 h 90"/>
                <a:gd name="T68" fmla="*/ 101 w 101"/>
                <a:gd name="T69" fmla="*/ 54 h 90"/>
                <a:gd name="T70" fmla="*/ 83 w 101"/>
                <a:gd name="T71" fmla="*/ 66 h 90"/>
                <a:gd name="T72" fmla="*/ 83 w 101"/>
                <a:gd name="T73" fmla="*/ 66 h 90"/>
                <a:gd name="T74" fmla="*/ 83 w 101"/>
                <a:gd name="T75" fmla="*/ 66 h 90"/>
                <a:gd name="T76" fmla="*/ 83 w 101"/>
                <a:gd name="T77" fmla="*/ 72 h 90"/>
                <a:gd name="T78" fmla="*/ 101 w 101"/>
                <a:gd name="T79" fmla="*/ 60 h 90"/>
                <a:gd name="T80" fmla="*/ 95 w 101"/>
                <a:gd name="T81" fmla="*/ 72 h 90"/>
                <a:gd name="T82" fmla="*/ 101 w 101"/>
                <a:gd name="T83" fmla="*/ 72 h 90"/>
                <a:gd name="T84" fmla="*/ 101 w 101"/>
                <a:gd name="T85" fmla="*/ 72 h 90"/>
                <a:gd name="T86" fmla="*/ 89 w 101"/>
                <a:gd name="T87" fmla="*/ 90 h 90"/>
                <a:gd name="T88" fmla="*/ 83 w 101"/>
                <a:gd name="T89" fmla="*/ 90 h 90"/>
                <a:gd name="T90" fmla="*/ 83 w 101"/>
                <a:gd name="T91" fmla="*/ 84 h 90"/>
                <a:gd name="T92" fmla="*/ 71 w 101"/>
                <a:gd name="T93" fmla="*/ 90 h 90"/>
                <a:gd name="T94" fmla="*/ 83 w 101"/>
                <a:gd name="T95" fmla="*/ 72 h 90"/>
                <a:gd name="T96" fmla="*/ 77 w 101"/>
                <a:gd name="T97" fmla="*/ 66 h 90"/>
                <a:gd name="T98" fmla="*/ 71 w 101"/>
                <a:gd name="T99" fmla="*/ 78 h 90"/>
                <a:gd name="T100" fmla="*/ 71 w 101"/>
                <a:gd name="T101" fmla="*/ 72 h 90"/>
                <a:gd name="T102" fmla="*/ 48 w 101"/>
                <a:gd name="T103" fmla="*/ 90 h 90"/>
                <a:gd name="T104" fmla="*/ 48 w 101"/>
                <a:gd name="T105" fmla="*/ 84 h 90"/>
                <a:gd name="T106" fmla="*/ 65 w 101"/>
                <a:gd name="T107" fmla="*/ 72 h 90"/>
                <a:gd name="T108" fmla="*/ 65 w 101"/>
                <a:gd name="T109" fmla="*/ 72 h 90"/>
                <a:gd name="T110" fmla="*/ 65 w 101"/>
                <a:gd name="T111" fmla="*/ 72 h 90"/>
                <a:gd name="T112" fmla="*/ 59 w 101"/>
                <a:gd name="T113" fmla="*/ 72 h 90"/>
                <a:gd name="T114" fmla="*/ 53 w 101"/>
                <a:gd name="T115" fmla="*/ 78 h 90"/>
                <a:gd name="T116" fmla="*/ 48 w 101"/>
                <a:gd name="T117" fmla="*/ 78 h 90"/>
                <a:gd name="T118" fmla="*/ 53 w 101"/>
                <a:gd name="T119" fmla="*/ 72 h 9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01"/>
                <a:gd name="T181" fmla="*/ 0 h 90"/>
                <a:gd name="T182" fmla="*/ 101 w 101"/>
                <a:gd name="T183" fmla="*/ 90 h 9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01" h="90">
                  <a:moveTo>
                    <a:pt x="53" y="72"/>
                  </a:moveTo>
                  <a:lnTo>
                    <a:pt x="53" y="72"/>
                  </a:lnTo>
                  <a:lnTo>
                    <a:pt x="24" y="72"/>
                  </a:lnTo>
                  <a:lnTo>
                    <a:pt x="0" y="72"/>
                  </a:lnTo>
                  <a:lnTo>
                    <a:pt x="6" y="66"/>
                  </a:lnTo>
                  <a:lnTo>
                    <a:pt x="18" y="54"/>
                  </a:lnTo>
                  <a:lnTo>
                    <a:pt x="6" y="54"/>
                  </a:lnTo>
                  <a:lnTo>
                    <a:pt x="12" y="54"/>
                  </a:lnTo>
                  <a:lnTo>
                    <a:pt x="24" y="42"/>
                  </a:lnTo>
                  <a:lnTo>
                    <a:pt x="24" y="48"/>
                  </a:lnTo>
                  <a:lnTo>
                    <a:pt x="30" y="42"/>
                  </a:lnTo>
                  <a:lnTo>
                    <a:pt x="24" y="36"/>
                  </a:lnTo>
                  <a:lnTo>
                    <a:pt x="30" y="36"/>
                  </a:lnTo>
                  <a:lnTo>
                    <a:pt x="48" y="12"/>
                  </a:lnTo>
                  <a:lnTo>
                    <a:pt x="65" y="0"/>
                  </a:lnTo>
                  <a:lnTo>
                    <a:pt x="71" y="0"/>
                  </a:lnTo>
                  <a:lnTo>
                    <a:pt x="77" y="0"/>
                  </a:lnTo>
                  <a:lnTo>
                    <a:pt x="71" y="0"/>
                  </a:lnTo>
                  <a:lnTo>
                    <a:pt x="71" y="6"/>
                  </a:lnTo>
                  <a:lnTo>
                    <a:pt x="65" y="12"/>
                  </a:lnTo>
                  <a:lnTo>
                    <a:pt x="48" y="36"/>
                  </a:lnTo>
                  <a:lnTo>
                    <a:pt x="59" y="24"/>
                  </a:lnTo>
                  <a:lnTo>
                    <a:pt x="59" y="30"/>
                  </a:lnTo>
                  <a:lnTo>
                    <a:pt x="71" y="30"/>
                  </a:lnTo>
                  <a:lnTo>
                    <a:pt x="59" y="36"/>
                  </a:lnTo>
                  <a:lnTo>
                    <a:pt x="71" y="36"/>
                  </a:lnTo>
                  <a:lnTo>
                    <a:pt x="65" y="42"/>
                  </a:lnTo>
                  <a:lnTo>
                    <a:pt x="83" y="36"/>
                  </a:lnTo>
                  <a:lnTo>
                    <a:pt x="83" y="42"/>
                  </a:lnTo>
                  <a:lnTo>
                    <a:pt x="95" y="42"/>
                  </a:lnTo>
                  <a:lnTo>
                    <a:pt x="83" y="48"/>
                  </a:lnTo>
                  <a:lnTo>
                    <a:pt x="89" y="54"/>
                  </a:lnTo>
                  <a:lnTo>
                    <a:pt x="83" y="60"/>
                  </a:lnTo>
                  <a:lnTo>
                    <a:pt x="101" y="54"/>
                  </a:lnTo>
                  <a:lnTo>
                    <a:pt x="83" y="66"/>
                  </a:lnTo>
                  <a:lnTo>
                    <a:pt x="83" y="72"/>
                  </a:lnTo>
                  <a:lnTo>
                    <a:pt x="101" y="60"/>
                  </a:lnTo>
                  <a:lnTo>
                    <a:pt x="95" y="72"/>
                  </a:lnTo>
                  <a:lnTo>
                    <a:pt x="101" y="72"/>
                  </a:lnTo>
                  <a:lnTo>
                    <a:pt x="89" y="90"/>
                  </a:lnTo>
                  <a:lnTo>
                    <a:pt x="83" y="90"/>
                  </a:lnTo>
                  <a:lnTo>
                    <a:pt x="83" y="84"/>
                  </a:lnTo>
                  <a:lnTo>
                    <a:pt x="71" y="90"/>
                  </a:lnTo>
                  <a:lnTo>
                    <a:pt x="83" y="72"/>
                  </a:lnTo>
                  <a:lnTo>
                    <a:pt x="77" y="66"/>
                  </a:lnTo>
                  <a:lnTo>
                    <a:pt x="71" y="78"/>
                  </a:lnTo>
                  <a:lnTo>
                    <a:pt x="71" y="72"/>
                  </a:lnTo>
                  <a:lnTo>
                    <a:pt x="48" y="90"/>
                  </a:lnTo>
                  <a:lnTo>
                    <a:pt x="48" y="84"/>
                  </a:lnTo>
                  <a:lnTo>
                    <a:pt x="65" y="72"/>
                  </a:lnTo>
                  <a:lnTo>
                    <a:pt x="59" y="72"/>
                  </a:lnTo>
                  <a:lnTo>
                    <a:pt x="53" y="78"/>
                  </a:lnTo>
                  <a:lnTo>
                    <a:pt x="48" y="78"/>
                  </a:lnTo>
                  <a:lnTo>
                    <a:pt x="53" y="72"/>
                  </a:lnTo>
                  <a:close/>
                </a:path>
              </a:pathLst>
            </a:custGeom>
            <a:solidFill>
              <a:srgbClr val="E1E1E1"/>
            </a:solidFill>
            <a:ln w="9525">
              <a:solidFill>
                <a:srgbClr val="000000"/>
              </a:solidFill>
              <a:round/>
              <a:headEnd/>
              <a:tailEnd/>
            </a:ln>
          </p:spPr>
          <p:txBody>
            <a:bodyPr/>
            <a:lstStyle/>
            <a:p>
              <a:pPr algn="ctr"/>
              <a:endParaRPr lang="en-US"/>
            </a:p>
          </p:txBody>
        </p:sp>
        <p:sp>
          <p:nvSpPr>
            <p:cNvPr id="21939" name="Freeform 456"/>
            <p:cNvSpPr>
              <a:spLocks/>
            </p:cNvSpPr>
            <p:nvPr/>
          </p:nvSpPr>
          <p:spPr bwMode="auto">
            <a:xfrm>
              <a:off x="1875" y="1110"/>
              <a:ext cx="163" cy="34"/>
            </a:xfrm>
            <a:custGeom>
              <a:avLst/>
              <a:gdLst>
                <a:gd name="T0" fmla="*/ 72 w 180"/>
                <a:gd name="T1" fmla="*/ 12 h 30"/>
                <a:gd name="T2" fmla="*/ 54 w 180"/>
                <a:gd name="T3" fmla="*/ 6 h 30"/>
                <a:gd name="T4" fmla="*/ 78 w 180"/>
                <a:gd name="T5" fmla="*/ 6 h 30"/>
                <a:gd name="T6" fmla="*/ 30 w 180"/>
                <a:gd name="T7" fmla="*/ 6 h 30"/>
                <a:gd name="T8" fmla="*/ 42 w 180"/>
                <a:gd name="T9" fmla="*/ 0 h 30"/>
                <a:gd name="T10" fmla="*/ 0 w 180"/>
                <a:gd name="T11" fmla="*/ 0 h 30"/>
                <a:gd name="T12" fmla="*/ 36 w 180"/>
                <a:gd name="T13" fmla="*/ 6 h 30"/>
                <a:gd name="T14" fmla="*/ 30 w 180"/>
                <a:gd name="T15" fmla="*/ 18 h 30"/>
                <a:gd name="T16" fmla="*/ 24 w 180"/>
                <a:gd name="T17" fmla="*/ 30 h 30"/>
                <a:gd name="T18" fmla="*/ 60 w 180"/>
                <a:gd name="T19" fmla="*/ 30 h 30"/>
                <a:gd name="T20" fmla="*/ 96 w 180"/>
                <a:gd name="T21" fmla="*/ 30 h 30"/>
                <a:gd name="T22" fmla="*/ 138 w 180"/>
                <a:gd name="T23" fmla="*/ 30 h 30"/>
                <a:gd name="T24" fmla="*/ 174 w 180"/>
                <a:gd name="T25" fmla="*/ 30 h 30"/>
                <a:gd name="T26" fmla="*/ 180 w 180"/>
                <a:gd name="T27" fmla="*/ 18 h 30"/>
                <a:gd name="T28" fmla="*/ 150 w 180"/>
                <a:gd name="T29" fmla="*/ 12 h 30"/>
                <a:gd name="T30" fmla="*/ 72 w 180"/>
                <a:gd name="T31" fmla="*/ 12 h 3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80"/>
                <a:gd name="T49" fmla="*/ 0 h 30"/>
                <a:gd name="T50" fmla="*/ 180 w 180"/>
                <a:gd name="T51" fmla="*/ 30 h 3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80" h="30">
                  <a:moveTo>
                    <a:pt x="72" y="12"/>
                  </a:moveTo>
                  <a:lnTo>
                    <a:pt x="54" y="6"/>
                  </a:lnTo>
                  <a:lnTo>
                    <a:pt x="78" y="6"/>
                  </a:lnTo>
                  <a:lnTo>
                    <a:pt x="30" y="6"/>
                  </a:lnTo>
                  <a:lnTo>
                    <a:pt x="42" y="0"/>
                  </a:lnTo>
                  <a:lnTo>
                    <a:pt x="0" y="0"/>
                  </a:lnTo>
                  <a:lnTo>
                    <a:pt x="36" y="6"/>
                  </a:lnTo>
                  <a:lnTo>
                    <a:pt x="30" y="18"/>
                  </a:lnTo>
                  <a:lnTo>
                    <a:pt x="24" y="30"/>
                  </a:lnTo>
                  <a:lnTo>
                    <a:pt x="60" y="30"/>
                  </a:lnTo>
                  <a:lnTo>
                    <a:pt x="96" y="30"/>
                  </a:lnTo>
                  <a:lnTo>
                    <a:pt x="138" y="30"/>
                  </a:lnTo>
                  <a:lnTo>
                    <a:pt x="174" y="30"/>
                  </a:lnTo>
                  <a:lnTo>
                    <a:pt x="180" y="18"/>
                  </a:lnTo>
                  <a:lnTo>
                    <a:pt x="150" y="12"/>
                  </a:lnTo>
                  <a:lnTo>
                    <a:pt x="72" y="12"/>
                  </a:lnTo>
                  <a:close/>
                </a:path>
              </a:pathLst>
            </a:custGeom>
            <a:solidFill>
              <a:srgbClr val="E1E1E1"/>
            </a:solidFill>
            <a:ln w="9525">
              <a:solidFill>
                <a:srgbClr val="000000"/>
              </a:solidFill>
              <a:round/>
              <a:headEnd/>
              <a:tailEnd/>
            </a:ln>
          </p:spPr>
          <p:txBody>
            <a:bodyPr/>
            <a:lstStyle/>
            <a:p>
              <a:pPr algn="ctr"/>
              <a:endParaRPr lang="en-US"/>
            </a:p>
          </p:txBody>
        </p:sp>
        <p:sp>
          <p:nvSpPr>
            <p:cNvPr id="21940" name="Freeform 457"/>
            <p:cNvSpPr>
              <a:spLocks/>
            </p:cNvSpPr>
            <p:nvPr/>
          </p:nvSpPr>
          <p:spPr bwMode="auto">
            <a:xfrm>
              <a:off x="1930" y="1043"/>
              <a:ext cx="102" cy="40"/>
            </a:xfrm>
            <a:custGeom>
              <a:avLst/>
              <a:gdLst>
                <a:gd name="T0" fmla="*/ 24 w 114"/>
                <a:gd name="T1" fmla="*/ 12 h 36"/>
                <a:gd name="T2" fmla="*/ 18 w 114"/>
                <a:gd name="T3" fmla="*/ 6 h 36"/>
                <a:gd name="T4" fmla="*/ 54 w 114"/>
                <a:gd name="T5" fmla="*/ 0 h 36"/>
                <a:gd name="T6" fmla="*/ 102 w 114"/>
                <a:gd name="T7" fmla="*/ 6 h 36"/>
                <a:gd name="T8" fmla="*/ 90 w 114"/>
                <a:gd name="T9" fmla="*/ 18 h 36"/>
                <a:gd name="T10" fmla="*/ 114 w 114"/>
                <a:gd name="T11" fmla="*/ 24 h 36"/>
                <a:gd name="T12" fmla="*/ 72 w 114"/>
                <a:gd name="T13" fmla="*/ 30 h 36"/>
                <a:gd name="T14" fmla="*/ 54 w 114"/>
                <a:gd name="T15" fmla="*/ 36 h 36"/>
                <a:gd name="T16" fmla="*/ 48 w 114"/>
                <a:gd name="T17" fmla="*/ 30 h 36"/>
                <a:gd name="T18" fmla="*/ 48 w 114"/>
                <a:gd name="T19" fmla="*/ 36 h 36"/>
                <a:gd name="T20" fmla="*/ 6 w 114"/>
                <a:gd name="T21" fmla="*/ 30 h 36"/>
                <a:gd name="T22" fmla="*/ 54 w 114"/>
                <a:gd name="T23" fmla="*/ 24 h 36"/>
                <a:gd name="T24" fmla="*/ 0 w 114"/>
                <a:gd name="T25" fmla="*/ 18 h 36"/>
                <a:gd name="T26" fmla="*/ 24 w 114"/>
                <a:gd name="T27" fmla="*/ 12 h 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4"/>
                <a:gd name="T43" fmla="*/ 0 h 36"/>
                <a:gd name="T44" fmla="*/ 114 w 114"/>
                <a:gd name="T45" fmla="*/ 36 h 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4" h="36">
                  <a:moveTo>
                    <a:pt x="24" y="12"/>
                  </a:moveTo>
                  <a:lnTo>
                    <a:pt x="18" y="6"/>
                  </a:lnTo>
                  <a:lnTo>
                    <a:pt x="54" y="0"/>
                  </a:lnTo>
                  <a:lnTo>
                    <a:pt x="102" y="6"/>
                  </a:lnTo>
                  <a:lnTo>
                    <a:pt x="90" y="18"/>
                  </a:lnTo>
                  <a:lnTo>
                    <a:pt x="114" y="24"/>
                  </a:lnTo>
                  <a:lnTo>
                    <a:pt x="72" y="30"/>
                  </a:lnTo>
                  <a:lnTo>
                    <a:pt x="54" y="36"/>
                  </a:lnTo>
                  <a:lnTo>
                    <a:pt x="48" y="30"/>
                  </a:lnTo>
                  <a:lnTo>
                    <a:pt x="48" y="36"/>
                  </a:lnTo>
                  <a:lnTo>
                    <a:pt x="6" y="30"/>
                  </a:lnTo>
                  <a:lnTo>
                    <a:pt x="54" y="24"/>
                  </a:lnTo>
                  <a:lnTo>
                    <a:pt x="0" y="18"/>
                  </a:lnTo>
                  <a:lnTo>
                    <a:pt x="24" y="12"/>
                  </a:lnTo>
                  <a:close/>
                </a:path>
              </a:pathLst>
            </a:custGeom>
            <a:solidFill>
              <a:srgbClr val="E1E1E1"/>
            </a:solidFill>
            <a:ln w="9525">
              <a:solidFill>
                <a:srgbClr val="000000"/>
              </a:solidFill>
              <a:round/>
              <a:headEnd/>
              <a:tailEnd/>
            </a:ln>
          </p:spPr>
          <p:txBody>
            <a:bodyPr/>
            <a:lstStyle/>
            <a:p>
              <a:pPr algn="ctr"/>
              <a:endParaRPr lang="en-US"/>
            </a:p>
          </p:txBody>
        </p:sp>
        <p:sp>
          <p:nvSpPr>
            <p:cNvPr id="21941" name="Freeform 458"/>
            <p:cNvSpPr>
              <a:spLocks/>
            </p:cNvSpPr>
            <p:nvPr/>
          </p:nvSpPr>
          <p:spPr bwMode="auto">
            <a:xfrm>
              <a:off x="1628" y="1110"/>
              <a:ext cx="140" cy="41"/>
            </a:xfrm>
            <a:custGeom>
              <a:avLst/>
              <a:gdLst>
                <a:gd name="T0" fmla="*/ 42 w 156"/>
                <a:gd name="T1" fmla="*/ 36 h 36"/>
                <a:gd name="T2" fmla="*/ 30 w 156"/>
                <a:gd name="T3" fmla="*/ 30 h 36"/>
                <a:gd name="T4" fmla="*/ 78 w 156"/>
                <a:gd name="T5" fmla="*/ 24 h 36"/>
                <a:gd name="T6" fmla="*/ 42 w 156"/>
                <a:gd name="T7" fmla="*/ 24 h 36"/>
                <a:gd name="T8" fmla="*/ 0 w 156"/>
                <a:gd name="T9" fmla="*/ 24 h 36"/>
                <a:gd name="T10" fmla="*/ 42 w 156"/>
                <a:gd name="T11" fmla="*/ 18 h 36"/>
                <a:gd name="T12" fmla="*/ 24 w 156"/>
                <a:gd name="T13" fmla="*/ 12 h 36"/>
                <a:gd name="T14" fmla="*/ 48 w 156"/>
                <a:gd name="T15" fmla="*/ 12 h 36"/>
                <a:gd name="T16" fmla="*/ 36 w 156"/>
                <a:gd name="T17" fmla="*/ 6 h 36"/>
                <a:gd name="T18" fmla="*/ 78 w 156"/>
                <a:gd name="T19" fmla="*/ 12 h 36"/>
                <a:gd name="T20" fmla="*/ 108 w 156"/>
                <a:gd name="T21" fmla="*/ 18 h 36"/>
                <a:gd name="T22" fmla="*/ 114 w 156"/>
                <a:gd name="T23" fmla="*/ 6 h 36"/>
                <a:gd name="T24" fmla="*/ 138 w 156"/>
                <a:gd name="T25" fmla="*/ 0 h 36"/>
                <a:gd name="T26" fmla="*/ 126 w 156"/>
                <a:gd name="T27" fmla="*/ 12 h 36"/>
                <a:gd name="T28" fmla="*/ 156 w 156"/>
                <a:gd name="T29" fmla="*/ 12 h 36"/>
                <a:gd name="T30" fmla="*/ 132 w 156"/>
                <a:gd name="T31" fmla="*/ 24 h 36"/>
                <a:gd name="T32" fmla="*/ 114 w 156"/>
                <a:gd name="T33" fmla="*/ 24 h 36"/>
                <a:gd name="T34" fmla="*/ 42 w 156"/>
                <a:gd name="T35" fmla="*/ 36 h 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6"/>
                <a:gd name="T55" fmla="*/ 0 h 36"/>
                <a:gd name="T56" fmla="*/ 156 w 156"/>
                <a:gd name="T57" fmla="*/ 36 h 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6" h="36">
                  <a:moveTo>
                    <a:pt x="42" y="36"/>
                  </a:moveTo>
                  <a:lnTo>
                    <a:pt x="30" y="30"/>
                  </a:lnTo>
                  <a:lnTo>
                    <a:pt x="78" y="24"/>
                  </a:lnTo>
                  <a:lnTo>
                    <a:pt x="42" y="24"/>
                  </a:lnTo>
                  <a:lnTo>
                    <a:pt x="0" y="24"/>
                  </a:lnTo>
                  <a:lnTo>
                    <a:pt x="42" y="18"/>
                  </a:lnTo>
                  <a:lnTo>
                    <a:pt x="24" y="12"/>
                  </a:lnTo>
                  <a:lnTo>
                    <a:pt x="48" y="12"/>
                  </a:lnTo>
                  <a:lnTo>
                    <a:pt x="36" y="6"/>
                  </a:lnTo>
                  <a:lnTo>
                    <a:pt x="78" y="12"/>
                  </a:lnTo>
                  <a:lnTo>
                    <a:pt x="108" y="18"/>
                  </a:lnTo>
                  <a:lnTo>
                    <a:pt x="114" y="6"/>
                  </a:lnTo>
                  <a:lnTo>
                    <a:pt x="138" y="0"/>
                  </a:lnTo>
                  <a:lnTo>
                    <a:pt x="126" y="12"/>
                  </a:lnTo>
                  <a:lnTo>
                    <a:pt x="156" y="12"/>
                  </a:lnTo>
                  <a:lnTo>
                    <a:pt x="132" y="24"/>
                  </a:lnTo>
                  <a:lnTo>
                    <a:pt x="114" y="24"/>
                  </a:lnTo>
                  <a:lnTo>
                    <a:pt x="42" y="36"/>
                  </a:lnTo>
                  <a:close/>
                </a:path>
              </a:pathLst>
            </a:custGeom>
            <a:solidFill>
              <a:srgbClr val="E1E1E1"/>
            </a:solidFill>
            <a:ln w="9525">
              <a:solidFill>
                <a:srgbClr val="000000"/>
              </a:solidFill>
              <a:round/>
              <a:headEnd/>
              <a:tailEnd/>
            </a:ln>
          </p:spPr>
          <p:txBody>
            <a:bodyPr/>
            <a:lstStyle/>
            <a:p>
              <a:pPr algn="ctr"/>
              <a:endParaRPr lang="en-US"/>
            </a:p>
          </p:txBody>
        </p:sp>
        <p:sp>
          <p:nvSpPr>
            <p:cNvPr id="21942" name="Freeform 459"/>
            <p:cNvSpPr>
              <a:spLocks/>
            </p:cNvSpPr>
            <p:nvPr/>
          </p:nvSpPr>
          <p:spPr bwMode="auto">
            <a:xfrm>
              <a:off x="1816" y="1313"/>
              <a:ext cx="86" cy="53"/>
            </a:xfrm>
            <a:custGeom>
              <a:avLst/>
              <a:gdLst>
                <a:gd name="T0" fmla="*/ 66 w 96"/>
                <a:gd name="T1" fmla="*/ 35 h 47"/>
                <a:gd name="T2" fmla="*/ 60 w 96"/>
                <a:gd name="T3" fmla="*/ 29 h 47"/>
                <a:gd name="T4" fmla="*/ 60 w 96"/>
                <a:gd name="T5" fmla="*/ 29 h 47"/>
                <a:gd name="T6" fmla="*/ 54 w 96"/>
                <a:gd name="T7" fmla="*/ 29 h 47"/>
                <a:gd name="T8" fmla="*/ 18 w 96"/>
                <a:gd name="T9" fmla="*/ 47 h 47"/>
                <a:gd name="T10" fmla="*/ 18 w 96"/>
                <a:gd name="T11" fmla="*/ 35 h 47"/>
                <a:gd name="T12" fmla="*/ 0 w 96"/>
                <a:gd name="T13" fmla="*/ 35 h 47"/>
                <a:gd name="T14" fmla="*/ 18 w 96"/>
                <a:gd name="T15" fmla="*/ 23 h 47"/>
                <a:gd name="T16" fmla="*/ 30 w 96"/>
                <a:gd name="T17" fmla="*/ 12 h 47"/>
                <a:gd name="T18" fmla="*/ 42 w 96"/>
                <a:gd name="T19" fmla="*/ 0 h 47"/>
                <a:gd name="T20" fmla="*/ 54 w 96"/>
                <a:gd name="T21" fmla="*/ 0 h 47"/>
                <a:gd name="T22" fmla="*/ 48 w 96"/>
                <a:gd name="T23" fmla="*/ 6 h 47"/>
                <a:gd name="T24" fmla="*/ 60 w 96"/>
                <a:gd name="T25" fmla="*/ 6 h 47"/>
                <a:gd name="T26" fmla="*/ 84 w 96"/>
                <a:gd name="T27" fmla="*/ 23 h 47"/>
                <a:gd name="T28" fmla="*/ 72 w 96"/>
                <a:gd name="T29" fmla="*/ 29 h 47"/>
                <a:gd name="T30" fmla="*/ 96 w 96"/>
                <a:gd name="T31" fmla="*/ 29 h 47"/>
                <a:gd name="T32" fmla="*/ 96 w 96"/>
                <a:gd name="T33" fmla="*/ 35 h 47"/>
                <a:gd name="T34" fmla="*/ 78 w 96"/>
                <a:gd name="T35" fmla="*/ 41 h 47"/>
                <a:gd name="T36" fmla="*/ 66 w 96"/>
                <a:gd name="T37" fmla="*/ 35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6"/>
                <a:gd name="T58" fmla="*/ 0 h 47"/>
                <a:gd name="T59" fmla="*/ 96 w 96"/>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6" h="47">
                  <a:moveTo>
                    <a:pt x="66" y="35"/>
                  </a:moveTo>
                  <a:lnTo>
                    <a:pt x="60" y="29"/>
                  </a:lnTo>
                  <a:lnTo>
                    <a:pt x="54" y="29"/>
                  </a:lnTo>
                  <a:lnTo>
                    <a:pt x="18" y="47"/>
                  </a:lnTo>
                  <a:lnTo>
                    <a:pt x="18" y="35"/>
                  </a:lnTo>
                  <a:lnTo>
                    <a:pt x="0" y="35"/>
                  </a:lnTo>
                  <a:lnTo>
                    <a:pt x="18" y="23"/>
                  </a:lnTo>
                  <a:lnTo>
                    <a:pt x="30" y="12"/>
                  </a:lnTo>
                  <a:lnTo>
                    <a:pt x="42" y="0"/>
                  </a:lnTo>
                  <a:lnTo>
                    <a:pt x="54" y="0"/>
                  </a:lnTo>
                  <a:lnTo>
                    <a:pt x="48" y="6"/>
                  </a:lnTo>
                  <a:lnTo>
                    <a:pt x="60" y="6"/>
                  </a:lnTo>
                  <a:lnTo>
                    <a:pt x="84" y="23"/>
                  </a:lnTo>
                  <a:lnTo>
                    <a:pt x="72" y="29"/>
                  </a:lnTo>
                  <a:lnTo>
                    <a:pt x="96" y="29"/>
                  </a:lnTo>
                  <a:lnTo>
                    <a:pt x="96" y="35"/>
                  </a:lnTo>
                  <a:lnTo>
                    <a:pt x="78" y="41"/>
                  </a:lnTo>
                  <a:lnTo>
                    <a:pt x="66" y="35"/>
                  </a:lnTo>
                  <a:close/>
                </a:path>
              </a:pathLst>
            </a:custGeom>
            <a:solidFill>
              <a:srgbClr val="E1E1E1"/>
            </a:solidFill>
            <a:ln w="9525">
              <a:solidFill>
                <a:srgbClr val="000000"/>
              </a:solidFill>
              <a:round/>
              <a:headEnd/>
              <a:tailEnd/>
            </a:ln>
          </p:spPr>
          <p:txBody>
            <a:bodyPr/>
            <a:lstStyle/>
            <a:p>
              <a:pPr algn="ctr"/>
              <a:endParaRPr lang="en-US"/>
            </a:p>
          </p:txBody>
        </p:sp>
        <p:sp>
          <p:nvSpPr>
            <p:cNvPr id="21943" name="Freeform 460"/>
            <p:cNvSpPr>
              <a:spLocks/>
            </p:cNvSpPr>
            <p:nvPr/>
          </p:nvSpPr>
          <p:spPr bwMode="auto">
            <a:xfrm>
              <a:off x="1752" y="1164"/>
              <a:ext cx="74" cy="41"/>
            </a:xfrm>
            <a:custGeom>
              <a:avLst/>
              <a:gdLst>
                <a:gd name="T0" fmla="*/ 83 w 83"/>
                <a:gd name="T1" fmla="*/ 0 h 36"/>
                <a:gd name="T2" fmla="*/ 36 w 83"/>
                <a:gd name="T3" fmla="*/ 0 h 36"/>
                <a:gd name="T4" fmla="*/ 42 w 83"/>
                <a:gd name="T5" fmla="*/ 6 h 36"/>
                <a:gd name="T6" fmla="*/ 30 w 83"/>
                <a:gd name="T7" fmla="*/ 12 h 36"/>
                <a:gd name="T8" fmla="*/ 0 w 83"/>
                <a:gd name="T9" fmla="*/ 12 h 36"/>
                <a:gd name="T10" fmla="*/ 18 w 83"/>
                <a:gd name="T11" fmla="*/ 24 h 36"/>
                <a:gd name="T12" fmla="*/ 36 w 83"/>
                <a:gd name="T13" fmla="*/ 36 h 36"/>
                <a:gd name="T14" fmla="*/ 36 w 83"/>
                <a:gd name="T15" fmla="*/ 30 h 36"/>
                <a:gd name="T16" fmla="*/ 60 w 83"/>
                <a:gd name="T17" fmla="*/ 30 h 36"/>
                <a:gd name="T18" fmla="*/ 71 w 83"/>
                <a:gd name="T19" fmla="*/ 12 h 36"/>
                <a:gd name="T20" fmla="*/ 83 w 83"/>
                <a:gd name="T21" fmla="*/ 0 h 3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3"/>
                <a:gd name="T34" fmla="*/ 0 h 36"/>
                <a:gd name="T35" fmla="*/ 83 w 83"/>
                <a:gd name="T36" fmla="*/ 36 h 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3" h="36">
                  <a:moveTo>
                    <a:pt x="83" y="0"/>
                  </a:moveTo>
                  <a:lnTo>
                    <a:pt x="36" y="0"/>
                  </a:lnTo>
                  <a:lnTo>
                    <a:pt x="42" y="6"/>
                  </a:lnTo>
                  <a:lnTo>
                    <a:pt x="30" y="12"/>
                  </a:lnTo>
                  <a:lnTo>
                    <a:pt x="0" y="12"/>
                  </a:lnTo>
                  <a:lnTo>
                    <a:pt x="18" y="24"/>
                  </a:lnTo>
                  <a:lnTo>
                    <a:pt x="36" y="36"/>
                  </a:lnTo>
                  <a:lnTo>
                    <a:pt x="36" y="30"/>
                  </a:lnTo>
                  <a:lnTo>
                    <a:pt x="60" y="30"/>
                  </a:lnTo>
                  <a:lnTo>
                    <a:pt x="71" y="12"/>
                  </a:lnTo>
                  <a:lnTo>
                    <a:pt x="83" y="0"/>
                  </a:lnTo>
                  <a:close/>
                </a:path>
              </a:pathLst>
            </a:custGeom>
            <a:solidFill>
              <a:srgbClr val="E1E1E1"/>
            </a:solidFill>
            <a:ln w="9525">
              <a:solidFill>
                <a:srgbClr val="000000"/>
              </a:solidFill>
              <a:round/>
              <a:headEnd/>
              <a:tailEnd/>
            </a:ln>
          </p:spPr>
          <p:txBody>
            <a:bodyPr/>
            <a:lstStyle/>
            <a:p>
              <a:pPr algn="ctr"/>
              <a:endParaRPr lang="en-US"/>
            </a:p>
          </p:txBody>
        </p:sp>
        <p:sp>
          <p:nvSpPr>
            <p:cNvPr id="21944" name="Freeform 461"/>
            <p:cNvSpPr>
              <a:spLocks/>
            </p:cNvSpPr>
            <p:nvPr/>
          </p:nvSpPr>
          <p:spPr bwMode="auto">
            <a:xfrm>
              <a:off x="1822" y="1158"/>
              <a:ext cx="80" cy="33"/>
            </a:xfrm>
            <a:custGeom>
              <a:avLst/>
              <a:gdLst>
                <a:gd name="T0" fmla="*/ 54 w 90"/>
                <a:gd name="T1" fmla="*/ 18 h 30"/>
                <a:gd name="T2" fmla="*/ 24 w 90"/>
                <a:gd name="T3" fmla="*/ 18 h 30"/>
                <a:gd name="T4" fmla="*/ 30 w 90"/>
                <a:gd name="T5" fmla="*/ 24 h 30"/>
                <a:gd name="T6" fmla="*/ 18 w 90"/>
                <a:gd name="T7" fmla="*/ 30 h 30"/>
                <a:gd name="T8" fmla="*/ 0 w 90"/>
                <a:gd name="T9" fmla="*/ 30 h 30"/>
                <a:gd name="T10" fmla="*/ 6 w 90"/>
                <a:gd name="T11" fmla="*/ 30 h 30"/>
                <a:gd name="T12" fmla="*/ 18 w 90"/>
                <a:gd name="T13" fmla="*/ 6 h 30"/>
                <a:gd name="T14" fmla="*/ 30 w 90"/>
                <a:gd name="T15" fmla="*/ 6 h 30"/>
                <a:gd name="T16" fmla="*/ 30 w 90"/>
                <a:gd name="T17" fmla="*/ 0 h 30"/>
                <a:gd name="T18" fmla="*/ 42 w 90"/>
                <a:gd name="T19" fmla="*/ 0 h 30"/>
                <a:gd name="T20" fmla="*/ 90 w 90"/>
                <a:gd name="T21" fmla="*/ 0 h 30"/>
                <a:gd name="T22" fmla="*/ 78 w 90"/>
                <a:gd name="T23" fmla="*/ 6 h 30"/>
                <a:gd name="T24" fmla="*/ 54 w 90"/>
                <a:gd name="T25" fmla="*/ 18 h 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0"/>
                <a:gd name="T40" fmla="*/ 0 h 30"/>
                <a:gd name="T41" fmla="*/ 90 w 90"/>
                <a:gd name="T42" fmla="*/ 30 h 3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0" h="30">
                  <a:moveTo>
                    <a:pt x="54" y="18"/>
                  </a:moveTo>
                  <a:lnTo>
                    <a:pt x="24" y="18"/>
                  </a:lnTo>
                  <a:lnTo>
                    <a:pt x="30" y="24"/>
                  </a:lnTo>
                  <a:lnTo>
                    <a:pt x="18" y="30"/>
                  </a:lnTo>
                  <a:lnTo>
                    <a:pt x="0" y="30"/>
                  </a:lnTo>
                  <a:lnTo>
                    <a:pt x="6" y="30"/>
                  </a:lnTo>
                  <a:lnTo>
                    <a:pt x="18" y="6"/>
                  </a:lnTo>
                  <a:lnTo>
                    <a:pt x="30" y="6"/>
                  </a:lnTo>
                  <a:lnTo>
                    <a:pt x="30" y="0"/>
                  </a:lnTo>
                  <a:lnTo>
                    <a:pt x="42" y="0"/>
                  </a:lnTo>
                  <a:lnTo>
                    <a:pt x="90" y="0"/>
                  </a:lnTo>
                  <a:lnTo>
                    <a:pt x="78" y="6"/>
                  </a:lnTo>
                  <a:lnTo>
                    <a:pt x="54" y="18"/>
                  </a:lnTo>
                  <a:close/>
                </a:path>
              </a:pathLst>
            </a:custGeom>
            <a:solidFill>
              <a:srgbClr val="E1E1E1"/>
            </a:solidFill>
            <a:ln w="9525">
              <a:solidFill>
                <a:srgbClr val="000000"/>
              </a:solidFill>
              <a:round/>
              <a:headEnd/>
              <a:tailEnd/>
            </a:ln>
          </p:spPr>
          <p:txBody>
            <a:bodyPr/>
            <a:lstStyle/>
            <a:p>
              <a:pPr algn="ctr"/>
              <a:endParaRPr lang="en-US"/>
            </a:p>
          </p:txBody>
        </p:sp>
        <p:sp>
          <p:nvSpPr>
            <p:cNvPr id="21945" name="Freeform 462"/>
            <p:cNvSpPr>
              <a:spLocks/>
            </p:cNvSpPr>
            <p:nvPr/>
          </p:nvSpPr>
          <p:spPr bwMode="auto">
            <a:xfrm>
              <a:off x="1122" y="1623"/>
              <a:ext cx="43" cy="54"/>
            </a:xfrm>
            <a:custGeom>
              <a:avLst/>
              <a:gdLst>
                <a:gd name="T0" fmla="*/ 36 w 48"/>
                <a:gd name="T1" fmla="*/ 30 h 48"/>
                <a:gd name="T2" fmla="*/ 30 w 48"/>
                <a:gd name="T3" fmla="*/ 36 h 48"/>
                <a:gd name="T4" fmla="*/ 18 w 48"/>
                <a:gd name="T5" fmla="*/ 30 h 48"/>
                <a:gd name="T6" fmla="*/ 24 w 48"/>
                <a:gd name="T7" fmla="*/ 30 h 48"/>
                <a:gd name="T8" fmla="*/ 18 w 48"/>
                <a:gd name="T9" fmla="*/ 30 h 48"/>
                <a:gd name="T10" fmla="*/ 12 w 48"/>
                <a:gd name="T11" fmla="*/ 24 h 48"/>
                <a:gd name="T12" fmla="*/ 24 w 48"/>
                <a:gd name="T13" fmla="*/ 24 h 48"/>
                <a:gd name="T14" fmla="*/ 12 w 48"/>
                <a:gd name="T15" fmla="*/ 18 h 48"/>
                <a:gd name="T16" fmla="*/ 12 w 48"/>
                <a:gd name="T17" fmla="*/ 12 h 48"/>
                <a:gd name="T18" fmla="*/ 6 w 48"/>
                <a:gd name="T19" fmla="*/ 12 h 48"/>
                <a:gd name="T20" fmla="*/ 6 w 48"/>
                <a:gd name="T21" fmla="*/ 6 h 48"/>
                <a:gd name="T22" fmla="*/ 12 w 48"/>
                <a:gd name="T23" fmla="*/ 6 h 48"/>
                <a:gd name="T24" fmla="*/ 6 w 48"/>
                <a:gd name="T25" fmla="*/ 6 h 48"/>
                <a:gd name="T26" fmla="*/ 0 w 48"/>
                <a:gd name="T27" fmla="*/ 0 h 48"/>
                <a:gd name="T28" fmla="*/ 36 w 48"/>
                <a:gd name="T29" fmla="*/ 6 h 48"/>
                <a:gd name="T30" fmla="*/ 42 w 48"/>
                <a:gd name="T31" fmla="*/ 18 h 48"/>
                <a:gd name="T32" fmla="*/ 48 w 48"/>
                <a:gd name="T33" fmla="*/ 30 h 48"/>
                <a:gd name="T34" fmla="*/ 48 w 48"/>
                <a:gd name="T35" fmla="*/ 42 h 48"/>
                <a:gd name="T36" fmla="*/ 48 w 48"/>
                <a:gd name="T37" fmla="*/ 48 h 48"/>
                <a:gd name="T38" fmla="*/ 24 w 48"/>
                <a:gd name="T39" fmla="*/ 36 h 48"/>
                <a:gd name="T40" fmla="*/ 36 w 48"/>
                <a:gd name="T41" fmla="*/ 30 h 4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48"/>
                <a:gd name="T65" fmla="*/ 48 w 48"/>
                <a:gd name="T66" fmla="*/ 48 h 4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48">
                  <a:moveTo>
                    <a:pt x="36" y="30"/>
                  </a:moveTo>
                  <a:lnTo>
                    <a:pt x="30" y="36"/>
                  </a:lnTo>
                  <a:lnTo>
                    <a:pt x="18" y="30"/>
                  </a:lnTo>
                  <a:lnTo>
                    <a:pt x="24" y="30"/>
                  </a:lnTo>
                  <a:lnTo>
                    <a:pt x="18" y="30"/>
                  </a:lnTo>
                  <a:lnTo>
                    <a:pt x="12" y="24"/>
                  </a:lnTo>
                  <a:lnTo>
                    <a:pt x="24" y="24"/>
                  </a:lnTo>
                  <a:lnTo>
                    <a:pt x="12" y="18"/>
                  </a:lnTo>
                  <a:lnTo>
                    <a:pt x="12" y="12"/>
                  </a:lnTo>
                  <a:lnTo>
                    <a:pt x="6" y="12"/>
                  </a:lnTo>
                  <a:lnTo>
                    <a:pt x="6" y="6"/>
                  </a:lnTo>
                  <a:lnTo>
                    <a:pt x="12" y="6"/>
                  </a:lnTo>
                  <a:lnTo>
                    <a:pt x="6" y="6"/>
                  </a:lnTo>
                  <a:lnTo>
                    <a:pt x="0" y="0"/>
                  </a:lnTo>
                  <a:lnTo>
                    <a:pt x="36" y="6"/>
                  </a:lnTo>
                  <a:lnTo>
                    <a:pt x="42" y="18"/>
                  </a:lnTo>
                  <a:lnTo>
                    <a:pt x="48" y="30"/>
                  </a:lnTo>
                  <a:lnTo>
                    <a:pt x="48" y="42"/>
                  </a:lnTo>
                  <a:lnTo>
                    <a:pt x="48" y="48"/>
                  </a:lnTo>
                  <a:lnTo>
                    <a:pt x="24" y="36"/>
                  </a:lnTo>
                  <a:lnTo>
                    <a:pt x="36" y="30"/>
                  </a:lnTo>
                  <a:close/>
                </a:path>
              </a:pathLst>
            </a:custGeom>
            <a:solidFill>
              <a:srgbClr val="E1E1E1"/>
            </a:solidFill>
            <a:ln w="9525">
              <a:solidFill>
                <a:srgbClr val="000000"/>
              </a:solidFill>
              <a:round/>
              <a:headEnd/>
              <a:tailEnd/>
            </a:ln>
          </p:spPr>
          <p:txBody>
            <a:bodyPr/>
            <a:lstStyle/>
            <a:p>
              <a:pPr algn="ctr"/>
              <a:endParaRPr lang="en-US"/>
            </a:p>
          </p:txBody>
        </p:sp>
        <p:sp>
          <p:nvSpPr>
            <p:cNvPr id="21946" name="Freeform 463"/>
            <p:cNvSpPr>
              <a:spLocks/>
            </p:cNvSpPr>
            <p:nvPr/>
          </p:nvSpPr>
          <p:spPr bwMode="auto">
            <a:xfrm>
              <a:off x="1590" y="1097"/>
              <a:ext cx="102" cy="27"/>
            </a:xfrm>
            <a:custGeom>
              <a:avLst/>
              <a:gdLst>
                <a:gd name="T0" fmla="*/ 72 w 114"/>
                <a:gd name="T1" fmla="*/ 12 h 24"/>
                <a:gd name="T2" fmla="*/ 72 w 114"/>
                <a:gd name="T3" fmla="*/ 12 h 24"/>
                <a:gd name="T4" fmla="*/ 60 w 114"/>
                <a:gd name="T5" fmla="*/ 18 h 24"/>
                <a:gd name="T6" fmla="*/ 42 w 114"/>
                <a:gd name="T7" fmla="*/ 18 h 24"/>
                <a:gd name="T8" fmla="*/ 42 w 114"/>
                <a:gd name="T9" fmla="*/ 18 h 24"/>
                <a:gd name="T10" fmla="*/ 36 w 114"/>
                <a:gd name="T11" fmla="*/ 24 h 24"/>
                <a:gd name="T12" fmla="*/ 24 w 114"/>
                <a:gd name="T13" fmla="*/ 24 h 24"/>
                <a:gd name="T14" fmla="*/ 24 w 114"/>
                <a:gd name="T15" fmla="*/ 18 h 24"/>
                <a:gd name="T16" fmla="*/ 12 w 114"/>
                <a:gd name="T17" fmla="*/ 24 h 24"/>
                <a:gd name="T18" fmla="*/ 0 w 114"/>
                <a:gd name="T19" fmla="*/ 24 h 24"/>
                <a:gd name="T20" fmla="*/ 12 w 114"/>
                <a:gd name="T21" fmla="*/ 18 h 24"/>
                <a:gd name="T22" fmla="*/ 48 w 114"/>
                <a:gd name="T23" fmla="*/ 12 h 24"/>
                <a:gd name="T24" fmla="*/ 78 w 114"/>
                <a:gd name="T25" fmla="*/ 0 h 24"/>
                <a:gd name="T26" fmla="*/ 96 w 114"/>
                <a:gd name="T27" fmla="*/ 0 h 24"/>
                <a:gd name="T28" fmla="*/ 114 w 114"/>
                <a:gd name="T29" fmla="*/ 6 h 24"/>
                <a:gd name="T30" fmla="*/ 102 w 114"/>
                <a:gd name="T31" fmla="*/ 6 h 24"/>
                <a:gd name="T32" fmla="*/ 102 w 114"/>
                <a:gd name="T33" fmla="*/ 12 h 24"/>
                <a:gd name="T34" fmla="*/ 96 w 114"/>
                <a:gd name="T35" fmla="*/ 12 h 24"/>
                <a:gd name="T36" fmla="*/ 78 w 114"/>
                <a:gd name="T37" fmla="*/ 18 h 24"/>
                <a:gd name="T38" fmla="*/ 72 w 114"/>
                <a:gd name="T39" fmla="*/ 18 h 24"/>
                <a:gd name="T40" fmla="*/ 72 w 114"/>
                <a:gd name="T41" fmla="*/ 12 h 2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14"/>
                <a:gd name="T64" fmla="*/ 0 h 24"/>
                <a:gd name="T65" fmla="*/ 114 w 114"/>
                <a:gd name="T66" fmla="*/ 24 h 2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14" h="24">
                  <a:moveTo>
                    <a:pt x="72" y="12"/>
                  </a:moveTo>
                  <a:lnTo>
                    <a:pt x="72" y="12"/>
                  </a:lnTo>
                  <a:lnTo>
                    <a:pt x="60" y="18"/>
                  </a:lnTo>
                  <a:lnTo>
                    <a:pt x="42" y="18"/>
                  </a:lnTo>
                  <a:lnTo>
                    <a:pt x="36" y="24"/>
                  </a:lnTo>
                  <a:lnTo>
                    <a:pt x="24" y="24"/>
                  </a:lnTo>
                  <a:lnTo>
                    <a:pt x="24" y="18"/>
                  </a:lnTo>
                  <a:lnTo>
                    <a:pt x="12" y="24"/>
                  </a:lnTo>
                  <a:lnTo>
                    <a:pt x="0" y="24"/>
                  </a:lnTo>
                  <a:lnTo>
                    <a:pt x="12" y="18"/>
                  </a:lnTo>
                  <a:lnTo>
                    <a:pt x="48" y="12"/>
                  </a:lnTo>
                  <a:lnTo>
                    <a:pt x="78" y="0"/>
                  </a:lnTo>
                  <a:lnTo>
                    <a:pt x="96" y="0"/>
                  </a:lnTo>
                  <a:lnTo>
                    <a:pt x="114" y="6"/>
                  </a:lnTo>
                  <a:lnTo>
                    <a:pt x="102" y="6"/>
                  </a:lnTo>
                  <a:lnTo>
                    <a:pt x="102" y="12"/>
                  </a:lnTo>
                  <a:lnTo>
                    <a:pt x="96" y="12"/>
                  </a:lnTo>
                  <a:lnTo>
                    <a:pt x="78" y="18"/>
                  </a:lnTo>
                  <a:lnTo>
                    <a:pt x="72" y="18"/>
                  </a:lnTo>
                  <a:lnTo>
                    <a:pt x="72" y="12"/>
                  </a:lnTo>
                  <a:close/>
                </a:path>
              </a:pathLst>
            </a:custGeom>
            <a:solidFill>
              <a:srgbClr val="E1E1E1"/>
            </a:solidFill>
            <a:ln w="9525">
              <a:solidFill>
                <a:srgbClr val="000000"/>
              </a:solidFill>
              <a:round/>
              <a:headEnd/>
              <a:tailEnd/>
            </a:ln>
          </p:spPr>
          <p:txBody>
            <a:bodyPr/>
            <a:lstStyle/>
            <a:p>
              <a:pPr algn="ctr"/>
              <a:endParaRPr lang="en-US"/>
            </a:p>
          </p:txBody>
        </p:sp>
        <p:sp>
          <p:nvSpPr>
            <p:cNvPr id="21947" name="Freeform 464"/>
            <p:cNvSpPr>
              <a:spLocks/>
            </p:cNvSpPr>
            <p:nvPr/>
          </p:nvSpPr>
          <p:spPr bwMode="auto">
            <a:xfrm>
              <a:off x="1795" y="1110"/>
              <a:ext cx="64" cy="27"/>
            </a:xfrm>
            <a:custGeom>
              <a:avLst/>
              <a:gdLst>
                <a:gd name="T0" fmla="*/ 35 w 71"/>
                <a:gd name="T1" fmla="*/ 6 h 24"/>
                <a:gd name="T2" fmla="*/ 23 w 71"/>
                <a:gd name="T3" fmla="*/ 6 h 24"/>
                <a:gd name="T4" fmla="*/ 29 w 71"/>
                <a:gd name="T5" fmla="*/ 6 h 24"/>
                <a:gd name="T6" fmla="*/ 17 w 71"/>
                <a:gd name="T7" fmla="*/ 12 h 24"/>
                <a:gd name="T8" fmla="*/ 17 w 71"/>
                <a:gd name="T9" fmla="*/ 12 h 24"/>
                <a:gd name="T10" fmla="*/ 17 w 71"/>
                <a:gd name="T11" fmla="*/ 12 h 24"/>
                <a:gd name="T12" fmla="*/ 0 w 71"/>
                <a:gd name="T13" fmla="*/ 18 h 24"/>
                <a:gd name="T14" fmla="*/ 47 w 71"/>
                <a:gd name="T15" fmla="*/ 18 h 24"/>
                <a:gd name="T16" fmla="*/ 17 w 71"/>
                <a:gd name="T17" fmla="*/ 18 h 24"/>
                <a:gd name="T18" fmla="*/ 17 w 71"/>
                <a:gd name="T19" fmla="*/ 24 h 24"/>
                <a:gd name="T20" fmla="*/ 41 w 71"/>
                <a:gd name="T21" fmla="*/ 24 h 24"/>
                <a:gd name="T22" fmla="*/ 47 w 71"/>
                <a:gd name="T23" fmla="*/ 24 h 24"/>
                <a:gd name="T24" fmla="*/ 47 w 71"/>
                <a:gd name="T25" fmla="*/ 18 h 24"/>
                <a:gd name="T26" fmla="*/ 59 w 71"/>
                <a:gd name="T27" fmla="*/ 18 h 24"/>
                <a:gd name="T28" fmla="*/ 65 w 71"/>
                <a:gd name="T29" fmla="*/ 18 h 24"/>
                <a:gd name="T30" fmla="*/ 59 w 71"/>
                <a:gd name="T31" fmla="*/ 12 h 24"/>
                <a:gd name="T32" fmla="*/ 71 w 71"/>
                <a:gd name="T33" fmla="*/ 6 h 24"/>
                <a:gd name="T34" fmla="*/ 65 w 71"/>
                <a:gd name="T35" fmla="*/ 0 h 24"/>
                <a:gd name="T36" fmla="*/ 53 w 71"/>
                <a:gd name="T37" fmla="*/ 6 h 24"/>
                <a:gd name="T38" fmla="*/ 35 w 71"/>
                <a:gd name="T39" fmla="*/ 6 h 24"/>
                <a:gd name="T40" fmla="*/ 41 w 71"/>
                <a:gd name="T41" fmla="*/ 6 h 24"/>
                <a:gd name="T42" fmla="*/ 35 w 71"/>
                <a:gd name="T43" fmla="*/ 12 h 24"/>
                <a:gd name="T44" fmla="*/ 35 w 71"/>
                <a:gd name="T45" fmla="*/ 6 h 2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1"/>
                <a:gd name="T70" fmla="*/ 0 h 24"/>
                <a:gd name="T71" fmla="*/ 71 w 71"/>
                <a:gd name="T72" fmla="*/ 24 h 2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1" h="24">
                  <a:moveTo>
                    <a:pt x="35" y="6"/>
                  </a:moveTo>
                  <a:lnTo>
                    <a:pt x="23" y="6"/>
                  </a:lnTo>
                  <a:lnTo>
                    <a:pt x="29" y="6"/>
                  </a:lnTo>
                  <a:lnTo>
                    <a:pt x="17" y="12"/>
                  </a:lnTo>
                  <a:lnTo>
                    <a:pt x="0" y="18"/>
                  </a:lnTo>
                  <a:lnTo>
                    <a:pt x="47" y="18"/>
                  </a:lnTo>
                  <a:lnTo>
                    <a:pt x="17" y="18"/>
                  </a:lnTo>
                  <a:lnTo>
                    <a:pt x="17" y="24"/>
                  </a:lnTo>
                  <a:lnTo>
                    <a:pt x="41" y="24"/>
                  </a:lnTo>
                  <a:lnTo>
                    <a:pt x="47" y="24"/>
                  </a:lnTo>
                  <a:lnTo>
                    <a:pt x="47" y="18"/>
                  </a:lnTo>
                  <a:lnTo>
                    <a:pt x="59" y="18"/>
                  </a:lnTo>
                  <a:lnTo>
                    <a:pt x="65" y="18"/>
                  </a:lnTo>
                  <a:lnTo>
                    <a:pt x="59" y="12"/>
                  </a:lnTo>
                  <a:lnTo>
                    <a:pt x="71" y="6"/>
                  </a:lnTo>
                  <a:lnTo>
                    <a:pt x="65" y="0"/>
                  </a:lnTo>
                  <a:lnTo>
                    <a:pt x="53" y="6"/>
                  </a:lnTo>
                  <a:lnTo>
                    <a:pt x="35" y="6"/>
                  </a:lnTo>
                  <a:lnTo>
                    <a:pt x="41" y="6"/>
                  </a:lnTo>
                  <a:lnTo>
                    <a:pt x="35" y="12"/>
                  </a:lnTo>
                  <a:lnTo>
                    <a:pt x="35" y="6"/>
                  </a:lnTo>
                  <a:close/>
                </a:path>
              </a:pathLst>
            </a:custGeom>
            <a:solidFill>
              <a:srgbClr val="E1E1E1"/>
            </a:solidFill>
            <a:ln w="9525">
              <a:solidFill>
                <a:srgbClr val="000000"/>
              </a:solidFill>
              <a:round/>
              <a:headEnd/>
              <a:tailEnd/>
            </a:ln>
          </p:spPr>
          <p:txBody>
            <a:bodyPr/>
            <a:lstStyle/>
            <a:p>
              <a:pPr algn="ctr"/>
              <a:endParaRPr lang="en-US"/>
            </a:p>
          </p:txBody>
        </p:sp>
        <p:sp>
          <p:nvSpPr>
            <p:cNvPr id="21948" name="Freeform 465"/>
            <p:cNvSpPr>
              <a:spLocks/>
            </p:cNvSpPr>
            <p:nvPr/>
          </p:nvSpPr>
          <p:spPr bwMode="auto">
            <a:xfrm>
              <a:off x="1822" y="1070"/>
              <a:ext cx="53" cy="20"/>
            </a:xfrm>
            <a:custGeom>
              <a:avLst/>
              <a:gdLst>
                <a:gd name="T0" fmla="*/ 36 w 60"/>
                <a:gd name="T1" fmla="*/ 6 h 18"/>
                <a:gd name="T2" fmla="*/ 36 w 60"/>
                <a:gd name="T3" fmla="*/ 0 h 18"/>
                <a:gd name="T4" fmla="*/ 54 w 60"/>
                <a:gd name="T5" fmla="*/ 6 h 18"/>
                <a:gd name="T6" fmla="*/ 54 w 60"/>
                <a:gd name="T7" fmla="*/ 6 h 18"/>
                <a:gd name="T8" fmla="*/ 54 w 60"/>
                <a:gd name="T9" fmla="*/ 12 h 18"/>
                <a:gd name="T10" fmla="*/ 60 w 60"/>
                <a:gd name="T11" fmla="*/ 18 h 18"/>
                <a:gd name="T12" fmla="*/ 42 w 60"/>
                <a:gd name="T13" fmla="*/ 18 h 18"/>
                <a:gd name="T14" fmla="*/ 24 w 60"/>
                <a:gd name="T15" fmla="*/ 12 h 18"/>
                <a:gd name="T16" fmla="*/ 0 w 60"/>
                <a:gd name="T17" fmla="*/ 12 h 18"/>
                <a:gd name="T18" fmla="*/ 6 w 60"/>
                <a:gd name="T19" fmla="*/ 6 h 18"/>
                <a:gd name="T20" fmla="*/ 18 w 60"/>
                <a:gd name="T21" fmla="*/ 6 h 18"/>
                <a:gd name="T22" fmla="*/ 18 w 60"/>
                <a:gd name="T23" fmla="*/ 6 h 18"/>
                <a:gd name="T24" fmla="*/ 6 w 60"/>
                <a:gd name="T25" fmla="*/ 6 h 18"/>
                <a:gd name="T26" fmla="*/ 6 w 60"/>
                <a:gd name="T27" fmla="*/ 0 h 18"/>
                <a:gd name="T28" fmla="*/ 36 w 60"/>
                <a:gd name="T29" fmla="*/ 0 h 18"/>
                <a:gd name="T30" fmla="*/ 36 w 60"/>
                <a:gd name="T31" fmla="*/ 6 h 1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0"/>
                <a:gd name="T49" fmla="*/ 0 h 18"/>
                <a:gd name="T50" fmla="*/ 60 w 60"/>
                <a:gd name="T51" fmla="*/ 18 h 1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0" h="18">
                  <a:moveTo>
                    <a:pt x="36" y="6"/>
                  </a:moveTo>
                  <a:lnTo>
                    <a:pt x="36" y="0"/>
                  </a:lnTo>
                  <a:lnTo>
                    <a:pt x="54" y="6"/>
                  </a:lnTo>
                  <a:lnTo>
                    <a:pt x="54" y="12"/>
                  </a:lnTo>
                  <a:lnTo>
                    <a:pt x="60" y="18"/>
                  </a:lnTo>
                  <a:lnTo>
                    <a:pt x="42" y="18"/>
                  </a:lnTo>
                  <a:lnTo>
                    <a:pt x="24" y="12"/>
                  </a:lnTo>
                  <a:lnTo>
                    <a:pt x="0" y="12"/>
                  </a:lnTo>
                  <a:lnTo>
                    <a:pt x="6" y="6"/>
                  </a:lnTo>
                  <a:lnTo>
                    <a:pt x="18" y="6"/>
                  </a:lnTo>
                  <a:lnTo>
                    <a:pt x="6" y="6"/>
                  </a:lnTo>
                  <a:lnTo>
                    <a:pt x="6" y="0"/>
                  </a:lnTo>
                  <a:lnTo>
                    <a:pt x="36" y="0"/>
                  </a:lnTo>
                  <a:lnTo>
                    <a:pt x="36" y="6"/>
                  </a:lnTo>
                  <a:close/>
                </a:path>
              </a:pathLst>
            </a:custGeom>
            <a:solidFill>
              <a:srgbClr val="E1E1E1"/>
            </a:solidFill>
            <a:ln w="9525">
              <a:solidFill>
                <a:srgbClr val="000000"/>
              </a:solidFill>
              <a:round/>
              <a:headEnd/>
              <a:tailEnd/>
            </a:ln>
          </p:spPr>
          <p:txBody>
            <a:bodyPr/>
            <a:lstStyle/>
            <a:p>
              <a:pPr algn="ctr"/>
              <a:endParaRPr lang="en-US"/>
            </a:p>
          </p:txBody>
        </p:sp>
        <p:sp>
          <p:nvSpPr>
            <p:cNvPr id="21949" name="Freeform 466"/>
            <p:cNvSpPr>
              <a:spLocks/>
            </p:cNvSpPr>
            <p:nvPr/>
          </p:nvSpPr>
          <p:spPr bwMode="auto">
            <a:xfrm>
              <a:off x="1730" y="1232"/>
              <a:ext cx="55" cy="27"/>
            </a:xfrm>
            <a:custGeom>
              <a:avLst/>
              <a:gdLst>
                <a:gd name="T0" fmla="*/ 48 w 60"/>
                <a:gd name="T1" fmla="*/ 12 h 24"/>
                <a:gd name="T2" fmla="*/ 48 w 60"/>
                <a:gd name="T3" fmla="*/ 12 h 24"/>
                <a:gd name="T4" fmla="*/ 36 w 60"/>
                <a:gd name="T5" fmla="*/ 0 h 24"/>
                <a:gd name="T6" fmla="*/ 30 w 60"/>
                <a:gd name="T7" fmla="*/ 6 h 24"/>
                <a:gd name="T8" fmla="*/ 24 w 60"/>
                <a:gd name="T9" fmla="*/ 6 h 24"/>
                <a:gd name="T10" fmla="*/ 24 w 60"/>
                <a:gd name="T11" fmla="*/ 12 h 24"/>
                <a:gd name="T12" fmla="*/ 0 w 60"/>
                <a:gd name="T13" fmla="*/ 18 h 24"/>
                <a:gd name="T14" fmla="*/ 36 w 60"/>
                <a:gd name="T15" fmla="*/ 24 h 24"/>
                <a:gd name="T16" fmla="*/ 60 w 60"/>
                <a:gd name="T17" fmla="*/ 18 h 24"/>
                <a:gd name="T18" fmla="*/ 48 w 60"/>
                <a:gd name="T19" fmla="*/ 18 h 24"/>
                <a:gd name="T20" fmla="*/ 48 w 60"/>
                <a:gd name="T21" fmla="*/ 12 h 2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0"/>
                <a:gd name="T34" fmla="*/ 0 h 24"/>
                <a:gd name="T35" fmla="*/ 60 w 60"/>
                <a:gd name="T36" fmla="*/ 24 h 2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0" h="24">
                  <a:moveTo>
                    <a:pt x="48" y="12"/>
                  </a:moveTo>
                  <a:lnTo>
                    <a:pt x="48" y="12"/>
                  </a:lnTo>
                  <a:lnTo>
                    <a:pt x="36" y="0"/>
                  </a:lnTo>
                  <a:lnTo>
                    <a:pt x="30" y="6"/>
                  </a:lnTo>
                  <a:lnTo>
                    <a:pt x="24" y="6"/>
                  </a:lnTo>
                  <a:lnTo>
                    <a:pt x="24" y="12"/>
                  </a:lnTo>
                  <a:lnTo>
                    <a:pt x="0" y="18"/>
                  </a:lnTo>
                  <a:lnTo>
                    <a:pt x="36" y="24"/>
                  </a:lnTo>
                  <a:lnTo>
                    <a:pt x="60" y="18"/>
                  </a:lnTo>
                  <a:lnTo>
                    <a:pt x="48" y="18"/>
                  </a:lnTo>
                  <a:lnTo>
                    <a:pt x="48" y="12"/>
                  </a:lnTo>
                  <a:close/>
                </a:path>
              </a:pathLst>
            </a:custGeom>
            <a:solidFill>
              <a:srgbClr val="E1E1E1"/>
            </a:solidFill>
            <a:ln w="9525">
              <a:solidFill>
                <a:srgbClr val="000000"/>
              </a:solidFill>
              <a:round/>
              <a:headEnd/>
              <a:tailEnd/>
            </a:ln>
          </p:spPr>
          <p:txBody>
            <a:bodyPr/>
            <a:lstStyle/>
            <a:p>
              <a:pPr algn="ctr"/>
              <a:endParaRPr lang="en-US"/>
            </a:p>
          </p:txBody>
        </p:sp>
        <p:sp>
          <p:nvSpPr>
            <p:cNvPr id="21950" name="Freeform 467"/>
            <p:cNvSpPr>
              <a:spLocks/>
            </p:cNvSpPr>
            <p:nvPr/>
          </p:nvSpPr>
          <p:spPr bwMode="auto">
            <a:xfrm>
              <a:off x="2000" y="1164"/>
              <a:ext cx="48" cy="14"/>
            </a:xfrm>
            <a:custGeom>
              <a:avLst/>
              <a:gdLst>
                <a:gd name="T0" fmla="*/ 36 w 54"/>
                <a:gd name="T1" fmla="*/ 0 h 12"/>
                <a:gd name="T2" fmla="*/ 0 w 54"/>
                <a:gd name="T3" fmla="*/ 0 h 12"/>
                <a:gd name="T4" fmla="*/ 0 w 54"/>
                <a:gd name="T5" fmla="*/ 6 h 12"/>
                <a:gd name="T6" fmla="*/ 0 w 54"/>
                <a:gd name="T7" fmla="*/ 12 h 12"/>
                <a:gd name="T8" fmla="*/ 6 w 54"/>
                <a:gd name="T9" fmla="*/ 12 h 12"/>
                <a:gd name="T10" fmla="*/ 54 w 54"/>
                <a:gd name="T11" fmla="*/ 12 h 12"/>
                <a:gd name="T12" fmla="*/ 36 w 54"/>
                <a:gd name="T13" fmla="*/ 0 h 12"/>
                <a:gd name="T14" fmla="*/ 0 60000 65536"/>
                <a:gd name="T15" fmla="*/ 0 60000 65536"/>
                <a:gd name="T16" fmla="*/ 0 60000 65536"/>
                <a:gd name="T17" fmla="*/ 0 60000 65536"/>
                <a:gd name="T18" fmla="*/ 0 60000 65536"/>
                <a:gd name="T19" fmla="*/ 0 60000 65536"/>
                <a:gd name="T20" fmla="*/ 0 60000 65536"/>
                <a:gd name="T21" fmla="*/ 0 w 54"/>
                <a:gd name="T22" fmla="*/ 0 h 12"/>
                <a:gd name="T23" fmla="*/ 54 w 5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4" h="12">
                  <a:moveTo>
                    <a:pt x="36" y="0"/>
                  </a:moveTo>
                  <a:lnTo>
                    <a:pt x="0" y="0"/>
                  </a:lnTo>
                  <a:lnTo>
                    <a:pt x="0" y="6"/>
                  </a:lnTo>
                  <a:lnTo>
                    <a:pt x="0" y="12"/>
                  </a:lnTo>
                  <a:lnTo>
                    <a:pt x="6" y="12"/>
                  </a:lnTo>
                  <a:lnTo>
                    <a:pt x="54" y="12"/>
                  </a:lnTo>
                  <a:lnTo>
                    <a:pt x="36" y="0"/>
                  </a:lnTo>
                  <a:close/>
                </a:path>
              </a:pathLst>
            </a:custGeom>
            <a:solidFill>
              <a:srgbClr val="E1E1E1"/>
            </a:solidFill>
            <a:ln w="9525">
              <a:solidFill>
                <a:srgbClr val="000000"/>
              </a:solidFill>
              <a:round/>
              <a:headEnd/>
              <a:tailEnd/>
            </a:ln>
          </p:spPr>
          <p:txBody>
            <a:bodyPr/>
            <a:lstStyle/>
            <a:p>
              <a:pPr algn="ctr"/>
              <a:endParaRPr lang="en-US"/>
            </a:p>
          </p:txBody>
        </p:sp>
        <p:sp>
          <p:nvSpPr>
            <p:cNvPr id="21951" name="Freeform 468"/>
            <p:cNvSpPr>
              <a:spLocks/>
            </p:cNvSpPr>
            <p:nvPr/>
          </p:nvSpPr>
          <p:spPr bwMode="auto">
            <a:xfrm>
              <a:off x="1978" y="1266"/>
              <a:ext cx="26" cy="20"/>
            </a:xfrm>
            <a:custGeom>
              <a:avLst/>
              <a:gdLst>
                <a:gd name="T0" fmla="*/ 30 w 30"/>
                <a:gd name="T1" fmla="*/ 12 h 18"/>
                <a:gd name="T2" fmla="*/ 0 w 30"/>
                <a:gd name="T3" fmla="*/ 18 h 18"/>
                <a:gd name="T4" fmla="*/ 0 w 30"/>
                <a:gd name="T5" fmla="*/ 6 h 18"/>
                <a:gd name="T6" fmla="*/ 18 w 30"/>
                <a:gd name="T7" fmla="*/ 0 h 18"/>
                <a:gd name="T8" fmla="*/ 30 w 30"/>
                <a:gd name="T9" fmla="*/ 0 h 18"/>
                <a:gd name="T10" fmla="*/ 30 w 30"/>
                <a:gd name="T11" fmla="*/ 12 h 18"/>
                <a:gd name="T12" fmla="*/ 0 60000 65536"/>
                <a:gd name="T13" fmla="*/ 0 60000 65536"/>
                <a:gd name="T14" fmla="*/ 0 60000 65536"/>
                <a:gd name="T15" fmla="*/ 0 60000 65536"/>
                <a:gd name="T16" fmla="*/ 0 60000 65536"/>
                <a:gd name="T17" fmla="*/ 0 60000 65536"/>
                <a:gd name="T18" fmla="*/ 0 w 30"/>
                <a:gd name="T19" fmla="*/ 0 h 18"/>
                <a:gd name="T20" fmla="*/ 30 w 30"/>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30" h="18">
                  <a:moveTo>
                    <a:pt x="30" y="12"/>
                  </a:moveTo>
                  <a:lnTo>
                    <a:pt x="0" y="18"/>
                  </a:lnTo>
                  <a:lnTo>
                    <a:pt x="0" y="6"/>
                  </a:lnTo>
                  <a:lnTo>
                    <a:pt x="18" y="0"/>
                  </a:lnTo>
                  <a:lnTo>
                    <a:pt x="30" y="0"/>
                  </a:lnTo>
                  <a:lnTo>
                    <a:pt x="30" y="12"/>
                  </a:lnTo>
                  <a:close/>
                </a:path>
              </a:pathLst>
            </a:custGeom>
            <a:solidFill>
              <a:srgbClr val="E1E1E1"/>
            </a:solidFill>
            <a:ln w="9525">
              <a:solidFill>
                <a:srgbClr val="000000"/>
              </a:solidFill>
              <a:round/>
              <a:headEnd/>
              <a:tailEnd/>
            </a:ln>
          </p:spPr>
          <p:txBody>
            <a:bodyPr/>
            <a:lstStyle/>
            <a:p>
              <a:pPr algn="ctr"/>
              <a:endParaRPr lang="en-US"/>
            </a:p>
          </p:txBody>
        </p:sp>
        <p:sp>
          <p:nvSpPr>
            <p:cNvPr id="21952" name="Freeform 469"/>
            <p:cNvSpPr>
              <a:spLocks/>
            </p:cNvSpPr>
            <p:nvPr/>
          </p:nvSpPr>
          <p:spPr bwMode="auto">
            <a:xfrm>
              <a:off x="1886" y="1076"/>
              <a:ext cx="33" cy="14"/>
            </a:xfrm>
            <a:custGeom>
              <a:avLst/>
              <a:gdLst>
                <a:gd name="T0" fmla="*/ 0 w 36"/>
                <a:gd name="T1" fmla="*/ 6 h 12"/>
                <a:gd name="T2" fmla="*/ 6 w 36"/>
                <a:gd name="T3" fmla="*/ 0 h 12"/>
                <a:gd name="T4" fmla="*/ 36 w 36"/>
                <a:gd name="T5" fmla="*/ 6 h 12"/>
                <a:gd name="T6" fmla="*/ 36 w 36"/>
                <a:gd name="T7" fmla="*/ 12 h 12"/>
                <a:gd name="T8" fmla="*/ 6 w 36"/>
                <a:gd name="T9" fmla="*/ 12 h 12"/>
                <a:gd name="T10" fmla="*/ 0 w 36"/>
                <a:gd name="T11" fmla="*/ 12 h 12"/>
                <a:gd name="T12" fmla="*/ 0 w 36"/>
                <a:gd name="T13" fmla="*/ 6 h 12"/>
                <a:gd name="T14" fmla="*/ 0 60000 65536"/>
                <a:gd name="T15" fmla="*/ 0 60000 65536"/>
                <a:gd name="T16" fmla="*/ 0 60000 65536"/>
                <a:gd name="T17" fmla="*/ 0 60000 65536"/>
                <a:gd name="T18" fmla="*/ 0 60000 65536"/>
                <a:gd name="T19" fmla="*/ 0 60000 65536"/>
                <a:gd name="T20" fmla="*/ 0 60000 65536"/>
                <a:gd name="T21" fmla="*/ 0 w 36"/>
                <a:gd name="T22" fmla="*/ 0 h 12"/>
                <a:gd name="T23" fmla="*/ 36 w 36"/>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12">
                  <a:moveTo>
                    <a:pt x="0" y="6"/>
                  </a:moveTo>
                  <a:lnTo>
                    <a:pt x="6" y="0"/>
                  </a:lnTo>
                  <a:lnTo>
                    <a:pt x="36" y="6"/>
                  </a:lnTo>
                  <a:lnTo>
                    <a:pt x="36" y="12"/>
                  </a:lnTo>
                  <a:lnTo>
                    <a:pt x="6" y="12"/>
                  </a:lnTo>
                  <a:lnTo>
                    <a:pt x="0" y="12"/>
                  </a:lnTo>
                  <a:lnTo>
                    <a:pt x="0" y="6"/>
                  </a:lnTo>
                  <a:close/>
                </a:path>
              </a:pathLst>
            </a:custGeom>
            <a:solidFill>
              <a:srgbClr val="E1E1E1"/>
            </a:solidFill>
            <a:ln w="9525">
              <a:solidFill>
                <a:srgbClr val="000000"/>
              </a:solidFill>
              <a:round/>
              <a:headEnd/>
              <a:tailEnd/>
            </a:ln>
          </p:spPr>
          <p:txBody>
            <a:bodyPr/>
            <a:lstStyle/>
            <a:p>
              <a:pPr algn="ctr"/>
              <a:endParaRPr lang="en-US"/>
            </a:p>
          </p:txBody>
        </p:sp>
        <p:sp>
          <p:nvSpPr>
            <p:cNvPr id="21953" name="Freeform 470"/>
            <p:cNvSpPr>
              <a:spLocks/>
            </p:cNvSpPr>
            <p:nvPr/>
          </p:nvSpPr>
          <p:spPr bwMode="auto">
            <a:xfrm>
              <a:off x="1848" y="1131"/>
              <a:ext cx="33" cy="13"/>
            </a:xfrm>
            <a:custGeom>
              <a:avLst/>
              <a:gdLst>
                <a:gd name="T0" fmla="*/ 12 w 36"/>
                <a:gd name="T1" fmla="*/ 12 h 12"/>
                <a:gd name="T2" fmla="*/ 0 w 36"/>
                <a:gd name="T3" fmla="*/ 6 h 12"/>
                <a:gd name="T4" fmla="*/ 30 w 36"/>
                <a:gd name="T5" fmla="*/ 0 h 12"/>
                <a:gd name="T6" fmla="*/ 36 w 36"/>
                <a:gd name="T7" fmla="*/ 6 h 12"/>
                <a:gd name="T8" fmla="*/ 36 w 36"/>
                <a:gd name="T9" fmla="*/ 12 h 12"/>
                <a:gd name="T10" fmla="*/ 12 w 36"/>
                <a:gd name="T11" fmla="*/ 12 h 12"/>
                <a:gd name="T12" fmla="*/ 0 60000 65536"/>
                <a:gd name="T13" fmla="*/ 0 60000 65536"/>
                <a:gd name="T14" fmla="*/ 0 60000 65536"/>
                <a:gd name="T15" fmla="*/ 0 60000 65536"/>
                <a:gd name="T16" fmla="*/ 0 60000 65536"/>
                <a:gd name="T17" fmla="*/ 0 60000 65536"/>
                <a:gd name="T18" fmla="*/ 0 w 36"/>
                <a:gd name="T19" fmla="*/ 0 h 12"/>
                <a:gd name="T20" fmla="*/ 36 w 36"/>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36" h="12">
                  <a:moveTo>
                    <a:pt x="12" y="12"/>
                  </a:moveTo>
                  <a:lnTo>
                    <a:pt x="0" y="6"/>
                  </a:lnTo>
                  <a:lnTo>
                    <a:pt x="30" y="0"/>
                  </a:lnTo>
                  <a:lnTo>
                    <a:pt x="36" y="6"/>
                  </a:lnTo>
                  <a:lnTo>
                    <a:pt x="36" y="12"/>
                  </a:lnTo>
                  <a:lnTo>
                    <a:pt x="12" y="12"/>
                  </a:lnTo>
                  <a:close/>
                </a:path>
              </a:pathLst>
            </a:custGeom>
            <a:solidFill>
              <a:srgbClr val="E1E1E1"/>
            </a:solidFill>
            <a:ln w="9525">
              <a:solidFill>
                <a:srgbClr val="000000"/>
              </a:solidFill>
              <a:round/>
              <a:headEnd/>
              <a:tailEnd/>
            </a:ln>
          </p:spPr>
          <p:txBody>
            <a:bodyPr/>
            <a:lstStyle/>
            <a:p>
              <a:pPr algn="ctr"/>
              <a:endParaRPr lang="en-US"/>
            </a:p>
          </p:txBody>
        </p:sp>
        <p:sp>
          <p:nvSpPr>
            <p:cNvPr id="21954" name="Freeform 471"/>
            <p:cNvSpPr>
              <a:spLocks/>
            </p:cNvSpPr>
            <p:nvPr/>
          </p:nvSpPr>
          <p:spPr bwMode="auto">
            <a:xfrm>
              <a:off x="1715" y="1164"/>
              <a:ext cx="26" cy="14"/>
            </a:xfrm>
            <a:custGeom>
              <a:avLst/>
              <a:gdLst>
                <a:gd name="T0" fmla="*/ 12 w 30"/>
                <a:gd name="T1" fmla="*/ 12 h 12"/>
                <a:gd name="T2" fmla="*/ 0 w 30"/>
                <a:gd name="T3" fmla="*/ 0 h 12"/>
                <a:gd name="T4" fmla="*/ 30 w 30"/>
                <a:gd name="T5" fmla="*/ 0 h 12"/>
                <a:gd name="T6" fmla="*/ 30 w 30"/>
                <a:gd name="T7" fmla="*/ 0 h 12"/>
                <a:gd name="T8" fmla="*/ 12 w 30"/>
                <a:gd name="T9" fmla="*/ 12 h 12"/>
                <a:gd name="T10" fmla="*/ 0 60000 65536"/>
                <a:gd name="T11" fmla="*/ 0 60000 65536"/>
                <a:gd name="T12" fmla="*/ 0 60000 65536"/>
                <a:gd name="T13" fmla="*/ 0 60000 65536"/>
                <a:gd name="T14" fmla="*/ 0 60000 65536"/>
                <a:gd name="T15" fmla="*/ 0 w 30"/>
                <a:gd name="T16" fmla="*/ 0 h 12"/>
                <a:gd name="T17" fmla="*/ 30 w 30"/>
                <a:gd name="T18" fmla="*/ 12 h 12"/>
              </a:gdLst>
              <a:ahLst/>
              <a:cxnLst>
                <a:cxn ang="T10">
                  <a:pos x="T0" y="T1"/>
                </a:cxn>
                <a:cxn ang="T11">
                  <a:pos x="T2" y="T3"/>
                </a:cxn>
                <a:cxn ang="T12">
                  <a:pos x="T4" y="T5"/>
                </a:cxn>
                <a:cxn ang="T13">
                  <a:pos x="T6" y="T7"/>
                </a:cxn>
                <a:cxn ang="T14">
                  <a:pos x="T8" y="T9"/>
                </a:cxn>
              </a:cxnLst>
              <a:rect l="T15" t="T16" r="T17" b="T18"/>
              <a:pathLst>
                <a:path w="30" h="12">
                  <a:moveTo>
                    <a:pt x="12" y="12"/>
                  </a:moveTo>
                  <a:lnTo>
                    <a:pt x="0" y="0"/>
                  </a:lnTo>
                  <a:lnTo>
                    <a:pt x="30" y="0"/>
                  </a:lnTo>
                  <a:lnTo>
                    <a:pt x="12" y="12"/>
                  </a:lnTo>
                  <a:close/>
                </a:path>
              </a:pathLst>
            </a:custGeom>
            <a:solidFill>
              <a:srgbClr val="E1E1E1"/>
            </a:solidFill>
            <a:ln w="9525">
              <a:solidFill>
                <a:srgbClr val="000000"/>
              </a:solidFill>
              <a:round/>
              <a:headEnd/>
              <a:tailEnd/>
            </a:ln>
          </p:spPr>
          <p:txBody>
            <a:bodyPr/>
            <a:lstStyle/>
            <a:p>
              <a:pPr algn="ctr"/>
              <a:endParaRPr lang="en-US"/>
            </a:p>
          </p:txBody>
        </p:sp>
        <p:sp>
          <p:nvSpPr>
            <p:cNvPr id="21955" name="Freeform 472"/>
            <p:cNvSpPr>
              <a:spLocks/>
            </p:cNvSpPr>
            <p:nvPr/>
          </p:nvSpPr>
          <p:spPr bwMode="auto">
            <a:xfrm>
              <a:off x="2139" y="1009"/>
              <a:ext cx="624" cy="418"/>
            </a:xfrm>
            <a:custGeom>
              <a:avLst/>
              <a:gdLst>
                <a:gd name="T0" fmla="*/ 120 w 694"/>
                <a:gd name="T1" fmla="*/ 293 h 371"/>
                <a:gd name="T2" fmla="*/ 144 w 694"/>
                <a:gd name="T3" fmla="*/ 287 h 371"/>
                <a:gd name="T4" fmla="*/ 126 w 694"/>
                <a:gd name="T5" fmla="*/ 305 h 371"/>
                <a:gd name="T6" fmla="*/ 138 w 694"/>
                <a:gd name="T7" fmla="*/ 317 h 371"/>
                <a:gd name="T8" fmla="*/ 150 w 694"/>
                <a:gd name="T9" fmla="*/ 335 h 371"/>
                <a:gd name="T10" fmla="*/ 150 w 694"/>
                <a:gd name="T11" fmla="*/ 347 h 371"/>
                <a:gd name="T12" fmla="*/ 168 w 694"/>
                <a:gd name="T13" fmla="*/ 353 h 371"/>
                <a:gd name="T14" fmla="*/ 192 w 694"/>
                <a:gd name="T15" fmla="*/ 359 h 371"/>
                <a:gd name="T16" fmla="*/ 204 w 694"/>
                <a:gd name="T17" fmla="*/ 365 h 371"/>
                <a:gd name="T18" fmla="*/ 222 w 694"/>
                <a:gd name="T19" fmla="*/ 359 h 371"/>
                <a:gd name="T20" fmla="*/ 234 w 694"/>
                <a:gd name="T21" fmla="*/ 347 h 371"/>
                <a:gd name="T22" fmla="*/ 240 w 694"/>
                <a:gd name="T23" fmla="*/ 329 h 371"/>
                <a:gd name="T24" fmla="*/ 258 w 694"/>
                <a:gd name="T25" fmla="*/ 311 h 371"/>
                <a:gd name="T26" fmla="*/ 270 w 694"/>
                <a:gd name="T27" fmla="*/ 299 h 371"/>
                <a:gd name="T28" fmla="*/ 305 w 694"/>
                <a:gd name="T29" fmla="*/ 270 h 371"/>
                <a:gd name="T30" fmla="*/ 353 w 694"/>
                <a:gd name="T31" fmla="*/ 264 h 371"/>
                <a:gd name="T32" fmla="*/ 407 w 694"/>
                <a:gd name="T33" fmla="*/ 228 h 371"/>
                <a:gd name="T34" fmla="*/ 497 w 694"/>
                <a:gd name="T35" fmla="*/ 216 h 371"/>
                <a:gd name="T36" fmla="*/ 467 w 694"/>
                <a:gd name="T37" fmla="*/ 192 h 371"/>
                <a:gd name="T38" fmla="*/ 503 w 694"/>
                <a:gd name="T39" fmla="*/ 174 h 371"/>
                <a:gd name="T40" fmla="*/ 527 w 694"/>
                <a:gd name="T41" fmla="*/ 192 h 371"/>
                <a:gd name="T42" fmla="*/ 545 w 694"/>
                <a:gd name="T43" fmla="*/ 174 h 371"/>
                <a:gd name="T44" fmla="*/ 509 w 694"/>
                <a:gd name="T45" fmla="*/ 156 h 371"/>
                <a:gd name="T46" fmla="*/ 491 w 694"/>
                <a:gd name="T47" fmla="*/ 150 h 371"/>
                <a:gd name="T48" fmla="*/ 527 w 694"/>
                <a:gd name="T49" fmla="*/ 138 h 371"/>
                <a:gd name="T50" fmla="*/ 563 w 694"/>
                <a:gd name="T51" fmla="*/ 132 h 371"/>
                <a:gd name="T52" fmla="*/ 575 w 694"/>
                <a:gd name="T53" fmla="*/ 114 h 371"/>
                <a:gd name="T54" fmla="*/ 569 w 694"/>
                <a:gd name="T55" fmla="*/ 102 h 371"/>
                <a:gd name="T56" fmla="*/ 610 w 694"/>
                <a:gd name="T57" fmla="*/ 90 h 371"/>
                <a:gd name="T58" fmla="*/ 575 w 694"/>
                <a:gd name="T59" fmla="*/ 72 h 371"/>
                <a:gd name="T60" fmla="*/ 628 w 694"/>
                <a:gd name="T61" fmla="*/ 42 h 371"/>
                <a:gd name="T62" fmla="*/ 664 w 694"/>
                <a:gd name="T63" fmla="*/ 30 h 371"/>
                <a:gd name="T64" fmla="*/ 581 w 694"/>
                <a:gd name="T65" fmla="*/ 24 h 371"/>
                <a:gd name="T66" fmla="*/ 479 w 694"/>
                <a:gd name="T67" fmla="*/ 24 h 371"/>
                <a:gd name="T68" fmla="*/ 473 w 694"/>
                <a:gd name="T69" fmla="*/ 6 h 371"/>
                <a:gd name="T70" fmla="*/ 395 w 694"/>
                <a:gd name="T71" fmla="*/ 6 h 371"/>
                <a:gd name="T72" fmla="*/ 383 w 694"/>
                <a:gd name="T73" fmla="*/ 12 h 371"/>
                <a:gd name="T74" fmla="*/ 287 w 694"/>
                <a:gd name="T75" fmla="*/ 18 h 371"/>
                <a:gd name="T76" fmla="*/ 216 w 694"/>
                <a:gd name="T77" fmla="*/ 24 h 371"/>
                <a:gd name="T78" fmla="*/ 138 w 694"/>
                <a:gd name="T79" fmla="*/ 30 h 371"/>
                <a:gd name="T80" fmla="*/ 6 w 694"/>
                <a:gd name="T81" fmla="*/ 66 h 371"/>
                <a:gd name="T82" fmla="*/ 66 w 694"/>
                <a:gd name="T83" fmla="*/ 78 h 371"/>
                <a:gd name="T84" fmla="*/ 30 w 694"/>
                <a:gd name="T85" fmla="*/ 90 h 371"/>
                <a:gd name="T86" fmla="*/ 84 w 694"/>
                <a:gd name="T87" fmla="*/ 96 h 371"/>
                <a:gd name="T88" fmla="*/ 150 w 694"/>
                <a:gd name="T89" fmla="*/ 126 h 371"/>
                <a:gd name="T90" fmla="*/ 138 w 694"/>
                <a:gd name="T91" fmla="*/ 162 h 371"/>
                <a:gd name="T92" fmla="*/ 174 w 694"/>
                <a:gd name="T93" fmla="*/ 162 h 371"/>
                <a:gd name="T94" fmla="*/ 174 w 694"/>
                <a:gd name="T95" fmla="*/ 174 h 371"/>
                <a:gd name="T96" fmla="*/ 144 w 694"/>
                <a:gd name="T97" fmla="*/ 180 h 371"/>
                <a:gd name="T98" fmla="*/ 180 w 694"/>
                <a:gd name="T99" fmla="*/ 210 h 371"/>
                <a:gd name="T100" fmla="*/ 162 w 694"/>
                <a:gd name="T101" fmla="*/ 222 h 371"/>
                <a:gd name="T102" fmla="*/ 132 w 694"/>
                <a:gd name="T103" fmla="*/ 228 h 371"/>
                <a:gd name="T104" fmla="*/ 162 w 694"/>
                <a:gd name="T105" fmla="*/ 234 h 371"/>
                <a:gd name="T106" fmla="*/ 162 w 694"/>
                <a:gd name="T107" fmla="*/ 246 h 371"/>
                <a:gd name="T108" fmla="*/ 126 w 694"/>
                <a:gd name="T109" fmla="*/ 252 h 371"/>
                <a:gd name="T110" fmla="*/ 114 w 694"/>
                <a:gd name="T111" fmla="*/ 264 h 371"/>
                <a:gd name="T112" fmla="*/ 150 w 694"/>
                <a:gd name="T113" fmla="*/ 270 h 37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694"/>
                <a:gd name="T172" fmla="*/ 0 h 371"/>
                <a:gd name="T173" fmla="*/ 694 w 694"/>
                <a:gd name="T174" fmla="*/ 371 h 37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694" h="371">
                  <a:moveTo>
                    <a:pt x="150" y="270"/>
                  </a:moveTo>
                  <a:lnTo>
                    <a:pt x="132" y="276"/>
                  </a:lnTo>
                  <a:lnTo>
                    <a:pt x="126" y="276"/>
                  </a:lnTo>
                  <a:lnTo>
                    <a:pt x="126" y="282"/>
                  </a:lnTo>
                  <a:lnTo>
                    <a:pt x="138" y="282"/>
                  </a:lnTo>
                  <a:lnTo>
                    <a:pt x="132" y="287"/>
                  </a:lnTo>
                  <a:lnTo>
                    <a:pt x="120" y="293"/>
                  </a:lnTo>
                  <a:lnTo>
                    <a:pt x="132" y="287"/>
                  </a:lnTo>
                  <a:lnTo>
                    <a:pt x="138" y="287"/>
                  </a:lnTo>
                  <a:lnTo>
                    <a:pt x="144" y="276"/>
                  </a:lnTo>
                  <a:lnTo>
                    <a:pt x="144" y="282"/>
                  </a:lnTo>
                  <a:lnTo>
                    <a:pt x="150" y="287"/>
                  </a:lnTo>
                  <a:lnTo>
                    <a:pt x="150" y="293"/>
                  </a:lnTo>
                  <a:lnTo>
                    <a:pt x="144" y="287"/>
                  </a:lnTo>
                  <a:lnTo>
                    <a:pt x="144" y="293"/>
                  </a:lnTo>
                  <a:lnTo>
                    <a:pt x="132" y="293"/>
                  </a:lnTo>
                  <a:lnTo>
                    <a:pt x="144" y="293"/>
                  </a:lnTo>
                  <a:lnTo>
                    <a:pt x="126" y="299"/>
                  </a:lnTo>
                  <a:lnTo>
                    <a:pt x="132" y="299"/>
                  </a:lnTo>
                  <a:lnTo>
                    <a:pt x="126" y="305"/>
                  </a:lnTo>
                  <a:lnTo>
                    <a:pt x="132" y="305"/>
                  </a:lnTo>
                  <a:lnTo>
                    <a:pt x="126" y="311"/>
                  </a:lnTo>
                  <a:lnTo>
                    <a:pt x="138" y="311"/>
                  </a:lnTo>
                  <a:lnTo>
                    <a:pt x="126" y="311"/>
                  </a:lnTo>
                  <a:lnTo>
                    <a:pt x="138" y="311"/>
                  </a:lnTo>
                  <a:lnTo>
                    <a:pt x="138" y="317"/>
                  </a:lnTo>
                  <a:lnTo>
                    <a:pt x="138" y="323"/>
                  </a:lnTo>
                  <a:lnTo>
                    <a:pt x="138" y="329"/>
                  </a:lnTo>
                  <a:lnTo>
                    <a:pt x="138" y="335"/>
                  </a:lnTo>
                  <a:lnTo>
                    <a:pt x="144" y="335"/>
                  </a:lnTo>
                  <a:lnTo>
                    <a:pt x="150" y="335"/>
                  </a:lnTo>
                  <a:lnTo>
                    <a:pt x="144" y="341"/>
                  </a:lnTo>
                  <a:lnTo>
                    <a:pt x="150" y="341"/>
                  </a:lnTo>
                  <a:lnTo>
                    <a:pt x="144" y="341"/>
                  </a:lnTo>
                  <a:lnTo>
                    <a:pt x="150" y="341"/>
                  </a:lnTo>
                  <a:lnTo>
                    <a:pt x="150" y="347"/>
                  </a:lnTo>
                  <a:lnTo>
                    <a:pt x="156" y="347"/>
                  </a:lnTo>
                  <a:lnTo>
                    <a:pt x="156" y="353"/>
                  </a:lnTo>
                  <a:lnTo>
                    <a:pt x="150" y="353"/>
                  </a:lnTo>
                  <a:lnTo>
                    <a:pt x="156" y="353"/>
                  </a:lnTo>
                  <a:lnTo>
                    <a:pt x="162" y="353"/>
                  </a:lnTo>
                  <a:lnTo>
                    <a:pt x="168" y="353"/>
                  </a:lnTo>
                  <a:lnTo>
                    <a:pt x="186" y="347"/>
                  </a:lnTo>
                  <a:lnTo>
                    <a:pt x="186" y="353"/>
                  </a:lnTo>
                  <a:lnTo>
                    <a:pt x="192" y="347"/>
                  </a:lnTo>
                  <a:lnTo>
                    <a:pt x="180" y="353"/>
                  </a:lnTo>
                  <a:lnTo>
                    <a:pt x="192" y="353"/>
                  </a:lnTo>
                  <a:lnTo>
                    <a:pt x="186" y="359"/>
                  </a:lnTo>
                  <a:lnTo>
                    <a:pt x="192" y="359"/>
                  </a:lnTo>
                  <a:lnTo>
                    <a:pt x="198" y="359"/>
                  </a:lnTo>
                  <a:lnTo>
                    <a:pt x="192" y="365"/>
                  </a:lnTo>
                  <a:lnTo>
                    <a:pt x="198" y="365"/>
                  </a:lnTo>
                  <a:lnTo>
                    <a:pt x="192" y="371"/>
                  </a:lnTo>
                  <a:lnTo>
                    <a:pt x="204" y="365"/>
                  </a:lnTo>
                  <a:lnTo>
                    <a:pt x="216" y="371"/>
                  </a:lnTo>
                  <a:lnTo>
                    <a:pt x="216" y="365"/>
                  </a:lnTo>
                  <a:lnTo>
                    <a:pt x="204" y="359"/>
                  </a:lnTo>
                  <a:lnTo>
                    <a:pt x="222" y="359"/>
                  </a:lnTo>
                  <a:lnTo>
                    <a:pt x="222" y="353"/>
                  </a:lnTo>
                  <a:lnTo>
                    <a:pt x="228" y="353"/>
                  </a:lnTo>
                  <a:lnTo>
                    <a:pt x="222" y="353"/>
                  </a:lnTo>
                  <a:lnTo>
                    <a:pt x="228" y="353"/>
                  </a:lnTo>
                  <a:lnTo>
                    <a:pt x="228" y="347"/>
                  </a:lnTo>
                  <a:lnTo>
                    <a:pt x="234" y="347"/>
                  </a:lnTo>
                  <a:lnTo>
                    <a:pt x="228" y="341"/>
                  </a:lnTo>
                  <a:lnTo>
                    <a:pt x="234" y="341"/>
                  </a:lnTo>
                  <a:lnTo>
                    <a:pt x="240" y="335"/>
                  </a:lnTo>
                  <a:lnTo>
                    <a:pt x="234" y="329"/>
                  </a:lnTo>
                  <a:lnTo>
                    <a:pt x="240" y="329"/>
                  </a:lnTo>
                  <a:lnTo>
                    <a:pt x="234" y="323"/>
                  </a:lnTo>
                  <a:lnTo>
                    <a:pt x="246" y="317"/>
                  </a:lnTo>
                  <a:lnTo>
                    <a:pt x="252" y="317"/>
                  </a:lnTo>
                  <a:lnTo>
                    <a:pt x="252" y="311"/>
                  </a:lnTo>
                  <a:lnTo>
                    <a:pt x="258" y="311"/>
                  </a:lnTo>
                  <a:lnTo>
                    <a:pt x="264" y="311"/>
                  </a:lnTo>
                  <a:lnTo>
                    <a:pt x="258" y="311"/>
                  </a:lnTo>
                  <a:lnTo>
                    <a:pt x="264" y="305"/>
                  </a:lnTo>
                  <a:lnTo>
                    <a:pt x="270" y="305"/>
                  </a:lnTo>
                  <a:lnTo>
                    <a:pt x="264" y="305"/>
                  </a:lnTo>
                  <a:lnTo>
                    <a:pt x="276" y="305"/>
                  </a:lnTo>
                  <a:lnTo>
                    <a:pt x="270" y="299"/>
                  </a:lnTo>
                  <a:lnTo>
                    <a:pt x="264" y="293"/>
                  </a:lnTo>
                  <a:lnTo>
                    <a:pt x="276" y="293"/>
                  </a:lnTo>
                  <a:lnTo>
                    <a:pt x="276" y="282"/>
                  </a:lnTo>
                  <a:lnTo>
                    <a:pt x="287" y="276"/>
                  </a:lnTo>
                  <a:lnTo>
                    <a:pt x="299" y="270"/>
                  </a:lnTo>
                  <a:lnTo>
                    <a:pt x="305" y="270"/>
                  </a:lnTo>
                  <a:lnTo>
                    <a:pt x="317" y="270"/>
                  </a:lnTo>
                  <a:lnTo>
                    <a:pt x="317" y="264"/>
                  </a:lnTo>
                  <a:lnTo>
                    <a:pt x="323" y="258"/>
                  </a:lnTo>
                  <a:lnTo>
                    <a:pt x="329" y="258"/>
                  </a:lnTo>
                  <a:lnTo>
                    <a:pt x="323" y="264"/>
                  </a:lnTo>
                  <a:lnTo>
                    <a:pt x="329" y="264"/>
                  </a:lnTo>
                  <a:lnTo>
                    <a:pt x="353" y="264"/>
                  </a:lnTo>
                  <a:lnTo>
                    <a:pt x="353" y="258"/>
                  </a:lnTo>
                  <a:lnTo>
                    <a:pt x="359" y="258"/>
                  </a:lnTo>
                  <a:lnTo>
                    <a:pt x="371" y="258"/>
                  </a:lnTo>
                  <a:lnTo>
                    <a:pt x="371" y="252"/>
                  </a:lnTo>
                  <a:lnTo>
                    <a:pt x="383" y="240"/>
                  </a:lnTo>
                  <a:lnTo>
                    <a:pt x="407" y="234"/>
                  </a:lnTo>
                  <a:lnTo>
                    <a:pt x="407" y="228"/>
                  </a:lnTo>
                  <a:lnTo>
                    <a:pt x="407" y="222"/>
                  </a:lnTo>
                  <a:lnTo>
                    <a:pt x="419" y="228"/>
                  </a:lnTo>
                  <a:lnTo>
                    <a:pt x="431" y="228"/>
                  </a:lnTo>
                  <a:lnTo>
                    <a:pt x="437" y="228"/>
                  </a:lnTo>
                  <a:lnTo>
                    <a:pt x="443" y="228"/>
                  </a:lnTo>
                  <a:lnTo>
                    <a:pt x="467" y="222"/>
                  </a:lnTo>
                  <a:lnTo>
                    <a:pt x="497" y="216"/>
                  </a:lnTo>
                  <a:lnTo>
                    <a:pt x="509" y="210"/>
                  </a:lnTo>
                  <a:lnTo>
                    <a:pt x="521" y="204"/>
                  </a:lnTo>
                  <a:lnTo>
                    <a:pt x="533" y="198"/>
                  </a:lnTo>
                  <a:lnTo>
                    <a:pt x="539" y="192"/>
                  </a:lnTo>
                  <a:lnTo>
                    <a:pt x="503" y="192"/>
                  </a:lnTo>
                  <a:lnTo>
                    <a:pt x="467" y="198"/>
                  </a:lnTo>
                  <a:lnTo>
                    <a:pt x="467" y="192"/>
                  </a:lnTo>
                  <a:lnTo>
                    <a:pt x="491" y="186"/>
                  </a:lnTo>
                  <a:lnTo>
                    <a:pt x="455" y="186"/>
                  </a:lnTo>
                  <a:lnTo>
                    <a:pt x="473" y="180"/>
                  </a:lnTo>
                  <a:lnTo>
                    <a:pt x="503" y="180"/>
                  </a:lnTo>
                  <a:lnTo>
                    <a:pt x="503" y="174"/>
                  </a:lnTo>
                  <a:lnTo>
                    <a:pt x="473" y="168"/>
                  </a:lnTo>
                  <a:lnTo>
                    <a:pt x="485" y="168"/>
                  </a:lnTo>
                  <a:lnTo>
                    <a:pt x="473" y="162"/>
                  </a:lnTo>
                  <a:lnTo>
                    <a:pt x="497" y="174"/>
                  </a:lnTo>
                  <a:lnTo>
                    <a:pt x="521" y="180"/>
                  </a:lnTo>
                  <a:lnTo>
                    <a:pt x="527" y="192"/>
                  </a:lnTo>
                  <a:lnTo>
                    <a:pt x="539" y="186"/>
                  </a:lnTo>
                  <a:lnTo>
                    <a:pt x="545" y="180"/>
                  </a:lnTo>
                  <a:lnTo>
                    <a:pt x="545" y="192"/>
                  </a:lnTo>
                  <a:lnTo>
                    <a:pt x="551" y="186"/>
                  </a:lnTo>
                  <a:lnTo>
                    <a:pt x="551" y="180"/>
                  </a:lnTo>
                  <a:lnTo>
                    <a:pt x="551" y="174"/>
                  </a:lnTo>
                  <a:lnTo>
                    <a:pt x="545" y="174"/>
                  </a:lnTo>
                  <a:lnTo>
                    <a:pt x="545" y="168"/>
                  </a:lnTo>
                  <a:lnTo>
                    <a:pt x="539" y="168"/>
                  </a:lnTo>
                  <a:lnTo>
                    <a:pt x="545" y="168"/>
                  </a:lnTo>
                  <a:lnTo>
                    <a:pt x="515" y="156"/>
                  </a:lnTo>
                  <a:lnTo>
                    <a:pt x="509" y="162"/>
                  </a:lnTo>
                  <a:lnTo>
                    <a:pt x="509" y="156"/>
                  </a:lnTo>
                  <a:lnTo>
                    <a:pt x="521" y="156"/>
                  </a:lnTo>
                  <a:lnTo>
                    <a:pt x="503" y="150"/>
                  </a:lnTo>
                  <a:lnTo>
                    <a:pt x="497" y="150"/>
                  </a:lnTo>
                  <a:lnTo>
                    <a:pt x="491" y="150"/>
                  </a:lnTo>
                  <a:lnTo>
                    <a:pt x="521" y="144"/>
                  </a:lnTo>
                  <a:lnTo>
                    <a:pt x="491" y="144"/>
                  </a:lnTo>
                  <a:lnTo>
                    <a:pt x="491" y="150"/>
                  </a:lnTo>
                  <a:lnTo>
                    <a:pt x="491" y="144"/>
                  </a:lnTo>
                  <a:lnTo>
                    <a:pt x="497" y="144"/>
                  </a:lnTo>
                  <a:lnTo>
                    <a:pt x="497" y="138"/>
                  </a:lnTo>
                  <a:lnTo>
                    <a:pt x="515" y="144"/>
                  </a:lnTo>
                  <a:lnTo>
                    <a:pt x="521" y="138"/>
                  </a:lnTo>
                  <a:lnTo>
                    <a:pt x="515" y="132"/>
                  </a:lnTo>
                  <a:lnTo>
                    <a:pt x="527" y="138"/>
                  </a:lnTo>
                  <a:lnTo>
                    <a:pt x="539" y="138"/>
                  </a:lnTo>
                  <a:lnTo>
                    <a:pt x="551" y="138"/>
                  </a:lnTo>
                  <a:lnTo>
                    <a:pt x="533" y="138"/>
                  </a:lnTo>
                  <a:lnTo>
                    <a:pt x="557" y="144"/>
                  </a:lnTo>
                  <a:lnTo>
                    <a:pt x="575" y="138"/>
                  </a:lnTo>
                  <a:lnTo>
                    <a:pt x="575" y="132"/>
                  </a:lnTo>
                  <a:lnTo>
                    <a:pt x="563" y="132"/>
                  </a:lnTo>
                  <a:lnTo>
                    <a:pt x="563" y="138"/>
                  </a:lnTo>
                  <a:lnTo>
                    <a:pt x="557" y="132"/>
                  </a:lnTo>
                  <a:lnTo>
                    <a:pt x="563" y="120"/>
                  </a:lnTo>
                  <a:lnTo>
                    <a:pt x="593" y="126"/>
                  </a:lnTo>
                  <a:lnTo>
                    <a:pt x="593" y="120"/>
                  </a:lnTo>
                  <a:lnTo>
                    <a:pt x="581" y="120"/>
                  </a:lnTo>
                  <a:lnTo>
                    <a:pt x="575" y="114"/>
                  </a:lnTo>
                  <a:lnTo>
                    <a:pt x="563" y="114"/>
                  </a:lnTo>
                  <a:lnTo>
                    <a:pt x="575" y="114"/>
                  </a:lnTo>
                  <a:lnTo>
                    <a:pt x="563" y="108"/>
                  </a:lnTo>
                  <a:lnTo>
                    <a:pt x="593" y="114"/>
                  </a:lnTo>
                  <a:lnTo>
                    <a:pt x="593" y="102"/>
                  </a:lnTo>
                  <a:lnTo>
                    <a:pt x="569" y="102"/>
                  </a:lnTo>
                  <a:lnTo>
                    <a:pt x="593" y="96"/>
                  </a:lnTo>
                  <a:lnTo>
                    <a:pt x="581" y="96"/>
                  </a:lnTo>
                  <a:lnTo>
                    <a:pt x="575" y="96"/>
                  </a:lnTo>
                  <a:lnTo>
                    <a:pt x="569" y="96"/>
                  </a:lnTo>
                  <a:lnTo>
                    <a:pt x="563" y="90"/>
                  </a:lnTo>
                  <a:lnTo>
                    <a:pt x="581" y="90"/>
                  </a:lnTo>
                  <a:lnTo>
                    <a:pt x="610" y="90"/>
                  </a:lnTo>
                  <a:lnTo>
                    <a:pt x="610" y="78"/>
                  </a:lnTo>
                  <a:lnTo>
                    <a:pt x="593" y="78"/>
                  </a:lnTo>
                  <a:lnTo>
                    <a:pt x="587" y="78"/>
                  </a:lnTo>
                  <a:lnTo>
                    <a:pt x="604" y="78"/>
                  </a:lnTo>
                  <a:lnTo>
                    <a:pt x="587" y="72"/>
                  </a:lnTo>
                  <a:lnTo>
                    <a:pt x="581" y="78"/>
                  </a:lnTo>
                  <a:lnTo>
                    <a:pt x="575" y="72"/>
                  </a:lnTo>
                  <a:lnTo>
                    <a:pt x="587" y="60"/>
                  </a:lnTo>
                  <a:lnTo>
                    <a:pt x="599" y="60"/>
                  </a:lnTo>
                  <a:lnTo>
                    <a:pt x="610" y="54"/>
                  </a:lnTo>
                  <a:lnTo>
                    <a:pt x="604" y="54"/>
                  </a:lnTo>
                  <a:lnTo>
                    <a:pt x="610" y="48"/>
                  </a:lnTo>
                  <a:lnTo>
                    <a:pt x="622" y="42"/>
                  </a:lnTo>
                  <a:lnTo>
                    <a:pt x="628" y="42"/>
                  </a:lnTo>
                  <a:lnTo>
                    <a:pt x="599" y="42"/>
                  </a:lnTo>
                  <a:lnTo>
                    <a:pt x="622" y="42"/>
                  </a:lnTo>
                  <a:lnTo>
                    <a:pt x="646" y="36"/>
                  </a:lnTo>
                  <a:lnTo>
                    <a:pt x="599" y="36"/>
                  </a:lnTo>
                  <a:lnTo>
                    <a:pt x="664" y="30"/>
                  </a:lnTo>
                  <a:lnTo>
                    <a:pt x="694" y="24"/>
                  </a:lnTo>
                  <a:lnTo>
                    <a:pt x="652" y="18"/>
                  </a:lnTo>
                  <a:lnTo>
                    <a:pt x="634" y="24"/>
                  </a:lnTo>
                  <a:lnTo>
                    <a:pt x="610" y="24"/>
                  </a:lnTo>
                  <a:lnTo>
                    <a:pt x="604" y="24"/>
                  </a:lnTo>
                  <a:lnTo>
                    <a:pt x="563" y="36"/>
                  </a:lnTo>
                  <a:lnTo>
                    <a:pt x="581" y="24"/>
                  </a:lnTo>
                  <a:lnTo>
                    <a:pt x="587" y="18"/>
                  </a:lnTo>
                  <a:lnTo>
                    <a:pt x="575" y="18"/>
                  </a:lnTo>
                  <a:lnTo>
                    <a:pt x="569" y="24"/>
                  </a:lnTo>
                  <a:lnTo>
                    <a:pt x="533" y="24"/>
                  </a:lnTo>
                  <a:lnTo>
                    <a:pt x="551" y="24"/>
                  </a:lnTo>
                  <a:lnTo>
                    <a:pt x="557" y="18"/>
                  </a:lnTo>
                  <a:lnTo>
                    <a:pt x="479" y="24"/>
                  </a:lnTo>
                  <a:lnTo>
                    <a:pt x="503" y="18"/>
                  </a:lnTo>
                  <a:lnTo>
                    <a:pt x="545" y="18"/>
                  </a:lnTo>
                  <a:lnTo>
                    <a:pt x="599" y="12"/>
                  </a:lnTo>
                  <a:lnTo>
                    <a:pt x="563" y="6"/>
                  </a:lnTo>
                  <a:lnTo>
                    <a:pt x="461" y="6"/>
                  </a:lnTo>
                  <a:lnTo>
                    <a:pt x="473" y="6"/>
                  </a:lnTo>
                  <a:lnTo>
                    <a:pt x="551" y="6"/>
                  </a:lnTo>
                  <a:lnTo>
                    <a:pt x="521" y="0"/>
                  </a:lnTo>
                  <a:lnTo>
                    <a:pt x="419" y="0"/>
                  </a:lnTo>
                  <a:lnTo>
                    <a:pt x="431" y="6"/>
                  </a:lnTo>
                  <a:lnTo>
                    <a:pt x="419" y="6"/>
                  </a:lnTo>
                  <a:lnTo>
                    <a:pt x="395" y="6"/>
                  </a:lnTo>
                  <a:lnTo>
                    <a:pt x="359" y="6"/>
                  </a:lnTo>
                  <a:lnTo>
                    <a:pt x="365" y="6"/>
                  </a:lnTo>
                  <a:lnTo>
                    <a:pt x="341" y="6"/>
                  </a:lnTo>
                  <a:lnTo>
                    <a:pt x="383" y="6"/>
                  </a:lnTo>
                  <a:lnTo>
                    <a:pt x="407" y="12"/>
                  </a:lnTo>
                  <a:lnTo>
                    <a:pt x="383" y="12"/>
                  </a:lnTo>
                  <a:lnTo>
                    <a:pt x="353" y="12"/>
                  </a:lnTo>
                  <a:lnTo>
                    <a:pt x="365" y="12"/>
                  </a:lnTo>
                  <a:lnTo>
                    <a:pt x="353" y="12"/>
                  </a:lnTo>
                  <a:lnTo>
                    <a:pt x="353" y="18"/>
                  </a:lnTo>
                  <a:lnTo>
                    <a:pt x="293" y="12"/>
                  </a:lnTo>
                  <a:lnTo>
                    <a:pt x="287" y="18"/>
                  </a:lnTo>
                  <a:lnTo>
                    <a:pt x="293" y="24"/>
                  </a:lnTo>
                  <a:lnTo>
                    <a:pt x="264" y="18"/>
                  </a:lnTo>
                  <a:lnTo>
                    <a:pt x="252" y="24"/>
                  </a:lnTo>
                  <a:lnTo>
                    <a:pt x="252" y="12"/>
                  </a:lnTo>
                  <a:lnTo>
                    <a:pt x="198" y="18"/>
                  </a:lnTo>
                  <a:lnTo>
                    <a:pt x="216" y="24"/>
                  </a:lnTo>
                  <a:lnTo>
                    <a:pt x="198" y="24"/>
                  </a:lnTo>
                  <a:lnTo>
                    <a:pt x="174" y="18"/>
                  </a:lnTo>
                  <a:lnTo>
                    <a:pt x="174" y="24"/>
                  </a:lnTo>
                  <a:lnTo>
                    <a:pt x="168" y="30"/>
                  </a:lnTo>
                  <a:lnTo>
                    <a:pt x="144" y="30"/>
                  </a:lnTo>
                  <a:lnTo>
                    <a:pt x="138" y="30"/>
                  </a:lnTo>
                  <a:lnTo>
                    <a:pt x="84" y="42"/>
                  </a:lnTo>
                  <a:lnTo>
                    <a:pt x="120" y="42"/>
                  </a:lnTo>
                  <a:lnTo>
                    <a:pt x="114" y="42"/>
                  </a:lnTo>
                  <a:lnTo>
                    <a:pt x="108" y="48"/>
                  </a:lnTo>
                  <a:lnTo>
                    <a:pt x="96" y="54"/>
                  </a:lnTo>
                  <a:lnTo>
                    <a:pt x="54" y="60"/>
                  </a:lnTo>
                  <a:lnTo>
                    <a:pt x="6" y="66"/>
                  </a:lnTo>
                  <a:lnTo>
                    <a:pt x="6" y="72"/>
                  </a:lnTo>
                  <a:lnTo>
                    <a:pt x="30" y="72"/>
                  </a:lnTo>
                  <a:lnTo>
                    <a:pt x="24" y="78"/>
                  </a:lnTo>
                  <a:lnTo>
                    <a:pt x="42" y="78"/>
                  </a:lnTo>
                  <a:lnTo>
                    <a:pt x="66" y="78"/>
                  </a:lnTo>
                  <a:lnTo>
                    <a:pt x="60" y="84"/>
                  </a:lnTo>
                  <a:lnTo>
                    <a:pt x="30" y="84"/>
                  </a:lnTo>
                  <a:lnTo>
                    <a:pt x="54" y="84"/>
                  </a:lnTo>
                  <a:lnTo>
                    <a:pt x="48" y="84"/>
                  </a:lnTo>
                  <a:lnTo>
                    <a:pt x="0" y="84"/>
                  </a:lnTo>
                  <a:lnTo>
                    <a:pt x="18" y="90"/>
                  </a:lnTo>
                  <a:lnTo>
                    <a:pt x="30" y="90"/>
                  </a:lnTo>
                  <a:lnTo>
                    <a:pt x="18" y="96"/>
                  </a:lnTo>
                  <a:lnTo>
                    <a:pt x="48" y="102"/>
                  </a:lnTo>
                  <a:lnTo>
                    <a:pt x="42" y="102"/>
                  </a:lnTo>
                  <a:lnTo>
                    <a:pt x="48" y="96"/>
                  </a:lnTo>
                  <a:lnTo>
                    <a:pt x="60" y="96"/>
                  </a:lnTo>
                  <a:lnTo>
                    <a:pt x="78" y="96"/>
                  </a:lnTo>
                  <a:lnTo>
                    <a:pt x="84" y="96"/>
                  </a:lnTo>
                  <a:lnTo>
                    <a:pt x="138" y="108"/>
                  </a:lnTo>
                  <a:lnTo>
                    <a:pt x="132" y="108"/>
                  </a:lnTo>
                  <a:lnTo>
                    <a:pt x="144" y="120"/>
                  </a:lnTo>
                  <a:lnTo>
                    <a:pt x="150" y="120"/>
                  </a:lnTo>
                  <a:lnTo>
                    <a:pt x="144" y="126"/>
                  </a:lnTo>
                  <a:lnTo>
                    <a:pt x="150" y="126"/>
                  </a:lnTo>
                  <a:lnTo>
                    <a:pt x="150" y="138"/>
                  </a:lnTo>
                  <a:lnTo>
                    <a:pt x="150" y="144"/>
                  </a:lnTo>
                  <a:lnTo>
                    <a:pt x="156" y="144"/>
                  </a:lnTo>
                  <a:lnTo>
                    <a:pt x="150" y="156"/>
                  </a:lnTo>
                  <a:lnTo>
                    <a:pt x="144" y="156"/>
                  </a:lnTo>
                  <a:lnTo>
                    <a:pt x="138" y="162"/>
                  </a:lnTo>
                  <a:lnTo>
                    <a:pt x="150" y="162"/>
                  </a:lnTo>
                  <a:lnTo>
                    <a:pt x="132" y="168"/>
                  </a:lnTo>
                  <a:lnTo>
                    <a:pt x="138" y="174"/>
                  </a:lnTo>
                  <a:lnTo>
                    <a:pt x="156" y="168"/>
                  </a:lnTo>
                  <a:lnTo>
                    <a:pt x="162" y="156"/>
                  </a:lnTo>
                  <a:lnTo>
                    <a:pt x="162" y="168"/>
                  </a:lnTo>
                  <a:lnTo>
                    <a:pt x="174" y="162"/>
                  </a:lnTo>
                  <a:lnTo>
                    <a:pt x="168" y="168"/>
                  </a:lnTo>
                  <a:lnTo>
                    <a:pt x="180" y="168"/>
                  </a:lnTo>
                  <a:lnTo>
                    <a:pt x="168" y="174"/>
                  </a:lnTo>
                  <a:lnTo>
                    <a:pt x="180" y="174"/>
                  </a:lnTo>
                  <a:lnTo>
                    <a:pt x="174" y="174"/>
                  </a:lnTo>
                  <a:lnTo>
                    <a:pt x="180" y="174"/>
                  </a:lnTo>
                  <a:lnTo>
                    <a:pt x="174" y="174"/>
                  </a:lnTo>
                  <a:lnTo>
                    <a:pt x="186" y="180"/>
                  </a:lnTo>
                  <a:lnTo>
                    <a:pt x="174" y="180"/>
                  </a:lnTo>
                  <a:lnTo>
                    <a:pt x="186" y="180"/>
                  </a:lnTo>
                  <a:lnTo>
                    <a:pt x="186" y="186"/>
                  </a:lnTo>
                  <a:lnTo>
                    <a:pt x="186" y="192"/>
                  </a:lnTo>
                  <a:lnTo>
                    <a:pt x="144" y="180"/>
                  </a:lnTo>
                  <a:lnTo>
                    <a:pt x="144" y="186"/>
                  </a:lnTo>
                  <a:lnTo>
                    <a:pt x="186" y="198"/>
                  </a:lnTo>
                  <a:lnTo>
                    <a:pt x="180" y="204"/>
                  </a:lnTo>
                  <a:lnTo>
                    <a:pt x="174" y="210"/>
                  </a:lnTo>
                  <a:lnTo>
                    <a:pt x="180" y="210"/>
                  </a:lnTo>
                  <a:lnTo>
                    <a:pt x="180" y="216"/>
                  </a:lnTo>
                  <a:lnTo>
                    <a:pt x="174" y="210"/>
                  </a:lnTo>
                  <a:lnTo>
                    <a:pt x="168" y="216"/>
                  </a:lnTo>
                  <a:lnTo>
                    <a:pt x="174" y="216"/>
                  </a:lnTo>
                  <a:lnTo>
                    <a:pt x="138" y="222"/>
                  </a:lnTo>
                  <a:lnTo>
                    <a:pt x="144" y="228"/>
                  </a:lnTo>
                  <a:lnTo>
                    <a:pt x="162" y="222"/>
                  </a:lnTo>
                  <a:lnTo>
                    <a:pt x="168" y="222"/>
                  </a:lnTo>
                  <a:lnTo>
                    <a:pt x="162" y="228"/>
                  </a:lnTo>
                  <a:lnTo>
                    <a:pt x="168" y="228"/>
                  </a:lnTo>
                  <a:lnTo>
                    <a:pt x="144" y="228"/>
                  </a:lnTo>
                  <a:lnTo>
                    <a:pt x="138" y="228"/>
                  </a:lnTo>
                  <a:lnTo>
                    <a:pt x="150" y="234"/>
                  </a:lnTo>
                  <a:lnTo>
                    <a:pt x="132" y="228"/>
                  </a:lnTo>
                  <a:lnTo>
                    <a:pt x="126" y="234"/>
                  </a:lnTo>
                  <a:lnTo>
                    <a:pt x="150" y="234"/>
                  </a:lnTo>
                  <a:lnTo>
                    <a:pt x="156" y="234"/>
                  </a:lnTo>
                  <a:lnTo>
                    <a:pt x="162" y="234"/>
                  </a:lnTo>
                  <a:lnTo>
                    <a:pt x="168" y="234"/>
                  </a:lnTo>
                  <a:lnTo>
                    <a:pt x="162" y="234"/>
                  </a:lnTo>
                  <a:lnTo>
                    <a:pt x="168" y="234"/>
                  </a:lnTo>
                  <a:lnTo>
                    <a:pt x="168" y="240"/>
                  </a:lnTo>
                  <a:lnTo>
                    <a:pt x="144" y="234"/>
                  </a:lnTo>
                  <a:lnTo>
                    <a:pt x="120" y="240"/>
                  </a:lnTo>
                  <a:lnTo>
                    <a:pt x="150" y="240"/>
                  </a:lnTo>
                  <a:lnTo>
                    <a:pt x="162" y="246"/>
                  </a:lnTo>
                  <a:lnTo>
                    <a:pt x="150" y="240"/>
                  </a:lnTo>
                  <a:lnTo>
                    <a:pt x="120" y="246"/>
                  </a:lnTo>
                  <a:lnTo>
                    <a:pt x="126" y="246"/>
                  </a:lnTo>
                  <a:lnTo>
                    <a:pt x="138" y="246"/>
                  </a:lnTo>
                  <a:lnTo>
                    <a:pt x="132" y="252"/>
                  </a:lnTo>
                  <a:lnTo>
                    <a:pt x="126" y="252"/>
                  </a:lnTo>
                  <a:lnTo>
                    <a:pt x="132" y="258"/>
                  </a:lnTo>
                  <a:lnTo>
                    <a:pt x="120" y="258"/>
                  </a:lnTo>
                  <a:lnTo>
                    <a:pt x="114" y="258"/>
                  </a:lnTo>
                  <a:lnTo>
                    <a:pt x="144" y="252"/>
                  </a:lnTo>
                  <a:lnTo>
                    <a:pt x="162" y="246"/>
                  </a:lnTo>
                  <a:lnTo>
                    <a:pt x="156" y="252"/>
                  </a:lnTo>
                  <a:lnTo>
                    <a:pt x="114" y="264"/>
                  </a:lnTo>
                  <a:lnTo>
                    <a:pt x="120" y="264"/>
                  </a:lnTo>
                  <a:lnTo>
                    <a:pt x="138" y="264"/>
                  </a:lnTo>
                  <a:lnTo>
                    <a:pt x="120" y="270"/>
                  </a:lnTo>
                  <a:lnTo>
                    <a:pt x="126" y="270"/>
                  </a:lnTo>
                  <a:lnTo>
                    <a:pt x="132" y="270"/>
                  </a:lnTo>
                  <a:lnTo>
                    <a:pt x="150" y="270"/>
                  </a:lnTo>
                  <a:close/>
                </a:path>
              </a:pathLst>
            </a:custGeom>
            <a:solidFill>
              <a:srgbClr val="E1E1E1"/>
            </a:solidFill>
            <a:ln w="9525">
              <a:solidFill>
                <a:srgbClr val="000000"/>
              </a:solidFill>
              <a:round/>
              <a:headEnd/>
              <a:tailEnd/>
            </a:ln>
          </p:spPr>
          <p:txBody>
            <a:bodyPr/>
            <a:lstStyle/>
            <a:p>
              <a:pPr algn="ctr"/>
              <a:endParaRPr lang="en-US"/>
            </a:p>
          </p:txBody>
        </p:sp>
        <p:sp>
          <p:nvSpPr>
            <p:cNvPr id="21956" name="Freeform 473"/>
            <p:cNvSpPr>
              <a:spLocks/>
            </p:cNvSpPr>
            <p:nvPr/>
          </p:nvSpPr>
          <p:spPr bwMode="auto">
            <a:xfrm>
              <a:off x="2257" y="1225"/>
              <a:ext cx="28" cy="20"/>
            </a:xfrm>
            <a:custGeom>
              <a:avLst/>
              <a:gdLst>
                <a:gd name="T0" fmla="*/ 30 w 30"/>
                <a:gd name="T1" fmla="*/ 12 h 18"/>
                <a:gd name="T2" fmla="*/ 6 w 30"/>
                <a:gd name="T3" fmla="*/ 0 h 18"/>
                <a:gd name="T4" fmla="*/ 0 w 30"/>
                <a:gd name="T5" fmla="*/ 6 h 18"/>
                <a:gd name="T6" fmla="*/ 0 w 30"/>
                <a:gd name="T7" fmla="*/ 6 h 18"/>
                <a:gd name="T8" fmla="*/ 0 w 30"/>
                <a:gd name="T9" fmla="*/ 6 h 18"/>
                <a:gd name="T10" fmla="*/ 0 w 30"/>
                <a:gd name="T11" fmla="*/ 12 h 18"/>
                <a:gd name="T12" fmla="*/ 6 w 30"/>
                <a:gd name="T13" fmla="*/ 12 h 18"/>
                <a:gd name="T14" fmla="*/ 6 w 30"/>
                <a:gd name="T15" fmla="*/ 18 h 18"/>
                <a:gd name="T16" fmla="*/ 30 w 30"/>
                <a:gd name="T17" fmla="*/ 12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18"/>
                <a:gd name="T29" fmla="*/ 30 w 30"/>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18">
                  <a:moveTo>
                    <a:pt x="30" y="12"/>
                  </a:moveTo>
                  <a:lnTo>
                    <a:pt x="6" y="0"/>
                  </a:lnTo>
                  <a:lnTo>
                    <a:pt x="0" y="6"/>
                  </a:lnTo>
                  <a:lnTo>
                    <a:pt x="0" y="12"/>
                  </a:lnTo>
                  <a:lnTo>
                    <a:pt x="6" y="12"/>
                  </a:lnTo>
                  <a:lnTo>
                    <a:pt x="6" y="18"/>
                  </a:lnTo>
                  <a:lnTo>
                    <a:pt x="30" y="12"/>
                  </a:lnTo>
                  <a:close/>
                </a:path>
              </a:pathLst>
            </a:custGeom>
            <a:solidFill>
              <a:srgbClr val="E1E1E1"/>
            </a:solidFill>
            <a:ln w="9525">
              <a:solidFill>
                <a:srgbClr val="000000"/>
              </a:solidFill>
              <a:round/>
              <a:headEnd/>
              <a:tailEnd/>
            </a:ln>
          </p:spPr>
          <p:txBody>
            <a:bodyPr/>
            <a:lstStyle/>
            <a:p>
              <a:pPr algn="ctr"/>
              <a:endParaRPr lang="en-US"/>
            </a:p>
          </p:txBody>
        </p:sp>
        <p:sp>
          <p:nvSpPr>
            <p:cNvPr id="21957" name="Freeform 474"/>
            <p:cNvSpPr>
              <a:spLocks/>
            </p:cNvSpPr>
            <p:nvPr/>
          </p:nvSpPr>
          <p:spPr bwMode="auto">
            <a:xfrm>
              <a:off x="2586" y="1300"/>
              <a:ext cx="129" cy="59"/>
            </a:xfrm>
            <a:custGeom>
              <a:avLst/>
              <a:gdLst>
                <a:gd name="T0" fmla="*/ 113 w 143"/>
                <a:gd name="T1" fmla="*/ 0 h 53"/>
                <a:gd name="T2" fmla="*/ 107 w 143"/>
                <a:gd name="T3" fmla="*/ 0 h 53"/>
                <a:gd name="T4" fmla="*/ 96 w 143"/>
                <a:gd name="T5" fmla="*/ 6 h 53"/>
                <a:gd name="T6" fmla="*/ 90 w 143"/>
                <a:gd name="T7" fmla="*/ 6 h 53"/>
                <a:gd name="T8" fmla="*/ 84 w 143"/>
                <a:gd name="T9" fmla="*/ 12 h 53"/>
                <a:gd name="T10" fmla="*/ 84 w 143"/>
                <a:gd name="T11" fmla="*/ 12 h 53"/>
                <a:gd name="T12" fmla="*/ 72 w 143"/>
                <a:gd name="T13" fmla="*/ 6 h 53"/>
                <a:gd name="T14" fmla="*/ 72 w 143"/>
                <a:gd name="T15" fmla="*/ 12 h 53"/>
                <a:gd name="T16" fmla="*/ 60 w 143"/>
                <a:gd name="T17" fmla="*/ 6 h 53"/>
                <a:gd name="T18" fmla="*/ 54 w 143"/>
                <a:gd name="T19" fmla="*/ 12 h 53"/>
                <a:gd name="T20" fmla="*/ 48 w 143"/>
                <a:gd name="T21" fmla="*/ 18 h 53"/>
                <a:gd name="T22" fmla="*/ 42 w 143"/>
                <a:gd name="T23" fmla="*/ 12 h 53"/>
                <a:gd name="T24" fmla="*/ 42 w 143"/>
                <a:gd name="T25" fmla="*/ 12 h 53"/>
                <a:gd name="T26" fmla="*/ 24 w 143"/>
                <a:gd name="T27" fmla="*/ 0 h 53"/>
                <a:gd name="T28" fmla="*/ 30 w 143"/>
                <a:gd name="T29" fmla="*/ 6 h 53"/>
                <a:gd name="T30" fmla="*/ 30 w 143"/>
                <a:gd name="T31" fmla="*/ 6 h 53"/>
                <a:gd name="T32" fmla="*/ 18 w 143"/>
                <a:gd name="T33" fmla="*/ 6 h 53"/>
                <a:gd name="T34" fmla="*/ 18 w 143"/>
                <a:gd name="T35" fmla="*/ 6 h 53"/>
                <a:gd name="T36" fmla="*/ 12 w 143"/>
                <a:gd name="T37" fmla="*/ 12 h 53"/>
                <a:gd name="T38" fmla="*/ 18 w 143"/>
                <a:gd name="T39" fmla="*/ 12 h 53"/>
                <a:gd name="T40" fmla="*/ 18 w 143"/>
                <a:gd name="T41" fmla="*/ 12 h 53"/>
                <a:gd name="T42" fmla="*/ 6 w 143"/>
                <a:gd name="T43" fmla="*/ 12 h 53"/>
                <a:gd name="T44" fmla="*/ 12 w 143"/>
                <a:gd name="T45" fmla="*/ 12 h 53"/>
                <a:gd name="T46" fmla="*/ 0 w 143"/>
                <a:gd name="T47" fmla="*/ 12 h 53"/>
                <a:gd name="T48" fmla="*/ 30 w 143"/>
                <a:gd name="T49" fmla="*/ 18 h 53"/>
                <a:gd name="T50" fmla="*/ 30 w 143"/>
                <a:gd name="T51" fmla="*/ 18 h 53"/>
                <a:gd name="T52" fmla="*/ 30 w 143"/>
                <a:gd name="T53" fmla="*/ 24 h 53"/>
                <a:gd name="T54" fmla="*/ 6 w 143"/>
                <a:gd name="T55" fmla="*/ 24 h 53"/>
                <a:gd name="T56" fmla="*/ 24 w 143"/>
                <a:gd name="T57" fmla="*/ 29 h 53"/>
                <a:gd name="T58" fmla="*/ 30 w 143"/>
                <a:gd name="T59" fmla="*/ 29 h 53"/>
                <a:gd name="T60" fmla="*/ 30 w 143"/>
                <a:gd name="T61" fmla="*/ 35 h 53"/>
                <a:gd name="T62" fmla="*/ 36 w 143"/>
                <a:gd name="T63" fmla="*/ 35 h 53"/>
                <a:gd name="T64" fmla="*/ 30 w 143"/>
                <a:gd name="T65" fmla="*/ 35 h 53"/>
                <a:gd name="T66" fmla="*/ 18 w 143"/>
                <a:gd name="T67" fmla="*/ 41 h 53"/>
                <a:gd name="T68" fmla="*/ 30 w 143"/>
                <a:gd name="T69" fmla="*/ 47 h 53"/>
                <a:gd name="T70" fmla="*/ 48 w 143"/>
                <a:gd name="T71" fmla="*/ 47 h 53"/>
                <a:gd name="T72" fmla="*/ 78 w 143"/>
                <a:gd name="T73" fmla="*/ 53 h 53"/>
                <a:gd name="T74" fmla="*/ 102 w 143"/>
                <a:gd name="T75" fmla="*/ 41 h 53"/>
                <a:gd name="T76" fmla="*/ 119 w 143"/>
                <a:gd name="T77" fmla="*/ 35 h 53"/>
                <a:gd name="T78" fmla="*/ 131 w 143"/>
                <a:gd name="T79" fmla="*/ 29 h 53"/>
                <a:gd name="T80" fmla="*/ 137 w 143"/>
                <a:gd name="T81" fmla="*/ 24 h 53"/>
                <a:gd name="T82" fmla="*/ 143 w 143"/>
                <a:gd name="T83" fmla="*/ 24 h 53"/>
                <a:gd name="T84" fmla="*/ 137 w 143"/>
                <a:gd name="T85" fmla="*/ 18 h 53"/>
                <a:gd name="T86" fmla="*/ 143 w 143"/>
                <a:gd name="T87" fmla="*/ 18 h 53"/>
                <a:gd name="T88" fmla="*/ 143 w 143"/>
                <a:gd name="T89" fmla="*/ 18 h 53"/>
                <a:gd name="T90" fmla="*/ 131 w 143"/>
                <a:gd name="T91" fmla="*/ 18 h 53"/>
                <a:gd name="T92" fmla="*/ 137 w 143"/>
                <a:gd name="T93" fmla="*/ 12 h 53"/>
                <a:gd name="T94" fmla="*/ 131 w 143"/>
                <a:gd name="T95" fmla="*/ 12 h 53"/>
                <a:gd name="T96" fmla="*/ 125 w 143"/>
                <a:gd name="T97" fmla="*/ 6 h 53"/>
                <a:gd name="T98" fmla="*/ 131 w 143"/>
                <a:gd name="T99" fmla="*/ 0 h 53"/>
                <a:gd name="T100" fmla="*/ 125 w 143"/>
                <a:gd name="T101" fmla="*/ 0 h 53"/>
                <a:gd name="T102" fmla="*/ 113 w 143"/>
                <a:gd name="T103" fmla="*/ 0 h 5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43"/>
                <a:gd name="T157" fmla="*/ 0 h 53"/>
                <a:gd name="T158" fmla="*/ 143 w 143"/>
                <a:gd name="T159" fmla="*/ 53 h 5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43" h="53">
                  <a:moveTo>
                    <a:pt x="113" y="0"/>
                  </a:moveTo>
                  <a:lnTo>
                    <a:pt x="107" y="0"/>
                  </a:lnTo>
                  <a:lnTo>
                    <a:pt x="96" y="6"/>
                  </a:lnTo>
                  <a:lnTo>
                    <a:pt x="90" y="6"/>
                  </a:lnTo>
                  <a:lnTo>
                    <a:pt x="84" y="12"/>
                  </a:lnTo>
                  <a:lnTo>
                    <a:pt x="72" y="6"/>
                  </a:lnTo>
                  <a:lnTo>
                    <a:pt x="72" y="12"/>
                  </a:lnTo>
                  <a:lnTo>
                    <a:pt x="60" y="6"/>
                  </a:lnTo>
                  <a:lnTo>
                    <a:pt x="54" y="12"/>
                  </a:lnTo>
                  <a:lnTo>
                    <a:pt x="48" y="18"/>
                  </a:lnTo>
                  <a:lnTo>
                    <a:pt x="42" y="12"/>
                  </a:lnTo>
                  <a:lnTo>
                    <a:pt x="24" y="0"/>
                  </a:lnTo>
                  <a:lnTo>
                    <a:pt x="30" y="6"/>
                  </a:lnTo>
                  <a:lnTo>
                    <a:pt x="18" y="6"/>
                  </a:lnTo>
                  <a:lnTo>
                    <a:pt x="12" y="12"/>
                  </a:lnTo>
                  <a:lnTo>
                    <a:pt x="18" y="12"/>
                  </a:lnTo>
                  <a:lnTo>
                    <a:pt x="6" y="12"/>
                  </a:lnTo>
                  <a:lnTo>
                    <a:pt x="12" y="12"/>
                  </a:lnTo>
                  <a:lnTo>
                    <a:pt x="0" y="12"/>
                  </a:lnTo>
                  <a:lnTo>
                    <a:pt x="30" y="18"/>
                  </a:lnTo>
                  <a:lnTo>
                    <a:pt x="30" y="24"/>
                  </a:lnTo>
                  <a:lnTo>
                    <a:pt x="6" y="24"/>
                  </a:lnTo>
                  <a:lnTo>
                    <a:pt x="24" y="29"/>
                  </a:lnTo>
                  <a:lnTo>
                    <a:pt x="30" y="29"/>
                  </a:lnTo>
                  <a:lnTo>
                    <a:pt x="30" y="35"/>
                  </a:lnTo>
                  <a:lnTo>
                    <a:pt x="36" y="35"/>
                  </a:lnTo>
                  <a:lnTo>
                    <a:pt x="30" y="35"/>
                  </a:lnTo>
                  <a:lnTo>
                    <a:pt x="18" y="41"/>
                  </a:lnTo>
                  <a:lnTo>
                    <a:pt x="30" y="47"/>
                  </a:lnTo>
                  <a:lnTo>
                    <a:pt x="48" y="47"/>
                  </a:lnTo>
                  <a:lnTo>
                    <a:pt x="78" y="53"/>
                  </a:lnTo>
                  <a:lnTo>
                    <a:pt x="102" y="41"/>
                  </a:lnTo>
                  <a:lnTo>
                    <a:pt x="119" y="35"/>
                  </a:lnTo>
                  <a:lnTo>
                    <a:pt x="131" y="29"/>
                  </a:lnTo>
                  <a:lnTo>
                    <a:pt x="137" y="24"/>
                  </a:lnTo>
                  <a:lnTo>
                    <a:pt x="143" y="24"/>
                  </a:lnTo>
                  <a:lnTo>
                    <a:pt x="137" y="18"/>
                  </a:lnTo>
                  <a:lnTo>
                    <a:pt x="143" y="18"/>
                  </a:lnTo>
                  <a:lnTo>
                    <a:pt x="131" y="18"/>
                  </a:lnTo>
                  <a:lnTo>
                    <a:pt x="137" y="12"/>
                  </a:lnTo>
                  <a:lnTo>
                    <a:pt x="131" y="12"/>
                  </a:lnTo>
                  <a:lnTo>
                    <a:pt x="125" y="6"/>
                  </a:lnTo>
                  <a:lnTo>
                    <a:pt x="131" y="0"/>
                  </a:lnTo>
                  <a:lnTo>
                    <a:pt x="125" y="0"/>
                  </a:lnTo>
                  <a:lnTo>
                    <a:pt x="113" y="0"/>
                  </a:lnTo>
                  <a:close/>
                </a:path>
              </a:pathLst>
            </a:custGeom>
            <a:solidFill>
              <a:srgbClr val="239FB1"/>
            </a:solidFill>
            <a:ln w="9525">
              <a:solidFill>
                <a:srgbClr val="000000"/>
              </a:solidFill>
              <a:round/>
              <a:headEnd/>
              <a:tailEnd/>
            </a:ln>
          </p:spPr>
          <p:txBody>
            <a:bodyPr/>
            <a:lstStyle/>
            <a:p>
              <a:pPr algn="ctr"/>
              <a:endParaRPr lang="en-US"/>
            </a:p>
          </p:txBody>
        </p:sp>
        <p:sp>
          <p:nvSpPr>
            <p:cNvPr id="21958" name="Freeform 475"/>
            <p:cNvSpPr>
              <a:spLocks/>
            </p:cNvSpPr>
            <p:nvPr/>
          </p:nvSpPr>
          <p:spPr bwMode="auto">
            <a:xfrm>
              <a:off x="2742" y="1528"/>
              <a:ext cx="54" cy="75"/>
            </a:xfrm>
            <a:custGeom>
              <a:avLst/>
              <a:gdLst>
                <a:gd name="T0" fmla="*/ 60 w 60"/>
                <a:gd name="T1" fmla="*/ 48 h 66"/>
                <a:gd name="T2" fmla="*/ 60 w 60"/>
                <a:gd name="T3" fmla="*/ 18 h 66"/>
                <a:gd name="T4" fmla="*/ 48 w 60"/>
                <a:gd name="T5" fmla="*/ 18 h 66"/>
                <a:gd name="T6" fmla="*/ 48 w 60"/>
                <a:gd name="T7" fmla="*/ 18 h 66"/>
                <a:gd name="T8" fmla="*/ 36 w 60"/>
                <a:gd name="T9" fmla="*/ 18 h 66"/>
                <a:gd name="T10" fmla="*/ 48 w 60"/>
                <a:gd name="T11" fmla="*/ 0 h 66"/>
                <a:gd name="T12" fmla="*/ 48 w 60"/>
                <a:gd name="T13" fmla="*/ 0 h 66"/>
                <a:gd name="T14" fmla="*/ 42 w 60"/>
                <a:gd name="T15" fmla="*/ 0 h 66"/>
                <a:gd name="T16" fmla="*/ 36 w 60"/>
                <a:gd name="T17" fmla="*/ 0 h 66"/>
                <a:gd name="T18" fmla="*/ 24 w 60"/>
                <a:gd name="T19" fmla="*/ 6 h 66"/>
                <a:gd name="T20" fmla="*/ 30 w 60"/>
                <a:gd name="T21" fmla="*/ 12 h 66"/>
                <a:gd name="T22" fmla="*/ 24 w 60"/>
                <a:gd name="T23" fmla="*/ 18 h 66"/>
                <a:gd name="T24" fmla="*/ 6 w 60"/>
                <a:gd name="T25" fmla="*/ 18 h 66"/>
                <a:gd name="T26" fmla="*/ 6 w 60"/>
                <a:gd name="T27" fmla="*/ 24 h 66"/>
                <a:gd name="T28" fmla="*/ 0 w 60"/>
                <a:gd name="T29" fmla="*/ 30 h 66"/>
                <a:gd name="T30" fmla="*/ 18 w 60"/>
                <a:gd name="T31" fmla="*/ 36 h 66"/>
                <a:gd name="T32" fmla="*/ 6 w 60"/>
                <a:gd name="T33" fmla="*/ 48 h 66"/>
                <a:gd name="T34" fmla="*/ 18 w 60"/>
                <a:gd name="T35" fmla="*/ 48 h 66"/>
                <a:gd name="T36" fmla="*/ 6 w 60"/>
                <a:gd name="T37" fmla="*/ 54 h 66"/>
                <a:gd name="T38" fmla="*/ 0 w 60"/>
                <a:gd name="T39" fmla="*/ 54 h 66"/>
                <a:gd name="T40" fmla="*/ 0 w 60"/>
                <a:gd name="T41" fmla="*/ 60 h 66"/>
                <a:gd name="T42" fmla="*/ 0 w 60"/>
                <a:gd name="T43" fmla="*/ 60 h 66"/>
                <a:gd name="T44" fmla="*/ 6 w 60"/>
                <a:gd name="T45" fmla="*/ 66 h 66"/>
                <a:gd name="T46" fmla="*/ 0 w 60"/>
                <a:gd name="T47" fmla="*/ 66 h 66"/>
                <a:gd name="T48" fmla="*/ 6 w 60"/>
                <a:gd name="T49" fmla="*/ 66 h 66"/>
                <a:gd name="T50" fmla="*/ 6 w 60"/>
                <a:gd name="T51" fmla="*/ 66 h 66"/>
                <a:gd name="T52" fmla="*/ 24 w 60"/>
                <a:gd name="T53" fmla="*/ 66 h 66"/>
                <a:gd name="T54" fmla="*/ 36 w 60"/>
                <a:gd name="T55" fmla="*/ 60 h 66"/>
                <a:gd name="T56" fmla="*/ 54 w 60"/>
                <a:gd name="T57" fmla="*/ 60 h 66"/>
                <a:gd name="T58" fmla="*/ 60 w 60"/>
                <a:gd name="T59" fmla="*/ 48 h 6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0"/>
                <a:gd name="T91" fmla="*/ 0 h 66"/>
                <a:gd name="T92" fmla="*/ 60 w 60"/>
                <a:gd name="T93" fmla="*/ 66 h 6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0" h="66">
                  <a:moveTo>
                    <a:pt x="60" y="48"/>
                  </a:moveTo>
                  <a:lnTo>
                    <a:pt x="60" y="18"/>
                  </a:lnTo>
                  <a:lnTo>
                    <a:pt x="48" y="18"/>
                  </a:lnTo>
                  <a:lnTo>
                    <a:pt x="36" y="18"/>
                  </a:lnTo>
                  <a:lnTo>
                    <a:pt x="48" y="0"/>
                  </a:lnTo>
                  <a:lnTo>
                    <a:pt x="42" y="0"/>
                  </a:lnTo>
                  <a:lnTo>
                    <a:pt x="36" y="0"/>
                  </a:lnTo>
                  <a:lnTo>
                    <a:pt x="24" y="6"/>
                  </a:lnTo>
                  <a:lnTo>
                    <a:pt x="30" y="12"/>
                  </a:lnTo>
                  <a:lnTo>
                    <a:pt x="24" y="18"/>
                  </a:lnTo>
                  <a:lnTo>
                    <a:pt x="6" y="18"/>
                  </a:lnTo>
                  <a:lnTo>
                    <a:pt x="6" y="24"/>
                  </a:lnTo>
                  <a:lnTo>
                    <a:pt x="0" y="30"/>
                  </a:lnTo>
                  <a:lnTo>
                    <a:pt x="18" y="36"/>
                  </a:lnTo>
                  <a:lnTo>
                    <a:pt x="6" y="48"/>
                  </a:lnTo>
                  <a:lnTo>
                    <a:pt x="18" y="48"/>
                  </a:lnTo>
                  <a:lnTo>
                    <a:pt x="6" y="54"/>
                  </a:lnTo>
                  <a:lnTo>
                    <a:pt x="0" y="54"/>
                  </a:lnTo>
                  <a:lnTo>
                    <a:pt x="0" y="60"/>
                  </a:lnTo>
                  <a:lnTo>
                    <a:pt x="6" y="66"/>
                  </a:lnTo>
                  <a:lnTo>
                    <a:pt x="0" y="66"/>
                  </a:lnTo>
                  <a:lnTo>
                    <a:pt x="6" y="66"/>
                  </a:lnTo>
                  <a:lnTo>
                    <a:pt x="24" y="66"/>
                  </a:lnTo>
                  <a:lnTo>
                    <a:pt x="36" y="60"/>
                  </a:lnTo>
                  <a:lnTo>
                    <a:pt x="54" y="60"/>
                  </a:lnTo>
                  <a:lnTo>
                    <a:pt x="60" y="48"/>
                  </a:lnTo>
                  <a:close/>
                </a:path>
              </a:pathLst>
            </a:custGeom>
            <a:solidFill>
              <a:srgbClr val="239FB1"/>
            </a:solidFill>
            <a:ln w="9525">
              <a:solidFill>
                <a:srgbClr val="000000"/>
              </a:solidFill>
              <a:round/>
              <a:headEnd/>
              <a:tailEnd/>
            </a:ln>
          </p:spPr>
          <p:txBody>
            <a:bodyPr/>
            <a:lstStyle/>
            <a:p>
              <a:pPr algn="ctr"/>
              <a:endParaRPr lang="en-US"/>
            </a:p>
          </p:txBody>
        </p:sp>
        <p:sp>
          <p:nvSpPr>
            <p:cNvPr id="21959" name="Freeform 476"/>
            <p:cNvSpPr>
              <a:spLocks/>
            </p:cNvSpPr>
            <p:nvPr/>
          </p:nvSpPr>
          <p:spPr bwMode="auto">
            <a:xfrm>
              <a:off x="2801" y="1454"/>
              <a:ext cx="103" cy="182"/>
            </a:xfrm>
            <a:custGeom>
              <a:avLst/>
              <a:gdLst>
                <a:gd name="T0" fmla="*/ 12 w 114"/>
                <a:gd name="T1" fmla="*/ 48 h 162"/>
                <a:gd name="T2" fmla="*/ 18 w 114"/>
                <a:gd name="T3" fmla="*/ 54 h 162"/>
                <a:gd name="T4" fmla="*/ 12 w 114"/>
                <a:gd name="T5" fmla="*/ 66 h 162"/>
                <a:gd name="T6" fmla="*/ 24 w 114"/>
                <a:gd name="T7" fmla="*/ 72 h 162"/>
                <a:gd name="T8" fmla="*/ 36 w 114"/>
                <a:gd name="T9" fmla="*/ 78 h 162"/>
                <a:gd name="T10" fmla="*/ 42 w 114"/>
                <a:gd name="T11" fmla="*/ 102 h 162"/>
                <a:gd name="T12" fmla="*/ 18 w 114"/>
                <a:gd name="T13" fmla="*/ 108 h 162"/>
                <a:gd name="T14" fmla="*/ 24 w 114"/>
                <a:gd name="T15" fmla="*/ 114 h 162"/>
                <a:gd name="T16" fmla="*/ 12 w 114"/>
                <a:gd name="T17" fmla="*/ 132 h 162"/>
                <a:gd name="T18" fmla="*/ 30 w 114"/>
                <a:gd name="T19" fmla="*/ 138 h 162"/>
                <a:gd name="T20" fmla="*/ 42 w 114"/>
                <a:gd name="T21" fmla="*/ 138 h 162"/>
                <a:gd name="T22" fmla="*/ 12 w 114"/>
                <a:gd name="T23" fmla="*/ 150 h 162"/>
                <a:gd name="T24" fmla="*/ 6 w 114"/>
                <a:gd name="T25" fmla="*/ 162 h 162"/>
                <a:gd name="T26" fmla="*/ 30 w 114"/>
                <a:gd name="T27" fmla="*/ 162 h 162"/>
                <a:gd name="T28" fmla="*/ 48 w 114"/>
                <a:gd name="T29" fmla="*/ 150 h 162"/>
                <a:gd name="T30" fmla="*/ 90 w 114"/>
                <a:gd name="T31" fmla="*/ 150 h 162"/>
                <a:gd name="T32" fmla="*/ 96 w 114"/>
                <a:gd name="T33" fmla="*/ 138 h 162"/>
                <a:gd name="T34" fmla="*/ 114 w 114"/>
                <a:gd name="T35" fmla="*/ 114 h 162"/>
                <a:gd name="T36" fmla="*/ 90 w 114"/>
                <a:gd name="T37" fmla="*/ 108 h 162"/>
                <a:gd name="T38" fmla="*/ 78 w 114"/>
                <a:gd name="T39" fmla="*/ 96 h 162"/>
                <a:gd name="T40" fmla="*/ 84 w 114"/>
                <a:gd name="T41" fmla="*/ 90 h 162"/>
                <a:gd name="T42" fmla="*/ 54 w 114"/>
                <a:gd name="T43" fmla="*/ 54 h 162"/>
                <a:gd name="T44" fmla="*/ 48 w 114"/>
                <a:gd name="T45" fmla="*/ 48 h 162"/>
                <a:gd name="T46" fmla="*/ 42 w 114"/>
                <a:gd name="T47" fmla="*/ 42 h 162"/>
                <a:gd name="T48" fmla="*/ 30 w 114"/>
                <a:gd name="T49" fmla="*/ 18 h 162"/>
                <a:gd name="T50" fmla="*/ 30 w 114"/>
                <a:gd name="T51" fmla="*/ 18 h 162"/>
                <a:gd name="T52" fmla="*/ 18 w 114"/>
                <a:gd name="T53" fmla="*/ 0 h 162"/>
                <a:gd name="T54" fmla="*/ 12 w 114"/>
                <a:gd name="T55" fmla="*/ 12 h 162"/>
                <a:gd name="T56" fmla="*/ 6 w 114"/>
                <a:gd name="T57" fmla="*/ 24 h 162"/>
                <a:gd name="T58" fmla="*/ 6 w 114"/>
                <a:gd name="T59" fmla="*/ 30 h 162"/>
                <a:gd name="T60" fmla="*/ 0 w 114"/>
                <a:gd name="T61" fmla="*/ 36 h 162"/>
                <a:gd name="T62" fmla="*/ 12 w 114"/>
                <a:gd name="T63" fmla="*/ 36 h 162"/>
                <a:gd name="T64" fmla="*/ 0 w 114"/>
                <a:gd name="T65" fmla="*/ 66 h 16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4"/>
                <a:gd name="T100" fmla="*/ 0 h 162"/>
                <a:gd name="T101" fmla="*/ 114 w 114"/>
                <a:gd name="T102" fmla="*/ 162 h 16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4" h="162">
                  <a:moveTo>
                    <a:pt x="0" y="66"/>
                  </a:moveTo>
                  <a:lnTo>
                    <a:pt x="12" y="48"/>
                  </a:lnTo>
                  <a:lnTo>
                    <a:pt x="18" y="54"/>
                  </a:lnTo>
                  <a:lnTo>
                    <a:pt x="12" y="66"/>
                  </a:lnTo>
                  <a:lnTo>
                    <a:pt x="18" y="72"/>
                  </a:lnTo>
                  <a:lnTo>
                    <a:pt x="24" y="72"/>
                  </a:lnTo>
                  <a:lnTo>
                    <a:pt x="36" y="72"/>
                  </a:lnTo>
                  <a:lnTo>
                    <a:pt x="36" y="78"/>
                  </a:lnTo>
                  <a:lnTo>
                    <a:pt x="42" y="84"/>
                  </a:lnTo>
                  <a:lnTo>
                    <a:pt x="42" y="102"/>
                  </a:lnTo>
                  <a:lnTo>
                    <a:pt x="36" y="102"/>
                  </a:lnTo>
                  <a:lnTo>
                    <a:pt x="18" y="108"/>
                  </a:lnTo>
                  <a:lnTo>
                    <a:pt x="24" y="108"/>
                  </a:lnTo>
                  <a:lnTo>
                    <a:pt x="24" y="114"/>
                  </a:lnTo>
                  <a:lnTo>
                    <a:pt x="12" y="126"/>
                  </a:lnTo>
                  <a:lnTo>
                    <a:pt x="12" y="132"/>
                  </a:lnTo>
                  <a:lnTo>
                    <a:pt x="24" y="132"/>
                  </a:lnTo>
                  <a:lnTo>
                    <a:pt x="30" y="138"/>
                  </a:lnTo>
                  <a:lnTo>
                    <a:pt x="48" y="132"/>
                  </a:lnTo>
                  <a:lnTo>
                    <a:pt x="42" y="138"/>
                  </a:lnTo>
                  <a:lnTo>
                    <a:pt x="30" y="138"/>
                  </a:lnTo>
                  <a:lnTo>
                    <a:pt x="12" y="150"/>
                  </a:lnTo>
                  <a:lnTo>
                    <a:pt x="0" y="162"/>
                  </a:lnTo>
                  <a:lnTo>
                    <a:pt x="6" y="162"/>
                  </a:lnTo>
                  <a:lnTo>
                    <a:pt x="12" y="162"/>
                  </a:lnTo>
                  <a:lnTo>
                    <a:pt x="30" y="162"/>
                  </a:lnTo>
                  <a:lnTo>
                    <a:pt x="36" y="156"/>
                  </a:lnTo>
                  <a:lnTo>
                    <a:pt x="48" y="150"/>
                  </a:lnTo>
                  <a:lnTo>
                    <a:pt x="66" y="150"/>
                  </a:lnTo>
                  <a:lnTo>
                    <a:pt x="90" y="150"/>
                  </a:lnTo>
                  <a:lnTo>
                    <a:pt x="108" y="138"/>
                  </a:lnTo>
                  <a:lnTo>
                    <a:pt x="96" y="138"/>
                  </a:lnTo>
                  <a:lnTo>
                    <a:pt x="102" y="132"/>
                  </a:lnTo>
                  <a:lnTo>
                    <a:pt x="114" y="114"/>
                  </a:lnTo>
                  <a:lnTo>
                    <a:pt x="108" y="108"/>
                  </a:lnTo>
                  <a:lnTo>
                    <a:pt x="90" y="108"/>
                  </a:lnTo>
                  <a:lnTo>
                    <a:pt x="78" y="96"/>
                  </a:lnTo>
                  <a:lnTo>
                    <a:pt x="84" y="96"/>
                  </a:lnTo>
                  <a:lnTo>
                    <a:pt x="84" y="90"/>
                  </a:lnTo>
                  <a:lnTo>
                    <a:pt x="72" y="78"/>
                  </a:lnTo>
                  <a:lnTo>
                    <a:pt x="54" y="54"/>
                  </a:lnTo>
                  <a:lnTo>
                    <a:pt x="36" y="48"/>
                  </a:lnTo>
                  <a:lnTo>
                    <a:pt x="48" y="48"/>
                  </a:lnTo>
                  <a:lnTo>
                    <a:pt x="42" y="42"/>
                  </a:lnTo>
                  <a:lnTo>
                    <a:pt x="60" y="24"/>
                  </a:lnTo>
                  <a:lnTo>
                    <a:pt x="30" y="18"/>
                  </a:lnTo>
                  <a:lnTo>
                    <a:pt x="24" y="18"/>
                  </a:lnTo>
                  <a:lnTo>
                    <a:pt x="30" y="18"/>
                  </a:lnTo>
                  <a:lnTo>
                    <a:pt x="42" y="6"/>
                  </a:lnTo>
                  <a:lnTo>
                    <a:pt x="18" y="0"/>
                  </a:lnTo>
                  <a:lnTo>
                    <a:pt x="12" y="6"/>
                  </a:lnTo>
                  <a:lnTo>
                    <a:pt x="12" y="12"/>
                  </a:lnTo>
                  <a:lnTo>
                    <a:pt x="6" y="18"/>
                  </a:lnTo>
                  <a:lnTo>
                    <a:pt x="6" y="24"/>
                  </a:lnTo>
                  <a:lnTo>
                    <a:pt x="6" y="30"/>
                  </a:lnTo>
                  <a:lnTo>
                    <a:pt x="0" y="36"/>
                  </a:lnTo>
                  <a:lnTo>
                    <a:pt x="0" y="42"/>
                  </a:lnTo>
                  <a:lnTo>
                    <a:pt x="12" y="36"/>
                  </a:lnTo>
                  <a:lnTo>
                    <a:pt x="0" y="66"/>
                  </a:lnTo>
                  <a:close/>
                </a:path>
              </a:pathLst>
            </a:custGeom>
            <a:solidFill>
              <a:srgbClr val="239FB1"/>
            </a:solidFill>
            <a:ln w="9525">
              <a:solidFill>
                <a:srgbClr val="000000"/>
              </a:solidFill>
              <a:round/>
              <a:headEnd/>
              <a:tailEnd/>
            </a:ln>
          </p:spPr>
          <p:txBody>
            <a:bodyPr/>
            <a:lstStyle/>
            <a:p>
              <a:pPr algn="ctr"/>
              <a:endParaRPr lang="en-US"/>
            </a:p>
          </p:txBody>
        </p:sp>
        <p:sp>
          <p:nvSpPr>
            <p:cNvPr id="21960" name="Freeform 477"/>
            <p:cNvSpPr>
              <a:spLocks/>
            </p:cNvSpPr>
            <p:nvPr/>
          </p:nvSpPr>
          <p:spPr bwMode="auto">
            <a:xfrm>
              <a:off x="2774" y="1528"/>
              <a:ext cx="33" cy="21"/>
            </a:xfrm>
            <a:custGeom>
              <a:avLst/>
              <a:gdLst>
                <a:gd name="T0" fmla="*/ 36 w 36"/>
                <a:gd name="T1" fmla="*/ 12 h 18"/>
                <a:gd name="T2" fmla="*/ 30 w 36"/>
                <a:gd name="T3" fmla="*/ 6 h 18"/>
                <a:gd name="T4" fmla="*/ 24 w 36"/>
                <a:gd name="T5" fmla="*/ 0 h 18"/>
                <a:gd name="T6" fmla="*/ 12 w 36"/>
                <a:gd name="T7" fmla="*/ 0 h 18"/>
                <a:gd name="T8" fmla="*/ 0 w 36"/>
                <a:gd name="T9" fmla="*/ 18 h 18"/>
                <a:gd name="T10" fmla="*/ 12 w 36"/>
                <a:gd name="T11" fmla="*/ 18 h 18"/>
                <a:gd name="T12" fmla="*/ 12 w 36"/>
                <a:gd name="T13" fmla="*/ 18 h 18"/>
                <a:gd name="T14" fmla="*/ 24 w 36"/>
                <a:gd name="T15" fmla="*/ 18 h 18"/>
                <a:gd name="T16" fmla="*/ 36 w 36"/>
                <a:gd name="T17" fmla="*/ 12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
                <a:gd name="T28" fmla="*/ 0 h 18"/>
                <a:gd name="T29" fmla="*/ 36 w 36"/>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 h="18">
                  <a:moveTo>
                    <a:pt x="36" y="12"/>
                  </a:moveTo>
                  <a:lnTo>
                    <a:pt x="30" y="6"/>
                  </a:lnTo>
                  <a:lnTo>
                    <a:pt x="24" y="0"/>
                  </a:lnTo>
                  <a:lnTo>
                    <a:pt x="12" y="0"/>
                  </a:lnTo>
                  <a:lnTo>
                    <a:pt x="0" y="18"/>
                  </a:lnTo>
                  <a:lnTo>
                    <a:pt x="12" y="18"/>
                  </a:lnTo>
                  <a:lnTo>
                    <a:pt x="24" y="18"/>
                  </a:lnTo>
                  <a:lnTo>
                    <a:pt x="36" y="12"/>
                  </a:lnTo>
                  <a:close/>
                </a:path>
              </a:pathLst>
            </a:custGeom>
            <a:solidFill>
              <a:srgbClr val="239FB1"/>
            </a:solidFill>
            <a:ln w="9525">
              <a:solidFill>
                <a:srgbClr val="000000"/>
              </a:solidFill>
              <a:round/>
              <a:headEnd/>
              <a:tailEnd/>
            </a:ln>
          </p:spPr>
          <p:txBody>
            <a:bodyPr/>
            <a:lstStyle/>
            <a:p>
              <a:pPr algn="ctr"/>
              <a:endParaRPr lang="en-US"/>
            </a:p>
          </p:txBody>
        </p:sp>
        <p:sp>
          <p:nvSpPr>
            <p:cNvPr id="21961" name="Freeform 478"/>
            <p:cNvSpPr>
              <a:spLocks/>
            </p:cNvSpPr>
            <p:nvPr/>
          </p:nvSpPr>
          <p:spPr bwMode="auto">
            <a:xfrm>
              <a:off x="2791" y="1481"/>
              <a:ext cx="16" cy="7"/>
            </a:xfrm>
            <a:custGeom>
              <a:avLst/>
              <a:gdLst>
                <a:gd name="T0" fmla="*/ 12 w 18"/>
                <a:gd name="T1" fmla="*/ 0 h 6"/>
                <a:gd name="T2" fmla="*/ 6 w 18"/>
                <a:gd name="T3" fmla="*/ 0 h 6"/>
                <a:gd name="T4" fmla="*/ 0 w 18"/>
                <a:gd name="T5" fmla="*/ 0 h 6"/>
                <a:gd name="T6" fmla="*/ 12 w 18"/>
                <a:gd name="T7" fmla="*/ 6 h 6"/>
                <a:gd name="T8" fmla="*/ 18 w 18"/>
                <a:gd name="T9" fmla="*/ 0 h 6"/>
                <a:gd name="T10" fmla="*/ 12 w 18"/>
                <a:gd name="T11" fmla="*/ 0 h 6"/>
                <a:gd name="T12" fmla="*/ 0 60000 65536"/>
                <a:gd name="T13" fmla="*/ 0 60000 65536"/>
                <a:gd name="T14" fmla="*/ 0 60000 65536"/>
                <a:gd name="T15" fmla="*/ 0 60000 65536"/>
                <a:gd name="T16" fmla="*/ 0 60000 65536"/>
                <a:gd name="T17" fmla="*/ 0 60000 65536"/>
                <a:gd name="T18" fmla="*/ 0 w 18"/>
                <a:gd name="T19" fmla="*/ 0 h 6"/>
                <a:gd name="T20" fmla="*/ 18 w 18"/>
                <a:gd name="T21" fmla="*/ 6 h 6"/>
              </a:gdLst>
              <a:ahLst/>
              <a:cxnLst>
                <a:cxn ang="T12">
                  <a:pos x="T0" y="T1"/>
                </a:cxn>
                <a:cxn ang="T13">
                  <a:pos x="T2" y="T3"/>
                </a:cxn>
                <a:cxn ang="T14">
                  <a:pos x="T4" y="T5"/>
                </a:cxn>
                <a:cxn ang="T15">
                  <a:pos x="T6" y="T7"/>
                </a:cxn>
                <a:cxn ang="T16">
                  <a:pos x="T8" y="T9"/>
                </a:cxn>
                <a:cxn ang="T17">
                  <a:pos x="T10" y="T11"/>
                </a:cxn>
              </a:cxnLst>
              <a:rect l="T18" t="T19" r="T20" b="T21"/>
              <a:pathLst>
                <a:path w="18" h="6">
                  <a:moveTo>
                    <a:pt x="12" y="0"/>
                  </a:moveTo>
                  <a:lnTo>
                    <a:pt x="6" y="0"/>
                  </a:lnTo>
                  <a:lnTo>
                    <a:pt x="0" y="0"/>
                  </a:lnTo>
                  <a:lnTo>
                    <a:pt x="12" y="6"/>
                  </a:lnTo>
                  <a:lnTo>
                    <a:pt x="18" y="0"/>
                  </a:lnTo>
                  <a:lnTo>
                    <a:pt x="12" y="0"/>
                  </a:lnTo>
                  <a:close/>
                </a:path>
              </a:pathLst>
            </a:custGeom>
            <a:solidFill>
              <a:srgbClr val="239FB1"/>
            </a:solidFill>
            <a:ln w="9525">
              <a:solidFill>
                <a:srgbClr val="000000"/>
              </a:solidFill>
              <a:round/>
              <a:headEnd/>
              <a:tailEnd/>
            </a:ln>
          </p:spPr>
          <p:txBody>
            <a:bodyPr/>
            <a:lstStyle/>
            <a:p>
              <a:pPr algn="ctr"/>
              <a:endParaRPr lang="en-US"/>
            </a:p>
          </p:txBody>
        </p:sp>
        <p:sp>
          <p:nvSpPr>
            <p:cNvPr id="21962" name="Freeform 479"/>
            <p:cNvSpPr>
              <a:spLocks/>
            </p:cNvSpPr>
            <p:nvPr/>
          </p:nvSpPr>
          <p:spPr bwMode="auto">
            <a:xfrm>
              <a:off x="2791" y="1461"/>
              <a:ext cx="10" cy="13"/>
            </a:xfrm>
            <a:custGeom>
              <a:avLst/>
              <a:gdLst>
                <a:gd name="T0" fmla="*/ 12 w 12"/>
                <a:gd name="T1" fmla="*/ 6 h 12"/>
                <a:gd name="T2" fmla="*/ 12 w 12"/>
                <a:gd name="T3" fmla="*/ 0 h 12"/>
                <a:gd name="T4" fmla="*/ 0 w 12"/>
                <a:gd name="T5" fmla="*/ 6 h 12"/>
                <a:gd name="T6" fmla="*/ 0 w 12"/>
                <a:gd name="T7" fmla="*/ 12 h 12"/>
                <a:gd name="T8" fmla="*/ 12 w 12"/>
                <a:gd name="T9" fmla="*/ 6 h 12"/>
                <a:gd name="T10" fmla="*/ 0 60000 65536"/>
                <a:gd name="T11" fmla="*/ 0 60000 65536"/>
                <a:gd name="T12" fmla="*/ 0 60000 65536"/>
                <a:gd name="T13" fmla="*/ 0 60000 65536"/>
                <a:gd name="T14" fmla="*/ 0 60000 65536"/>
                <a:gd name="T15" fmla="*/ 0 w 12"/>
                <a:gd name="T16" fmla="*/ 0 h 12"/>
                <a:gd name="T17" fmla="*/ 12 w 12"/>
                <a:gd name="T18" fmla="*/ 12 h 12"/>
              </a:gdLst>
              <a:ahLst/>
              <a:cxnLst>
                <a:cxn ang="T10">
                  <a:pos x="T0" y="T1"/>
                </a:cxn>
                <a:cxn ang="T11">
                  <a:pos x="T2" y="T3"/>
                </a:cxn>
                <a:cxn ang="T12">
                  <a:pos x="T4" y="T5"/>
                </a:cxn>
                <a:cxn ang="T13">
                  <a:pos x="T6" y="T7"/>
                </a:cxn>
                <a:cxn ang="T14">
                  <a:pos x="T8" y="T9"/>
                </a:cxn>
              </a:cxnLst>
              <a:rect l="T15" t="T16" r="T17" b="T18"/>
              <a:pathLst>
                <a:path w="12" h="12">
                  <a:moveTo>
                    <a:pt x="12" y="6"/>
                  </a:moveTo>
                  <a:lnTo>
                    <a:pt x="12" y="0"/>
                  </a:lnTo>
                  <a:lnTo>
                    <a:pt x="0" y="6"/>
                  </a:lnTo>
                  <a:lnTo>
                    <a:pt x="0" y="12"/>
                  </a:lnTo>
                  <a:lnTo>
                    <a:pt x="12" y="6"/>
                  </a:lnTo>
                  <a:close/>
                </a:path>
              </a:pathLst>
            </a:custGeom>
            <a:solidFill>
              <a:srgbClr val="239FB1"/>
            </a:solidFill>
            <a:ln w="9525">
              <a:solidFill>
                <a:srgbClr val="000000"/>
              </a:solidFill>
              <a:round/>
              <a:headEnd/>
              <a:tailEnd/>
            </a:ln>
          </p:spPr>
          <p:txBody>
            <a:bodyPr/>
            <a:lstStyle/>
            <a:p>
              <a:pPr algn="ctr"/>
              <a:endParaRPr lang="en-US"/>
            </a:p>
          </p:txBody>
        </p:sp>
        <p:sp>
          <p:nvSpPr>
            <p:cNvPr id="21963" name="Freeform 480"/>
            <p:cNvSpPr>
              <a:spLocks/>
            </p:cNvSpPr>
            <p:nvPr/>
          </p:nvSpPr>
          <p:spPr bwMode="auto">
            <a:xfrm>
              <a:off x="2861" y="1420"/>
              <a:ext cx="6" cy="7"/>
            </a:xfrm>
            <a:custGeom>
              <a:avLst/>
              <a:gdLst>
                <a:gd name="T0" fmla="*/ 0 w 6"/>
                <a:gd name="T1" fmla="*/ 0 h 6"/>
                <a:gd name="T2" fmla="*/ 0 w 6"/>
                <a:gd name="T3" fmla="*/ 0 h 6"/>
                <a:gd name="T4" fmla="*/ 0 w 6"/>
                <a:gd name="T5" fmla="*/ 6 h 6"/>
                <a:gd name="T6" fmla="*/ 0 w 6"/>
                <a:gd name="T7" fmla="*/ 6 h 6"/>
                <a:gd name="T8" fmla="*/ 6 w 6"/>
                <a:gd name="T9" fmla="*/ 0 h 6"/>
                <a:gd name="T10" fmla="*/ 0 w 6"/>
                <a:gd name="T11" fmla="*/ 0 h 6"/>
                <a:gd name="T12" fmla="*/ 0 60000 65536"/>
                <a:gd name="T13" fmla="*/ 0 60000 65536"/>
                <a:gd name="T14" fmla="*/ 0 60000 65536"/>
                <a:gd name="T15" fmla="*/ 0 60000 65536"/>
                <a:gd name="T16" fmla="*/ 0 60000 65536"/>
                <a:gd name="T17" fmla="*/ 0 60000 65536"/>
                <a:gd name="T18" fmla="*/ 0 w 6"/>
                <a:gd name="T19" fmla="*/ 0 h 6"/>
                <a:gd name="T20" fmla="*/ 6 w 6"/>
                <a:gd name="T21" fmla="*/ 6 h 6"/>
              </a:gdLst>
              <a:ahLst/>
              <a:cxnLst>
                <a:cxn ang="T12">
                  <a:pos x="T0" y="T1"/>
                </a:cxn>
                <a:cxn ang="T13">
                  <a:pos x="T2" y="T3"/>
                </a:cxn>
                <a:cxn ang="T14">
                  <a:pos x="T4" y="T5"/>
                </a:cxn>
                <a:cxn ang="T15">
                  <a:pos x="T6" y="T7"/>
                </a:cxn>
                <a:cxn ang="T16">
                  <a:pos x="T8" y="T9"/>
                </a:cxn>
                <a:cxn ang="T17">
                  <a:pos x="T10" y="T11"/>
                </a:cxn>
              </a:cxnLst>
              <a:rect l="T18" t="T19" r="T20" b="T21"/>
              <a:pathLst>
                <a:path w="6" h="6">
                  <a:moveTo>
                    <a:pt x="0" y="0"/>
                  </a:moveTo>
                  <a:lnTo>
                    <a:pt x="0" y="0"/>
                  </a:lnTo>
                  <a:lnTo>
                    <a:pt x="0" y="6"/>
                  </a:lnTo>
                  <a:lnTo>
                    <a:pt x="6" y="0"/>
                  </a:lnTo>
                  <a:lnTo>
                    <a:pt x="0" y="0"/>
                  </a:lnTo>
                  <a:close/>
                </a:path>
              </a:pathLst>
            </a:custGeom>
            <a:solidFill>
              <a:srgbClr val="239FB1"/>
            </a:solidFill>
            <a:ln w="9525">
              <a:solidFill>
                <a:srgbClr val="000000"/>
              </a:solidFill>
              <a:round/>
              <a:headEnd/>
              <a:tailEnd/>
            </a:ln>
          </p:spPr>
          <p:txBody>
            <a:bodyPr/>
            <a:lstStyle/>
            <a:p>
              <a:pPr algn="ctr"/>
              <a:endParaRPr lang="en-US"/>
            </a:p>
          </p:txBody>
        </p:sp>
        <p:sp>
          <p:nvSpPr>
            <p:cNvPr id="21964" name="Freeform 481"/>
            <p:cNvSpPr>
              <a:spLocks/>
            </p:cNvSpPr>
            <p:nvPr/>
          </p:nvSpPr>
          <p:spPr bwMode="auto">
            <a:xfrm>
              <a:off x="2801" y="1501"/>
              <a:ext cx="6" cy="7"/>
            </a:xfrm>
            <a:custGeom>
              <a:avLst/>
              <a:gdLst>
                <a:gd name="T0" fmla="*/ 0 w 6"/>
                <a:gd name="T1" fmla="*/ 6 h 6"/>
                <a:gd name="T2" fmla="*/ 6 w 6"/>
                <a:gd name="T3" fmla="*/ 0 h 6"/>
                <a:gd name="T4" fmla="*/ 0 w 6"/>
                <a:gd name="T5" fmla="*/ 0 h 6"/>
                <a:gd name="T6" fmla="*/ 0 w 6"/>
                <a:gd name="T7" fmla="*/ 6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0" y="6"/>
                  </a:moveTo>
                  <a:lnTo>
                    <a:pt x="6" y="0"/>
                  </a:lnTo>
                  <a:lnTo>
                    <a:pt x="0" y="0"/>
                  </a:lnTo>
                  <a:lnTo>
                    <a:pt x="0" y="6"/>
                  </a:lnTo>
                  <a:close/>
                </a:path>
              </a:pathLst>
            </a:custGeom>
            <a:solidFill>
              <a:srgbClr val="239FB1"/>
            </a:solidFill>
            <a:ln w="9525">
              <a:solidFill>
                <a:srgbClr val="000000"/>
              </a:solidFill>
              <a:round/>
              <a:headEnd/>
              <a:tailEnd/>
            </a:ln>
          </p:spPr>
          <p:txBody>
            <a:bodyPr/>
            <a:lstStyle/>
            <a:p>
              <a:pPr algn="ctr"/>
              <a:endParaRPr lang="en-US"/>
            </a:p>
          </p:txBody>
        </p:sp>
        <p:sp>
          <p:nvSpPr>
            <p:cNvPr id="21965" name="Freeform 482"/>
            <p:cNvSpPr>
              <a:spLocks/>
            </p:cNvSpPr>
            <p:nvPr/>
          </p:nvSpPr>
          <p:spPr bwMode="auto">
            <a:xfrm>
              <a:off x="2818" y="1562"/>
              <a:ext cx="5" cy="7"/>
            </a:xfrm>
            <a:custGeom>
              <a:avLst/>
              <a:gdLst>
                <a:gd name="T0" fmla="*/ 6 w 6"/>
                <a:gd name="T1" fmla="*/ 6 h 6"/>
                <a:gd name="T2" fmla="*/ 6 w 6"/>
                <a:gd name="T3" fmla="*/ 0 h 6"/>
                <a:gd name="T4" fmla="*/ 0 w 6"/>
                <a:gd name="T5" fmla="*/ 6 h 6"/>
                <a:gd name="T6" fmla="*/ 6 w 6"/>
                <a:gd name="T7" fmla="*/ 6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6" y="6"/>
                  </a:moveTo>
                  <a:lnTo>
                    <a:pt x="6" y="0"/>
                  </a:lnTo>
                  <a:lnTo>
                    <a:pt x="0" y="6"/>
                  </a:lnTo>
                  <a:lnTo>
                    <a:pt x="6" y="6"/>
                  </a:lnTo>
                  <a:close/>
                </a:path>
              </a:pathLst>
            </a:custGeom>
            <a:solidFill>
              <a:srgbClr val="239FB1"/>
            </a:solidFill>
            <a:ln w="9525">
              <a:solidFill>
                <a:srgbClr val="000000"/>
              </a:solidFill>
              <a:round/>
              <a:headEnd/>
              <a:tailEnd/>
            </a:ln>
          </p:spPr>
          <p:txBody>
            <a:bodyPr/>
            <a:lstStyle/>
            <a:p>
              <a:pPr algn="ctr"/>
              <a:endParaRPr lang="en-US"/>
            </a:p>
          </p:txBody>
        </p:sp>
        <p:sp>
          <p:nvSpPr>
            <p:cNvPr id="21966" name="Freeform 483"/>
            <p:cNvSpPr>
              <a:spLocks/>
            </p:cNvSpPr>
            <p:nvPr/>
          </p:nvSpPr>
          <p:spPr bwMode="auto">
            <a:xfrm>
              <a:off x="2899" y="1798"/>
              <a:ext cx="5" cy="6"/>
            </a:xfrm>
            <a:custGeom>
              <a:avLst/>
              <a:gdLst>
                <a:gd name="T0" fmla="*/ 6 w 6"/>
                <a:gd name="T1" fmla="*/ 0 h 6"/>
                <a:gd name="T2" fmla="*/ 0 w 6"/>
                <a:gd name="T3" fmla="*/ 6 h 6"/>
                <a:gd name="T4" fmla="*/ 0 w 6"/>
                <a:gd name="T5" fmla="*/ 6 h 6"/>
                <a:gd name="T6" fmla="*/ 6 w 6"/>
                <a:gd name="T7" fmla="*/ 6 h 6"/>
                <a:gd name="T8" fmla="*/ 6 w 6"/>
                <a:gd name="T9" fmla="*/ 0 h 6"/>
                <a:gd name="T10" fmla="*/ 0 60000 65536"/>
                <a:gd name="T11" fmla="*/ 0 60000 65536"/>
                <a:gd name="T12" fmla="*/ 0 60000 65536"/>
                <a:gd name="T13" fmla="*/ 0 60000 65536"/>
                <a:gd name="T14" fmla="*/ 0 60000 65536"/>
                <a:gd name="T15" fmla="*/ 0 w 6"/>
                <a:gd name="T16" fmla="*/ 0 h 6"/>
                <a:gd name="T17" fmla="*/ 6 w 6"/>
                <a:gd name="T18" fmla="*/ 6 h 6"/>
              </a:gdLst>
              <a:ahLst/>
              <a:cxnLst>
                <a:cxn ang="T10">
                  <a:pos x="T0" y="T1"/>
                </a:cxn>
                <a:cxn ang="T11">
                  <a:pos x="T2" y="T3"/>
                </a:cxn>
                <a:cxn ang="T12">
                  <a:pos x="T4" y="T5"/>
                </a:cxn>
                <a:cxn ang="T13">
                  <a:pos x="T6" y="T7"/>
                </a:cxn>
                <a:cxn ang="T14">
                  <a:pos x="T8" y="T9"/>
                </a:cxn>
              </a:cxnLst>
              <a:rect l="T15" t="T16" r="T17" b="T18"/>
              <a:pathLst>
                <a:path w="6" h="6">
                  <a:moveTo>
                    <a:pt x="6" y="0"/>
                  </a:moveTo>
                  <a:lnTo>
                    <a:pt x="0" y="6"/>
                  </a:lnTo>
                  <a:lnTo>
                    <a:pt x="6" y="6"/>
                  </a:lnTo>
                  <a:lnTo>
                    <a:pt x="6" y="0"/>
                  </a:lnTo>
                  <a:close/>
                </a:path>
              </a:pathLst>
            </a:custGeom>
            <a:blipFill dpi="0" rotWithShape="0">
              <a:blip r:embed="rId2"/>
              <a:srcRect/>
              <a:tile tx="0" ty="0" sx="100000" sy="100000" flip="none" algn="tl"/>
            </a:blipFill>
            <a:ln w="9525">
              <a:solidFill>
                <a:srgbClr val="000000"/>
              </a:solidFill>
              <a:round/>
              <a:headEnd/>
              <a:tailEnd/>
            </a:ln>
          </p:spPr>
          <p:txBody>
            <a:bodyPr/>
            <a:lstStyle/>
            <a:p>
              <a:pPr algn="ctr"/>
              <a:endParaRPr lang="en-US"/>
            </a:p>
          </p:txBody>
        </p:sp>
        <p:sp>
          <p:nvSpPr>
            <p:cNvPr id="21967" name="Freeform 484"/>
            <p:cNvSpPr>
              <a:spLocks/>
            </p:cNvSpPr>
            <p:nvPr/>
          </p:nvSpPr>
          <p:spPr bwMode="auto">
            <a:xfrm>
              <a:off x="2500" y="1906"/>
              <a:ext cx="10" cy="6"/>
            </a:xfrm>
            <a:custGeom>
              <a:avLst/>
              <a:gdLst>
                <a:gd name="T0" fmla="*/ 0 w 12"/>
                <a:gd name="T1" fmla="*/ 6 h 6"/>
                <a:gd name="T2" fmla="*/ 0 w 12"/>
                <a:gd name="T3" fmla="*/ 0 h 6"/>
                <a:gd name="T4" fmla="*/ 12 w 12"/>
                <a:gd name="T5" fmla="*/ 0 h 6"/>
                <a:gd name="T6" fmla="*/ 0 w 12"/>
                <a:gd name="T7" fmla="*/ 6 h 6"/>
                <a:gd name="T8" fmla="*/ 0 60000 65536"/>
                <a:gd name="T9" fmla="*/ 0 60000 65536"/>
                <a:gd name="T10" fmla="*/ 0 60000 65536"/>
                <a:gd name="T11" fmla="*/ 0 60000 65536"/>
                <a:gd name="T12" fmla="*/ 0 w 12"/>
                <a:gd name="T13" fmla="*/ 0 h 6"/>
                <a:gd name="T14" fmla="*/ 12 w 12"/>
                <a:gd name="T15" fmla="*/ 6 h 6"/>
              </a:gdLst>
              <a:ahLst/>
              <a:cxnLst>
                <a:cxn ang="T8">
                  <a:pos x="T0" y="T1"/>
                </a:cxn>
                <a:cxn ang="T9">
                  <a:pos x="T2" y="T3"/>
                </a:cxn>
                <a:cxn ang="T10">
                  <a:pos x="T4" y="T5"/>
                </a:cxn>
                <a:cxn ang="T11">
                  <a:pos x="T6" y="T7"/>
                </a:cxn>
              </a:cxnLst>
              <a:rect l="T12" t="T13" r="T14" b="T15"/>
              <a:pathLst>
                <a:path w="12" h="6">
                  <a:moveTo>
                    <a:pt x="0" y="6"/>
                  </a:moveTo>
                  <a:lnTo>
                    <a:pt x="0" y="0"/>
                  </a:lnTo>
                  <a:lnTo>
                    <a:pt x="12" y="0"/>
                  </a:lnTo>
                  <a:lnTo>
                    <a:pt x="0" y="6"/>
                  </a:lnTo>
                  <a:close/>
                </a:path>
              </a:pathLst>
            </a:custGeom>
            <a:solidFill>
              <a:srgbClr val="E1E1E1"/>
            </a:solidFill>
            <a:ln w="9525">
              <a:solidFill>
                <a:srgbClr val="000000"/>
              </a:solidFill>
              <a:round/>
              <a:headEnd/>
              <a:tailEnd/>
            </a:ln>
          </p:spPr>
          <p:txBody>
            <a:bodyPr/>
            <a:lstStyle/>
            <a:p>
              <a:pPr algn="ctr"/>
              <a:endParaRPr lang="en-US"/>
            </a:p>
          </p:txBody>
        </p:sp>
        <p:sp>
          <p:nvSpPr>
            <p:cNvPr id="21968" name="Freeform 485"/>
            <p:cNvSpPr>
              <a:spLocks/>
            </p:cNvSpPr>
            <p:nvPr/>
          </p:nvSpPr>
          <p:spPr bwMode="auto">
            <a:xfrm>
              <a:off x="2462" y="1892"/>
              <a:ext cx="6" cy="1"/>
            </a:xfrm>
            <a:custGeom>
              <a:avLst/>
              <a:gdLst>
                <a:gd name="T0" fmla="*/ 0 w 6"/>
                <a:gd name="T1" fmla="*/ 0 h 1"/>
                <a:gd name="T2" fmla="*/ 0 w 6"/>
                <a:gd name="T3" fmla="*/ 0 h 1"/>
                <a:gd name="T4" fmla="*/ 6 w 6"/>
                <a:gd name="T5" fmla="*/ 0 h 1"/>
                <a:gd name="T6" fmla="*/ 0 w 6"/>
                <a:gd name="T7" fmla="*/ 0 h 1"/>
                <a:gd name="T8" fmla="*/ 0 60000 65536"/>
                <a:gd name="T9" fmla="*/ 0 60000 65536"/>
                <a:gd name="T10" fmla="*/ 0 60000 65536"/>
                <a:gd name="T11" fmla="*/ 0 60000 65536"/>
                <a:gd name="T12" fmla="*/ 0 w 6"/>
                <a:gd name="T13" fmla="*/ 0 h 1"/>
                <a:gd name="T14" fmla="*/ 6 w 6"/>
                <a:gd name="T15" fmla="*/ 1 h 1"/>
              </a:gdLst>
              <a:ahLst/>
              <a:cxnLst>
                <a:cxn ang="T8">
                  <a:pos x="T0" y="T1"/>
                </a:cxn>
                <a:cxn ang="T9">
                  <a:pos x="T2" y="T3"/>
                </a:cxn>
                <a:cxn ang="T10">
                  <a:pos x="T4" y="T5"/>
                </a:cxn>
                <a:cxn ang="T11">
                  <a:pos x="T6" y="T7"/>
                </a:cxn>
              </a:cxnLst>
              <a:rect l="T12" t="T13" r="T14" b="T15"/>
              <a:pathLst>
                <a:path w="6" h="1">
                  <a:moveTo>
                    <a:pt x="0" y="0"/>
                  </a:moveTo>
                  <a:lnTo>
                    <a:pt x="0" y="0"/>
                  </a:lnTo>
                  <a:lnTo>
                    <a:pt x="6" y="0"/>
                  </a:ln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969" name="Rectangle 486"/>
            <p:cNvSpPr>
              <a:spLocks noChangeArrowheads="1"/>
            </p:cNvSpPr>
            <p:nvPr/>
          </p:nvSpPr>
          <p:spPr bwMode="auto">
            <a:xfrm>
              <a:off x="2478" y="1885"/>
              <a:ext cx="6" cy="0"/>
            </a:xfrm>
            <a:prstGeom prst="rect">
              <a:avLst/>
            </a:prstGeom>
            <a:solidFill>
              <a:srgbClr val="E1E1E1"/>
            </a:solidFill>
            <a:ln w="9525">
              <a:solidFill>
                <a:srgbClr val="000000"/>
              </a:solidFill>
              <a:miter lim="800000"/>
              <a:headEnd/>
              <a:tailEnd/>
            </a:ln>
          </p:spPr>
          <p:txBody>
            <a:bodyPr/>
            <a:lstStyle/>
            <a:p>
              <a:pPr algn="ctr"/>
              <a:endParaRPr lang="en-US"/>
            </a:p>
          </p:txBody>
        </p:sp>
        <p:sp>
          <p:nvSpPr>
            <p:cNvPr id="21970" name="Freeform 487"/>
            <p:cNvSpPr>
              <a:spLocks/>
            </p:cNvSpPr>
            <p:nvPr/>
          </p:nvSpPr>
          <p:spPr bwMode="auto">
            <a:xfrm>
              <a:off x="1902" y="2027"/>
              <a:ext cx="1" cy="7"/>
            </a:xfrm>
            <a:custGeom>
              <a:avLst/>
              <a:gdLst>
                <a:gd name="T0" fmla="*/ 0 w 1"/>
                <a:gd name="T1" fmla="*/ 0 h 6"/>
                <a:gd name="T2" fmla="*/ 0 w 1"/>
                <a:gd name="T3" fmla="*/ 0 h 6"/>
                <a:gd name="T4" fmla="*/ 0 w 1"/>
                <a:gd name="T5" fmla="*/ 6 h 6"/>
                <a:gd name="T6" fmla="*/ 0 w 1"/>
                <a:gd name="T7" fmla="*/ 6 h 6"/>
                <a:gd name="T8" fmla="*/ 0 w 1"/>
                <a:gd name="T9" fmla="*/ 6 h 6"/>
                <a:gd name="T10" fmla="*/ 0 w 1"/>
                <a:gd name="T11" fmla="*/ 6 h 6"/>
                <a:gd name="T12" fmla="*/ 0 w 1"/>
                <a:gd name="T13" fmla="*/ 6 h 6"/>
                <a:gd name="T14" fmla="*/ 0 w 1"/>
                <a:gd name="T15" fmla="*/ 6 h 6"/>
                <a:gd name="T16" fmla="*/ 0 w 1"/>
                <a:gd name="T17" fmla="*/ 6 h 6"/>
                <a:gd name="T18" fmla="*/ 0 w 1"/>
                <a:gd name="T19" fmla="*/ 0 h 6"/>
                <a:gd name="T20" fmla="*/ 0 w 1"/>
                <a:gd name="T21" fmla="*/ 0 h 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
                <a:gd name="T34" fmla="*/ 0 h 6"/>
                <a:gd name="T35" fmla="*/ 1 w 1"/>
                <a:gd name="T36" fmla="*/ 6 h 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 h="6">
                  <a:moveTo>
                    <a:pt x="0" y="0"/>
                  </a:moveTo>
                  <a:lnTo>
                    <a:pt x="0" y="0"/>
                  </a:lnTo>
                  <a:lnTo>
                    <a:pt x="0" y="6"/>
                  </a:lnTo>
                  <a:lnTo>
                    <a:pt x="0" y="0"/>
                  </a:lnTo>
                  <a:close/>
                </a:path>
              </a:pathLst>
            </a:custGeom>
            <a:solidFill>
              <a:srgbClr val="E1E1E1"/>
            </a:solidFill>
            <a:ln w="9525">
              <a:solidFill>
                <a:srgbClr val="000000"/>
              </a:solidFill>
              <a:round/>
              <a:headEnd/>
              <a:tailEnd/>
            </a:ln>
          </p:spPr>
          <p:txBody>
            <a:bodyPr/>
            <a:lstStyle/>
            <a:p>
              <a:pPr algn="ctr"/>
              <a:endParaRPr lang="en-US"/>
            </a:p>
          </p:txBody>
        </p:sp>
        <p:sp>
          <p:nvSpPr>
            <p:cNvPr id="21971" name="Freeform 488"/>
            <p:cNvSpPr>
              <a:spLocks/>
            </p:cNvSpPr>
            <p:nvPr/>
          </p:nvSpPr>
          <p:spPr bwMode="auto">
            <a:xfrm>
              <a:off x="2742" y="1811"/>
              <a:ext cx="43" cy="115"/>
            </a:xfrm>
            <a:custGeom>
              <a:avLst/>
              <a:gdLst>
                <a:gd name="T0" fmla="*/ 24 w 48"/>
                <a:gd name="T1" fmla="*/ 0 h 102"/>
                <a:gd name="T2" fmla="*/ 12 w 48"/>
                <a:gd name="T3" fmla="*/ 6 h 102"/>
                <a:gd name="T4" fmla="*/ 12 w 48"/>
                <a:gd name="T5" fmla="*/ 24 h 102"/>
                <a:gd name="T6" fmla="*/ 0 w 48"/>
                <a:gd name="T7" fmla="*/ 54 h 102"/>
                <a:gd name="T8" fmla="*/ 0 w 48"/>
                <a:gd name="T9" fmla="*/ 66 h 102"/>
                <a:gd name="T10" fmla="*/ 6 w 48"/>
                <a:gd name="T11" fmla="*/ 72 h 102"/>
                <a:gd name="T12" fmla="*/ 6 w 48"/>
                <a:gd name="T13" fmla="*/ 72 h 102"/>
                <a:gd name="T14" fmla="*/ 6 w 48"/>
                <a:gd name="T15" fmla="*/ 102 h 102"/>
                <a:gd name="T16" fmla="*/ 30 w 48"/>
                <a:gd name="T17" fmla="*/ 96 h 102"/>
                <a:gd name="T18" fmla="*/ 30 w 48"/>
                <a:gd name="T19" fmla="*/ 96 h 102"/>
                <a:gd name="T20" fmla="*/ 36 w 48"/>
                <a:gd name="T21" fmla="*/ 84 h 102"/>
                <a:gd name="T22" fmla="*/ 36 w 48"/>
                <a:gd name="T23" fmla="*/ 78 h 102"/>
                <a:gd name="T24" fmla="*/ 36 w 48"/>
                <a:gd name="T25" fmla="*/ 66 h 102"/>
                <a:gd name="T26" fmla="*/ 30 w 48"/>
                <a:gd name="T27" fmla="*/ 48 h 102"/>
                <a:gd name="T28" fmla="*/ 36 w 48"/>
                <a:gd name="T29" fmla="*/ 48 h 102"/>
                <a:gd name="T30" fmla="*/ 42 w 48"/>
                <a:gd name="T31" fmla="*/ 24 h 102"/>
                <a:gd name="T32" fmla="*/ 48 w 48"/>
                <a:gd name="T33" fmla="*/ 18 h 102"/>
                <a:gd name="T34" fmla="*/ 48 w 48"/>
                <a:gd name="T35" fmla="*/ 6 h 102"/>
                <a:gd name="T36" fmla="*/ 24 w 48"/>
                <a:gd name="T37" fmla="*/ 6 h 102"/>
                <a:gd name="T38" fmla="*/ 24 w 48"/>
                <a:gd name="T39" fmla="*/ 0 h 10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102"/>
                <a:gd name="T62" fmla="*/ 48 w 48"/>
                <a:gd name="T63" fmla="*/ 102 h 10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102">
                  <a:moveTo>
                    <a:pt x="24" y="0"/>
                  </a:moveTo>
                  <a:lnTo>
                    <a:pt x="12" y="6"/>
                  </a:lnTo>
                  <a:lnTo>
                    <a:pt x="12" y="24"/>
                  </a:lnTo>
                  <a:lnTo>
                    <a:pt x="0" y="54"/>
                  </a:lnTo>
                  <a:lnTo>
                    <a:pt x="0" y="66"/>
                  </a:lnTo>
                  <a:lnTo>
                    <a:pt x="6" y="72"/>
                  </a:lnTo>
                  <a:lnTo>
                    <a:pt x="6" y="102"/>
                  </a:lnTo>
                  <a:lnTo>
                    <a:pt x="30" y="96"/>
                  </a:lnTo>
                  <a:lnTo>
                    <a:pt x="36" y="84"/>
                  </a:lnTo>
                  <a:lnTo>
                    <a:pt x="36" y="78"/>
                  </a:lnTo>
                  <a:lnTo>
                    <a:pt x="36" y="66"/>
                  </a:lnTo>
                  <a:lnTo>
                    <a:pt x="30" y="48"/>
                  </a:lnTo>
                  <a:lnTo>
                    <a:pt x="36" y="48"/>
                  </a:lnTo>
                  <a:lnTo>
                    <a:pt x="42" y="24"/>
                  </a:lnTo>
                  <a:lnTo>
                    <a:pt x="48" y="18"/>
                  </a:lnTo>
                  <a:lnTo>
                    <a:pt x="48" y="6"/>
                  </a:lnTo>
                  <a:lnTo>
                    <a:pt x="24" y="6"/>
                  </a:lnTo>
                  <a:lnTo>
                    <a:pt x="24" y="0"/>
                  </a:lnTo>
                  <a:close/>
                </a:path>
              </a:pathLst>
            </a:custGeom>
            <a:solidFill>
              <a:srgbClr val="6F73BF"/>
            </a:solidFill>
            <a:ln w="9525">
              <a:solidFill>
                <a:srgbClr val="000000"/>
              </a:solidFill>
              <a:round/>
              <a:headEnd/>
              <a:tailEnd/>
            </a:ln>
          </p:spPr>
          <p:txBody>
            <a:bodyPr/>
            <a:lstStyle/>
            <a:p>
              <a:pPr algn="ctr"/>
              <a:endParaRPr lang="en-US"/>
            </a:p>
          </p:txBody>
        </p:sp>
        <p:sp>
          <p:nvSpPr>
            <p:cNvPr id="21972" name="Freeform 489"/>
            <p:cNvSpPr>
              <a:spLocks/>
            </p:cNvSpPr>
            <p:nvPr/>
          </p:nvSpPr>
          <p:spPr bwMode="auto">
            <a:xfrm>
              <a:off x="2748" y="1777"/>
              <a:ext cx="178" cy="169"/>
            </a:xfrm>
            <a:custGeom>
              <a:avLst/>
              <a:gdLst>
                <a:gd name="T0" fmla="*/ 42 w 198"/>
                <a:gd name="T1" fmla="*/ 36 h 150"/>
                <a:gd name="T2" fmla="*/ 18 w 198"/>
                <a:gd name="T3" fmla="*/ 36 h 150"/>
                <a:gd name="T4" fmla="*/ 18 w 198"/>
                <a:gd name="T5" fmla="*/ 30 h 150"/>
                <a:gd name="T6" fmla="*/ 6 w 198"/>
                <a:gd name="T7" fmla="*/ 36 h 150"/>
                <a:gd name="T8" fmla="*/ 6 w 198"/>
                <a:gd name="T9" fmla="*/ 30 h 150"/>
                <a:gd name="T10" fmla="*/ 6 w 198"/>
                <a:gd name="T11" fmla="*/ 24 h 150"/>
                <a:gd name="T12" fmla="*/ 6 w 198"/>
                <a:gd name="T13" fmla="*/ 24 h 150"/>
                <a:gd name="T14" fmla="*/ 0 w 198"/>
                <a:gd name="T15" fmla="*/ 18 h 150"/>
                <a:gd name="T16" fmla="*/ 0 w 198"/>
                <a:gd name="T17" fmla="*/ 12 h 150"/>
                <a:gd name="T18" fmla="*/ 24 w 198"/>
                <a:gd name="T19" fmla="*/ 0 h 150"/>
                <a:gd name="T20" fmla="*/ 48 w 198"/>
                <a:gd name="T21" fmla="*/ 0 h 150"/>
                <a:gd name="T22" fmla="*/ 66 w 198"/>
                <a:gd name="T23" fmla="*/ 0 h 150"/>
                <a:gd name="T24" fmla="*/ 84 w 198"/>
                <a:gd name="T25" fmla="*/ 6 h 150"/>
                <a:gd name="T26" fmla="*/ 102 w 198"/>
                <a:gd name="T27" fmla="*/ 6 h 150"/>
                <a:gd name="T28" fmla="*/ 120 w 198"/>
                <a:gd name="T29" fmla="*/ 6 h 150"/>
                <a:gd name="T30" fmla="*/ 126 w 198"/>
                <a:gd name="T31" fmla="*/ 12 h 150"/>
                <a:gd name="T32" fmla="*/ 168 w 198"/>
                <a:gd name="T33" fmla="*/ 24 h 150"/>
                <a:gd name="T34" fmla="*/ 168 w 198"/>
                <a:gd name="T35" fmla="*/ 24 h 150"/>
                <a:gd name="T36" fmla="*/ 174 w 198"/>
                <a:gd name="T37" fmla="*/ 24 h 150"/>
                <a:gd name="T38" fmla="*/ 198 w 198"/>
                <a:gd name="T39" fmla="*/ 24 h 150"/>
                <a:gd name="T40" fmla="*/ 192 w 198"/>
                <a:gd name="T41" fmla="*/ 36 h 150"/>
                <a:gd name="T42" fmla="*/ 180 w 198"/>
                <a:gd name="T43" fmla="*/ 48 h 150"/>
                <a:gd name="T44" fmla="*/ 162 w 198"/>
                <a:gd name="T45" fmla="*/ 54 h 150"/>
                <a:gd name="T46" fmla="*/ 150 w 198"/>
                <a:gd name="T47" fmla="*/ 72 h 150"/>
                <a:gd name="T48" fmla="*/ 144 w 198"/>
                <a:gd name="T49" fmla="*/ 84 h 150"/>
                <a:gd name="T50" fmla="*/ 150 w 198"/>
                <a:gd name="T51" fmla="*/ 102 h 150"/>
                <a:gd name="T52" fmla="*/ 132 w 198"/>
                <a:gd name="T53" fmla="*/ 114 h 150"/>
                <a:gd name="T54" fmla="*/ 132 w 198"/>
                <a:gd name="T55" fmla="*/ 120 h 150"/>
                <a:gd name="T56" fmla="*/ 120 w 198"/>
                <a:gd name="T57" fmla="*/ 126 h 150"/>
                <a:gd name="T58" fmla="*/ 108 w 198"/>
                <a:gd name="T59" fmla="*/ 138 h 150"/>
                <a:gd name="T60" fmla="*/ 90 w 198"/>
                <a:gd name="T61" fmla="*/ 138 h 150"/>
                <a:gd name="T62" fmla="*/ 72 w 198"/>
                <a:gd name="T63" fmla="*/ 138 h 150"/>
                <a:gd name="T64" fmla="*/ 60 w 198"/>
                <a:gd name="T65" fmla="*/ 150 h 150"/>
                <a:gd name="T66" fmla="*/ 48 w 198"/>
                <a:gd name="T67" fmla="*/ 150 h 150"/>
                <a:gd name="T68" fmla="*/ 42 w 198"/>
                <a:gd name="T69" fmla="*/ 132 h 150"/>
                <a:gd name="T70" fmla="*/ 30 w 198"/>
                <a:gd name="T71" fmla="*/ 126 h 150"/>
                <a:gd name="T72" fmla="*/ 24 w 198"/>
                <a:gd name="T73" fmla="*/ 126 h 150"/>
                <a:gd name="T74" fmla="*/ 24 w 198"/>
                <a:gd name="T75" fmla="*/ 126 h 150"/>
                <a:gd name="T76" fmla="*/ 30 w 198"/>
                <a:gd name="T77" fmla="*/ 114 h 150"/>
                <a:gd name="T78" fmla="*/ 30 w 198"/>
                <a:gd name="T79" fmla="*/ 108 h 150"/>
                <a:gd name="T80" fmla="*/ 30 w 198"/>
                <a:gd name="T81" fmla="*/ 96 h 150"/>
                <a:gd name="T82" fmla="*/ 24 w 198"/>
                <a:gd name="T83" fmla="*/ 78 h 150"/>
                <a:gd name="T84" fmla="*/ 30 w 198"/>
                <a:gd name="T85" fmla="*/ 78 h 150"/>
                <a:gd name="T86" fmla="*/ 36 w 198"/>
                <a:gd name="T87" fmla="*/ 54 h 150"/>
                <a:gd name="T88" fmla="*/ 42 w 198"/>
                <a:gd name="T89" fmla="*/ 48 h 150"/>
                <a:gd name="T90" fmla="*/ 42 w 198"/>
                <a:gd name="T91" fmla="*/ 36 h 1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98"/>
                <a:gd name="T139" fmla="*/ 0 h 150"/>
                <a:gd name="T140" fmla="*/ 198 w 198"/>
                <a:gd name="T141" fmla="*/ 150 h 15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98" h="150">
                  <a:moveTo>
                    <a:pt x="42" y="36"/>
                  </a:moveTo>
                  <a:lnTo>
                    <a:pt x="18" y="36"/>
                  </a:lnTo>
                  <a:lnTo>
                    <a:pt x="18" y="30"/>
                  </a:lnTo>
                  <a:lnTo>
                    <a:pt x="6" y="36"/>
                  </a:lnTo>
                  <a:lnTo>
                    <a:pt x="6" y="30"/>
                  </a:lnTo>
                  <a:lnTo>
                    <a:pt x="6" y="24"/>
                  </a:lnTo>
                  <a:lnTo>
                    <a:pt x="0" y="18"/>
                  </a:lnTo>
                  <a:lnTo>
                    <a:pt x="0" y="12"/>
                  </a:lnTo>
                  <a:lnTo>
                    <a:pt x="24" y="0"/>
                  </a:lnTo>
                  <a:lnTo>
                    <a:pt x="48" y="0"/>
                  </a:lnTo>
                  <a:lnTo>
                    <a:pt x="66" y="0"/>
                  </a:lnTo>
                  <a:lnTo>
                    <a:pt x="84" y="6"/>
                  </a:lnTo>
                  <a:lnTo>
                    <a:pt x="102" y="6"/>
                  </a:lnTo>
                  <a:lnTo>
                    <a:pt x="120" y="6"/>
                  </a:lnTo>
                  <a:lnTo>
                    <a:pt x="126" y="12"/>
                  </a:lnTo>
                  <a:lnTo>
                    <a:pt x="168" y="24"/>
                  </a:lnTo>
                  <a:lnTo>
                    <a:pt x="174" y="24"/>
                  </a:lnTo>
                  <a:lnTo>
                    <a:pt x="198" y="24"/>
                  </a:lnTo>
                  <a:lnTo>
                    <a:pt x="192" y="36"/>
                  </a:lnTo>
                  <a:lnTo>
                    <a:pt x="180" y="48"/>
                  </a:lnTo>
                  <a:lnTo>
                    <a:pt x="162" y="54"/>
                  </a:lnTo>
                  <a:lnTo>
                    <a:pt x="150" y="72"/>
                  </a:lnTo>
                  <a:lnTo>
                    <a:pt x="144" y="84"/>
                  </a:lnTo>
                  <a:lnTo>
                    <a:pt x="150" y="102"/>
                  </a:lnTo>
                  <a:lnTo>
                    <a:pt x="132" y="114"/>
                  </a:lnTo>
                  <a:lnTo>
                    <a:pt x="132" y="120"/>
                  </a:lnTo>
                  <a:lnTo>
                    <a:pt x="120" y="126"/>
                  </a:lnTo>
                  <a:lnTo>
                    <a:pt x="108" y="138"/>
                  </a:lnTo>
                  <a:lnTo>
                    <a:pt x="90" y="138"/>
                  </a:lnTo>
                  <a:lnTo>
                    <a:pt x="72" y="138"/>
                  </a:lnTo>
                  <a:lnTo>
                    <a:pt x="60" y="150"/>
                  </a:lnTo>
                  <a:lnTo>
                    <a:pt x="48" y="150"/>
                  </a:lnTo>
                  <a:lnTo>
                    <a:pt x="42" y="132"/>
                  </a:lnTo>
                  <a:lnTo>
                    <a:pt x="30" y="126"/>
                  </a:lnTo>
                  <a:lnTo>
                    <a:pt x="24" y="126"/>
                  </a:lnTo>
                  <a:lnTo>
                    <a:pt x="30" y="114"/>
                  </a:lnTo>
                  <a:lnTo>
                    <a:pt x="30" y="108"/>
                  </a:lnTo>
                  <a:lnTo>
                    <a:pt x="30" y="96"/>
                  </a:lnTo>
                  <a:lnTo>
                    <a:pt x="24" y="78"/>
                  </a:lnTo>
                  <a:lnTo>
                    <a:pt x="30" y="78"/>
                  </a:lnTo>
                  <a:lnTo>
                    <a:pt x="36" y="54"/>
                  </a:lnTo>
                  <a:lnTo>
                    <a:pt x="42" y="48"/>
                  </a:lnTo>
                  <a:lnTo>
                    <a:pt x="42" y="36"/>
                  </a:lnTo>
                  <a:close/>
                </a:path>
              </a:pathLst>
            </a:custGeom>
            <a:solidFill>
              <a:srgbClr val="6F73BF"/>
            </a:solidFill>
            <a:ln w="9525">
              <a:solidFill>
                <a:srgbClr val="000000"/>
              </a:solidFill>
              <a:round/>
              <a:headEnd/>
              <a:tailEnd/>
            </a:ln>
          </p:spPr>
          <p:txBody>
            <a:bodyPr/>
            <a:lstStyle/>
            <a:p>
              <a:pPr algn="ctr"/>
              <a:endParaRPr lang="en-US"/>
            </a:p>
          </p:txBody>
        </p:sp>
        <p:sp>
          <p:nvSpPr>
            <p:cNvPr id="21973" name="Freeform 490"/>
            <p:cNvSpPr>
              <a:spLocks/>
            </p:cNvSpPr>
            <p:nvPr/>
          </p:nvSpPr>
          <p:spPr bwMode="auto">
            <a:xfrm>
              <a:off x="2915" y="1865"/>
              <a:ext cx="16" cy="7"/>
            </a:xfrm>
            <a:custGeom>
              <a:avLst/>
              <a:gdLst>
                <a:gd name="T0" fmla="*/ 18 w 18"/>
                <a:gd name="T1" fmla="*/ 0 h 6"/>
                <a:gd name="T2" fmla="*/ 12 w 18"/>
                <a:gd name="T3" fmla="*/ 6 h 6"/>
                <a:gd name="T4" fmla="*/ 0 w 18"/>
                <a:gd name="T5" fmla="*/ 0 h 6"/>
                <a:gd name="T6" fmla="*/ 12 w 18"/>
                <a:gd name="T7" fmla="*/ 0 h 6"/>
                <a:gd name="T8" fmla="*/ 18 w 18"/>
                <a:gd name="T9" fmla="*/ 0 h 6"/>
                <a:gd name="T10" fmla="*/ 0 60000 65536"/>
                <a:gd name="T11" fmla="*/ 0 60000 65536"/>
                <a:gd name="T12" fmla="*/ 0 60000 65536"/>
                <a:gd name="T13" fmla="*/ 0 60000 65536"/>
                <a:gd name="T14" fmla="*/ 0 60000 65536"/>
                <a:gd name="T15" fmla="*/ 0 w 18"/>
                <a:gd name="T16" fmla="*/ 0 h 6"/>
                <a:gd name="T17" fmla="*/ 18 w 18"/>
                <a:gd name="T18" fmla="*/ 6 h 6"/>
              </a:gdLst>
              <a:ahLst/>
              <a:cxnLst>
                <a:cxn ang="T10">
                  <a:pos x="T0" y="T1"/>
                </a:cxn>
                <a:cxn ang="T11">
                  <a:pos x="T2" y="T3"/>
                </a:cxn>
                <a:cxn ang="T12">
                  <a:pos x="T4" y="T5"/>
                </a:cxn>
                <a:cxn ang="T13">
                  <a:pos x="T6" y="T7"/>
                </a:cxn>
                <a:cxn ang="T14">
                  <a:pos x="T8" y="T9"/>
                </a:cxn>
              </a:cxnLst>
              <a:rect l="T15" t="T16" r="T17" b="T18"/>
              <a:pathLst>
                <a:path w="18" h="6">
                  <a:moveTo>
                    <a:pt x="18" y="0"/>
                  </a:moveTo>
                  <a:lnTo>
                    <a:pt x="12" y="6"/>
                  </a:lnTo>
                  <a:lnTo>
                    <a:pt x="0" y="0"/>
                  </a:lnTo>
                  <a:lnTo>
                    <a:pt x="12" y="0"/>
                  </a:lnTo>
                  <a:lnTo>
                    <a:pt x="18" y="0"/>
                  </a:lnTo>
                  <a:close/>
                </a:path>
              </a:pathLst>
            </a:custGeom>
            <a:solidFill>
              <a:srgbClr val="6F73BF"/>
            </a:solidFill>
            <a:ln w="9525">
              <a:solidFill>
                <a:srgbClr val="000000"/>
              </a:solidFill>
              <a:round/>
              <a:headEnd/>
              <a:tailEnd/>
            </a:ln>
          </p:spPr>
          <p:txBody>
            <a:bodyPr/>
            <a:lstStyle/>
            <a:p>
              <a:pPr algn="ctr"/>
              <a:endParaRPr lang="en-US"/>
            </a:p>
          </p:txBody>
        </p:sp>
        <p:sp>
          <p:nvSpPr>
            <p:cNvPr id="21974" name="Freeform 491"/>
            <p:cNvSpPr>
              <a:spLocks/>
            </p:cNvSpPr>
            <p:nvPr/>
          </p:nvSpPr>
          <p:spPr bwMode="auto">
            <a:xfrm>
              <a:off x="1068" y="1650"/>
              <a:ext cx="862" cy="538"/>
            </a:xfrm>
            <a:custGeom>
              <a:avLst/>
              <a:gdLst>
                <a:gd name="T0" fmla="*/ 945 w 957"/>
                <a:gd name="T1" fmla="*/ 42 h 478"/>
                <a:gd name="T2" fmla="*/ 897 w 957"/>
                <a:gd name="T3" fmla="*/ 83 h 478"/>
                <a:gd name="T4" fmla="*/ 790 w 957"/>
                <a:gd name="T5" fmla="*/ 113 h 478"/>
                <a:gd name="T6" fmla="*/ 718 w 957"/>
                <a:gd name="T7" fmla="*/ 143 h 478"/>
                <a:gd name="T8" fmla="*/ 706 w 957"/>
                <a:gd name="T9" fmla="*/ 113 h 478"/>
                <a:gd name="T10" fmla="*/ 700 w 957"/>
                <a:gd name="T11" fmla="*/ 66 h 478"/>
                <a:gd name="T12" fmla="*/ 622 w 957"/>
                <a:gd name="T13" fmla="*/ 30 h 478"/>
                <a:gd name="T14" fmla="*/ 556 w 957"/>
                <a:gd name="T15" fmla="*/ 0 h 478"/>
                <a:gd name="T16" fmla="*/ 120 w 957"/>
                <a:gd name="T17" fmla="*/ 24 h 478"/>
                <a:gd name="T18" fmla="*/ 114 w 957"/>
                <a:gd name="T19" fmla="*/ 30 h 478"/>
                <a:gd name="T20" fmla="*/ 90 w 957"/>
                <a:gd name="T21" fmla="*/ 24 h 478"/>
                <a:gd name="T22" fmla="*/ 78 w 957"/>
                <a:gd name="T23" fmla="*/ 54 h 478"/>
                <a:gd name="T24" fmla="*/ 48 w 957"/>
                <a:gd name="T25" fmla="*/ 101 h 478"/>
                <a:gd name="T26" fmla="*/ 0 w 957"/>
                <a:gd name="T27" fmla="*/ 185 h 478"/>
                <a:gd name="T28" fmla="*/ 0 w 957"/>
                <a:gd name="T29" fmla="*/ 227 h 478"/>
                <a:gd name="T30" fmla="*/ 6 w 957"/>
                <a:gd name="T31" fmla="*/ 233 h 478"/>
                <a:gd name="T32" fmla="*/ 6 w 957"/>
                <a:gd name="T33" fmla="*/ 293 h 478"/>
                <a:gd name="T34" fmla="*/ 90 w 957"/>
                <a:gd name="T35" fmla="*/ 335 h 478"/>
                <a:gd name="T36" fmla="*/ 197 w 957"/>
                <a:gd name="T37" fmla="*/ 347 h 478"/>
                <a:gd name="T38" fmla="*/ 263 w 957"/>
                <a:gd name="T39" fmla="*/ 407 h 478"/>
                <a:gd name="T40" fmla="*/ 323 w 957"/>
                <a:gd name="T41" fmla="*/ 454 h 478"/>
                <a:gd name="T42" fmla="*/ 347 w 957"/>
                <a:gd name="T43" fmla="*/ 436 h 478"/>
                <a:gd name="T44" fmla="*/ 377 w 957"/>
                <a:gd name="T45" fmla="*/ 413 h 478"/>
                <a:gd name="T46" fmla="*/ 389 w 957"/>
                <a:gd name="T47" fmla="*/ 413 h 478"/>
                <a:gd name="T48" fmla="*/ 425 w 957"/>
                <a:gd name="T49" fmla="*/ 389 h 478"/>
                <a:gd name="T50" fmla="*/ 467 w 957"/>
                <a:gd name="T51" fmla="*/ 395 h 478"/>
                <a:gd name="T52" fmla="*/ 497 w 957"/>
                <a:gd name="T53" fmla="*/ 407 h 478"/>
                <a:gd name="T54" fmla="*/ 497 w 957"/>
                <a:gd name="T55" fmla="*/ 383 h 478"/>
                <a:gd name="T56" fmla="*/ 526 w 957"/>
                <a:gd name="T57" fmla="*/ 377 h 478"/>
                <a:gd name="T58" fmla="*/ 550 w 957"/>
                <a:gd name="T59" fmla="*/ 377 h 478"/>
                <a:gd name="T60" fmla="*/ 568 w 957"/>
                <a:gd name="T61" fmla="*/ 389 h 478"/>
                <a:gd name="T62" fmla="*/ 604 w 957"/>
                <a:gd name="T63" fmla="*/ 430 h 478"/>
                <a:gd name="T64" fmla="*/ 616 w 957"/>
                <a:gd name="T65" fmla="*/ 448 h 478"/>
                <a:gd name="T66" fmla="*/ 628 w 957"/>
                <a:gd name="T67" fmla="*/ 478 h 478"/>
                <a:gd name="T68" fmla="*/ 646 w 957"/>
                <a:gd name="T69" fmla="*/ 425 h 478"/>
                <a:gd name="T70" fmla="*/ 646 w 957"/>
                <a:gd name="T71" fmla="*/ 359 h 478"/>
                <a:gd name="T72" fmla="*/ 664 w 957"/>
                <a:gd name="T73" fmla="*/ 335 h 478"/>
                <a:gd name="T74" fmla="*/ 724 w 957"/>
                <a:gd name="T75" fmla="*/ 293 h 478"/>
                <a:gd name="T76" fmla="*/ 736 w 957"/>
                <a:gd name="T77" fmla="*/ 275 h 478"/>
                <a:gd name="T78" fmla="*/ 748 w 957"/>
                <a:gd name="T79" fmla="*/ 263 h 478"/>
                <a:gd name="T80" fmla="*/ 760 w 957"/>
                <a:gd name="T81" fmla="*/ 251 h 478"/>
                <a:gd name="T82" fmla="*/ 760 w 957"/>
                <a:gd name="T83" fmla="*/ 245 h 478"/>
                <a:gd name="T84" fmla="*/ 754 w 957"/>
                <a:gd name="T85" fmla="*/ 215 h 478"/>
                <a:gd name="T86" fmla="*/ 760 w 957"/>
                <a:gd name="T87" fmla="*/ 209 h 478"/>
                <a:gd name="T88" fmla="*/ 772 w 957"/>
                <a:gd name="T89" fmla="*/ 215 h 478"/>
                <a:gd name="T90" fmla="*/ 766 w 957"/>
                <a:gd name="T91" fmla="*/ 233 h 478"/>
                <a:gd name="T92" fmla="*/ 784 w 957"/>
                <a:gd name="T93" fmla="*/ 191 h 478"/>
                <a:gd name="T94" fmla="*/ 814 w 957"/>
                <a:gd name="T95" fmla="*/ 179 h 478"/>
                <a:gd name="T96" fmla="*/ 861 w 957"/>
                <a:gd name="T97" fmla="*/ 161 h 478"/>
                <a:gd name="T98" fmla="*/ 879 w 957"/>
                <a:gd name="T99" fmla="*/ 155 h 478"/>
                <a:gd name="T100" fmla="*/ 879 w 957"/>
                <a:gd name="T101" fmla="*/ 137 h 478"/>
                <a:gd name="T102" fmla="*/ 921 w 957"/>
                <a:gd name="T103" fmla="*/ 95 h 4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957"/>
                <a:gd name="T157" fmla="*/ 0 h 478"/>
                <a:gd name="T158" fmla="*/ 957 w 957"/>
                <a:gd name="T159" fmla="*/ 478 h 4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957" h="478">
                  <a:moveTo>
                    <a:pt x="957" y="89"/>
                  </a:moveTo>
                  <a:lnTo>
                    <a:pt x="951" y="83"/>
                  </a:lnTo>
                  <a:lnTo>
                    <a:pt x="951" y="71"/>
                  </a:lnTo>
                  <a:lnTo>
                    <a:pt x="957" y="48"/>
                  </a:lnTo>
                  <a:lnTo>
                    <a:pt x="945" y="42"/>
                  </a:lnTo>
                  <a:lnTo>
                    <a:pt x="939" y="42"/>
                  </a:lnTo>
                  <a:lnTo>
                    <a:pt x="921" y="54"/>
                  </a:lnTo>
                  <a:lnTo>
                    <a:pt x="909" y="66"/>
                  </a:lnTo>
                  <a:lnTo>
                    <a:pt x="897" y="83"/>
                  </a:lnTo>
                  <a:lnTo>
                    <a:pt x="885" y="89"/>
                  </a:lnTo>
                  <a:lnTo>
                    <a:pt x="855" y="89"/>
                  </a:lnTo>
                  <a:lnTo>
                    <a:pt x="825" y="89"/>
                  </a:lnTo>
                  <a:lnTo>
                    <a:pt x="808" y="101"/>
                  </a:lnTo>
                  <a:lnTo>
                    <a:pt x="790" y="113"/>
                  </a:lnTo>
                  <a:lnTo>
                    <a:pt x="772" y="113"/>
                  </a:lnTo>
                  <a:lnTo>
                    <a:pt x="754" y="119"/>
                  </a:lnTo>
                  <a:lnTo>
                    <a:pt x="754" y="131"/>
                  </a:lnTo>
                  <a:lnTo>
                    <a:pt x="736" y="137"/>
                  </a:lnTo>
                  <a:lnTo>
                    <a:pt x="718" y="143"/>
                  </a:lnTo>
                  <a:lnTo>
                    <a:pt x="700" y="149"/>
                  </a:lnTo>
                  <a:lnTo>
                    <a:pt x="682" y="155"/>
                  </a:lnTo>
                  <a:lnTo>
                    <a:pt x="682" y="143"/>
                  </a:lnTo>
                  <a:lnTo>
                    <a:pt x="700" y="125"/>
                  </a:lnTo>
                  <a:lnTo>
                    <a:pt x="706" y="113"/>
                  </a:lnTo>
                  <a:lnTo>
                    <a:pt x="712" y="95"/>
                  </a:lnTo>
                  <a:lnTo>
                    <a:pt x="712" y="83"/>
                  </a:lnTo>
                  <a:lnTo>
                    <a:pt x="700" y="71"/>
                  </a:lnTo>
                  <a:lnTo>
                    <a:pt x="700" y="66"/>
                  </a:lnTo>
                  <a:lnTo>
                    <a:pt x="694" y="60"/>
                  </a:lnTo>
                  <a:lnTo>
                    <a:pt x="682" y="48"/>
                  </a:lnTo>
                  <a:lnTo>
                    <a:pt x="670" y="42"/>
                  </a:lnTo>
                  <a:lnTo>
                    <a:pt x="640" y="24"/>
                  </a:lnTo>
                  <a:lnTo>
                    <a:pt x="622" y="30"/>
                  </a:lnTo>
                  <a:lnTo>
                    <a:pt x="610" y="24"/>
                  </a:lnTo>
                  <a:lnTo>
                    <a:pt x="592" y="30"/>
                  </a:lnTo>
                  <a:lnTo>
                    <a:pt x="574" y="18"/>
                  </a:lnTo>
                  <a:lnTo>
                    <a:pt x="556" y="12"/>
                  </a:lnTo>
                  <a:lnTo>
                    <a:pt x="556" y="0"/>
                  </a:lnTo>
                  <a:lnTo>
                    <a:pt x="550" y="12"/>
                  </a:lnTo>
                  <a:lnTo>
                    <a:pt x="365" y="12"/>
                  </a:lnTo>
                  <a:lnTo>
                    <a:pt x="335" y="12"/>
                  </a:lnTo>
                  <a:lnTo>
                    <a:pt x="126" y="12"/>
                  </a:lnTo>
                  <a:lnTo>
                    <a:pt x="120" y="24"/>
                  </a:lnTo>
                  <a:lnTo>
                    <a:pt x="114" y="42"/>
                  </a:lnTo>
                  <a:lnTo>
                    <a:pt x="102" y="48"/>
                  </a:lnTo>
                  <a:lnTo>
                    <a:pt x="102" y="42"/>
                  </a:lnTo>
                  <a:lnTo>
                    <a:pt x="102" y="48"/>
                  </a:lnTo>
                  <a:lnTo>
                    <a:pt x="114" y="30"/>
                  </a:lnTo>
                  <a:lnTo>
                    <a:pt x="102" y="42"/>
                  </a:lnTo>
                  <a:lnTo>
                    <a:pt x="108" y="36"/>
                  </a:lnTo>
                  <a:lnTo>
                    <a:pt x="114" y="30"/>
                  </a:lnTo>
                  <a:lnTo>
                    <a:pt x="90" y="24"/>
                  </a:lnTo>
                  <a:lnTo>
                    <a:pt x="84" y="48"/>
                  </a:lnTo>
                  <a:lnTo>
                    <a:pt x="78" y="54"/>
                  </a:lnTo>
                  <a:lnTo>
                    <a:pt x="78" y="60"/>
                  </a:lnTo>
                  <a:lnTo>
                    <a:pt x="78" y="54"/>
                  </a:lnTo>
                  <a:lnTo>
                    <a:pt x="72" y="60"/>
                  </a:lnTo>
                  <a:lnTo>
                    <a:pt x="84" y="66"/>
                  </a:lnTo>
                  <a:lnTo>
                    <a:pt x="72" y="66"/>
                  </a:lnTo>
                  <a:lnTo>
                    <a:pt x="66" y="71"/>
                  </a:lnTo>
                  <a:lnTo>
                    <a:pt x="48" y="101"/>
                  </a:lnTo>
                  <a:lnTo>
                    <a:pt x="30" y="125"/>
                  </a:lnTo>
                  <a:lnTo>
                    <a:pt x="24" y="143"/>
                  </a:lnTo>
                  <a:lnTo>
                    <a:pt x="18" y="155"/>
                  </a:lnTo>
                  <a:lnTo>
                    <a:pt x="0" y="179"/>
                  </a:lnTo>
                  <a:lnTo>
                    <a:pt x="0" y="185"/>
                  </a:lnTo>
                  <a:lnTo>
                    <a:pt x="0" y="197"/>
                  </a:lnTo>
                  <a:lnTo>
                    <a:pt x="0" y="209"/>
                  </a:lnTo>
                  <a:lnTo>
                    <a:pt x="6" y="227"/>
                  </a:lnTo>
                  <a:lnTo>
                    <a:pt x="0" y="221"/>
                  </a:lnTo>
                  <a:lnTo>
                    <a:pt x="0" y="227"/>
                  </a:lnTo>
                  <a:lnTo>
                    <a:pt x="6" y="227"/>
                  </a:lnTo>
                  <a:lnTo>
                    <a:pt x="12" y="227"/>
                  </a:lnTo>
                  <a:lnTo>
                    <a:pt x="12" y="233"/>
                  </a:lnTo>
                  <a:lnTo>
                    <a:pt x="6" y="233"/>
                  </a:lnTo>
                  <a:lnTo>
                    <a:pt x="6" y="245"/>
                  </a:lnTo>
                  <a:lnTo>
                    <a:pt x="6" y="251"/>
                  </a:lnTo>
                  <a:lnTo>
                    <a:pt x="6" y="263"/>
                  </a:lnTo>
                  <a:lnTo>
                    <a:pt x="12" y="275"/>
                  </a:lnTo>
                  <a:lnTo>
                    <a:pt x="6" y="293"/>
                  </a:lnTo>
                  <a:lnTo>
                    <a:pt x="18" y="293"/>
                  </a:lnTo>
                  <a:lnTo>
                    <a:pt x="36" y="305"/>
                  </a:lnTo>
                  <a:lnTo>
                    <a:pt x="54" y="317"/>
                  </a:lnTo>
                  <a:lnTo>
                    <a:pt x="54" y="335"/>
                  </a:lnTo>
                  <a:lnTo>
                    <a:pt x="90" y="335"/>
                  </a:lnTo>
                  <a:lnTo>
                    <a:pt x="108" y="341"/>
                  </a:lnTo>
                  <a:lnTo>
                    <a:pt x="120" y="347"/>
                  </a:lnTo>
                  <a:lnTo>
                    <a:pt x="144" y="359"/>
                  </a:lnTo>
                  <a:lnTo>
                    <a:pt x="191" y="359"/>
                  </a:lnTo>
                  <a:lnTo>
                    <a:pt x="197" y="347"/>
                  </a:lnTo>
                  <a:lnTo>
                    <a:pt x="227" y="347"/>
                  </a:lnTo>
                  <a:lnTo>
                    <a:pt x="239" y="371"/>
                  </a:lnTo>
                  <a:lnTo>
                    <a:pt x="245" y="389"/>
                  </a:lnTo>
                  <a:lnTo>
                    <a:pt x="257" y="395"/>
                  </a:lnTo>
                  <a:lnTo>
                    <a:pt x="263" y="407"/>
                  </a:lnTo>
                  <a:lnTo>
                    <a:pt x="275" y="389"/>
                  </a:lnTo>
                  <a:lnTo>
                    <a:pt x="299" y="395"/>
                  </a:lnTo>
                  <a:lnTo>
                    <a:pt x="305" y="413"/>
                  </a:lnTo>
                  <a:lnTo>
                    <a:pt x="317" y="430"/>
                  </a:lnTo>
                  <a:lnTo>
                    <a:pt x="323" y="454"/>
                  </a:lnTo>
                  <a:lnTo>
                    <a:pt x="335" y="460"/>
                  </a:lnTo>
                  <a:lnTo>
                    <a:pt x="353" y="466"/>
                  </a:lnTo>
                  <a:lnTo>
                    <a:pt x="353" y="442"/>
                  </a:lnTo>
                  <a:lnTo>
                    <a:pt x="347" y="436"/>
                  </a:lnTo>
                  <a:lnTo>
                    <a:pt x="353" y="436"/>
                  </a:lnTo>
                  <a:lnTo>
                    <a:pt x="359" y="430"/>
                  </a:lnTo>
                  <a:lnTo>
                    <a:pt x="365" y="425"/>
                  </a:lnTo>
                  <a:lnTo>
                    <a:pt x="371" y="419"/>
                  </a:lnTo>
                  <a:lnTo>
                    <a:pt x="377" y="413"/>
                  </a:lnTo>
                  <a:lnTo>
                    <a:pt x="383" y="413"/>
                  </a:lnTo>
                  <a:lnTo>
                    <a:pt x="389" y="413"/>
                  </a:lnTo>
                  <a:lnTo>
                    <a:pt x="407" y="395"/>
                  </a:lnTo>
                  <a:lnTo>
                    <a:pt x="407" y="389"/>
                  </a:lnTo>
                  <a:lnTo>
                    <a:pt x="413" y="395"/>
                  </a:lnTo>
                  <a:lnTo>
                    <a:pt x="425" y="389"/>
                  </a:lnTo>
                  <a:lnTo>
                    <a:pt x="443" y="389"/>
                  </a:lnTo>
                  <a:lnTo>
                    <a:pt x="455" y="389"/>
                  </a:lnTo>
                  <a:lnTo>
                    <a:pt x="461" y="389"/>
                  </a:lnTo>
                  <a:lnTo>
                    <a:pt x="467" y="395"/>
                  </a:lnTo>
                  <a:lnTo>
                    <a:pt x="479" y="401"/>
                  </a:lnTo>
                  <a:lnTo>
                    <a:pt x="491" y="401"/>
                  </a:lnTo>
                  <a:lnTo>
                    <a:pt x="485" y="395"/>
                  </a:lnTo>
                  <a:lnTo>
                    <a:pt x="502" y="401"/>
                  </a:lnTo>
                  <a:lnTo>
                    <a:pt x="497" y="407"/>
                  </a:lnTo>
                  <a:lnTo>
                    <a:pt x="502" y="401"/>
                  </a:lnTo>
                  <a:lnTo>
                    <a:pt x="497" y="389"/>
                  </a:lnTo>
                  <a:lnTo>
                    <a:pt x="502" y="389"/>
                  </a:lnTo>
                  <a:lnTo>
                    <a:pt x="497" y="383"/>
                  </a:lnTo>
                  <a:lnTo>
                    <a:pt x="485" y="383"/>
                  </a:lnTo>
                  <a:lnTo>
                    <a:pt x="497" y="383"/>
                  </a:lnTo>
                  <a:lnTo>
                    <a:pt x="526" y="377"/>
                  </a:lnTo>
                  <a:lnTo>
                    <a:pt x="532" y="371"/>
                  </a:lnTo>
                  <a:lnTo>
                    <a:pt x="526" y="377"/>
                  </a:lnTo>
                  <a:lnTo>
                    <a:pt x="538" y="377"/>
                  </a:lnTo>
                  <a:lnTo>
                    <a:pt x="544" y="377"/>
                  </a:lnTo>
                  <a:lnTo>
                    <a:pt x="556" y="377"/>
                  </a:lnTo>
                  <a:lnTo>
                    <a:pt x="550" y="377"/>
                  </a:lnTo>
                  <a:lnTo>
                    <a:pt x="562" y="377"/>
                  </a:lnTo>
                  <a:lnTo>
                    <a:pt x="568" y="377"/>
                  </a:lnTo>
                  <a:lnTo>
                    <a:pt x="568" y="383"/>
                  </a:lnTo>
                  <a:lnTo>
                    <a:pt x="568" y="389"/>
                  </a:lnTo>
                  <a:lnTo>
                    <a:pt x="592" y="383"/>
                  </a:lnTo>
                  <a:lnTo>
                    <a:pt x="610" y="407"/>
                  </a:lnTo>
                  <a:lnTo>
                    <a:pt x="604" y="430"/>
                  </a:lnTo>
                  <a:lnTo>
                    <a:pt x="610" y="430"/>
                  </a:lnTo>
                  <a:lnTo>
                    <a:pt x="610" y="425"/>
                  </a:lnTo>
                  <a:lnTo>
                    <a:pt x="610" y="436"/>
                  </a:lnTo>
                  <a:lnTo>
                    <a:pt x="610" y="448"/>
                  </a:lnTo>
                  <a:lnTo>
                    <a:pt x="616" y="448"/>
                  </a:lnTo>
                  <a:lnTo>
                    <a:pt x="616" y="454"/>
                  </a:lnTo>
                  <a:lnTo>
                    <a:pt x="616" y="448"/>
                  </a:lnTo>
                  <a:lnTo>
                    <a:pt x="616" y="454"/>
                  </a:lnTo>
                  <a:lnTo>
                    <a:pt x="616" y="466"/>
                  </a:lnTo>
                  <a:lnTo>
                    <a:pt x="628" y="478"/>
                  </a:lnTo>
                  <a:lnTo>
                    <a:pt x="640" y="478"/>
                  </a:lnTo>
                  <a:lnTo>
                    <a:pt x="646" y="460"/>
                  </a:lnTo>
                  <a:lnTo>
                    <a:pt x="646" y="448"/>
                  </a:lnTo>
                  <a:lnTo>
                    <a:pt x="640" y="413"/>
                  </a:lnTo>
                  <a:lnTo>
                    <a:pt x="646" y="425"/>
                  </a:lnTo>
                  <a:lnTo>
                    <a:pt x="646" y="413"/>
                  </a:lnTo>
                  <a:lnTo>
                    <a:pt x="640" y="395"/>
                  </a:lnTo>
                  <a:lnTo>
                    <a:pt x="640" y="377"/>
                  </a:lnTo>
                  <a:lnTo>
                    <a:pt x="640" y="365"/>
                  </a:lnTo>
                  <a:lnTo>
                    <a:pt x="646" y="359"/>
                  </a:lnTo>
                  <a:lnTo>
                    <a:pt x="652" y="347"/>
                  </a:lnTo>
                  <a:lnTo>
                    <a:pt x="658" y="341"/>
                  </a:lnTo>
                  <a:lnTo>
                    <a:pt x="658" y="335"/>
                  </a:lnTo>
                  <a:lnTo>
                    <a:pt x="664" y="335"/>
                  </a:lnTo>
                  <a:lnTo>
                    <a:pt x="688" y="317"/>
                  </a:lnTo>
                  <a:lnTo>
                    <a:pt x="706" y="305"/>
                  </a:lnTo>
                  <a:lnTo>
                    <a:pt x="712" y="305"/>
                  </a:lnTo>
                  <a:lnTo>
                    <a:pt x="724" y="293"/>
                  </a:lnTo>
                  <a:lnTo>
                    <a:pt x="748" y="287"/>
                  </a:lnTo>
                  <a:lnTo>
                    <a:pt x="736" y="281"/>
                  </a:lnTo>
                  <a:lnTo>
                    <a:pt x="742" y="281"/>
                  </a:lnTo>
                  <a:lnTo>
                    <a:pt x="748" y="281"/>
                  </a:lnTo>
                  <a:lnTo>
                    <a:pt x="736" y="275"/>
                  </a:lnTo>
                  <a:lnTo>
                    <a:pt x="754" y="275"/>
                  </a:lnTo>
                  <a:lnTo>
                    <a:pt x="760" y="269"/>
                  </a:lnTo>
                  <a:lnTo>
                    <a:pt x="754" y="269"/>
                  </a:lnTo>
                  <a:lnTo>
                    <a:pt x="754" y="263"/>
                  </a:lnTo>
                  <a:lnTo>
                    <a:pt x="748" y="263"/>
                  </a:lnTo>
                  <a:lnTo>
                    <a:pt x="754" y="263"/>
                  </a:lnTo>
                  <a:lnTo>
                    <a:pt x="760" y="263"/>
                  </a:lnTo>
                  <a:lnTo>
                    <a:pt x="760" y="251"/>
                  </a:lnTo>
                  <a:lnTo>
                    <a:pt x="766" y="269"/>
                  </a:lnTo>
                  <a:lnTo>
                    <a:pt x="760" y="245"/>
                  </a:lnTo>
                  <a:lnTo>
                    <a:pt x="754" y="245"/>
                  </a:lnTo>
                  <a:lnTo>
                    <a:pt x="748" y="239"/>
                  </a:lnTo>
                  <a:lnTo>
                    <a:pt x="760" y="245"/>
                  </a:lnTo>
                  <a:lnTo>
                    <a:pt x="754" y="233"/>
                  </a:lnTo>
                  <a:lnTo>
                    <a:pt x="760" y="239"/>
                  </a:lnTo>
                  <a:lnTo>
                    <a:pt x="754" y="221"/>
                  </a:lnTo>
                  <a:lnTo>
                    <a:pt x="760" y="233"/>
                  </a:lnTo>
                  <a:lnTo>
                    <a:pt x="754" y="215"/>
                  </a:lnTo>
                  <a:lnTo>
                    <a:pt x="748" y="215"/>
                  </a:lnTo>
                  <a:lnTo>
                    <a:pt x="754" y="209"/>
                  </a:lnTo>
                  <a:lnTo>
                    <a:pt x="754" y="215"/>
                  </a:lnTo>
                  <a:lnTo>
                    <a:pt x="766" y="221"/>
                  </a:lnTo>
                  <a:lnTo>
                    <a:pt x="760" y="209"/>
                  </a:lnTo>
                  <a:lnTo>
                    <a:pt x="766" y="221"/>
                  </a:lnTo>
                  <a:lnTo>
                    <a:pt x="766" y="203"/>
                  </a:lnTo>
                  <a:lnTo>
                    <a:pt x="778" y="197"/>
                  </a:lnTo>
                  <a:lnTo>
                    <a:pt x="772" y="209"/>
                  </a:lnTo>
                  <a:lnTo>
                    <a:pt x="772" y="215"/>
                  </a:lnTo>
                  <a:lnTo>
                    <a:pt x="766" y="215"/>
                  </a:lnTo>
                  <a:lnTo>
                    <a:pt x="772" y="221"/>
                  </a:lnTo>
                  <a:lnTo>
                    <a:pt x="772" y="227"/>
                  </a:lnTo>
                  <a:lnTo>
                    <a:pt x="766" y="233"/>
                  </a:lnTo>
                  <a:lnTo>
                    <a:pt x="766" y="239"/>
                  </a:lnTo>
                  <a:lnTo>
                    <a:pt x="784" y="215"/>
                  </a:lnTo>
                  <a:lnTo>
                    <a:pt x="784" y="197"/>
                  </a:lnTo>
                  <a:lnTo>
                    <a:pt x="796" y="185"/>
                  </a:lnTo>
                  <a:lnTo>
                    <a:pt x="784" y="191"/>
                  </a:lnTo>
                  <a:lnTo>
                    <a:pt x="790" y="203"/>
                  </a:lnTo>
                  <a:lnTo>
                    <a:pt x="790" y="209"/>
                  </a:lnTo>
                  <a:lnTo>
                    <a:pt x="808" y="185"/>
                  </a:lnTo>
                  <a:lnTo>
                    <a:pt x="808" y="191"/>
                  </a:lnTo>
                  <a:lnTo>
                    <a:pt x="814" y="179"/>
                  </a:lnTo>
                  <a:lnTo>
                    <a:pt x="820" y="161"/>
                  </a:lnTo>
                  <a:lnTo>
                    <a:pt x="820" y="167"/>
                  </a:lnTo>
                  <a:lnTo>
                    <a:pt x="825" y="167"/>
                  </a:lnTo>
                  <a:lnTo>
                    <a:pt x="843" y="161"/>
                  </a:lnTo>
                  <a:lnTo>
                    <a:pt x="861" y="161"/>
                  </a:lnTo>
                  <a:lnTo>
                    <a:pt x="867" y="155"/>
                  </a:lnTo>
                  <a:lnTo>
                    <a:pt x="873" y="155"/>
                  </a:lnTo>
                  <a:lnTo>
                    <a:pt x="879" y="155"/>
                  </a:lnTo>
                  <a:lnTo>
                    <a:pt x="891" y="155"/>
                  </a:lnTo>
                  <a:lnTo>
                    <a:pt x="885" y="143"/>
                  </a:lnTo>
                  <a:lnTo>
                    <a:pt x="891" y="149"/>
                  </a:lnTo>
                  <a:lnTo>
                    <a:pt x="879" y="149"/>
                  </a:lnTo>
                  <a:lnTo>
                    <a:pt x="879" y="137"/>
                  </a:lnTo>
                  <a:lnTo>
                    <a:pt x="879" y="131"/>
                  </a:lnTo>
                  <a:lnTo>
                    <a:pt x="903" y="113"/>
                  </a:lnTo>
                  <a:lnTo>
                    <a:pt x="903" y="107"/>
                  </a:lnTo>
                  <a:lnTo>
                    <a:pt x="909" y="107"/>
                  </a:lnTo>
                  <a:lnTo>
                    <a:pt x="921" y="95"/>
                  </a:lnTo>
                  <a:lnTo>
                    <a:pt x="921" y="101"/>
                  </a:lnTo>
                  <a:lnTo>
                    <a:pt x="927" y="95"/>
                  </a:lnTo>
                  <a:lnTo>
                    <a:pt x="933" y="101"/>
                  </a:lnTo>
                  <a:lnTo>
                    <a:pt x="957" y="89"/>
                  </a:lnTo>
                  <a:close/>
                </a:path>
              </a:pathLst>
            </a:custGeom>
            <a:solidFill>
              <a:srgbClr val="21ACBF"/>
            </a:solidFill>
            <a:ln w="9525">
              <a:solidFill>
                <a:srgbClr val="000000"/>
              </a:solidFill>
              <a:round/>
              <a:headEnd/>
              <a:tailEnd/>
            </a:ln>
          </p:spPr>
          <p:txBody>
            <a:bodyPr/>
            <a:lstStyle/>
            <a:p>
              <a:pPr algn="ctr"/>
              <a:endParaRPr lang="en-US"/>
            </a:p>
          </p:txBody>
        </p:sp>
        <p:sp>
          <p:nvSpPr>
            <p:cNvPr id="21975" name="Freeform 492"/>
            <p:cNvSpPr>
              <a:spLocks/>
            </p:cNvSpPr>
            <p:nvPr/>
          </p:nvSpPr>
          <p:spPr bwMode="auto">
            <a:xfrm>
              <a:off x="875" y="1467"/>
              <a:ext cx="38" cy="27"/>
            </a:xfrm>
            <a:custGeom>
              <a:avLst/>
              <a:gdLst>
                <a:gd name="T0" fmla="*/ 42 w 42"/>
                <a:gd name="T1" fmla="*/ 6 h 24"/>
                <a:gd name="T2" fmla="*/ 36 w 42"/>
                <a:gd name="T3" fmla="*/ 6 h 24"/>
                <a:gd name="T4" fmla="*/ 42 w 42"/>
                <a:gd name="T5" fmla="*/ 6 h 24"/>
                <a:gd name="T6" fmla="*/ 36 w 42"/>
                <a:gd name="T7" fmla="*/ 6 h 24"/>
                <a:gd name="T8" fmla="*/ 36 w 42"/>
                <a:gd name="T9" fmla="*/ 0 h 24"/>
                <a:gd name="T10" fmla="*/ 30 w 42"/>
                <a:gd name="T11" fmla="*/ 6 h 24"/>
                <a:gd name="T12" fmla="*/ 24 w 42"/>
                <a:gd name="T13" fmla="*/ 6 h 24"/>
                <a:gd name="T14" fmla="*/ 18 w 42"/>
                <a:gd name="T15" fmla="*/ 6 h 24"/>
                <a:gd name="T16" fmla="*/ 12 w 42"/>
                <a:gd name="T17" fmla="*/ 12 h 24"/>
                <a:gd name="T18" fmla="*/ 12 w 42"/>
                <a:gd name="T19" fmla="*/ 6 h 24"/>
                <a:gd name="T20" fmla="*/ 0 w 42"/>
                <a:gd name="T21" fmla="*/ 12 h 24"/>
                <a:gd name="T22" fmla="*/ 0 w 42"/>
                <a:gd name="T23" fmla="*/ 18 h 24"/>
                <a:gd name="T24" fmla="*/ 0 w 42"/>
                <a:gd name="T25" fmla="*/ 18 h 24"/>
                <a:gd name="T26" fmla="*/ 6 w 42"/>
                <a:gd name="T27" fmla="*/ 18 h 24"/>
                <a:gd name="T28" fmla="*/ 0 w 42"/>
                <a:gd name="T29" fmla="*/ 24 h 24"/>
                <a:gd name="T30" fmla="*/ 6 w 42"/>
                <a:gd name="T31" fmla="*/ 18 h 24"/>
                <a:gd name="T32" fmla="*/ 30 w 42"/>
                <a:gd name="T33" fmla="*/ 12 h 24"/>
                <a:gd name="T34" fmla="*/ 30 w 42"/>
                <a:gd name="T35" fmla="*/ 12 h 24"/>
                <a:gd name="T36" fmla="*/ 42 w 42"/>
                <a:gd name="T37" fmla="*/ 6 h 2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2"/>
                <a:gd name="T58" fmla="*/ 0 h 24"/>
                <a:gd name="T59" fmla="*/ 42 w 42"/>
                <a:gd name="T60" fmla="*/ 24 h 2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2" h="24">
                  <a:moveTo>
                    <a:pt x="42" y="6"/>
                  </a:moveTo>
                  <a:lnTo>
                    <a:pt x="36" y="6"/>
                  </a:lnTo>
                  <a:lnTo>
                    <a:pt x="42" y="6"/>
                  </a:lnTo>
                  <a:lnTo>
                    <a:pt x="36" y="6"/>
                  </a:lnTo>
                  <a:lnTo>
                    <a:pt x="36" y="0"/>
                  </a:lnTo>
                  <a:lnTo>
                    <a:pt x="30" y="6"/>
                  </a:lnTo>
                  <a:lnTo>
                    <a:pt x="24" y="6"/>
                  </a:lnTo>
                  <a:lnTo>
                    <a:pt x="18" y="6"/>
                  </a:lnTo>
                  <a:lnTo>
                    <a:pt x="12" y="12"/>
                  </a:lnTo>
                  <a:lnTo>
                    <a:pt x="12" y="6"/>
                  </a:lnTo>
                  <a:lnTo>
                    <a:pt x="0" y="12"/>
                  </a:lnTo>
                  <a:lnTo>
                    <a:pt x="0" y="18"/>
                  </a:lnTo>
                  <a:lnTo>
                    <a:pt x="6" y="18"/>
                  </a:lnTo>
                  <a:lnTo>
                    <a:pt x="0" y="24"/>
                  </a:lnTo>
                  <a:lnTo>
                    <a:pt x="6" y="18"/>
                  </a:lnTo>
                  <a:lnTo>
                    <a:pt x="30" y="12"/>
                  </a:lnTo>
                  <a:lnTo>
                    <a:pt x="42" y="6"/>
                  </a:lnTo>
                  <a:close/>
                </a:path>
              </a:pathLst>
            </a:custGeom>
            <a:solidFill>
              <a:srgbClr val="C0C0C0"/>
            </a:solidFill>
            <a:ln w="9525">
              <a:solidFill>
                <a:srgbClr val="000000"/>
              </a:solidFill>
              <a:round/>
              <a:headEnd/>
              <a:tailEnd/>
            </a:ln>
          </p:spPr>
          <p:txBody>
            <a:bodyPr/>
            <a:lstStyle/>
            <a:p>
              <a:pPr algn="ctr"/>
              <a:endParaRPr lang="en-US"/>
            </a:p>
          </p:txBody>
        </p:sp>
        <p:sp>
          <p:nvSpPr>
            <p:cNvPr id="21976" name="Freeform 493"/>
            <p:cNvSpPr>
              <a:spLocks/>
            </p:cNvSpPr>
            <p:nvPr/>
          </p:nvSpPr>
          <p:spPr bwMode="auto">
            <a:xfrm>
              <a:off x="782" y="1352"/>
              <a:ext cx="33" cy="14"/>
            </a:xfrm>
            <a:custGeom>
              <a:avLst/>
              <a:gdLst>
                <a:gd name="T0" fmla="*/ 36 w 36"/>
                <a:gd name="T1" fmla="*/ 6 h 12"/>
                <a:gd name="T2" fmla="*/ 18 w 36"/>
                <a:gd name="T3" fmla="*/ 12 h 12"/>
                <a:gd name="T4" fmla="*/ 12 w 36"/>
                <a:gd name="T5" fmla="*/ 6 h 12"/>
                <a:gd name="T6" fmla="*/ 12 w 36"/>
                <a:gd name="T7" fmla="*/ 6 h 12"/>
                <a:gd name="T8" fmla="*/ 0 w 36"/>
                <a:gd name="T9" fmla="*/ 6 h 12"/>
                <a:gd name="T10" fmla="*/ 0 w 36"/>
                <a:gd name="T11" fmla="*/ 0 h 12"/>
                <a:gd name="T12" fmla="*/ 18 w 36"/>
                <a:gd name="T13" fmla="*/ 0 h 12"/>
                <a:gd name="T14" fmla="*/ 36 w 36"/>
                <a:gd name="T15" fmla="*/ 6 h 12"/>
                <a:gd name="T16" fmla="*/ 0 60000 65536"/>
                <a:gd name="T17" fmla="*/ 0 60000 65536"/>
                <a:gd name="T18" fmla="*/ 0 60000 65536"/>
                <a:gd name="T19" fmla="*/ 0 60000 65536"/>
                <a:gd name="T20" fmla="*/ 0 60000 65536"/>
                <a:gd name="T21" fmla="*/ 0 60000 65536"/>
                <a:gd name="T22" fmla="*/ 0 60000 65536"/>
                <a:gd name="T23" fmla="*/ 0 60000 65536"/>
                <a:gd name="T24" fmla="*/ 0 w 36"/>
                <a:gd name="T25" fmla="*/ 0 h 12"/>
                <a:gd name="T26" fmla="*/ 36 w 36"/>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 h="12">
                  <a:moveTo>
                    <a:pt x="36" y="6"/>
                  </a:moveTo>
                  <a:lnTo>
                    <a:pt x="18" y="12"/>
                  </a:lnTo>
                  <a:lnTo>
                    <a:pt x="12" y="6"/>
                  </a:lnTo>
                  <a:lnTo>
                    <a:pt x="0" y="6"/>
                  </a:lnTo>
                  <a:lnTo>
                    <a:pt x="0" y="0"/>
                  </a:lnTo>
                  <a:lnTo>
                    <a:pt x="18" y="0"/>
                  </a:lnTo>
                  <a:lnTo>
                    <a:pt x="36" y="6"/>
                  </a:lnTo>
                  <a:close/>
                </a:path>
              </a:pathLst>
            </a:custGeom>
            <a:solidFill>
              <a:srgbClr val="C0C0C0"/>
            </a:solidFill>
            <a:ln w="9525">
              <a:solidFill>
                <a:srgbClr val="000000"/>
              </a:solidFill>
              <a:round/>
              <a:headEnd/>
              <a:tailEnd/>
            </a:ln>
          </p:spPr>
          <p:txBody>
            <a:bodyPr/>
            <a:lstStyle/>
            <a:p>
              <a:pPr algn="ctr"/>
              <a:endParaRPr lang="en-US"/>
            </a:p>
          </p:txBody>
        </p:sp>
        <p:sp>
          <p:nvSpPr>
            <p:cNvPr id="21977" name="Freeform 494"/>
            <p:cNvSpPr>
              <a:spLocks/>
            </p:cNvSpPr>
            <p:nvPr/>
          </p:nvSpPr>
          <p:spPr bwMode="auto">
            <a:xfrm>
              <a:off x="1122" y="1501"/>
              <a:ext cx="17" cy="34"/>
            </a:xfrm>
            <a:custGeom>
              <a:avLst/>
              <a:gdLst>
                <a:gd name="T0" fmla="*/ 12 w 18"/>
                <a:gd name="T1" fmla="*/ 30 h 30"/>
                <a:gd name="T2" fmla="*/ 6 w 18"/>
                <a:gd name="T3" fmla="*/ 30 h 30"/>
                <a:gd name="T4" fmla="*/ 6 w 18"/>
                <a:gd name="T5" fmla="*/ 24 h 30"/>
                <a:gd name="T6" fmla="*/ 0 w 18"/>
                <a:gd name="T7" fmla="*/ 24 h 30"/>
                <a:gd name="T8" fmla="*/ 6 w 18"/>
                <a:gd name="T9" fmla="*/ 18 h 30"/>
                <a:gd name="T10" fmla="*/ 12 w 18"/>
                <a:gd name="T11" fmla="*/ 18 h 30"/>
                <a:gd name="T12" fmla="*/ 6 w 18"/>
                <a:gd name="T13" fmla="*/ 18 h 30"/>
                <a:gd name="T14" fmla="*/ 12 w 18"/>
                <a:gd name="T15" fmla="*/ 12 h 30"/>
                <a:gd name="T16" fmla="*/ 12 w 18"/>
                <a:gd name="T17" fmla="*/ 6 h 30"/>
                <a:gd name="T18" fmla="*/ 18 w 18"/>
                <a:gd name="T19" fmla="*/ 0 h 30"/>
                <a:gd name="T20" fmla="*/ 18 w 18"/>
                <a:gd name="T21" fmla="*/ 18 h 30"/>
                <a:gd name="T22" fmla="*/ 18 w 18"/>
                <a:gd name="T23" fmla="*/ 18 h 30"/>
                <a:gd name="T24" fmla="*/ 12 w 18"/>
                <a:gd name="T25" fmla="*/ 18 h 30"/>
                <a:gd name="T26" fmla="*/ 12 w 18"/>
                <a:gd name="T27" fmla="*/ 30 h 3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8"/>
                <a:gd name="T43" fmla="*/ 0 h 30"/>
                <a:gd name="T44" fmla="*/ 18 w 18"/>
                <a:gd name="T45" fmla="*/ 30 h 3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8" h="30">
                  <a:moveTo>
                    <a:pt x="12" y="30"/>
                  </a:moveTo>
                  <a:lnTo>
                    <a:pt x="6" y="30"/>
                  </a:lnTo>
                  <a:lnTo>
                    <a:pt x="6" y="24"/>
                  </a:lnTo>
                  <a:lnTo>
                    <a:pt x="0" y="24"/>
                  </a:lnTo>
                  <a:lnTo>
                    <a:pt x="6" y="18"/>
                  </a:lnTo>
                  <a:lnTo>
                    <a:pt x="12" y="18"/>
                  </a:lnTo>
                  <a:lnTo>
                    <a:pt x="6" y="18"/>
                  </a:lnTo>
                  <a:lnTo>
                    <a:pt x="12" y="12"/>
                  </a:lnTo>
                  <a:lnTo>
                    <a:pt x="12" y="6"/>
                  </a:lnTo>
                  <a:lnTo>
                    <a:pt x="18" y="0"/>
                  </a:lnTo>
                  <a:lnTo>
                    <a:pt x="18" y="18"/>
                  </a:lnTo>
                  <a:lnTo>
                    <a:pt x="12" y="18"/>
                  </a:lnTo>
                  <a:lnTo>
                    <a:pt x="12" y="30"/>
                  </a:lnTo>
                  <a:close/>
                </a:path>
              </a:pathLst>
            </a:custGeom>
            <a:solidFill>
              <a:srgbClr val="C0C0C0"/>
            </a:solidFill>
            <a:ln w="9525">
              <a:solidFill>
                <a:srgbClr val="000000"/>
              </a:solidFill>
              <a:round/>
              <a:headEnd/>
              <a:tailEnd/>
            </a:ln>
          </p:spPr>
          <p:txBody>
            <a:bodyPr/>
            <a:lstStyle/>
            <a:p>
              <a:pPr algn="ctr"/>
              <a:endParaRPr lang="en-US"/>
            </a:p>
          </p:txBody>
        </p:sp>
        <p:sp>
          <p:nvSpPr>
            <p:cNvPr id="21978" name="Freeform 495"/>
            <p:cNvSpPr>
              <a:spLocks/>
            </p:cNvSpPr>
            <p:nvPr/>
          </p:nvSpPr>
          <p:spPr bwMode="auto">
            <a:xfrm>
              <a:off x="1133" y="1461"/>
              <a:ext cx="16" cy="27"/>
            </a:xfrm>
            <a:custGeom>
              <a:avLst/>
              <a:gdLst>
                <a:gd name="T0" fmla="*/ 18 w 18"/>
                <a:gd name="T1" fmla="*/ 12 h 24"/>
                <a:gd name="T2" fmla="*/ 12 w 18"/>
                <a:gd name="T3" fmla="*/ 18 h 24"/>
                <a:gd name="T4" fmla="*/ 0 w 18"/>
                <a:gd name="T5" fmla="*/ 24 h 24"/>
                <a:gd name="T6" fmla="*/ 6 w 18"/>
                <a:gd name="T7" fmla="*/ 18 h 24"/>
                <a:gd name="T8" fmla="*/ 12 w 18"/>
                <a:gd name="T9" fmla="*/ 0 h 24"/>
                <a:gd name="T10" fmla="*/ 18 w 18"/>
                <a:gd name="T11" fmla="*/ 6 h 24"/>
                <a:gd name="T12" fmla="*/ 18 w 18"/>
                <a:gd name="T13" fmla="*/ 12 h 24"/>
                <a:gd name="T14" fmla="*/ 0 60000 65536"/>
                <a:gd name="T15" fmla="*/ 0 60000 65536"/>
                <a:gd name="T16" fmla="*/ 0 60000 65536"/>
                <a:gd name="T17" fmla="*/ 0 60000 65536"/>
                <a:gd name="T18" fmla="*/ 0 60000 65536"/>
                <a:gd name="T19" fmla="*/ 0 60000 65536"/>
                <a:gd name="T20" fmla="*/ 0 60000 65536"/>
                <a:gd name="T21" fmla="*/ 0 w 18"/>
                <a:gd name="T22" fmla="*/ 0 h 24"/>
                <a:gd name="T23" fmla="*/ 18 w 18"/>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24">
                  <a:moveTo>
                    <a:pt x="18" y="12"/>
                  </a:moveTo>
                  <a:lnTo>
                    <a:pt x="12" y="18"/>
                  </a:lnTo>
                  <a:lnTo>
                    <a:pt x="0" y="24"/>
                  </a:lnTo>
                  <a:lnTo>
                    <a:pt x="6" y="18"/>
                  </a:lnTo>
                  <a:lnTo>
                    <a:pt x="12" y="0"/>
                  </a:lnTo>
                  <a:lnTo>
                    <a:pt x="18" y="6"/>
                  </a:lnTo>
                  <a:lnTo>
                    <a:pt x="18" y="12"/>
                  </a:lnTo>
                  <a:close/>
                </a:path>
              </a:pathLst>
            </a:custGeom>
            <a:solidFill>
              <a:srgbClr val="C0C0C0"/>
            </a:solidFill>
            <a:ln w="9525">
              <a:solidFill>
                <a:srgbClr val="000000"/>
              </a:solidFill>
              <a:round/>
              <a:headEnd/>
              <a:tailEnd/>
            </a:ln>
          </p:spPr>
          <p:txBody>
            <a:bodyPr/>
            <a:lstStyle/>
            <a:p>
              <a:pPr algn="ctr"/>
              <a:endParaRPr lang="en-US"/>
            </a:p>
          </p:txBody>
        </p:sp>
        <p:sp>
          <p:nvSpPr>
            <p:cNvPr id="21979" name="Freeform 496"/>
            <p:cNvSpPr>
              <a:spLocks/>
            </p:cNvSpPr>
            <p:nvPr/>
          </p:nvSpPr>
          <p:spPr bwMode="auto">
            <a:xfrm>
              <a:off x="767" y="1420"/>
              <a:ext cx="21" cy="7"/>
            </a:xfrm>
            <a:custGeom>
              <a:avLst/>
              <a:gdLst>
                <a:gd name="T0" fmla="*/ 18 w 24"/>
                <a:gd name="T1" fmla="*/ 6 h 6"/>
                <a:gd name="T2" fmla="*/ 12 w 24"/>
                <a:gd name="T3" fmla="*/ 6 h 6"/>
                <a:gd name="T4" fmla="*/ 0 w 24"/>
                <a:gd name="T5" fmla="*/ 6 h 6"/>
                <a:gd name="T6" fmla="*/ 24 w 24"/>
                <a:gd name="T7" fmla="*/ 0 h 6"/>
                <a:gd name="T8" fmla="*/ 18 w 24"/>
                <a:gd name="T9" fmla="*/ 6 h 6"/>
                <a:gd name="T10" fmla="*/ 0 60000 65536"/>
                <a:gd name="T11" fmla="*/ 0 60000 65536"/>
                <a:gd name="T12" fmla="*/ 0 60000 65536"/>
                <a:gd name="T13" fmla="*/ 0 60000 65536"/>
                <a:gd name="T14" fmla="*/ 0 60000 65536"/>
                <a:gd name="T15" fmla="*/ 0 w 24"/>
                <a:gd name="T16" fmla="*/ 0 h 6"/>
                <a:gd name="T17" fmla="*/ 24 w 24"/>
                <a:gd name="T18" fmla="*/ 6 h 6"/>
              </a:gdLst>
              <a:ahLst/>
              <a:cxnLst>
                <a:cxn ang="T10">
                  <a:pos x="T0" y="T1"/>
                </a:cxn>
                <a:cxn ang="T11">
                  <a:pos x="T2" y="T3"/>
                </a:cxn>
                <a:cxn ang="T12">
                  <a:pos x="T4" y="T5"/>
                </a:cxn>
                <a:cxn ang="T13">
                  <a:pos x="T6" y="T7"/>
                </a:cxn>
                <a:cxn ang="T14">
                  <a:pos x="T8" y="T9"/>
                </a:cxn>
              </a:cxnLst>
              <a:rect l="T15" t="T16" r="T17" b="T18"/>
              <a:pathLst>
                <a:path w="24" h="6">
                  <a:moveTo>
                    <a:pt x="18" y="6"/>
                  </a:moveTo>
                  <a:lnTo>
                    <a:pt x="12" y="6"/>
                  </a:lnTo>
                  <a:lnTo>
                    <a:pt x="0" y="6"/>
                  </a:lnTo>
                  <a:lnTo>
                    <a:pt x="24" y="0"/>
                  </a:lnTo>
                  <a:lnTo>
                    <a:pt x="18" y="6"/>
                  </a:lnTo>
                  <a:close/>
                </a:path>
              </a:pathLst>
            </a:custGeom>
            <a:solidFill>
              <a:srgbClr val="C0C0C0"/>
            </a:solidFill>
            <a:ln w="9525">
              <a:solidFill>
                <a:srgbClr val="000000"/>
              </a:solidFill>
              <a:round/>
              <a:headEnd/>
              <a:tailEnd/>
            </a:ln>
          </p:spPr>
          <p:txBody>
            <a:bodyPr/>
            <a:lstStyle/>
            <a:p>
              <a:pPr algn="ctr"/>
              <a:endParaRPr lang="en-US"/>
            </a:p>
          </p:txBody>
        </p:sp>
        <p:sp>
          <p:nvSpPr>
            <p:cNvPr id="21980" name="Freeform 497"/>
            <p:cNvSpPr>
              <a:spLocks/>
            </p:cNvSpPr>
            <p:nvPr/>
          </p:nvSpPr>
          <p:spPr bwMode="auto">
            <a:xfrm>
              <a:off x="1122" y="1461"/>
              <a:ext cx="17" cy="20"/>
            </a:xfrm>
            <a:custGeom>
              <a:avLst/>
              <a:gdLst>
                <a:gd name="T0" fmla="*/ 12 w 18"/>
                <a:gd name="T1" fmla="*/ 18 h 18"/>
                <a:gd name="T2" fmla="*/ 12 w 18"/>
                <a:gd name="T3" fmla="*/ 12 h 18"/>
                <a:gd name="T4" fmla="*/ 6 w 18"/>
                <a:gd name="T5" fmla="*/ 6 h 18"/>
                <a:gd name="T6" fmla="*/ 18 w 18"/>
                <a:gd name="T7" fmla="*/ 12 h 18"/>
                <a:gd name="T8" fmla="*/ 18 w 18"/>
                <a:gd name="T9" fmla="*/ 6 h 18"/>
                <a:gd name="T10" fmla="*/ 12 w 18"/>
                <a:gd name="T11" fmla="*/ 6 h 18"/>
                <a:gd name="T12" fmla="*/ 12 w 18"/>
                <a:gd name="T13" fmla="*/ 0 h 18"/>
                <a:gd name="T14" fmla="*/ 6 w 18"/>
                <a:gd name="T15" fmla="*/ 6 h 18"/>
                <a:gd name="T16" fmla="*/ 6 w 18"/>
                <a:gd name="T17" fmla="*/ 12 h 18"/>
                <a:gd name="T18" fmla="*/ 0 w 18"/>
                <a:gd name="T19" fmla="*/ 12 h 18"/>
                <a:gd name="T20" fmla="*/ 0 w 18"/>
                <a:gd name="T21" fmla="*/ 18 h 18"/>
                <a:gd name="T22" fmla="*/ 6 w 18"/>
                <a:gd name="T23" fmla="*/ 12 h 18"/>
                <a:gd name="T24" fmla="*/ 12 w 18"/>
                <a:gd name="T25" fmla="*/ 18 h 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8"/>
                <a:gd name="T40" fmla="*/ 0 h 18"/>
                <a:gd name="T41" fmla="*/ 18 w 18"/>
                <a:gd name="T42" fmla="*/ 18 h 1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8" h="18">
                  <a:moveTo>
                    <a:pt x="12" y="18"/>
                  </a:moveTo>
                  <a:lnTo>
                    <a:pt x="12" y="12"/>
                  </a:lnTo>
                  <a:lnTo>
                    <a:pt x="6" y="6"/>
                  </a:lnTo>
                  <a:lnTo>
                    <a:pt x="18" y="12"/>
                  </a:lnTo>
                  <a:lnTo>
                    <a:pt x="18" y="6"/>
                  </a:lnTo>
                  <a:lnTo>
                    <a:pt x="12" y="6"/>
                  </a:lnTo>
                  <a:lnTo>
                    <a:pt x="12" y="0"/>
                  </a:lnTo>
                  <a:lnTo>
                    <a:pt x="6" y="6"/>
                  </a:lnTo>
                  <a:lnTo>
                    <a:pt x="6" y="12"/>
                  </a:lnTo>
                  <a:lnTo>
                    <a:pt x="0" y="12"/>
                  </a:lnTo>
                  <a:lnTo>
                    <a:pt x="0" y="18"/>
                  </a:lnTo>
                  <a:lnTo>
                    <a:pt x="6" y="12"/>
                  </a:lnTo>
                  <a:lnTo>
                    <a:pt x="12" y="18"/>
                  </a:lnTo>
                  <a:close/>
                </a:path>
              </a:pathLst>
            </a:custGeom>
            <a:solidFill>
              <a:srgbClr val="C0C0C0"/>
            </a:solidFill>
            <a:ln w="9525">
              <a:solidFill>
                <a:srgbClr val="000000"/>
              </a:solidFill>
              <a:round/>
              <a:headEnd/>
              <a:tailEnd/>
            </a:ln>
          </p:spPr>
          <p:txBody>
            <a:bodyPr/>
            <a:lstStyle/>
            <a:p>
              <a:pPr algn="ctr"/>
              <a:endParaRPr lang="en-US"/>
            </a:p>
          </p:txBody>
        </p:sp>
        <p:sp>
          <p:nvSpPr>
            <p:cNvPr id="21981" name="Freeform 498"/>
            <p:cNvSpPr>
              <a:spLocks/>
            </p:cNvSpPr>
            <p:nvPr/>
          </p:nvSpPr>
          <p:spPr bwMode="auto">
            <a:xfrm>
              <a:off x="1117" y="1481"/>
              <a:ext cx="16" cy="27"/>
            </a:xfrm>
            <a:custGeom>
              <a:avLst/>
              <a:gdLst>
                <a:gd name="T0" fmla="*/ 0 w 18"/>
                <a:gd name="T1" fmla="*/ 24 h 24"/>
                <a:gd name="T2" fmla="*/ 18 w 18"/>
                <a:gd name="T3" fmla="*/ 0 h 24"/>
                <a:gd name="T4" fmla="*/ 6 w 18"/>
                <a:gd name="T5" fmla="*/ 0 h 24"/>
                <a:gd name="T6" fmla="*/ 0 w 18"/>
                <a:gd name="T7" fmla="*/ 24 h 24"/>
                <a:gd name="T8" fmla="*/ 0 60000 65536"/>
                <a:gd name="T9" fmla="*/ 0 60000 65536"/>
                <a:gd name="T10" fmla="*/ 0 60000 65536"/>
                <a:gd name="T11" fmla="*/ 0 60000 65536"/>
                <a:gd name="T12" fmla="*/ 0 w 18"/>
                <a:gd name="T13" fmla="*/ 0 h 24"/>
                <a:gd name="T14" fmla="*/ 18 w 18"/>
                <a:gd name="T15" fmla="*/ 24 h 24"/>
              </a:gdLst>
              <a:ahLst/>
              <a:cxnLst>
                <a:cxn ang="T8">
                  <a:pos x="T0" y="T1"/>
                </a:cxn>
                <a:cxn ang="T9">
                  <a:pos x="T2" y="T3"/>
                </a:cxn>
                <a:cxn ang="T10">
                  <a:pos x="T4" y="T5"/>
                </a:cxn>
                <a:cxn ang="T11">
                  <a:pos x="T6" y="T7"/>
                </a:cxn>
              </a:cxnLst>
              <a:rect l="T12" t="T13" r="T14" b="T15"/>
              <a:pathLst>
                <a:path w="18" h="24">
                  <a:moveTo>
                    <a:pt x="0" y="24"/>
                  </a:moveTo>
                  <a:lnTo>
                    <a:pt x="18" y="0"/>
                  </a:lnTo>
                  <a:lnTo>
                    <a:pt x="6" y="0"/>
                  </a:lnTo>
                  <a:lnTo>
                    <a:pt x="0" y="24"/>
                  </a:lnTo>
                  <a:close/>
                </a:path>
              </a:pathLst>
            </a:custGeom>
            <a:solidFill>
              <a:srgbClr val="C0C0C0"/>
            </a:solidFill>
            <a:ln w="9525">
              <a:solidFill>
                <a:srgbClr val="000000"/>
              </a:solidFill>
              <a:round/>
              <a:headEnd/>
              <a:tailEnd/>
            </a:ln>
          </p:spPr>
          <p:txBody>
            <a:bodyPr/>
            <a:lstStyle/>
            <a:p>
              <a:pPr algn="ctr"/>
              <a:endParaRPr lang="en-US"/>
            </a:p>
          </p:txBody>
        </p:sp>
        <p:sp>
          <p:nvSpPr>
            <p:cNvPr id="21982" name="Freeform 499"/>
            <p:cNvSpPr>
              <a:spLocks/>
            </p:cNvSpPr>
            <p:nvPr/>
          </p:nvSpPr>
          <p:spPr bwMode="auto">
            <a:xfrm>
              <a:off x="1139" y="1488"/>
              <a:ext cx="10" cy="13"/>
            </a:xfrm>
            <a:custGeom>
              <a:avLst/>
              <a:gdLst>
                <a:gd name="T0" fmla="*/ 12 w 12"/>
                <a:gd name="T1" fmla="*/ 6 h 12"/>
                <a:gd name="T2" fmla="*/ 12 w 12"/>
                <a:gd name="T3" fmla="*/ 6 h 12"/>
                <a:gd name="T4" fmla="*/ 0 w 12"/>
                <a:gd name="T5" fmla="*/ 0 h 12"/>
                <a:gd name="T6" fmla="*/ 0 w 12"/>
                <a:gd name="T7" fmla="*/ 6 h 12"/>
                <a:gd name="T8" fmla="*/ 0 w 12"/>
                <a:gd name="T9" fmla="*/ 12 h 12"/>
                <a:gd name="T10" fmla="*/ 6 w 12"/>
                <a:gd name="T11" fmla="*/ 6 h 12"/>
                <a:gd name="T12" fmla="*/ 12 w 12"/>
                <a:gd name="T13" fmla="*/ 6 h 12"/>
                <a:gd name="T14" fmla="*/ 0 60000 65536"/>
                <a:gd name="T15" fmla="*/ 0 60000 65536"/>
                <a:gd name="T16" fmla="*/ 0 60000 65536"/>
                <a:gd name="T17" fmla="*/ 0 60000 65536"/>
                <a:gd name="T18" fmla="*/ 0 60000 65536"/>
                <a:gd name="T19" fmla="*/ 0 60000 65536"/>
                <a:gd name="T20" fmla="*/ 0 60000 65536"/>
                <a:gd name="T21" fmla="*/ 0 w 12"/>
                <a:gd name="T22" fmla="*/ 0 h 12"/>
                <a:gd name="T23" fmla="*/ 12 w 12"/>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12">
                  <a:moveTo>
                    <a:pt x="12" y="6"/>
                  </a:moveTo>
                  <a:lnTo>
                    <a:pt x="12" y="6"/>
                  </a:lnTo>
                  <a:lnTo>
                    <a:pt x="0" y="0"/>
                  </a:lnTo>
                  <a:lnTo>
                    <a:pt x="0" y="6"/>
                  </a:lnTo>
                  <a:lnTo>
                    <a:pt x="0" y="12"/>
                  </a:lnTo>
                  <a:lnTo>
                    <a:pt x="6" y="6"/>
                  </a:lnTo>
                  <a:lnTo>
                    <a:pt x="12" y="6"/>
                  </a:lnTo>
                  <a:close/>
                </a:path>
              </a:pathLst>
            </a:custGeom>
            <a:solidFill>
              <a:srgbClr val="C0C0C0"/>
            </a:solidFill>
            <a:ln w="9525">
              <a:solidFill>
                <a:srgbClr val="000000"/>
              </a:solidFill>
              <a:round/>
              <a:headEnd/>
              <a:tailEnd/>
            </a:ln>
          </p:spPr>
          <p:txBody>
            <a:bodyPr/>
            <a:lstStyle/>
            <a:p>
              <a:pPr algn="ctr"/>
              <a:endParaRPr lang="en-US"/>
            </a:p>
          </p:txBody>
        </p:sp>
        <p:sp>
          <p:nvSpPr>
            <p:cNvPr id="21983" name="Freeform 500"/>
            <p:cNvSpPr>
              <a:spLocks/>
            </p:cNvSpPr>
            <p:nvPr/>
          </p:nvSpPr>
          <p:spPr bwMode="auto">
            <a:xfrm>
              <a:off x="1122" y="1494"/>
              <a:ext cx="17" cy="14"/>
            </a:xfrm>
            <a:custGeom>
              <a:avLst/>
              <a:gdLst>
                <a:gd name="T0" fmla="*/ 18 w 18"/>
                <a:gd name="T1" fmla="*/ 0 h 12"/>
                <a:gd name="T2" fmla="*/ 0 w 18"/>
                <a:gd name="T3" fmla="*/ 12 h 12"/>
                <a:gd name="T4" fmla="*/ 12 w 18"/>
                <a:gd name="T5" fmla="*/ 0 h 12"/>
                <a:gd name="T6" fmla="*/ 18 w 18"/>
                <a:gd name="T7" fmla="*/ 0 h 12"/>
                <a:gd name="T8" fmla="*/ 0 60000 65536"/>
                <a:gd name="T9" fmla="*/ 0 60000 65536"/>
                <a:gd name="T10" fmla="*/ 0 60000 65536"/>
                <a:gd name="T11" fmla="*/ 0 60000 65536"/>
                <a:gd name="T12" fmla="*/ 0 w 18"/>
                <a:gd name="T13" fmla="*/ 0 h 12"/>
                <a:gd name="T14" fmla="*/ 18 w 18"/>
                <a:gd name="T15" fmla="*/ 12 h 12"/>
              </a:gdLst>
              <a:ahLst/>
              <a:cxnLst>
                <a:cxn ang="T8">
                  <a:pos x="T0" y="T1"/>
                </a:cxn>
                <a:cxn ang="T9">
                  <a:pos x="T2" y="T3"/>
                </a:cxn>
                <a:cxn ang="T10">
                  <a:pos x="T4" y="T5"/>
                </a:cxn>
                <a:cxn ang="T11">
                  <a:pos x="T6" y="T7"/>
                </a:cxn>
              </a:cxnLst>
              <a:rect l="T12" t="T13" r="T14" b="T15"/>
              <a:pathLst>
                <a:path w="18" h="12">
                  <a:moveTo>
                    <a:pt x="18" y="0"/>
                  </a:moveTo>
                  <a:lnTo>
                    <a:pt x="0" y="12"/>
                  </a:lnTo>
                  <a:lnTo>
                    <a:pt x="12" y="0"/>
                  </a:lnTo>
                  <a:lnTo>
                    <a:pt x="18" y="0"/>
                  </a:lnTo>
                  <a:close/>
                </a:path>
              </a:pathLst>
            </a:custGeom>
            <a:solidFill>
              <a:srgbClr val="C0C0C0"/>
            </a:solidFill>
            <a:ln w="9525">
              <a:solidFill>
                <a:srgbClr val="000000"/>
              </a:solidFill>
              <a:round/>
              <a:headEnd/>
              <a:tailEnd/>
            </a:ln>
          </p:spPr>
          <p:txBody>
            <a:bodyPr/>
            <a:lstStyle/>
            <a:p>
              <a:pPr algn="ctr"/>
              <a:endParaRPr lang="en-US"/>
            </a:p>
          </p:txBody>
        </p:sp>
        <p:sp>
          <p:nvSpPr>
            <p:cNvPr id="21984" name="Freeform 501"/>
            <p:cNvSpPr>
              <a:spLocks/>
            </p:cNvSpPr>
            <p:nvPr/>
          </p:nvSpPr>
          <p:spPr bwMode="auto">
            <a:xfrm>
              <a:off x="1800" y="1831"/>
              <a:ext cx="37" cy="14"/>
            </a:xfrm>
            <a:custGeom>
              <a:avLst/>
              <a:gdLst>
                <a:gd name="T0" fmla="*/ 41 w 41"/>
                <a:gd name="T1" fmla="*/ 6 h 12"/>
                <a:gd name="T2" fmla="*/ 29 w 41"/>
                <a:gd name="T3" fmla="*/ 6 h 12"/>
                <a:gd name="T4" fmla="*/ 29 w 41"/>
                <a:gd name="T5" fmla="*/ 0 h 12"/>
                <a:gd name="T6" fmla="*/ 0 w 41"/>
                <a:gd name="T7" fmla="*/ 12 h 12"/>
                <a:gd name="T8" fmla="*/ 23 w 41"/>
                <a:gd name="T9" fmla="*/ 6 h 12"/>
                <a:gd name="T10" fmla="*/ 41 w 41"/>
                <a:gd name="T11" fmla="*/ 6 h 12"/>
                <a:gd name="T12" fmla="*/ 0 60000 65536"/>
                <a:gd name="T13" fmla="*/ 0 60000 65536"/>
                <a:gd name="T14" fmla="*/ 0 60000 65536"/>
                <a:gd name="T15" fmla="*/ 0 60000 65536"/>
                <a:gd name="T16" fmla="*/ 0 60000 65536"/>
                <a:gd name="T17" fmla="*/ 0 60000 65536"/>
                <a:gd name="T18" fmla="*/ 0 w 41"/>
                <a:gd name="T19" fmla="*/ 0 h 12"/>
                <a:gd name="T20" fmla="*/ 41 w 41"/>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41" h="12">
                  <a:moveTo>
                    <a:pt x="41" y="6"/>
                  </a:moveTo>
                  <a:lnTo>
                    <a:pt x="29" y="6"/>
                  </a:lnTo>
                  <a:lnTo>
                    <a:pt x="29" y="0"/>
                  </a:lnTo>
                  <a:lnTo>
                    <a:pt x="0" y="12"/>
                  </a:lnTo>
                  <a:lnTo>
                    <a:pt x="23" y="6"/>
                  </a:lnTo>
                  <a:lnTo>
                    <a:pt x="41" y="6"/>
                  </a:lnTo>
                  <a:close/>
                </a:path>
              </a:pathLst>
            </a:custGeom>
            <a:solidFill>
              <a:srgbClr val="C0C0C0"/>
            </a:solidFill>
            <a:ln w="9525">
              <a:solidFill>
                <a:srgbClr val="000000"/>
              </a:solidFill>
              <a:round/>
              <a:headEnd/>
              <a:tailEnd/>
            </a:ln>
          </p:spPr>
          <p:txBody>
            <a:bodyPr/>
            <a:lstStyle/>
            <a:p>
              <a:pPr algn="ctr"/>
              <a:endParaRPr lang="en-US"/>
            </a:p>
          </p:txBody>
        </p:sp>
        <p:sp>
          <p:nvSpPr>
            <p:cNvPr id="21985" name="Freeform 502"/>
            <p:cNvSpPr>
              <a:spLocks/>
            </p:cNvSpPr>
            <p:nvPr/>
          </p:nvSpPr>
          <p:spPr bwMode="auto">
            <a:xfrm>
              <a:off x="2614" y="2134"/>
              <a:ext cx="134" cy="155"/>
            </a:xfrm>
            <a:custGeom>
              <a:avLst/>
              <a:gdLst>
                <a:gd name="T0" fmla="*/ 6 w 149"/>
                <a:gd name="T1" fmla="*/ 126 h 138"/>
                <a:gd name="T2" fmla="*/ 0 w 149"/>
                <a:gd name="T3" fmla="*/ 138 h 138"/>
                <a:gd name="T4" fmla="*/ 0 w 149"/>
                <a:gd name="T5" fmla="*/ 126 h 138"/>
                <a:gd name="T6" fmla="*/ 12 w 149"/>
                <a:gd name="T7" fmla="*/ 102 h 138"/>
                <a:gd name="T8" fmla="*/ 24 w 149"/>
                <a:gd name="T9" fmla="*/ 78 h 138"/>
                <a:gd name="T10" fmla="*/ 24 w 149"/>
                <a:gd name="T11" fmla="*/ 78 h 138"/>
                <a:gd name="T12" fmla="*/ 36 w 149"/>
                <a:gd name="T13" fmla="*/ 66 h 138"/>
                <a:gd name="T14" fmla="*/ 42 w 149"/>
                <a:gd name="T15" fmla="*/ 48 h 138"/>
                <a:gd name="T16" fmla="*/ 48 w 149"/>
                <a:gd name="T17" fmla="*/ 36 h 138"/>
                <a:gd name="T18" fmla="*/ 60 w 149"/>
                <a:gd name="T19" fmla="*/ 24 h 138"/>
                <a:gd name="T20" fmla="*/ 72 w 149"/>
                <a:gd name="T21" fmla="*/ 0 h 138"/>
                <a:gd name="T22" fmla="*/ 149 w 149"/>
                <a:gd name="T23" fmla="*/ 0 h 138"/>
                <a:gd name="T24" fmla="*/ 149 w 149"/>
                <a:gd name="T25" fmla="*/ 6 h 138"/>
                <a:gd name="T26" fmla="*/ 149 w 149"/>
                <a:gd name="T27" fmla="*/ 36 h 138"/>
                <a:gd name="T28" fmla="*/ 89 w 149"/>
                <a:gd name="T29" fmla="*/ 36 h 138"/>
                <a:gd name="T30" fmla="*/ 89 w 149"/>
                <a:gd name="T31" fmla="*/ 60 h 138"/>
                <a:gd name="T32" fmla="*/ 89 w 149"/>
                <a:gd name="T33" fmla="*/ 84 h 138"/>
                <a:gd name="T34" fmla="*/ 72 w 149"/>
                <a:gd name="T35" fmla="*/ 96 h 138"/>
                <a:gd name="T36" fmla="*/ 72 w 149"/>
                <a:gd name="T37" fmla="*/ 108 h 138"/>
                <a:gd name="T38" fmla="*/ 72 w 149"/>
                <a:gd name="T39" fmla="*/ 126 h 138"/>
                <a:gd name="T40" fmla="*/ 6 w 149"/>
                <a:gd name="T41" fmla="*/ 126 h 1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49"/>
                <a:gd name="T64" fmla="*/ 0 h 138"/>
                <a:gd name="T65" fmla="*/ 149 w 149"/>
                <a:gd name="T66" fmla="*/ 138 h 1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49" h="138">
                  <a:moveTo>
                    <a:pt x="6" y="126"/>
                  </a:moveTo>
                  <a:lnTo>
                    <a:pt x="0" y="138"/>
                  </a:lnTo>
                  <a:lnTo>
                    <a:pt x="0" y="126"/>
                  </a:lnTo>
                  <a:lnTo>
                    <a:pt x="12" y="102"/>
                  </a:lnTo>
                  <a:lnTo>
                    <a:pt x="24" y="78"/>
                  </a:lnTo>
                  <a:lnTo>
                    <a:pt x="36" y="66"/>
                  </a:lnTo>
                  <a:lnTo>
                    <a:pt x="42" y="48"/>
                  </a:lnTo>
                  <a:lnTo>
                    <a:pt x="48" y="36"/>
                  </a:lnTo>
                  <a:lnTo>
                    <a:pt x="60" y="24"/>
                  </a:lnTo>
                  <a:lnTo>
                    <a:pt x="72" y="0"/>
                  </a:lnTo>
                  <a:lnTo>
                    <a:pt x="149" y="0"/>
                  </a:lnTo>
                  <a:lnTo>
                    <a:pt x="149" y="6"/>
                  </a:lnTo>
                  <a:lnTo>
                    <a:pt x="149" y="36"/>
                  </a:lnTo>
                  <a:lnTo>
                    <a:pt x="89" y="36"/>
                  </a:lnTo>
                  <a:lnTo>
                    <a:pt x="89" y="60"/>
                  </a:lnTo>
                  <a:lnTo>
                    <a:pt x="89" y="84"/>
                  </a:lnTo>
                  <a:lnTo>
                    <a:pt x="72" y="96"/>
                  </a:lnTo>
                  <a:lnTo>
                    <a:pt x="72" y="108"/>
                  </a:lnTo>
                  <a:lnTo>
                    <a:pt x="72" y="126"/>
                  </a:lnTo>
                  <a:lnTo>
                    <a:pt x="6" y="126"/>
                  </a:lnTo>
                  <a:close/>
                </a:path>
              </a:pathLst>
            </a:custGeom>
            <a:solidFill>
              <a:srgbClr val="E1E1E1"/>
            </a:solidFill>
            <a:ln w="9525">
              <a:solidFill>
                <a:srgbClr val="000000"/>
              </a:solidFill>
              <a:round/>
              <a:headEnd/>
              <a:tailEnd/>
            </a:ln>
          </p:spPr>
          <p:txBody>
            <a:bodyPr/>
            <a:lstStyle/>
            <a:p>
              <a:pPr algn="ctr"/>
              <a:endParaRPr lang="en-US"/>
            </a:p>
          </p:txBody>
        </p:sp>
        <p:sp>
          <p:nvSpPr>
            <p:cNvPr id="21986" name="Freeform 503"/>
            <p:cNvSpPr>
              <a:spLocks/>
            </p:cNvSpPr>
            <p:nvPr/>
          </p:nvSpPr>
          <p:spPr bwMode="auto">
            <a:xfrm>
              <a:off x="2565" y="948"/>
              <a:ext cx="1291" cy="1"/>
            </a:xfrm>
            <a:custGeom>
              <a:avLst/>
              <a:gdLst>
                <a:gd name="T0" fmla="*/ 0 w 1435"/>
                <a:gd name="T1" fmla="*/ 0 h 1"/>
                <a:gd name="T2" fmla="*/ 1435 w 1435"/>
                <a:gd name="T3" fmla="*/ 0 h 1"/>
                <a:gd name="T4" fmla="*/ 0 w 1435"/>
                <a:gd name="T5" fmla="*/ 0 h 1"/>
                <a:gd name="T6" fmla="*/ 0 60000 65536"/>
                <a:gd name="T7" fmla="*/ 0 60000 65536"/>
                <a:gd name="T8" fmla="*/ 0 60000 65536"/>
                <a:gd name="T9" fmla="*/ 0 w 1435"/>
                <a:gd name="T10" fmla="*/ 0 h 1"/>
                <a:gd name="T11" fmla="*/ 1435 w 1435"/>
                <a:gd name="T12" fmla="*/ 1 h 1"/>
              </a:gdLst>
              <a:ahLst/>
              <a:cxnLst>
                <a:cxn ang="T6">
                  <a:pos x="T0" y="T1"/>
                </a:cxn>
                <a:cxn ang="T7">
                  <a:pos x="T2" y="T3"/>
                </a:cxn>
                <a:cxn ang="T8">
                  <a:pos x="T4" y="T5"/>
                </a:cxn>
              </a:cxnLst>
              <a:rect l="T9" t="T10" r="T11" b="T12"/>
              <a:pathLst>
                <a:path w="1435" h="1">
                  <a:moveTo>
                    <a:pt x="0" y="0"/>
                  </a:moveTo>
                  <a:lnTo>
                    <a:pt x="1435" y="0"/>
                  </a:lnTo>
                  <a:lnTo>
                    <a:pt x="0" y="0"/>
                  </a:lnTo>
                  <a:close/>
                </a:path>
              </a:pathLst>
            </a:custGeom>
            <a:solidFill>
              <a:srgbClr val="FF0000"/>
            </a:solidFill>
            <a:ln w="9525">
              <a:noFill/>
              <a:round/>
              <a:headEnd/>
              <a:tailEnd/>
            </a:ln>
          </p:spPr>
          <p:txBody>
            <a:bodyPr/>
            <a:lstStyle/>
            <a:p>
              <a:pPr algn="ctr"/>
              <a:endParaRPr lang="en-US"/>
            </a:p>
          </p:txBody>
        </p:sp>
        <p:sp>
          <p:nvSpPr>
            <p:cNvPr id="21987" name="Freeform 504"/>
            <p:cNvSpPr>
              <a:spLocks/>
            </p:cNvSpPr>
            <p:nvPr/>
          </p:nvSpPr>
          <p:spPr bwMode="auto">
            <a:xfrm>
              <a:off x="4513" y="2680"/>
              <a:ext cx="59" cy="74"/>
            </a:xfrm>
            <a:custGeom>
              <a:avLst/>
              <a:gdLst>
                <a:gd name="T0" fmla="*/ 36 w 66"/>
                <a:gd name="T1" fmla="*/ 66 h 66"/>
                <a:gd name="T2" fmla="*/ 54 w 66"/>
                <a:gd name="T3" fmla="*/ 54 h 66"/>
                <a:gd name="T4" fmla="*/ 66 w 66"/>
                <a:gd name="T5" fmla="*/ 36 h 66"/>
                <a:gd name="T6" fmla="*/ 54 w 66"/>
                <a:gd name="T7" fmla="*/ 12 h 66"/>
                <a:gd name="T8" fmla="*/ 36 w 66"/>
                <a:gd name="T9" fmla="*/ 0 h 66"/>
                <a:gd name="T10" fmla="*/ 12 w 66"/>
                <a:gd name="T11" fmla="*/ 12 h 66"/>
                <a:gd name="T12" fmla="*/ 0 w 66"/>
                <a:gd name="T13" fmla="*/ 36 h 66"/>
                <a:gd name="T14" fmla="*/ 12 w 66"/>
                <a:gd name="T15" fmla="*/ 54 h 66"/>
                <a:gd name="T16" fmla="*/ 36 w 66"/>
                <a:gd name="T17" fmla="*/ 66 h 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6"/>
                <a:gd name="T28" fmla="*/ 0 h 66"/>
                <a:gd name="T29" fmla="*/ 66 w 66"/>
                <a:gd name="T30" fmla="*/ 66 h 6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6" h="66">
                  <a:moveTo>
                    <a:pt x="36" y="66"/>
                  </a:moveTo>
                  <a:lnTo>
                    <a:pt x="54" y="54"/>
                  </a:lnTo>
                  <a:lnTo>
                    <a:pt x="66" y="36"/>
                  </a:lnTo>
                  <a:lnTo>
                    <a:pt x="54" y="12"/>
                  </a:lnTo>
                  <a:lnTo>
                    <a:pt x="36" y="0"/>
                  </a:lnTo>
                  <a:lnTo>
                    <a:pt x="12" y="12"/>
                  </a:lnTo>
                  <a:lnTo>
                    <a:pt x="0" y="36"/>
                  </a:lnTo>
                  <a:lnTo>
                    <a:pt x="12" y="54"/>
                  </a:lnTo>
                  <a:lnTo>
                    <a:pt x="36" y="66"/>
                  </a:lnTo>
                </a:path>
              </a:pathLst>
            </a:custGeom>
            <a:noFill/>
            <a:ln w="9525">
              <a:solidFill>
                <a:srgbClr val="800000"/>
              </a:solidFill>
              <a:round/>
              <a:headEnd/>
              <a:tailEnd/>
            </a:ln>
          </p:spPr>
          <p:txBody>
            <a:bodyPr/>
            <a:lstStyle/>
            <a:p>
              <a:pPr algn="ctr"/>
              <a:endParaRPr lang="en-US"/>
            </a:p>
          </p:txBody>
        </p:sp>
        <p:sp>
          <p:nvSpPr>
            <p:cNvPr id="21988" name="Freeform 505"/>
            <p:cNvSpPr>
              <a:spLocks/>
            </p:cNvSpPr>
            <p:nvPr/>
          </p:nvSpPr>
          <p:spPr bwMode="auto">
            <a:xfrm>
              <a:off x="1881" y="2329"/>
              <a:ext cx="59" cy="61"/>
            </a:xfrm>
            <a:custGeom>
              <a:avLst/>
              <a:gdLst>
                <a:gd name="T0" fmla="*/ 30 w 66"/>
                <a:gd name="T1" fmla="*/ 54 h 54"/>
                <a:gd name="T2" fmla="*/ 36 w 66"/>
                <a:gd name="T3" fmla="*/ 54 h 54"/>
                <a:gd name="T4" fmla="*/ 54 w 66"/>
                <a:gd name="T5" fmla="*/ 48 h 54"/>
                <a:gd name="T6" fmla="*/ 66 w 66"/>
                <a:gd name="T7" fmla="*/ 30 h 54"/>
                <a:gd name="T8" fmla="*/ 54 w 66"/>
                <a:gd name="T9" fmla="*/ 6 h 54"/>
                <a:gd name="T10" fmla="*/ 36 w 66"/>
                <a:gd name="T11" fmla="*/ 0 h 54"/>
                <a:gd name="T12" fmla="*/ 30 w 66"/>
                <a:gd name="T13" fmla="*/ 0 h 54"/>
                <a:gd name="T14" fmla="*/ 12 w 66"/>
                <a:gd name="T15" fmla="*/ 6 h 54"/>
                <a:gd name="T16" fmla="*/ 0 w 66"/>
                <a:gd name="T17" fmla="*/ 30 h 54"/>
                <a:gd name="T18" fmla="*/ 12 w 66"/>
                <a:gd name="T19" fmla="*/ 48 h 54"/>
                <a:gd name="T20" fmla="*/ 30 w 66"/>
                <a:gd name="T21" fmla="*/ 54 h 5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6"/>
                <a:gd name="T34" fmla="*/ 0 h 54"/>
                <a:gd name="T35" fmla="*/ 66 w 66"/>
                <a:gd name="T36" fmla="*/ 54 h 5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6" h="54">
                  <a:moveTo>
                    <a:pt x="30" y="54"/>
                  </a:moveTo>
                  <a:lnTo>
                    <a:pt x="36" y="54"/>
                  </a:lnTo>
                  <a:lnTo>
                    <a:pt x="54" y="48"/>
                  </a:lnTo>
                  <a:lnTo>
                    <a:pt x="66" y="30"/>
                  </a:lnTo>
                  <a:lnTo>
                    <a:pt x="54" y="6"/>
                  </a:lnTo>
                  <a:lnTo>
                    <a:pt x="36" y="0"/>
                  </a:lnTo>
                  <a:lnTo>
                    <a:pt x="30" y="0"/>
                  </a:lnTo>
                  <a:lnTo>
                    <a:pt x="12" y="6"/>
                  </a:lnTo>
                  <a:lnTo>
                    <a:pt x="0" y="30"/>
                  </a:lnTo>
                  <a:lnTo>
                    <a:pt x="12" y="48"/>
                  </a:lnTo>
                  <a:lnTo>
                    <a:pt x="30" y="54"/>
                  </a:lnTo>
                </a:path>
              </a:pathLst>
            </a:custGeom>
            <a:noFill/>
            <a:ln w="9525">
              <a:solidFill>
                <a:srgbClr val="800000"/>
              </a:solidFill>
              <a:round/>
              <a:headEnd/>
              <a:tailEnd/>
            </a:ln>
          </p:spPr>
          <p:txBody>
            <a:bodyPr/>
            <a:lstStyle/>
            <a:p>
              <a:pPr algn="ctr"/>
              <a:endParaRPr lang="en-US"/>
            </a:p>
          </p:txBody>
        </p:sp>
        <p:sp>
          <p:nvSpPr>
            <p:cNvPr id="21989" name="Freeform 506"/>
            <p:cNvSpPr>
              <a:spLocks/>
            </p:cNvSpPr>
            <p:nvPr/>
          </p:nvSpPr>
          <p:spPr bwMode="auto">
            <a:xfrm>
              <a:off x="1770" y="2466"/>
              <a:ext cx="21" cy="20"/>
            </a:xfrm>
            <a:custGeom>
              <a:avLst/>
              <a:gdLst>
                <a:gd name="T0" fmla="*/ 24 w 24"/>
                <a:gd name="T1" fmla="*/ 6 h 18"/>
                <a:gd name="T2" fmla="*/ 12 w 24"/>
                <a:gd name="T3" fmla="*/ 0 h 18"/>
                <a:gd name="T4" fmla="*/ 0 w 24"/>
                <a:gd name="T5" fmla="*/ 0 h 18"/>
                <a:gd name="T6" fmla="*/ 0 w 24"/>
                <a:gd name="T7" fmla="*/ 18 h 18"/>
                <a:gd name="T8" fmla="*/ 12 w 24"/>
                <a:gd name="T9" fmla="*/ 18 h 18"/>
                <a:gd name="T10" fmla="*/ 24 w 24"/>
                <a:gd name="T11" fmla="*/ 6 h 18"/>
                <a:gd name="T12" fmla="*/ 0 60000 65536"/>
                <a:gd name="T13" fmla="*/ 0 60000 65536"/>
                <a:gd name="T14" fmla="*/ 0 60000 65536"/>
                <a:gd name="T15" fmla="*/ 0 60000 65536"/>
                <a:gd name="T16" fmla="*/ 0 60000 65536"/>
                <a:gd name="T17" fmla="*/ 0 60000 65536"/>
                <a:gd name="T18" fmla="*/ 0 w 24"/>
                <a:gd name="T19" fmla="*/ 0 h 18"/>
                <a:gd name="T20" fmla="*/ 24 w 24"/>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24" h="18">
                  <a:moveTo>
                    <a:pt x="24" y="6"/>
                  </a:moveTo>
                  <a:lnTo>
                    <a:pt x="12" y="0"/>
                  </a:lnTo>
                  <a:lnTo>
                    <a:pt x="0" y="0"/>
                  </a:lnTo>
                  <a:lnTo>
                    <a:pt x="0" y="18"/>
                  </a:lnTo>
                  <a:lnTo>
                    <a:pt x="12" y="18"/>
                  </a:lnTo>
                  <a:lnTo>
                    <a:pt x="24" y="6"/>
                  </a:lnTo>
                  <a:close/>
                </a:path>
              </a:pathLst>
            </a:custGeom>
            <a:noFill/>
            <a:ln w="9525">
              <a:solidFill>
                <a:srgbClr val="800000"/>
              </a:solidFill>
              <a:round/>
              <a:headEnd/>
              <a:tailEnd/>
            </a:ln>
          </p:spPr>
          <p:txBody>
            <a:bodyPr/>
            <a:lstStyle/>
            <a:p>
              <a:pPr algn="ctr"/>
              <a:endParaRPr lang="en-US"/>
            </a:p>
          </p:txBody>
        </p:sp>
        <p:sp>
          <p:nvSpPr>
            <p:cNvPr id="21990" name="Freeform 507"/>
            <p:cNvSpPr>
              <a:spLocks/>
            </p:cNvSpPr>
            <p:nvPr/>
          </p:nvSpPr>
          <p:spPr bwMode="auto">
            <a:xfrm>
              <a:off x="3148" y="1779"/>
              <a:ext cx="27" cy="35"/>
            </a:xfrm>
            <a:custGeom>
              <a:avLst/>
              <a:gdLst>
                <a:gd name="T0" fmla="*/ 5 w 27"/>
                <a:gd name="T1" fmla="*/ 1 h 35"/>
                <a:gd name="T2" fmla="*/ 5 w 27"/>
                <a:gd name="T3" fmla="*/ 8 h 35"/>
                <a:gd name="T4" fmla="*/ 5 w 27"/>
                <a:gd name="T5" fmla="*/ 1 h 35"/>
                <a:gd name="T6" fmla="*/ 0 w 27"/>
                <a:gd name="T7" fmla="*/ 8 h 35"/>
                <a:gd name="T8" fmla="*/ 0 w 27"/>
                <a:gd name="T9" fmla="*/ 8 h 35"/>
                <a:gd name="T10" fmla="*/ 0 w 27"/>
                <a:gd name="T11" fmla="*/ 15 h 35"/>
                <a:gd name="T12" fmla="*/ 0 w 27"/>
                <a:gd name="T13" fmla="*/ 21 h 35"/>
                <a:gd name="T14" fmla="*/ 0 w 27"/>
                <a:gd name="T15" fmla="*/ 21 h 35"/>
                <a:gd name="T16" fmla="*/ 11 w 27"/>
                <a:gd name="T17" fmla="*/ 28 h 35"/>
                <a:gd name="T18" fmla="*/ 11 w 27"/>
                <a:gd name="T19" fmla="*/ 35 h 35"/>
                <a:gd name="T20" fmla="*/ 16 w 27"/>
                <a:gd name="T21" fmla="*/ 21 h 35"/>
                <a:gd name="T22" fmla="*/ 20 w 27"/>
                <a:gd name="T23" fmla="*/ 16 h 35"/>
                <a:gd name="T24" fmla="*/ 27 w 27"/>
                <a:gd name="T25" fmla="*/ 21 h 35"/>
                <a:gd name="T26" fmla="*/ 17 w 27"/>
                <a:gd name="T27" fmla="*/ 12 h 35"/>
                <a:gd name="T28" fmla="*/ 12 w 27"/>
                <a:gd name="T29" fmla="*/ 6 h 35"/>
                <a:gd name="T30" fmla="*/ 11 w 27"/>
                <a:gd name="T31" fmla="*/ 0 h 35"/>
                <a:gd name="T32" fmla="*/ 5 w 27"/>
                <a:gd name="T33" fmla="*/ 1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7"/>
                <a:gd name="T52" fmla="*/ 0 h 35"/>
                <a:gd name="T53" fmla="*/ 27 w 27"/>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7" h="35">
                  <a:moveTo>
                    <a:pt x="5" y="1"/>
                  </a:moveTo>
                  <a:lnTo>
                    <a:pt x="5" y="8"/>
                  </a:lnTo>
                  <a:lnTo>
                    <a:pt x="5" y="1"/>
                  </a:lnTo>
                  <a:lnTo>
                    <a:pt x="0" y="8"/>
                  </a:lnTo>
                  <a:lnTo>
                    <a:pt x="0" y="15"/>
                  </a:lnTo>
                  <a:lnTo>
                    <a:pt x="0" y="21"/>
                  </a:lnTo>
                  <a:lnTo>
                    <a:pt x="11" y="28"/>
                  </a:lnTo>
                  <a:lnTo>
                    <a:pt x="11" y="35"/>
                  </a:lnTo>
                  <a:lnTo>
                    <a:pt x="16" y="21"/>
                  </a:lnTo>
                  <a:lnTo>
                    <a:pt x="20" y="16"/>
                  </a:lnTo>
                  <a:lnTo>
                    <a:pt x="27" y="21"/>
                  </a:lnTo>
                  <a:lnTo>
                    <a:pt x="17" y="12"/>
                  </a:lnTo>
                  <a:lnTo>
                    <a:pt x="12" y="6"/>
                  </a:lnTo>
                  <a:lnTo>
                    <a:pt x="11" y="0"/>
                  </a:lnTo>
                  <a:lnTo>
                    <a:pt x="5" y="1"/>
                  </a:lnTo>
                  <a:close/>
                </a:path>
              </a:pathLst>
            </a:custGeom>
            <a:solidFill>
              <a:srgbClr val="6F73BF"/>
            </a:solidFill>
            <a:ln w="9525">
              <a:solidFill>
                <a:srgbClr val="000000"/>
              </a:solidFill>
              <a:round/>
              <a:headEnd/>
              <a:tailEnd/>
            </a:ln>
          </p:spPr>
          <p:txBody>
            <a:bodyPr/>
            <a:lstStyle/>
            <a:p>
              <a:pPr algn="ctr"/>
              <a:endParaRPr lang="en-US"/>
            </a:p>
          </p:txBody>
        </p:sp>
        <p:sp>
          <p:nvSpPr>
            <p:cNvPr id="21991" name="Freeform 508"/>
            <p:cNvSpPr>
              <a:spLocks/>
            </p:cNvSpPr>
            <p:nvPr/>
          </p:nvSpPr>
          <p:spPr bwMode="auto">
            <a:xfrm>
              <a:off x="3151" y="1727"/>
              <a:ext cx="65" cy="87"/>
            </a:xfrm>
            <a:custGeom>
              <a:avLst/>
              <a:gdLst>
                <a:gd name="T0" fmla="*/ 11 w 65"/>
                <a:gd name="T1" fmla="*/ 19 h 87"/>
                <a:gd name="T2" fmla="*/ 11 w 65"/>
                <a:gd name="T3" fmla="*/ 19 h 87"/>
                <a:gd name="T4" fmla="*/ 5 w 65"/>
                <a:gd name="T5" fmla="*/ 19 h 87"/>
                <a:gd name="T6" fmla="*/ 5 w 65"/>
                <a:gd name="T7" fmla="*/ 26 h 87"/>
                <a:gd name="T8" fmla="*/ 11 w 65"/>
                <a:gd name="T9" fmla="*/ 26 h 87"/>
                <a:gd name="T10" fmla="*/ 11 w 65"/>
                <a:gd name="T11" fmla="*/ 26 h 87"/>
                <a:gd name="T12" fmla="*/ 5 w 65"/>
                <a:gd name="T13" fmla="*/ 33 h 87"/>
                <a:gd name="T14" fmla="*/ 5 w 65"/>
                <a:gd name="T15" fmla="*/ 33 h 87"/>
                <a:gd name="T16" fmla="*/ 5 w 65"/>
                <a:gd name="T17" fmla="*/ 40 h 87"/>
                <a:gd name="T18" fmla="*/ 11 w 65"/>
                <a:gd name="T19" fmla="*/ 40 h 87"/>
                <a:gd name="T20" fmla="*/ 16 w 65"/>
                <a:gd name="T21" fmla="*/ 46 h 87"/>
                <a:gd name="T22" fmla="*/ 11 w 65"/>
                <a:gd name="T23" fmla="*/ 46 h 87"/>
                <a:gd name="T24" fmla="*/ 11 w 65"/>
                <a:gd name="T25" fmla="*/ 53 h 87"/>
                <a:gd name="T26" fmla="*/ 11 w 65"/>
                <a:gd name="T27" fmla="*/ 53 h 87"/>
                <a:gd name="T28" fmla="*/ 13 w 65"/>
                <a:gd name="T29" fmla="*/ 64 h 87"/>
                <a:gd name="T30" fmla="*/ 17 w 65"/>
                <a:gd name="T31" fmla="*/ 69 h 87"/>
                <a:gd name="T32" fmla="*/ 20 w 65"/>
                <a:gd name="T33" fmla="*/ 70 h 87"/>
                <a:gd name="T34" fmla="*/ 22 w 65"/>
                <a:gd name="T35" fmla="*/ 73 h 87"/>
                <a:gd name="T36" fmla="*/ 22 w 65"/>
                <a:gd name="T37" fmla="*/ 78 h 87"/>
                <a:gd name="T38" fmla="*/ 20 w 65"/>
                <a:gd name="T39" fmla="*/ 73 h 87"/>
                <a:gd name="T40" fmla="*/ 27 w 65"/>
                <a:gd name="T41" fmla="*/ 80 h 87"/>
                <a:gd name="T42" fmla="*/ 33 w 65"/>
                <a:gd name="T43" fmla="*/ 87 h 87"/>
                <a:gd name="T44" fmla="*/ 38 w 65"/>
                <a:gd name="T45" fmla="*/ 87 h 87"/>
                <a:gd name="T46" fmla="*/ 38 w 65"/>
                <a:gd name="T47" fmla="*/ 87 h 87"/>
                <a:gd name="T48" fmla="*/ 43 w 65"/>
                <a:gd name="T49" fmla="*/ 87 h 87"/>
                <a:gd name="T50" fmla="*/ 43 w 65"/>
                <a:gd name="T51" fmla="*/ 87 h 87"/>
                <a:gd name="T52" fmla="*/ 49 w 65"/>
                <a:gd name="T53" fmla="*/ 87 h 87"/>
                <a:gd name="T54" fmla="*/ 49 w 65"/>
                <a:gd name="T55" fmla="*/ 87 h 87"/>
                <a:gd name="T56" fmla="*/ 54 w 65"/>
                <a:gd name="T57" fmla="*/ 80 h 87"/>
                <a:gd name="T58" fmla="*/ 54 w 65"/>
                <a:gd name="T59" fmla="*/ 80 h 87"/>
                <a:gd name="T60" fmla="*/ 65 w 65"/>
                <a:gd name="T61" fmla="*/ 67 h 87"/>
                <a:gd name="T62" fmla="*/ 54 w 65"/>
                <a:gd name="T63" fmla="*/ 53 h 87"/>
                <a:gd name="T64" fmla="*/ 60 w 65"/>
                <a:gd name="T65" fmla="*/ 40 h 87"/>
                <a:gd name="T66" fmla="*/ 54 w 65"/>
                <a:gd name="T67" fmla="*/ 33 h 87"/>
                <a:gd name="T68" fmla="*/ 49 w 65"/>
                <a:gd name="T69" fmla="*/ 33 h 87"/>
                <a:gd name="T70" fmla="*/ 49 w 65"/>
                <a:gd name="T71" fmla="*/ 33 h 87"/>
                <a:gd name="T72" fmla="*/ 38 w 65"/>
                <a:gd name="T73" fmla="*/ 26 h 87"/>
                <a:gd name="T74" fmla="*/ 22 w 65"/>
                <a:gd name="T75" fmla="*/ 0 h 87"/>
                <a:gd name="T76" fmla="*/ 0 w 65"/>
                <a:gd name="T77" fmla="*/ 6 h 87"/>
                <a:gd name="T78" fmla="*/ 0 w 65"/>
                <a:gd name="T79" fmla="*/ 12 h 87"/>
                <a:gd name="T80" fmla="*/ 5 w 65"/>
                <a:gd name="T81" fmla="*/ 12 h 87"/>
                <a:gd name="T82" fmla="*/ 0 w 65"/>
                <a:gd name="T83" fmla="*/ 12 h 87"/>
                <a:gd name="T84" fmla="*/ 5 w 65"/>
                <a:gd name="T85" fmla="*/ 19 h 87"/>
                <a:gd name="T86" fmla="*/ 11 w 65"/>
                <a:gd name="T87" fmla="*/ 19 h 8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5"/>
                <a:gd name="T133" fmla="*/ 0 h 87"/>
                <a:gd name="T134" fmla="*/ 65 w 65"/>
                <a:gd name="T135" fmla="*/ 87 h 8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5" h="87">
                  <a:moveTo>
                    <a:pt x="11" y="19"/>
                  </a:moveTo>
                  <a:lnTo>
                    <a:pt x="11" y="19"/>
                  </a:lnTo>
                  <a:lnTo>
                    <a:pt x="5" y="19"/>
                  </a:lnTo>
                  <a:lnTo>
                    <a:pt x="5" y="26"/>
                  </a:lnTo>
                  <a:lnTo>
                    <a:pt x="11" y="26"/>
                  </a:lnTo>
                  <a:lnTo>
                    <a:pt x="5" y="33"/>
                  </a:lnTo>
                  <a:lnTo>
                    <a:pt x="5" y="40"/>
                  </a:lnTo>
                  <a:lnTo>
                    <a:pt x="11" y="40"/>
                  </a:lnTo>
                  <a:lnTo>
                    <a:pt x="16" y="46"/>
                  </a:lnTo>
                  <a:lnTo>
                    <a:pt x="11" y="46"/>
                  </a:lnTo>
                  <a:lnTo>
                    <a:pt x="11" y="53"/>
                  </a:lnTo>
                  <a:lnTo>
                    <a:pt x="13" y="64"/>
                  </a:lnTo>
                  <a:lnTo>
                    <a:pt x="17" y="69"/>
                  </a:lnTo>
                  <a:lnTo>
                    <a:pt x="20" y="70"/>
                  </a:lnTo>
                  <a:lnTo>
                    <a:pt x="22" y="73"/>
                  </a:lnTo>
                  <a:lnTo>
                    <a:pt x="22" y="78"/>
                  </a:lnTo>
                  <a:lnTo>
                    <a:pt x="20" y="73"/>
                  </a:lnTo>
                  <a:lnTo>
                    <a:pt x="27" y="80"/>
                  </a:lnTo>
                  <a:lnTo>
                    <a:pt x="33" y="87"/>
                  </a:lnTo>
                  <a:lnTo>
                    <a:pt x="38" y="87"/>
                  </a:lnTo>
                  <a:lnTo>
                    <a:pt x="43" y="87"/>
                  </a:lnTo>
                  <a:lnTo>
                    <a:pt x="49" y="87"/>
                  </a:lnTo>
                  <a:lnTo>
                    <a:pt x="54" y="80"/>
                  </a:lnTo>
                  <a:lnTo>
                    <a:pt x="65" y="67"/>
                  </a:lnTo>
                  <a:lnTo>
                    <a:pt x="54" y="53"/>
                  </a:lnTo>
                  <a:lnTo>
                    <a:pt x="60" y="40"/>
                  </a:lnTo>
                  <a:lnTo>
                    <a:pt x="54" y="33"/>
                  </a:lnTo>
                  <a:lnTo>
                    <a:pt x="49" y="33"/>
                  </a:lnTo>
                  <a:lnTo>
                    <a:pt x="38" y="26"/>
                  </a:lnTo>
                  <a:lnTo>
                    <a:pt x="22" y="0"/>
                  </a:lnTo>
                  <a:lnTo>
                    <a:pt x="0" y="6"/>
                  </a:lnTo>
                  <a:lnTo>
                    <a:pt x="0" y="12"/>
                  </a:lnTo>
                  <a:lnTo>
                    <a:pt x="5" y="12"/>
                  </a:lnTo>
                  <a:lnTo>
                    <a:pt x="0" y="12"/>
                  </a:lnTo>
                  <a:lnTo>
                    <a:pt x="5" y="19"/>
                  </a:lnTo>
                  <a:lnTo>
                    <a:pt x="11" y="19"/>
                  </a:lnTo>
                  <a:close/>
                </a:path>
              </a:pathLst>
            </a:custGeom>
            <a:solidFill>
              <a:srgbClr val="6F73BF"/>
            </a:solidFill>
            <a:ln w="9525">
              <a:solidFill>
                <a:srgbClr val="000000"/>
              </a:solidFill>
              <a:round/>
              <a:headEnd/>
              <a:tailEnd/>
            </a:ln>
          </p:spPr>
          <p:txBody>
            <a:bodyPr/>
            <a:lstStyle/>
            <a:p>
              <a:pPr algn="ctr"/>
              <a:endParaRPr lang="en-US"/>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a:xfrm>
            <a:off x="2039938" y="908050"/>
            <a:ext cx="6924675" cy="1682750"/>
          </a:xfrm>
        </p:spPr>
        <p:txBody>
          <a:bodyPr/>
          <a:lstStyle/>
          <a:p>
            <a:pPr algn="r"/>
            <a:r>
              <a:rPr lang="en-US" smtClean="0"/>
              <a:t>Geographical Indications</a:t>
            </a:r>
            <a:br>
              <a:rPr lang="en-US" smtClean="0"/>
            </a:br>
            <a:r>
              <a:rPr lang="en-US" sz="2800" smtClean="0"/>
              <a:t>- subject-matter of protection</a:t>
            </a:r>
            <a:endParaRPr lang="en-US" smtClean="0"/>
          </a:p>
        </p:txBody>
      </p:sp>
      <p:sp>
        <p:nvSpPr>
          <p:cNvPr id="22530" name="Rectangle 3"/>
          <p:cNvSpPr>
            <a:spLocks noGrp="1" noChangeArrowheads="1"/>
          </p:cNvSpPr>
          <p:nvPr>
            <p:ph type="body" idx="1"/>
          </p:nvPr>
        </p:nvSpPr>
        <p:spPr>
          <a:xfrm>
            <a:off x="971550" y="2590800"/>
            <a:ext cx="7993063" cy="3810000"/>
          </a:xfrm>
        </p:spPr>
        <p:txBody>
          <a:bodyPr/>
          <a:lstStyle/>
          <a:p>
            <a:pPr algn="r">
              <a:buFontTx/>
              <a:buNone/>
            </a:pPr>
            <a:r>
              <a:rPr lang="en-US" sz="2000" u="sng" smtClean="0">
                <a:solidFill>
                  <a:srgbClr val="0033CC"/>
                </a:solidFill>
              </a:rPr>
              <a:t>Indication of a Connection between Characteristics of Products and their Geographical Origin</a:t>
            </a:r>
            <a:endParaRPr lang="en-US" sz="2000" smtClean="0">
              <a:solidFill>
                <a:srgbClr val="0033CC"/>
              </a:solidFill>
            </a:endParaRPr>
          </a:p>
          <a:p>
            <a:pPr>
              <a:buFontTx/>
              <a:buNone/>
            </a:pPr>
            <a:endParaRPr lang="en-US" sz="2000" smtClean="0">
              <a:solidFill>
                <a:srgbClr val="CC6600"/>
              </a:solidFill>
            </a:endParaRPr>
          </a:p>
          <a:p>
            <a:pPr algn="r"/>
            <a:r>
              <a:rPr lang="en-US" sz="1800" smtClean="0">
                <a:solidFill>
                  <a:srgbClr val="CC6600"/>
                </a:solidFill>
              </a:rPr>
              <a:t>Informs consumers of the uniqueness of the products derived from this connection (</a:t>
            </a:r>
            <a:r>
              <a:rPr lang="en-US" sz="1800" smtClean="0">
                <a:solidFill>
                  <a:schemeClr val="tx2"/>
                </a:solidFill>
              </a:rPr>
              <a:t>typicality</a:t>
            </a:r>
            <a:r>
              <a:rPr lang="en-US" sz="1800" smtClean="0">
                <a:solidFill>
                  <a:srgbClr val="CC6600"/>
                </a:solidFill>
              </a:rPr>
              <a:t>)</a:t>
            </a:r>
          </a:p>
          <a:p>
            <a:pPr algn="r"/>
            <a:r>
              <a:rPr lang="en-US" sz="1800" smtClean="0">
                <a:solidFill>
                  <a:srgbClr val="CC6600"/>
                </a:solidFill>
              </a:rPr>
              <a:t>Represents the collective goodwill derived from this uniqueness (</a:t>
            </a:r>
            <a:r>
              <a:rPr lang="en-US" sz="1800" smtClean="0">
                <a:solidFill>
                  <a:schemeClr val="tx2"/>
                </a:solidFill>
              </a:rPr>
              <a:t>reputation</a:t>
            </a:r>
            <a:r>
              <a:rPr lang="en-US" sz="1800" smtClean="0">
                <a:solidFill>
                  <a:srgbClr val="CC6600"/>
                </a:solidFill>
              </a:rPr>
              <a:t>)</a:t>
            </a:r>
          </a:p>
          <a:p>
            <a:pPr algn="r"/>
            <a:r>
              <a:rPr lang="en-US" sz="1800" smtClean="0">
                <a:solidFill>
                  <a:srgbClr val="0033CC"/>
                </a:solidFill>
              </a:rPr>
              <a:t>Value-added</a:t>
            </a:r>
            <a:endParaRPr lang="en-US" sz="1800" smtClean="0">
              <a:solidFill>
                <a:srgbClr val="CC6600"/>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re 1"/>
          <p:cNvSpPr>
            <a:spLocks noGrp="1"/>
          </p:cNvSpPr>
          <p:nvPr>
            <p:ph type="title" idx="4294967295"/>
          </p:nvPr>
        </p:nvSpPr>
        <p:spPr>
          <a:xfrm>
            <a:off x="468313" y="260350"/>
            <a:ext cx="8229600" cy="533400"/>
          </a:xfrm>
        </p:spPr>
        <p:txBody>
          <a:bodyPr/>
          <a:lstStyle/>
          <a:p>
            <a:pPr eaLnBrk="1" hangingPunct="1">
              <a:defRPr/>
            </a:pPr>
            <a:r>
              <a:rPr lang="fr-FR" sz="2800" b="1" smtClean="0">
                <a:solidFill>
                  <a:srgbClr val="0000FF"/>
                </a:solidFill>
                <a:effectLst>
                  <a:outerShdw blurRad="38100" dist="38100" dir="2700000" algn="tl">
                    <a:srgbClr val="C0C0C0"/>
                  </a:outerShdw>
                </a:effectLst>
                <a:ea typeface="ＭＳ Ｐゴシック" pitchFamily="34" charset="-128"/>
                <a:cs typeface="+mj-cs"/>
              </a:rPr>
              <a:t>Distinctive Signs</a:t>
            </a:r>
          </a:p>
        </p:txBody>
      </p:sp>
      <p:sp>
        <p:nvSpPr>
          <p:cNvPr id="24578" name="Espace réservé du contenu 2"/>
          <p:cNvSpPr>
            <a:spLocks noGrp="1"/>
          </p:cNvSpPr>
          <p:nvPr>
            <p:ph idx="4294967295"/>
          </p:nvPr>
        </p:nvSpPr>
        <p:spPr>
          <a:xfrm>
            <a:off x="228600" y="1371600"/>
            <a:ext cx="8915400" cy="5297488"/>
          </a:xfrm>
        </p:spPr>
        <p:txBody>
          <a:bodyPr/>
          <a:lstStyle/>
          <a:p>
            <a:pPr eaLnBrk="1" hangingPunct="1"/>
            <a:r>
              <a:rPr lang="fr-FR" smtClean="0"/>
              <a:t>Distinctive Signs for </a:t>
            </a:r>
            <a:r>
              <a:rPr lang="fr-FR" b="1" smtClean="0">
                <a:solidFill>
                  <a:srgbClr val="0066FF"/>
                </a:solidFill>
              </a:rPr>
              <a:t>Individual </a:t>
            </a:r>
            <a:r>
              <a:rPr lang="fr-FR" smtClean="0"/>
              <a:t>Use</a:t>
            </a:r>
          </a:p>
          <a:p>
            <a:pPr lvl="1" eaLnBrk="1" hangingPunct="1"/>
            <a:r>
              <a:rPr lang="fr-FR" smtClean="0"/>
              <a:t>Trademarks (goods &amp; services)</a:t>
            </a:r>
          </a:p>
          <a:p>
            <a:pPr lvl="1" eaLnBrk="1" hangingPunct="1"/>
            <a:endParaRPr lang="fr-FR" smtClean="0"/>
          </a:p>
          <a:p>
            <a:pPr lvl="1" eaLnBrk="1" hangingPunct="1">
              <a:buFontTx/>
              <a:buNone/>
            </a:pPr>
            <a:endParaRPr lang="fr-FR" smtClean="0"/>
          </a:p>
          <a:p>
            <a:pPr eaLnBrk="1" hangingPunct="1"/>
            <a:r>
              <a:rPr lang="fr-FR" smtClean="0"/>
              <a:t>Distinctive Signs for </a:t>
            </a:r>
            <a:r>
              <a:rPr lang="fr-FR" b="1" smtClean="0">
                <a:solidFill>
                  <a:srgbClr val="0066FF"/>
                </a:solidFill>
              </a:rPr>
              <a:t>Collective</a:t>
            </a:r>
            <a:r>
              <a:rPr lang="fr-FR" smtClean="0"/>
              <a:t> Use</a:t>
            </a:r>
          </a:p>
          <a:p>
            <a:pPr lvl="1" eaLnBrk="1" hangingPunct="1"/>
            <a:r>
              <a:rPr lang="fr-FR" smtClean="0"/>
              <a:t>Collective marks</a:t>
            </a:r>
          </a:p>
          <a:p>
            <a:pPr lvl="1" eaLnBrk="1" hangingPunct="1"/>
            <a:r>
              <a:rPr lang="fr-FR" smtClean="0"/>
              <a:t>Certification marks</a:t>
            </a:r>
          </a:p>
          <a:p>
            <a:pPr lvl="1" eaLnBrk="1" hangingPunct="1"/>
            <a:r>
              <a:rPr lang="fr-FR" smtClean="0"/>
              <a:t>Geographical indications</a:t>
            </a:r>
          </a:p>
          <a:p>
            <a:pPr lvl="1" eaLnBrk="1" hangingPunct="1"/>
            <a:r>
              <a:rPr lang="fr-FR" smtClean="0"/>
              <a:t>Appellations of origin</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179388" y="476250"/>
            <a:ext cx="8686800" cy="431800"/>
          </a:xfrm>
        </p:spPr>
        <p:txBody>
          <a:bodyPr/>
          <a:lstStyle/>
          <a:p>
            <a:pPr eaLnBrk="1" hangingPunct="1">
              <a:defRPr/>
            </a:pPr>
            <a:r>
              <a:rPr lang="fr-CH" sz="2400" b="1" smtClean="0">
                <a:solidFill>
                  <a:srgbClr val="0000FF"/>
                </a:solidFill>
                <a:effectLst>
                  <a:outerShdw blurRad="38100" dist="38100" dir="2700000" algn="tl">
                    <a:srgbClr val="C0C0C0"/>
                  </a:outerShdw>
                </a:effectLst>
              </a:rPr>
              <a:t>The Madrid Protocol</a:t>
            </a:r>
            <a:endParaRPr lang="en-US" sz="2400" b="1" smtClean="0">
              <a:solidFill>
                <a:srgbClr val="0000FF"/>
              </a:solidFill>
              <a:effectLst>
                <a:outerShdw blurRad="38100" dist="38100" dir="2700000" algn="tl">
                  <a:srgbClr val="C0C0C0"/>
                </a:outerShdw>
              </a:effectLst>
            </a:endParaRPr>
          </a:p>
        </p:txBody>
      </p:sp>
      <p:sp>
        <p:nvSpPr>
          <p:cNvPr id="26626" name="Rectangle 3"/>
          <p:cNvSpPr>
            <a:spLocks noGrp="1" noChangeArrowheads="1"/>
          </p:cNvSpPr>
          <p:nvPr>
            <p:ph type="body" idx="4294967295"/>
          </p:nvPr>
        </p:nvSpPr>
        <p:spPr>
          <a:xfrm>
            <a:off x="250825" y="1341438"/>
            <a:ext cx="8642350" cy="4751387"/>
          </a:xfrm>
        </p:spPr>
        <p:txBody>
          <a:bodyPr/>
          <a:lstStyle/>
          <a:p>
            <a:pPr eaLnBrk="1" hangingPunct="1"/>
            <a:r>
              <a:rPr lang="fr-FR" sz="2000" b="1" smtClean="0"/>
              <a:t>Aim</a:t>
            </a:r>
            <a:r>
              <a:rPr lang="fr-FR" sz="2000" smtClean="0"/>
              <a:t>:  to facilitate the international protection of trademarks, collective marks and certification marks through a </a:t>
            </a:r>
            <a:r>
              <a:rPr lang="fr-FR" sz="2000" b="1" smtClean="0"/>
              <a:t>single </a:t>
            </a:r>
            <a:r>
              <a:rPr lang="fr-FR" sz="2000" b="1" smtClean="0">
                <a:solidFill>
                  <a:srgbClr val="0066FF"/>
                </a:solidFill>
              </a:rPr>
              <a:t>notification </a:t>
            </a:r>
            <a:r>
              <a:rPr lang="fr-FR" sz="2000" smtClean="0"/>
              <a:t>and </a:t>
            </a:r>
            <a:r>
              <a:rPr lang="fr-FR" sz="2000" b="1" smtClean="0">
                <a:solidFill>
                  <a:srgbClr val="0066FF"/>
                </a:solidFill>
              </a:rPr>
              <a:t>registration </a:t>
            </a:r>
            <a:r>
              <a:rPr lang="fr-FR" sz="2000" b="1" smtClean="0"/>
              <a:t>procedure</a:t>
            </a:r>
            <a:r>
              <a:rPr lang="fr-FR" sz="2000" smtClean="0"/>
              <a:t>  </a:t>
            </a:r>
          </a:p>
          <a:p>
            <a:pPr eaLnBrk="1" hangingPunct="1">
              <a:buFontTx/>
              <a:buNone/>
            </a:pPr>
            <a:endParaRPr lang="fr-FR" sz="2000" smtClean="0"/>
          </a:p>
          <a:p>
            <a:pPr eaLnBrk="1" hangingPunct="1"/>
            <a:r>
              <a:rPr lang="fr-FR" sz="2000" b="1" smtClean="0">
                <a:solidFill>
                  <a:srgbClr val="0066FF"/>
                </a:solidFill>
              </a:rPr>
              <a:t>Participation</a:t>
            </a:r>
            <a:r>
              <a:rPr lang="fr-FR" sz="2000" smtClean="0"/>
              <a:t>:  any country party to the </a:t>
            </a:r>
            <a:r>
              <a:rPr lang="fr-FR" sz="2000" b="1" smtClean="0"/>
              <a:t>Paris Convention</a:t>
            </a:r>
            <a:r>
              <a:rPr lang="fr-FR" sz="2000" smtClean="0"/>
              <a:t> may accede</a:t>
            </a:r>
          </a:p>
          <a:p>
            <a:pPr eaLnBrk="1" hangingPunct="1">
              <a:buFontTx/>
              <a:buNone/>
            </a:pPr>
            <a:endParaRPr lang="fr-FR" sz="2000" b="1" smtClean="0">
              <a:solidFill>
                <a:srgbClr val="0066FF"/>
              </a:solidFill>
            </a:endParaRPr>
          </a:p>
          <a:p>
            <a:pPr eaLnBrk="1" hangingPunct="1"/>
            <a:r>
              <a:rPr lang="fr-FR" sz="2000" smtClean="0"/>
              <a:t>Administered by </a:t>
            </a:r>
            <a:r>
              <a:rPr lang="fr-FR" sz="2000" b="1" smtClean="0"/>
              <a:t>WIPO</a:t>
            </a:r>
            <a:r>
              <a:rPr lang="fr-FR" sz="2000" smtClean="0"/>
              <a:t> – </a:t>
            </a:r>
            <a:r>
              <a:rPr lang="fr-FR" sz="2000" b="1" smtClean="0">
                <a:solidFill>
                  <a:srgbClr val="0066FF"/>
                </a:solidFill>
              </a:rPr>
              <a:t>International Register for Marks</a:t>
            </a:r>
            <a:endParaRPr lang="fr-FR" sz="2000" smtClean="0">
              <a:solidFill>
                <a:schemeClr val="hlink"/>
              </a:solidFill>
            </a:endParaRPr>
          </a:p>
          <a:p>
            <a:pPr eaLnBrk="1" hangingPunct="1">
              <a:buFontTx/>
              <a:buNone/>
            </a:pPr>
            <a:endParaRPr lang="fr-FR" sz="2000" smtClean="0">
              <a:solidFill>
                <a:schemeClr val="hlink"/>
              </a:solidFill>
            </a:endParaRPr>
          </a:p>
          <a:p>
            <a:pPr eaLnBrk="1" hangingPunct="1"/>
            <a:r>
              <a:rPr lang="fr-FR" sz="2000" b="1" smtClean="0">
                <a:solidFill>
                  <a:srgbClr val="0066FF"/>
                </a:solidFill>
              </a:rPr>
              <a:t>Scope of protection</a:t>
            </a:r>
            <a:r>
              <a:rPr lang="fr-FR" sz="2000" smtClean="0">
                <a:solidFill>
                  <a:schemeClr val="hlink"/>
                </a:solidFill>
              </a:rPr>
              <a:t>:  « Protection shall be the same as if the mark had been deposited direct with the Office of the Contracting Party»</a:t>
            </a:r>
          </a:p>
          <a:p>
            <a:pPr eaLnBrk="1" hangingPunct="1">
              <a:buFontTx/>
              <a:buNone/>
            </a:pPr>
            <a:endParaRPr lang="fr-FR" sz="2000" smtClean="0">
              <a:solidFill>
                <a:schemeClr val="hlink"/>
              </a:solidFill>
            </a:endParaRPr>
          </a:p>
          <a:p>
            <a:pPr eaLnBrk="1" hangingPunct="1"/>
            <a:r>
              <a:rPr lang="fr-FR" sz="2000" smtClean="0">
                <a:solidFill>
                  <a:srgbClr val="0066FF"/>
                </a:solidFill>
              </a:rPr>
              <a:t>No limitation as to </a:t>
            </a:r>
            <a:r>
              <a:rPr lang="fr-FR" sz="2000" b="1" smtClean="0">
                <a:solidFill>
                  <a:srgbClr val="0066FF"/>
                </a:solidFill>
              </a:rPr>
              <a:t>product coverage</a:t>
            </a:r>
            <a:r>
              <a:rPr lang="fr-FR" sz="2000" smtClean="0">
                <a:solidFill>
                  <a:srgbClr val="0066FF"/>
                </a:solidFill>
              </a:rPr>
              <a:t> and no distinction between categories of products in terms of scope of protection</a:t>
            </a:r>
            <a:endParaRPr lang="en-US" sz="2000" smtClean="0">
              <a:solidFill>
                <a:srgbClr val="0066FF"/>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0" y="765175"/>
            <a:ext cx="9144000" cy="431800"/>
          </a:xfrm>
        </p:spPr>
        <p:txBody>
          <a:bodyPr/>
          <a:lstStyle/>
          <a:p>
            <a:pPr>
              <a:defRPr/>
            </a:pPr>
            <a:r>
              <a:rPr lang="fr-CH" sz="2400" b="1" smtClean="0">
                <a:effectLst>
                  <a:outerShdw blurRad="38100" dist="38100" dir="2700000" algn="tl">
                    <a:srgbClr val="C0C0C0"/>
                  </a:outerShdw>
                </a:effectLst>
              </a:rPr>
              <a:t>Examples of Certification Trademarks</a:t>
            </a:r>
            <a:endParaRPr lang="en-US" sz="2400" b="1" smtClean="0">
              <a:effectLst>
                <a:outerShdw blurRad="38100" dist="38100" dir="2700000" algn="tl">
                  <a:srgbClr val="C0C0C0"/>
                </a:outerShdw>
              </a:effectLst>
            </a:endParaRPr>
          </a:p>
        </p:txBody>
      </p:sp>
      <p:pic>
        <p:nvPicPr>
          <p:cNvPr id="28674" name="Picture 3" descr="26">
            <a:hlinkClick r:id="rId3"/>
          </p:cNvPr>
          <p:cNvPicPr>
            <a:picLocks noChangeAspect="1" noChangeArrowheads="1"/>
          </p:cNvPicPr>
          <p:nvPr/>
        </p:nvPicPr>
        <p:blipFill>
          <a:blip r:embed="rId4"/>
          <a:srcRect/>
          <a:stretch>
            <a:fillRect/>
          </a:stretch>
        </p:blipFill>
        <p:spPr bwMode="auto">
          <a:xfrm>
            <a:off x="395288" y="1773238"/>
            <a:ext cx="936625" cy="1439862"/>
          </a:xfrm>
          <a:prstGeom prst="rect">
            <a:avLst/>
          </a:prstGeom>
          <a:noFill/>
          <a:ln w="9525">
            <a:noFill/>
            <a:miter lim="800000"/>
            <a:headEnd/>
            <a:tailEnd/>
          </a:ln>
        </p:spPr>
      </p:pic>
      <p:pic>
        <p:nvPicPr>
          <p:cNvPr id="28675" name="Picture 4" descr="1">
            <a:hlinkClick r:id="rId3"/>
          </p:cNvPr>
          <p:cNvPicPr>
            <a:picLocks noChangeAspect="1" noChangeArrowheads="1"/>
          </p:cNvPicPr>
          <p:nvPr/>
        </p:nvPicPr>
        <p:blipFill>
          <a:blip r:embed="rId5"/>
          <a:srcRect/>
          <a:stretch>
            <a:fillRect/>
          </a:stretch>
        </p:blipFill>
        <p:spPr bwMode="auto">
          <a:xfrm>
            <a:off x="1619250" y="1916113"/>
            <a:ext cx="1439863" cy="1439862"/>
          </a:xfrm>
          <a:prstGeom prst="rect">
            <a:avLst/>
          </a:prstGeom>
          <a:noFill/>
          <a:ln w="9525">
            <a:noFill/>
            <a:miter lim="800000"/>
            <a:headEnd/>
            <a:tailEnd/>
          </a:ln>
        </p:spPr>
      </p:pic>
      <p:pic>
        <p:nvPicPr>
          <p:cNvPr id="28676" name="Picture 5" descr="33">
            <a:hlinkClick r:id="rId3"/>
          </p:cNvPr>
          <p:cNvPicPr>
            <a:picLocks noChangeAspect="1" noChangeArrowheads="1"/>
          </p:cNvPicPr>
          <p:nvPr/>
        </p:nvPicPr>
        <p:blipFill>
          <a:blip r:embed="rId6"/>
          <a:srcRect/>
          <a:stretch>
            <a:fillRect/>
          </a:stretch>
        </p:blipFill>
        <p:spPr bwMode="auto">
          <a:xfrm>
            <a:off x="1619250" y="3716338"/>
            <a:ext cx="1512888" cy="1512887"/>
          </a:xfrm>
          <a:prstGeom prst="rect">
            <a:avLst/>
          </a:prstGeom>
          <a:noFill/>
          <a:ln w="9525">
            <a:noFill/>
            <a:miter lim="800000"/>
            <a:headEnd/>
            <a:tailEnd/>
          </a:ln>
        </p:spPr>
      </p:pic>
      <p:pic>
        <p:nvPicPr>
          <p:cNvPr id="28677" name="Picture 6" descr="7">
            <a:hlinkClick r:id="rId3"/>
          </p:cNvPr>
          <p:cNvPicPr>
            <a:picLocks noChangeAspect="1" noChangeArrowheads="1"/>
          </p:cNvPicPr>
          <p:nvPr/>
        </p:nvPicPr>
        <p:blipFill>
          <a:blip r:embed="rId7"/>
          <a:srcRect/>
          <a:stretch>
            <a:fillRect/>
          </a:stretch>
        </p:blipFill>
        <p:spPr bwMode="auto">
          <a:xfrm>
            <a:off x="323850" y="4005263"/>
            <a:ext cx="1152525" cy="1095375"/>
          </a:xfrm>
          <a:prstGeom prst="rect">
            <a:avLst/>
          </a:prstGeom>
          <a:noFill/>
          <a:ln w="9525">
            <a:noFill/>
            <a:miter lim="800000"/>
            <a:headEnd/>
            <a:tailEnd/>
          </a:ln>
        </p:spPr>
      </p:pic>
      <p:pic>
        <p:nvPicPr>
          <p:cNvPr id="28678" name="Picture 7" descr="Washington Apple Commission Logo"/>
          <p:cNvPicPr>
            <a:picLocks noChangeAspect="1" noChangeArrowheads="1"/>
          </p:cNvPicPr>
          <p:nvPr/>
        </p:nvPicPr>
        <p:blipFill>
          <a:blip r:embed="rId8"/>
          <a:srcRect/>
          <a:stretch>
            <a:fillRect/>
          </a:stretch>
        </p:blipFill>
        <p:spPr bwMode="auto">
          <a:xfrm>
            <a:off x="6877050" y="1268413"/>
            <a:ext cx="1949450" cy="1917700"/>
          </a:xfrm>
          <a:prstGeom prst="rect">
            <a:avLst/>
          </a:prstGeom>
          <a:noFill/>
          <a:ln w="9525">
            <a:noFill/>
            <a:miter lim="800000"/>
            <a:headEnd/>
            <a:tailEnd/>
          </a:ln>
        </p:spPr>
      </p:pic>
      <p:pic>
        <p:nvPicPr>
          <p:cNvPr id="28679" name="Picture 8" descr="logo"/>
          <p:cNvPicPr>
            <a:picLocks noChangeAspect="1" noChangeArrowheads="1"/>
          </p:cNvPicPr>
          <p:nvPr>
            <p:ph type="body" idx="1"/>
          </p:nvPr>
        </p:nvPicPr>
        <p:blipFill>
          <a:blip r:embed="rId9"/>
          <a:srcRect/>
          <a:stretch>
            <a:fillRect/>
          </a:stretch>
        </p:blipFill>
        <p:spPr>
          <a:xfrm>
            <a:off x="4114800" y="3762375"/>
            <a:ext cx="1735138" cy="1825625"/>
          </a:xfrm>
        </p:spPr>
      </p:pic>
      <p:pic>
        <p:nvPicPr>
          <p:cNvPr id="28680" name="Picture 9" descr="HomeSeal"/>
          <p:cNvPicPr>
            <a:picLocks noChangeAspect="1" noChangeArrowheads="1"/>
          </p:cNvPicPr>
          <p:nvPr/>
        </p:nvPicPr>
        <p:blipFill>
          <a:blip r:embed="rId10"/>
          <a:srcRect/>
          <a:stretch>
            <a:fillRect/>
          </a:stretch>
        </p:blipFill>
        <p:spPr bwMode="auto">
          <a:xfrm>
            <a:off x="3851275" y="1844675"/>
            <a:ext cx="1600200" cy="1485900"/>
          </a:xfrm>
          <a:prstGeom prst="rect">
            <a:avLst/>
          </a:prstGeom>
          <a:noFill/>
          <a:ln w="9525">
            <a:noFill/>
            <a:miter lim="800000"/>
            <a:headEnd/>
            <a:tailEnd/>
          </a:ln>
        </p:spPr>
      </p:pic>
      <p:pic>
        <p:nvPicPr>
          <p:cNvPr id="28681" name="Picture 10" descr="marchio"/>
          <p:cNvPicPr>
            <a:picLocks noChangeAspect="1" noChangeArrowheads="1"/>
          </p:cNvPicPr>
          <p:nvPr/>
        </p:nvPicPr>
        <p:blipFill>
          <a:blip r:embed="rId11"/>
          <a:srcRect/>
          <a:stretch>
            <a:fillRect/>
          </a:stretch>
        </p:blipFill>
        <p:spPr bwMode="auto">
          <a:xfrm>
            <a:off x="7092950" y="3789363"/>
            <a:ext cx="1574800" cy="1873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pPr>
              <a:defRPr/>
            </a:pPr>
            <a:r>
              <a:rPr lang="fr-CH" sz="2400" b="1" smtClean="0">
                <a:effectLst>
                  <a:outerShdw blurRad="38100" dist="38100" dir="2700000" algn="tl">
                    <a:srgbClr val="C0C0C0"/>
                  </a:outerShdw>
                </a:effectLst>
              </a:rPr>
              <a:t>Collective Marks</a:t>
            </a:r>
            <a:endParaRPr lang="en-US" sz="2400" b="1" smtClean="0">
              <a:effectLst>
                <a:outerShdw blurRad="38100" dist="38100" dir="2700000" algn="tl">
                  <a:srgbClr val="C0C0C0"/>
                </a:outerShdw>
              </a:effectLst>
            </a:endParaRPr>
          </a:p>
        </p:txBody>
      </p:sp>
      <p:pic>
        <p:nvPicPr>
          <p:cNvPr id="30722" name="Picture 3" descr="loadImage?Action=LoadImg&amp;ItemType=tm&amp;ImageType=print&amp;ImageHash=A927FA9E57199C9DC1CA85E77DC5463FBCB6B94A"/>
          <p:cNvPicPr>
            <a:picLocks noChangeAspect="1" noChangeArrowheads="1"/>
          </p:cNvPicPr>
          <p:nvPr/>
        </p:nvPicPr>
        <p:blipFill>
          <a:blip r:embed="rId3"/>
          <a:srcRect/>
          <a:stretch>
            <a:fillRect/>
          </a:stretch>
        </p:blipFill>
        <p:spPr bwMode="auto">
          <a:xfrm>
            <a:off x="1403350" y="4087813"/>
            <a:ext cx="6975475" cy="1595437"/>
          </a:xfrm>
          <a:prstGeom prst="rect">
            <a:avLst/>
          </a:prstGeom>
          <a:noFill/>
          <a:ln w="9525">
            <a:noFill/>
            <a:miter lim="800000"/>
            <a:headEnd/>
            <a:tailEnd/>
          </a:ln>
        </p:spPr>
      </p:pic>
      <p:sp>
        <p:nvSpPr>
          <p:cNvPr id="30723" name="Rectangle 4"/>
          <p:cNvSpPr>
            <a:spLocks noGrp="1" noChangeArrowheads="1"/>
          </p:cNvSpPr>
          <p:nvPr>
            <p:ph type="body" idx="1"/>
          </p:nvPr>
        </p:nvSpPr>
        <p:spPr>
          <a:xfrm>
            <a:off x="395288" y="1557338"/>
            <a:ext cx="8062912" cy="4538662"/>
          </a:xfrm>
        </p:spPr>
        <p:txBody>
          <a:bodyPr/>
          <a:lstStyle/>
          <a:p>
            <a:endParaRPr lang="en-US" smtClean="0"/>
          </a:p>
        </p:txBody>
      </p:sp>
      <p:pic>
        <p:nvPicPr>
          <p:cNvPr id="30724" name="Picture 5" descr="loadImage?Action=LoadImg&amp;ItemType=tm&amp;ImageType=print&amp;ImageHash=9B12E5E3AFEF7CD39E4A64EA634C499C8637B851"/>
          <p:cNvPicPr>
            <a:picLocks noChangeAspect="1" noChangeArrowheads="1"/>
          </p:cNvPicPr>
          <p:nvPr/>
        </p:nvPicPr>
        <p:blipFill>
          <a:blip r:embed="rId4"/>
          <a:srcRect/>
          <a:stretch>
            <a:fillRect/>
          </a:stretch>
        </p:blipFill>
        <p:spPr bwMode="auto">
          <a:xfrm>
            <a:off x="3492500" y="2133600"/>
            <a:ext cx="4608513" cy="1584325"/>
          </a:xfrm>
          <a:prstGeom prst="rect">
            <a:avLst/>
          </a:prstGeom>
          <a:noFill/>
          <a:ln w="9525">
            <a:noFill/>
            <a:miter lim="800000"/>
            <a:headEnd/>
            <a:tailEnd/>
          </a:ln>
        </p:spPr>
      </p:pic>
      <p:pic>
        <p:nvPicPr>
          <p:cNvPr id="30725" name="Picture 6" descr="logos%20pág%20web%20CDC"/>
          <p:cNvPicPr>
            <a:picLocks noChangeAspect="1" noChangeArrowheads="1"/>
          </p:cNvPicPr>
          <p:nvPr/>
        </p:nvPicPr>
        <p:blipFill>
          <a:blip r:embed="rId5"/>
          <a:srcRect/>
          <a:stretch>
            <a:fillRect/>
          </a:stretch>
        </p:blipFill>
        <p:spPr bwMode="auto">
          <a:xfrm>
            <a:off x="684213" y="3141663"/>
            <a:ext cx="3048000" cy="1257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a:srcRect/>
          <a:stretch>
            <a:fillRect/>
          </a:stretch>
        </p:blipFill>
        <p:spPr bwMode="auto">
          <a:xfrm>
            <a:off x="4572000" y="3644900"/>
            <a:ext cx="3960813" cy="2474913"/>
          </a:xfrm>
          <a:prstGeom prst="rect">
            <a:avLst/>
          </a:prstGeom>
          <a:noFill/>
          <a:ln w="9525">
            <a:noFill/>
            <a:miter lim="800000"/>
            <a:headEnd/>
            <a:tailEnd/>
          </a:ln>
        </p:spPr>
      </p:pic>
      <p:pic>
        <p:nvPicPr>
          <p:cNvPr id="59395" name="Picture 3"/>
          <p:cNvPicPr>
            <a:picLocks noChangeAspect="1" noChangeArrowheads="1"/>
          </p:cNvPicPr>
          <p:nvPr/>
        </p:nvPicPr>
        <p:blipFill>
          <a:blip r:embed="rId3"/>
          <a:srcRect/>
          <a:stretch>
            <a:fillRect/>
          </a:stretch>
        </p:blipFill>
        <p:spPr bwMode="auto">
          <a:xfrm>
            <a:off x="1763713" y="692150"/>
            <a:ext cx="2303462" cy="3024188"/>
          </a:xfrm>
          <a:prstGeom prst="rect">
            <a:avLst/>
          </a:prstGeom>
          <a:noFill/>
          <a:ln w="9525">
            <a:noFill/>
            <a:miter lim="800000"/>
            <a:headEnd/>
            <a:tailEnd/>
          </a:ln>
        </p:spPr>
      </p:pic>
      <p:pic>
        <p:nvPicPr>
          <p:cNvPr id="59396" name="Picture 4"/>
          <p:cNvPicPr>
            <a:picLocks noChangeAspect="1" noChangeArrowheads="1"/>
          </p:cNvPicPr>
          <p:nvPr/>
        </p:nvPicPr>
        <p:blipFill>
          <a:blip r:embed="rId4"/>
          <a:srcRect/>
          <a:stretch>
            <a:fillRect/>
          </a:stretch>
        </p:blipFill>
        <p:spPr bwMode="auto">
          <a:xfrm>
            <a:off x="1258888" y="3851275"/>
            <a:ext cx="3025775" cy="2784475"/>
          </a:xfrm>
          <a:prstGeom prst="rect">
            <a:avLst/>
          </a:prstGeom>
          <a:noFill/>
          <a:ln w="9525">
            <a:noFill/>
            <a:miter lim="800000"/>
            <a:headEnd/>
            <a:tailEnd/>
          </a:ln>
        </p:spPr>
      </p:pic>
      <p:pic>
        <p:nvPicPr>
          <p:cNvPr id="59397" name="Picture 5"/>
          <p:cNvPicPr>
            <a:picLocks noChangeAspect="1" noChangeArrowheads="1"/>
          </p:cNvPicPr>
          <p:nvPr/>
        </p:nvPicPr>
        <p:blipFill>
          <a:blip r:embed="rId5"/>
          <a:srcRect/>
          <a:stretch>
            <a:fillRect/>
          </a:stretch>
        </p:blipFill>
        <p:spPr bwMode="auto">
          <a:xfrm>
            <a:off x="4572000" y="792163"/>
            <a:ext cx="3816350" cy="26717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1000"/>
                                  </p:stCondLst>
                                  <p:childTnLst>
                                    <p:set>
                                      <p:cBhvr>
                                        <p:cTn id="6" dur="1" fill="hold">
                                          <p:stCondLst>
                                            <p:cond delay="0"/>
                                          </p:stCondLst>
                                        </p:cTn>
                                        <p:tgtEl>
                                          <p:spTgt spid="59394"/>
                                        </p:tgtEl>
                                        <p:attrNameLst>
                                          <p:attrName>style.visibility</p:attrName>
                                        </p:attrNameLst>
                                      </p:cBhvr>
                                      <p:to>
                                        <p:strVal val="visible"/>
                                      </p:to>
                                    </p:set>
                                    <p:animEffect transition="in" filter="box(in)">
                                      <p:cBhvr>
                                        <p:cTn id="7" dur="500"/>
                                        <p:tgtEl>
                                          <p:spTgt spid="59394"/>
                                        </p:tgtEl>
                                      </p:cBhvr>
                                    </p:animEffect>
                                  </p:childTnLst>
                                </p:cTn>
                              </p:par>
                            </p:childTnLst>
                          </p:cTn>
                        </p:par>
                        <p:par>
                          <p:cTn id="8" fill="hold">
                            <p:stCondLst>
                              <p:cond delay="1500"/>
                            </p:stCondLst>
                            <p:childTnLst>
                              <p:par>
                                <p:cTn id="9" presetID="4" presetClass="entr" presetSubtype="16" fill="hold" nodeType="afterEffect">
                                  <p:stCondLst>
                                    <p:cond delay="1000"/>
                                  </p:stCondLst>
                                  <p:childTnLst>
                                    <p:set>
                                      <p:cBhvr>
                                        <p:cTn id="10" dur="1" fill="hold">
                                          <p:stCondLst>
                                            <p:cond delay="0"/>
                                          </p:stCondLst>
                                        </p:cTn>
                                        <p:tgtEl>
                                          <p:spTgt spid="59395"/>
                                        </p:tgtEl>
                                        <p:attrNameLst>
                                          <p:attrName>style.visibility</p:attrName>
                                        </p:attrNameLst>
                                      </p:cBhvr>
                                      <p:to>
                                        <p:strVal val="visible"/>
                                      </p:to>
                                    </p:set>
                                    <p:animEffect transition="in" filter="box(in)">
                                      <p:cBhvr>
                                        <p:cTn id="11" dur="500"/>
                                        <p:tgtEl>
                                          <p:spTgt spid="59395"/>
                                        </p:tgtEl>
                                      </p:cBhvr>
                                    </p:animEffect>
                                  </p:childTnLst>
                                </p:cTn>
                              </p:par>
                            </p:childTnLst>
                          </p:cTn>
                        </p:par>
                        <p:par>
                          <p:cTn id="12" fill="hold">
                            <p:stCondLst>
                              <p:cond delay="3000"/>
                            </p:stCondLst>
                            <p:childTnLst>
                              <p:par>
                                <p:cTn id="13" presetID="4" presetClass="entr" presetSubtype="16" fill="hold" nodeType="afterEffect">
                                  <p:stCondLst>
                                    <p:cond delay="1000"/>
                                  </p:stCondLst>
                                  <p:childTnLst>
                                    <p:set>
                                      <p:cBhvr>
                                        <p:cTn id="14" dur="1" fill="hold">
                                          <p:stCondLst>
                                            <p:cond delay="0"/>
                                          </p:stCondLst>
                                        </p:cTn>
                                        <p:tgtEl>
                                          <p:spTgt spid="59396"/>
                                        </p:tgtEl>
                                        <p:attrNameLst>
                                          <p:attrName>style.visibility</p:attrName>
                                        </p:attrNameLst>
                                      </p:cBhvr>
                                      <p:to>
                                        <p:strVal val="visible"/>
                                      </p:to>
                                    </p:set>
                                    <p:animEffect transition="in" filter="box(in)">
                                      <p:cBhvr>
                                        <p:cTn id="15" dur="500"/>
                                        <p:tgtEl>
                                          <p:spTgt spid="59396"/>
                                        </p:tgtEl>
                                      </p:cBhvr>
                                    </p:animEffect>
                                  </p:childTnLst>
                                </p:cTn>
                              </p:par>
                            </p:childTnLst>
                          </p:cTn>
                        </p:par>
                        <p:par>
                          <p:cTn id="16" fill="hold">
                            <p:stCondLst>
                              <p:cond delay="4500"/>
                            </p:stCondLst>
                            <p:childTnLst>
                              <p:par>
                                <p:cTn id="17" presetID="4" presetClass="entr" presetSubtype="16" fill="hold" nodeType="afterEffect">
                                  <p:stCondLst>
                                    <p:cond delay="1000"/>
                                  </p:stCondLst>
                                  <p:childTnLst>
                                    <p:set>
                                      <p:cBhvr>
                                        <p:cTn id="18" dur="1" fill="hold">
                                          <p:stCondLst>
                                            <p:cond delay="0"/>
                                          </p:stCondLst>
                                        </p:cTn>
                                        <p:tgtEl>
                                          <p:spTgt spid="59397"/>
                                        </p:tgtEl>
                                        <p:attrNameLst>
                                          <p:attrName>style.visibility</p:attrName>
                                        </p:attrNameLst>
                                      </p:cBhvr>
                                      <p:to>
                                        <p:strVal val="visible"/>
                                      </p:to>
                                    </p:set>
                                    <p:animEffect transition="in" filter="box(in)">
                                      <p:cBhvr>
                                        <p:cTn id="19" dur="500"/>
                                        <p:tgtEl>
                                          <p:spTgt spid="593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2"/>
          <p:cNvPicPr>
            <a:picLocks noChangeAspect="1" noChangeArrowheads="1"/>
          </p:cNvPicPr>
          <p:nvPr/>
        </p:nvPicPr>
        <p:blipFill>
          <a:blip r:embed="rId2"/>
          <a:srcRect/>
          <a:stretch>
            <a:fillRect/>
          </a:stretch>
        </p:blipFill>
        <p:spPr bwMode="auto">
          <a:xfrm>
            <a:off x="1763713" y="1412875"/>
            <a:ext cx="6048375" cy="421322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2"/>
          <p:cNvPicPr>
            <a:picLocks noChangeAspect="1" noChangeArrowheads="1"/>
          </p:cNvPicPr>
          <p:nvPr/>
        </p:nvPicPr>
        <p:blipFill>
          <a:blip r:embed="rId2"/>
          <a:srcRect/>
          <a:stretch>
            <a:fillRect/>
          </a:stretch>
        </p:blipFill>
        <p:spPr bwMode="auto">
          <a:xfrm>
            <a:off x="1628775" y="309563"/>
            <a:ext cx="6183313" cy="6238875"/>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2"/>
          <p:cNvPicPr>
            <a:picLocks noChangeAspect="1" noChangeArrowheads="1"/>
          </p:cNvPicPr>
          <p:nvPr/>
        </p:nvPicPr>
        <p:blipFill>
          <a:blip r:embed="rId2"/>
          <a:srcRect/>
          <a:stretch>
            <a:fillRect/>
          </a:stretch>
        </p:blipFill>
        <p:spPr bwMode="auto">
          <a:xfrm>
            <a:off x="1657350" y="620713"/>
            <a:ext cx="6083300" cy="54721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179388" y="476250"/>
            <a:ext cx="8686800" cy="431800"/>
          </a:xfrm>
        </p:spPr>
        <p:txBody>
          <a:bodyPr/>
          <a:lstStyle/>
          <a:p>
            <a:pPr eaLnBrk="1" hangingPunct="1">
              <a:defRPr/>
            </a:pPr>
            <a:r>
              <a:rPr lang="fr-CH" sz="2400" b="1" smtClean="0">
                <a:solidFill>
                  <a:srgbClr val="0000FF"/>
                </a:solidFill>
                <a:effectLst>
                  <a:outerShdw blurRad="38100" dist="38100" dir="2700000" algn="tl">
                    <a:srgbClr val="C0C0C0"/>
                  </a:outerShdw>
                </a:effectLst>
                <a:ea typeface="ＭＳ Ｐゴシック" pitchFamily="34" charset="-128"/>
                <a:cs typeface="+mj-cs"/>
              </a:rPr>
              <a:t>The Lisbon Agreement</a:t>
            </a:r>
            <a:endParaRPr lang="en-US" sz="2400" b="1" smtClean="0">
              <a:solidFill>
                <a:srgbClr val="0000FF"/>
              </a:solidFill>
              <a:effectLst>
                <a:outerShdw blurRad="38100" dist="38100" dir="2700000" algn="tl">
                  <a:srgbClr val="C0C0C0"/>
                </a:outerShdw>
              </a:effectLst>
              <a:ea typeface="ＭＳ Ｐゴシック" pitchFamily="34" charset="-128"/>
              <a:cs typeface="+mj-cs"/>
            </a:endParaRPr>
          </a:p>
        </p:txBody>
      </p:sp>
      <p:sp>
        <p:nvSpPr>
          <p:cNvPr id="36866" name="Rectangle 3"/>
          <p:cNvSpPr>
            <a:spLocks noGrp="1" noChangeArrowheads="1"/>
          </p:cNvSpPr>
          <p:nvPr>
            <p:ph type="body" idx="4294967295"/>
          </p:nvPr>
        </p:nvSpPr>
        <p:spPr>
          <a:xfrm>
            <a:off x="250825" y="1341438"/>
            <a:ext cx="8642350" cy="4751387"/>
          </a:xfrm>
        </p:spPr>
        <p:txBody>
          <a:bodyPr/>
          <a:lstStyle/>
          <a:p>
            <a:pPr eaLnBrk="1" hangingPunct="1">
              <a:lnSpc>
                <a:spcPct val="90000"/>
              </a:lnSpc>
            </a:pPr>
            <a:r>
              <a:rPr lang="fr-FR" sz="2000" b="1" smtClean="0"/>
              <a:t>Aim</a:t>
            </a:r>
            <a:r>
              <a:rPr lang="fr-FR" sz="2000" smtClean="0"/>
              <a:t>:  to facilitate the international protection of appellations of origin (AOs) through a </a:t>
            </a:r>
            <a:r>
              <a:rPr lang="fr-FR" sz="2000" b="1" smtClean="0"/>
              <a:t>single </a:t>
            </a:r>
            <a:r>
              <a:rPr lang="fr-FR" sz="2000" b="1" smtClean="0">
                <a:solidFill>
                  <a:srgbClr val="0066FF"/>
                </a:solidFill>
              </a:rPr>
              <a:t>notification </a:t>
            </a:r>
            <a:r>
              <a:rPr lang="fr-FR" sz="2000" smtClean="0"/>
              <a:t>and </a:t>
            </a:r>
            <a:r>
              <a:rPr lang="fr-FR" sz="2000" b="1" smtClean="0">
                <a:solidFill>
                  <a:srgbClr val="0066FF"/>
                </a:solidFill>
              </a:rPr>
              <a:t>registration </a:t>
            </a:r>
            <a:r>
              <a:rPr lang="fr-FR" sz="2000" b="1" smtClean="0"/>
              <a:t>procedure</a:t>
            </a:r>
            <a:r>
              <a:rPr lang="fr-FR" sz="2000" smtClean="0"/>
              <a:t>  </a:t>
            </a:r>
          </a:p>
          <a:p>
            <a:pPr eaLnBrk="1" hangingPunct="1">
              <a:lnSpc>
                <a:spcPct val="90000"/>
              </a:lnSpc>
              <a:buFontTx/>
              <a:buNone/>
            </a:pPr>
            <a:endParaRPr lang="fr-FR" sz="2000" smtClean="0"/>
          </a:p>
          <a:p>
            <a:pPr eaLnBrk="1" hangingPunct="1">
              <a:lnSpc>
                <a:spcPct val="90000"/>
              </a:lnSpc>
            </a:pPr>
            <a:r>
              <a:rPr lang="fr-FR" sz="2000" b="1" smtClean="0">
                <a:solidFill>
                  <a:srgbClr val="0066FF"/>
                </a:solidFill>
              </a:rPr>
              <a:t>Participation</a:t>
            </a:r>
            <a:r>
              <a:rPr lang="fr-FR" sz="2000" smtClean="0"/>
              <a:t>:  any country party to the </a:t>
            </a:r>
            <a:r>
              <a:rPr lang="fr-FR" sz="2000" b="1" smtClean="0"/>
              <a:t>Paris Convention</a:t>
            </a:r>
            <a:r>
              <a:rPr lang="fr-FR" sz="2000" smtClean="0"/>
              <a:t> may accede</a:t>
            </a:r>
          </a:p>
          <a:p>
            <a:pPr eaLnBrk="1" hangingPunct="1">
              <a:lnSpc>
                <a:spcPct val="90000"/>
              </a:lnSpc>
              <a:buFontTx/>
              <a:buNone/>
            </a:pPr>
            <a:endParaRPr lang="fr-FR" sz="2000" b="1" smtClean="0">
              <a:solidFill>
                <a:srgbClr val="0066FF"/>
              </a:solidFill>
            </a:endParaRPr>
          </a:p>
          <a:p>
            <a:pPr eaLnBrk="1" hangingPunct="1">
              <a:lnSpc>
                <a:spcPct val="90000"/>
              </a:lnSpc>
            </a:pPr>
            <a:r>
              <a:rPr lang="fr-FR" sz="2000" smtClean="0"/>
              <a:t>Administered by </a:t>
            </a:r>
            <a:r>
              <a:rPr lang="fr-FR" sz="2000" b="1" smtClean="0"/>
              <a:t>WIPO</a:t>
            </a:r>
            <a:r>
              <a:rPr lang="fr-FR" sz="2000" smtClean="0"/>
              <a:t> – </a:t>
            </a:r>
            <a:r>
              <a:rPr lang="fr-FR" sz="2000" b="1" smtClean="0">
                <a:solidFill>
                  <a:srgbClr val="0066FF"/>
                </a:solidFill>
              </a:rPr>
              <a:t>International Register of AOs</a:t>
            </a:r>
            <a:r>
              <a:rPr lang="fr-FR" sz="2000" smtClean="0">
                <a:solidFill>
                  <a:schemeClr val="hlink"/>
                </a:solidFill>
              </a:rPr>
              <a:t>  </a:t>
            </a:r>
          </a:p>
          <a:p>
            <a:pPr eaLnBrk="1" hangingPunct="1">
              <a:lnSpc>
                <a:spcPct val="90000"/>
              </a:lnSpc>
              <a:buFontTx/>
              <a:buNone/>
            </a:pPr>
            <a:endParaRPr lang="fr-FR" sz="2000" smtClean="0">
              <a:solidFill>
                <a:schemeClr val="hlink"/>
              </a:solidFill>
            </a:endParaRPr>
          </a:p>
          <a:p>
            <a:pPr eaLnBrk="1" hangingPunct="1">
              <a:lnSpc>
                <a:spcPct val="90000"/>
              </a:lnSpc>
            </a:pPr>
            <a:r>
              <a:rPr lang="fr-FR" sz="2000" b="1" smtClean="0">
                <a:solidFill>
                  <a:srgbClr val="0066FF"/>
                </a:solidFill>
              </a:rPr>
              <a:t>Scope of protection</a:t>
            </a:r>
            <a:r>
              <a:rPr lang="fr-FR" sz="2000" smtClean="0">
                <a:solidFill>
                  <a:schemeClr val="hlink"/>
                </a:solidFill>
              </a:rPr>
              <a:t>:  « Protection shall be ensured against any usurpation or imitation, even if the true origin of the product is indicated or if the appellation is used in translated form or accompanied by terms such as ‘kind’, ‘type’, ‘make’, ‘imitation’ or the like »</a:t>
            </a:r>
          </a:p>
          <a:p>
            <a:pPr eaLnBrk="1" hangingPunct="1">
              <a:lnSpc>
                <a:spcPct val="90000"/>
              </a:lnSpc>
              <a:buFontTx/>
              <a:buNone/>
            </a:pPr>
            <a:endParaRPr lang="fr-FR" sz="2000" smtClean="0">
              <a:solidFill>
                <a:schemeClr val="hlink"/>
              </a:solidFill>
            </a:endParaRPr>
          </a:p>
          <a:p>
            <a:pPr eaLnBrk="1" hangingPunct="1">
              <a:lnSpc>
                <a:spcPct val="90000"/>
              </a:lnSpc>
            </a:pPr>
            <a:r>
              <a:rPr lang="fr-FR" sz="2000" smtClean="0">
                <a:solidFill>
                  <a:srgbClr val="0066FF"/>
                </a:solidFill>
              </a:rPr>
              <a:t>No limitation as to </a:t>
            </a:r>
            <a:r>
              <a:rPr lang="fr-FR" sz="2000" b="1" smtClean="0">
                <a:solidFill>
                  <a:srgbClr val="0066FF"/>
                </a:solidFill>
              </a:rPr>
              <a:t>product coverage</a:t>
            </a:r>
            <a:r>
              <a:rPr lang="fr-FR" sz="2000" smtClean="0">
                <a:solidFill>
                  <a:srgbClr val="0066FF"/>
                </a:solidFill>
              </a:rPr>
              <a:t> and no distinction between categories of products in terms of scope of protection</a:t>
            </a:r>
            <a:endParaRPr lang="en-US" sz="2000" smtClean="0">
              <a:solidFill>
                <a:srgbClr val="0066FF"/>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3" name="Rectangle 2"/>
          <p:cNvSpPr>
            <a:spLocks noGrp="1" noChangeArrowheads="1"/>
          </p:cNvSpPr>
          <p:nvPr>
            <p:ph type="title"/>
          </p:nvPr>
        </p:nvSpPr>
        <p:spPr>
          <a:xfrm>
            <a:off x="395288" y="476250"/>
            <a:ext cx="8537575" cy="649288"/>
          </a:xfrm>
        </p:spPr>
        <p:txBody>
          <a:bodyPr lIns="90488" tIns="44450" rIns="90488" bIns="44450"/>
          <a:lstStyle/>
          <a:p>
            <a:r>
              <a:rPr lang="en-US" sz="2400" b="1" smtClean="0">
                <a:solidFill>
                  <a:srgbClr val="0033CC"/>
                </a:solidFill>
              </a:rPr>
              <a:t>Legal Effect</a:t>
            </a:r>
            <a:endParaRPr lang="en-US" sz="2400" b="1" smtClean="0"/>
          </a:p>
        </p:txBody>
      </p:sp>
      <p:sp>
        <p:nvSpPr>
          <p:cNvPr id="77827" name="Rectangle 3"/>
          <p:cNvSpPr>
            <a:spLocks noGrp="1" noChangeArrowheads="1"/>
          </p:cNvSpPr>
          <p:nvPr>
            <p:ph type="body" idx="1"/>
          </p:nvPr>
        </p:nvSpPr>
        <p:spPr>
          <a:xfrm>
            <a:off x="755650" y="1268413"/>
            <a:ext cx="8229600" cy="5437187"/>
          </a:xfrm>
        </p:spPr>
        <p:txBody>
          <a:bodyPr lIns="90488" tIns="44450" rIns="90488" bIns="44450"/>
          <a:lstStyle/>
          <a:p>
            <a:pPr>
              <a:buFontTx/>
              <a:buNone/>
            </a:pPr>
            <a:r>
              <a:rPr lang="en-US" sz="2500" smtClean="0">
                <a:solidFill>
                  <a:srgbClr val="FF9900"/>
                </a:solidFill>
              </a:rPr>
              <a:t>Effect of international registration</a:t>
            </a:r>
            <a:endParaRPr lang="en-US" sz="2500" smtClean="0">
              <a:solidFill>
                <a:srgbClr val="FF0000"/>
              </a:solidFill>
            </a:endParaRPr>
          </a:p>
          <a:p>
            <a:pPr lvl="1"/>
            <a:r>
              <a:rPr lang="en-US" sz="2500" smtClean="0">
                <a:solidFill>
                  <a:srgbClr val="FF0000"/>
                </a:solidFill>
              </a:rPr>
              <a:t>Lisbon</a:t>
            </a:r>
            <a:r>
              <a:rPr lang="en-US" sz="2500" smtClean="0"/>
              <a:t>: extension of protection to countries other than the country of origin</a:t>
            </a:r>
          </a:p>
          <a:p>
            <a:pPr lvl="1"/>
            <a:r>
              <a:rPr lang="fr-CH" sz="2500" smtClean="0">
                <a:solidFill>
                  <a:srgbClr val="FF6600"/>
                </a:solidFill>
              </a:rPr>
              <a:t>Madrid</a:t>
            </a:r>
            <a:r>
              <a:rPr lang="fr-CH" sz="2500" smtClean="0"/>
              <a:t>: </a:t>
            </a:r>
            <a:r>
              <a:rPr lang="en-US" sz="2500" smtClean="0"/>
              <a:t>extension of protection to countries other than the country of origin, as designated</a:t>
            </a:r>
          </a:p>
          <a:p>
            <a:pPr lvl="1"/>
            <a:r>
              <a:rPr lang="en-US" sz="2500" smtClean="0">
                <a:solidFill>
                  <a:srgbClr val="FF0000"/>
                </a:solidFill>
              </a:rPr>
              <a:t>Lisbon</a:t>
            </a:r>
            <a:r>
              <a:rPr lang="en-US" sz="2500" smtClean="0"/>
              <a:t>: indefinite (in principle)</a:t>
            </a:r>
          </a:p>
          <a:p>
            <a:pPr lvl="1"/>
            <a:r>
              <a:rPr lang="fr-CH" sz="2500" smtClean="0">
                <a:solidFill>
                  <a:srgbClr val="FF6600"/>
                </a:solidFill>
              </a:rPr>
              <a:t>Madrid</a:t>
            </a:r>
            <a:r>
              <a:rPr lang="fr-CH" sz="2500" smtClean="0"/>
              <a:t>: renewable every 10 years</a:t>
            </a:r>
            <a:endParaRPr lang="en-US" sz="2500" smtClean="0"/>
          </a:p>
          <a:p>
            <a:pPr lvl="1">
              <a:buFontTx/>
              <a:buNone/>
            </a:pPr>
            <a:endParaRPr lang="en-US" sz="2200" smtClean="0"/>
          </a:p>
          <a:p>
            <a:pPr>
              <a:buFontTx/>
              <a:buNone/>
            </a:pPr>
            <a:r>
              <a:rPr lang="en-US" sz="2500" smtClean="0">
                <a:solidFill>
                  <a:srgbClr val="0033CC"/>
                </a:solidFill>
              </a:rPr>
              <a:t>Except in a country that ...</a:t>
            </a:r>
          </a:p>
          <a:p>
            <a:pPr lvl="1"/>
            <a:r>
              <a:rPr lang="en-US" sz="2500" smtClean="0"/>
              <a:t>issued a refusal (within the prescribed time-limit), or</a:t>
            </a:r>
          </a:p>
          <a:p>
            <a:pPr lvl="1"/>
            <a:r>
              <a:rPr lang="en-US" sz="2500" smtClean="0"/>
              <a:t>invalidated the effect of the international registration in its territory</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782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782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782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782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782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7827">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7827">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782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1" name="Rectangle 2"/>
          <p:cNvSpPr>
            <a:spLocks noGrp="1" noChangeArrowheads="1"/>
          </p:cNvSpPr>
          <p:nvPr>
            <p:ph type="title"/>
          </p:nvPr>
        </p:nvSpPr>
        <p:spPr>
          <a:xfrm>
            <a:off x="395288" y="404813"/>
            <a:ext cx="8396287" cy="720725"/>
          </a:xfrm>
        </p:spPr>
        <p:txBody>
          <a:bodyPr/>
          <a:lstStyle/>
          <a:p>
            <a:r>
              <a:rPr lang="en-US" sz="2800" smtClean="0">
                <a:solidFill>
                  <a:srgbClr val="0033CC"/>
                </a:solidFill>
              </a:rPr>
              <a:t>Exceptions</a:t>
            </a:r>
            <a:endParaRPr lang="en-US" sz="3200" smtClean="0"/>
          </a:p>
        </p:txBody>
      </p:sp>
      <p:sp>
        <p:nvSpPr>
          <p:cNvPr id="79875" name="Rectangle 3"/>
          <p:cNvSpPr>
            <a:spLocks noGrp="1" noChangeArrowheads="1"/>
          </p:cNvSpPr>
          <p:nvPr>
            <p:ph type="body" sz="half" idx="1"/>
          </p:nvPr>
        </p:nvSpPr>
        <p:spPr>
          <a:xfrm>
            <a:off x="827088" y="1628775"/>
            <a:ext cx="4537075" cy="4402138"/>
          </a:xfrm>
        </p:spPr>
        <p:txBody>
          <a:bodyPr/>
          <a:lstStyle/>
          <a:p>
            <a:r>
              <a:rPr lang="en-US" sz="2000" smtClean="0">
                <a:solidFill>
                  <a:srgbClr val="CC6600"/>
                </a:solidFill>
              </a:rPr>
              <a:t>Generics  	     		</a:t>
            </a:r>
            <a:endParaRPr lang="en-US" sz="1800" smtClean="0">
              <a:solidFill>
                <a:srgbClr val="CC6600"/>
              </a:solidFill>
            </a:endParaRPr>
          </a:p>
          <a:p>
            <a:endParaRPr lang="en-US" sz="2000" smtClean="0">
              <a:solidFill>
                <a:srgbClr val="5CA463"/>
              </a:solidFill>
            </a:endParaRPr>
          </a:p>
          <a:p>
            <a:r>
              <a:rPr lang="en-US" sz="2000" smtClean="0">
                <a:solidFill>
                  <a:srgbClr val="F91807"/>
                </a:solidFill>
              </a:rPr>
              <a:t>Prior Trademark Rights 	</a:t>
            </a:r>
            <a:endParaRPr lang="en-US" sz="1800" smtClean="0">
              <a:solidFill>
                <a:srgbClr val="F91807"/>
              </a:solidFill>
            </a:endParaRPr>
          </a:p>
          <a:p>
            <a:endParaRPr lang="en-US" sz="2000" smtClean="0">
              <a:solidFill>
                <a:srgbClr val="F91807"/>
              </a:solidFill>
            </a:endParaRPr>
          </a:p>
          <a:p>
            <a:r>
              <a:rPr lang="en-US" sz="2000" smtClean="0">
                <a:solidFill>
                  <a:schemeClr val="tx2"/>
                </a:solidFill>
              </a:rPr>
              <a:t>Other Prior Use </a:t>
            </a:r>
            <a:r>
              <a:rPr lang="en-US" sz="2400" smtClean="0">
                <a:solidFill>
                  <a:schemeClr val="tx2"/>
                </a:solidFill>
              </a:rPr>
              <a:t>                                                                                                                               </a:t>
            </a:r>
            <a:r>
              <a:rPr lang="en-US" sz="2400" smtClean="0">
                <a:solidFill>
                  <a:schemeClr val="accent1"/>
                </a:solidFill>
              </a:rPr>
              <a:t>	</a:t>
            </a:r>
            <a:endParaRPr lang="en-US" sz="1800" smtClean="0">
              <a:solidFill>
                <a:schemeClr val="accent1"/>
              </a:solidFill>
            </a:endParaRPr>
          </a:p>
          <a:p>
            <a:r>
              <a:rPr lang="en-US" sz="2000" smtClean="0">
                <a:solidFill>
                  <a:srgbClr val="6699FF"/>
                </a:solidFill>
              </a:rPr>
              <a:t>Use of One’s Own Name in Business </a:t>
            </a:r>
          </a:p>
          <a:p>
            <a:endParaRPr lang="en-US" sz="2000" smtClean="0">
              <a:solidFill>
                <a:srgbClr val="6699FF"/>
              </a:solidFill>
            </a:endParaRPr>
          </a:p>
          <a:p>
            <a:r>
              <a:rPr lang="en-US" sz="2000" smtClean="0">
                <a:solidFill>
                  <a:schemeClr val="bg2"/>
                </a:solidFill>
              </a:rPr>
              <a:t>GI Not Protected in Country of Origin</a:t>
            </a:r>
            <a:endParaRPr lang="en-US" sz="1800" smtClean="0">
              <a:solidFill>
                <a:schemeClr val="bg2"/>
              </a:solidFill>
            </a:endParaRPr>
          </a:p>
        </p:txBody>
      </p:sp>
      <p:sp>
        <p:nvSpPr>
          <p:cNvPr id="40963" name="Rectangle 4"/>
          <p:cNvSpPr>
            <a:spLocks noGrp="1" noChangeArrowheads="1"/>
          </p:cNvSpPr>
          <p:nvPr>
            <p:ph type="body" sz="half" idx="2"/>
          </p:nvPr>
        </p:nvSpPr>
        <p:spPr>
          <a:xfrm>
            <a:off x="5435600" y="2565400"/>
            <a:ext cx="3384550" cy="3024188"/>
          </a:xfrm>
        </p:spPr>
        <p:txBody>
          <a:bodyPr/>
          <a:lstStyle/>
          <a:p>
            <a:endParaRPr lang="en-US" sz="2000" smtClean="0"/>
          </a:p>
          <a:p>
            <a:endParaRPr lang="en-US" sz="1800" smtClean="0"/>
          </a:p>
          <a:p>
            <a:endParaRPr lang="en-US" sz="180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98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987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987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987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987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a:xfrm>
            <a:off x="900113" y="1052513"/>
            <a:ext cx="8032750" cy="1081087"/>
          </a:xfrm>
        </p:spPr>
        <p:txBody>
          <a:bodyPr/>
          <a:lstStyle/>
          <a:p>
            <a:pPr algn="r"/>
            <a:r>
              <a:rPr lang="en-US" sz="3200" smtClean="0">
                <a:solidFill>
                  <a:schemeClr val="hlink"/>
                </a:solidFill>
              </a:rPr>
              <a:t>Definition </a:t>
            </a:r>
            <a:br>
              <a:rPr lang="en-US" sz="3200" smtClean="0">
                <a:solidFill>
                  <a:schemeClr val="hlink"/>
                </a:solidFill>
              </a:rPr>
            </a:br>
            <a:r>
              <a:rPr lang="en-US" sz="2400" smtClean="0">
                <a:solidFill>
                  <a:schemeClr val="hlink"/>
                </a:solidFill>
              </a:rPr>
              <a:t>- Lisbon</a:t>
            </a:r>
          </a:p>
        </p:txBody>
      </p:sp>
      <p:sp>
        <p:nvSpPr>
          <p:cNvPr id="41986" name="Rectangle 3"/>
          <p:cNvSpPr>
            <a:spLocks noGrp="1" noChangeArrowheads="1"/>
          </p:cNvSpPr>
          <p:nvPr>
            <p:ph type="body" idx="1"/>
          </p:nvPr>
        </p:nvSpPr>
        <p:spPr>
          <a:xfrm>
            <a:off x="773113" y="1905000"/>
            <a:ext cx="8142287" cy="4724400"/>
          </a:xfrm>
        </p:spPr>
        <p:txBody>
          <a:bodyPr/>
          <a:lstStyle/>
          <a:p>
            <a:pPr marL="763588" lvl="1" algn="r">
              <a:buFontTx/>
              <a:buNone/>
            </a:pPr>
            <a:endParaRPr lang="en-US" sz="2800" smtClean="0">
              <a:solidFill>
                <a:srgbClr val="0033CC"/>
              </a:solidFill>
            </a:endParaRPr>
          </a:p>
          <a:p>
            <a:pPr marL="763588" lvl="1" algn="r">
              <a:buFontTx/>
              <a:buNone/>
            </a:pPr>
            <a:r>
              <a:rPr lang="en-US" sz="2800" smtClean="0">
                <a:solidFill>
                  <a:srgbClr val="0033CC"/>
                </a:solidFill>
              </a:rPr>
              <a:t>Appellation of Origin</a:t>
            </a:r>
          </a:p>
          <a:p>
            <a:pPr marL="763588" lvl="1" algn="r">
              <a:buFontTx/>
              <a:buNone/>
            </a:pPr>
            <a:endParaRPr lang="en-US" sz="2000" smtClean="0">
              <a:solidFill>
                <a:srgbClr val="0033CC"/>
              </a:solidFill>
            </a:endParaRPr>
          </a:p>
          <a:p>
            <a:pPr marL="0" indent="0" algn="r">
              <a:buFontTx/>
              <a:buNone/>
            </a:pPr>
            <a:r>
              <a:rPr lang="en-US" sz="2000" smtClean="0"/>
              <a:t>	The geographical </a:t>
            </a:r>
            <a:r>
              <a:rPr lang="en-US" sz="2000" smtClean="0">
                <a:solidFill>
                  <a:schemeClr val="folHlink"/>
                </a:solidFill>
              </a:rPr>
              <a:t>denomination</a:t>
            </a:r>
          </a:p>
          <a:p>
            <a:pPr marL="0" indent="0" algn="r">
              <a:buFontTx/>
              <a:buNone/>
            </a:pPr>
            <a:r>
              <a:rPr lang="en-US" sz="2000" smtClean="0"/>
              <a:t>of a country, region, or locality, which </a:t>
            </a:r>
            <a:r>
              <a:rPr lang="en-US" sz="2000" smtClean="0">
                <a:solidFill>
                  <a:srgbClr val="CC6600"/>
                </a:solidFill>
              </a:rPr>
              <a:t>serves to designate</a:t>
            </a:r>
            <a:r>
              <a:rPr lang="en-US" sz="2000" smtClean="0"/>
              <a:t> a product originating therein, </a:t>
            </a:r>
          </a:p>
          <a:p>
            <a:pPr marL="0" indent="0" algn="r">
              <a:buFontTx/>
              <a:buNone/>
            </a:pPr>
            <a:r>
              <a:rPr lang="en-US" sz="2000" smtClean="0"/>
              <a:t>of which the </a:t>
            </a:r>
            <a:r>
              <a:rPr lang="en-US" sz="2000" smtClean="0">
                <a:solidFill>
                  <a:srgbClr val="0033CC"/>
                </a:solidFill>
              </a:rPr>
              <a:t>quality/characteristics</a:t>
            </a:r>
            <a:r>
              <a:rPr lang="en-US" sz="2000" smtClean="0"/>
              <a:t> are</a:t>
            </a:r>
          </a:p>
          <a:p>
            <a:pPr marL="0" indent="0" algn="r">
              <a:buFontTx/>
              <a:buNone/>
            </a:pPr>
            <a:r>
              <a:rPr lang="en-US" sz="2000" smtClean="0">
                <a:solidFill>
                  <a:srgbClr val="FF9900"/>
                </a:solidFill>
              </a:rPr>
              <a:t>due exclusively or essentially</a:t>
            </a:r>
          </a:p>
          <a:p>
            <a:pPr marL="0" indent="0" algn="r">
              <a:buFontTx/>
              <a:buNone/>
            </a:pPr>
            <a:r>
              <a:rPr lang="en-US" sz="2000" smtClean="0">
                <a:solidFill>
                  <a:srgbClr val="FF9900"/>
                </a:solidFill>
              </a:rPr>
              <a:t>to the geographical environment,</a:t>
            </a:r>
            <a:endParaRPr lang="en-US" sz="2000" smtClean="0"/>
          </a:p>
          <a:p>
            <a:pPr marL="0" indent="0" algn="r">
              <a:buFontTx/>
              <a:buNone/>
            </a:pPr>
            <a:r>
              <a:rPr lang="en-US" sz="2000" smtClean="0"/>
              <a:t> including natural and human factors</a:t>
            </a:r>
          </a:p>
        </p:txBody>
      </p:sp>
    </p:spTree>
  </p:cSld>
  <p:clrMapOvr>
    <a:masterClrMapping/>
  </p:clrMapOvr>
  <p:transition>
    <p:random/>
  </p:transition>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3" name="Rectangle 2"/>
          <p:cNvSpPr>
            <a:spLocks noGrp="1" noChangeArrowheads="1"/>
          </p:cNvSpPr>
          <p:nvPr>
            <p:ph type="title"/>
          </p:nvPr>
        </p:nvSpPr>
        <p:spPr>
          <a:xfrm>
            <a:off x="971550" y="1125538"/>
            <a:ext cx="7961313" cy="1079500"/>
          </a:xfrm>
        </p:spPr>
        <p:txBody>
          <a:bodyPr lIns="90488" tIns="44450" rIns="90488" bIns="44450"/>
          <a:lstStyle/>
          <a:p>
            <a:pPr algn="r"/>
            <a:r>
              <a:rPr lang="en-US" sz="2800" smtClean="0">
                <a:solidFill>
                  <a:srgbClr val="0033CC"/>
                </a:solidFill>
              </a:rPr>
              <a:t>	 </a:t>
            </a:r>
            <a:r>
              <a:rPr lang="en-US" sz="3200" smtClean="0">
                <a:solidFill>
                  <a:schemeClr val="hlink"/>
                </a:solidFill>
              </a:rPr>
              <a:t>Definition </a:t>
            </a:r>
            <a:br>
              <a:rPr lang="en-US" sz="3200" smtClean="0">
                <a:solidFill>
                  <a:schemeClr val="hlink"/>
                </a:solidFill>
              </a:rPr>
            </a:br>
            <a:r>
              <a:rPr lang="en-US" sz="2400" smtClean="0">
                <a:solidFill>
                  <a:schemeClr val="hlink"/>
                </a:solidFill>
              </a:rPr>
              <a:t>- Lisbon</a:t>
            </a:r>
          </a:p>
        </p:txBody>
      </p:sp>
      <p:sp>
        <p:nvSpPr>
          <p:cNvPr id="44034" name="Rectangle 3"/>
          <p:cNvSpPr>
            <a:spLocks noGrp="1" noChangeArrowheads="1"/>
          </p:cNvSpPr>
          <p:nvPr>
            <p:ph type="body" idx="1"/>
          </p:nvPr>
        </p:nvSpPr>
        <p:spPr>
          <a:xfrm>
            <a:off x="422275" y="2636838"/>
            <a:ext cx="8470900" cy="3840162"/>
          </a:xfrm>
        </p:spPr>
        <p:txBody>
          <a:bodyPr lIns="90488" tIns="44450" rIns="90488" bIns="44450"/>
          <a:lstStyle/>
          <a:p>
            <a:pPr algn="r">
              <a:buFontTx/>
              <a:buNone/>
            </a:pPr>
            <a:r>
              <a:rPr lang="en-US" smtClean="0">
                <a:solidFill>
                  <a:srgbClr val="5CA463"/>
                </a:solidFill>
              </a:rPr>
              <a:t>“country of origin” </a:t>
            </a:r>
            <a:br>
              <a:rPr lang="en-US" smtClean="0">
                <a:solidFill>
                  <a:srgbClr val="5CA463"/>
                </a:solidFill>
              </a:rPr>
            </a:br>
            <a:endParaRPr lang="en-US" smtClean="0">
              <a:solidFill>
                <a:srgbClr val="5CA463"/>
              </a:solidFill>
            </a:endParaRPr>
          </a:p>
          <a:p>
            <a:pPr algn="r">
              <a:buFontTx/>
              <a:buNone/>
            </a:pPr>
            <a:r>
              <a:rPr lang="en-US" sz="2000" smtClean="0"/>
              <a:t>	The country whose name, or in which is situated</a:t>
            </a:r>
          </a:p>
          <a:p>
            <a:pPr algn="r">
              <a:buFontTx/>
              <a:buNone/>
            </a:pPr>
            <a:r>
              <a:rPr lang="en-US" sz="2000" smtClean="0"/>
              <a:t> the region or locality whose name, </a:t>
            </a:r>
          </a:p>
          <a:p>
            <a:pPr algn="r">
              <a:buFontTx/>
              <a:buNone/>
            </a:pPr>
            <a:r>
              <a:rPr lang="en-US" sz="2000" smtClean="0"/>
              <a:t>constitutes</a:t>
            </a:r>
          </a:p>
          <a:p>
            <a:pPr algn="r">
              <a:buFontTx/>
              <a:buNone/>
            </a:pPr>
            <a:r>
              <a:rPr lang="en-US" sz="2000" smtClean="0"/>
              <a:t> </a:t>
            </a:r>
            <a:r>
              <a:rPr lang="en-US" sz="2000" smtClean="0">
                <a:solidFill>
                  <a:srgbClr val="0033CC"/>
                </a:solidFill>
              </a:rPr>
              <a:t>the appellation of origin </a:t>
            </a:r>
          </a:p>
          <a:p>
            <a:pPr algn="r">
              <a:buFontTx/>
              <a:buNone/>
            </a:pPr>
            <a:r>
              <a:rPr lang="en-US" sz="2000" smtClean="0">
                <a:solidFill>
                  <a:srgbClr val="0033CC"/>
                </a:solidFill>
              </a:rPr>
              <a:t>which has given the product its reputation</a:t>
            </a:r>
          </a:p>
        </p:txBody>
      </p:sp>
    </p:spTree>
  </p:cSld>
  <p:clrMapOvr>
    <a:masterClrMapping/>
  </p:clrMapOvr>
  <p:transition>
    <p:random/>
  </p:transition>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1" name="Rectangle 2"/>
          <p:cNvSpPr>
            <a:spLocks noGrp="1" noChangeArrowheads="1"/>
          </p:cNvSpPr>
          <p:nvPr>
            <p:ph type="title"/>
          </p:nvPr>
        </p:nvSpPr>
        <p:spPr>
          <a:xfrm>
            <a:off x="250825" y="1125538"/>
            <a:ext cx="8682038" cy="1079500"/>
          </a:xfrm>
        </p:spPr>
        <p:txBody>
          <a:bodyPr/>
          <a:lstStyle/>
          <a:p>
            <a:pPr algn="ctr"/>
            <a:r>
              <a:rPr lang="en-US" sz="2400" smtClean="0"/>
              <a:t>WIPO Standing Committee on Trademarks, Industrial Designs and Geographical Indications (SCT)</a:t>
            </a:r>
          </a:p>
        </p:txBody>
      </p:sp>
      <p:sp>
        <p:nvSpPr>
          <p:cNvPr id="46082" name="Rectangle 3"/>
          <p:cNvSpPr>
            <a:spLocks noGrp="1" noChangeArrowheads="1"/>
          </p:cNvSpPr>
          <p:nvPr>
            <p:ph type="body" idx="1"/>
          </p:nvPr>
        </p:nvSpPr>
        <p:spPr>
          <a:xfrm>
            <a:off x="773113" y="2205038"/>
            <a:ext cx="8159750" cy="4424362"/>
          </a:xfrm>
        </p:spPr>
        <p:txBody>
          <a:bodyPr/>
          <a:lstStyle/>
          <a:p>
            <a:pPr algn="ctr">
              <a:buFontTx/>
              <a:buNone/>
            </a:pPr>
            <a:endParaRPr lang="en-US" sz="2000" smtClean="0"/>
          </a:p>
          <a:p>
            <a:pPr algn="ctr">
              <a:buFontTx/>
              <a:buNone/>
            </a:pPr>
            <a:r>
              <a:rPr lang="en-US" sz="2000" smtClean="0"/>
              <a:t>Document SCT/10/4, paragraphs 10-13</a:t>
            </a:r>
          </a:p>
          <a:p>
            <a:pPr>
              <a:buFontTx/>
              <a:buNone/>
            </a:pPr>
            <a:endParaRPr lang="en-US" sz="2000" smtClean="0"/>
          </a:p>
          <a:p>
            <a:pPr algn="ctr">
              <a:buFontTx/>
              <a:buNone/>
            </a:pPr>
            <a:r>
              <a:rPr lang="en-US" smtClean="0">
                <a:solidFill>
                  <a:srgbClr val="FF0000"/>
                </a:solidFill>
              </a:rPr>
              <a:t>Quality</a:t>
            </a:r>
          </a:p>
          <a:p>
            <a:pPr lvl="1"/>
            <a:endParaRPr lang="en-US" smtClean="0">
              <a:solidFill>
                <a:srgbClr val="0033CC"/>
              </a:solidFill>
            </a:endParaRPr>
          </a:p>
          <a:p>
            <a:pPr lvl="1"/>
            <a:r>
              <a:rPr lang="en-US" smtClean="0">
                <a:solidFill>
                  <a:srgbClr val="0033CC"/>
                </a:solidFill>
              </a:rPr>
              <a:t>legal criterion, allowing a product to be identified</a:t>
            </a:r>
          </a:p>
          <a:p>
            <a:pPr lvl="1"/>
            <a:r>
              <a:rPr lang="en-US" smtClean="0">
                <a:solidFill>
                  <a:srgbClr val="FF9900"/>
                </a:solidFill>
              </a:rPr>
              <a:t>qualitative link different for GI than for AO ?</a:t>
            </a:r>
          </a:p>
          <a:p>
            <a:pPr lvl="1"/>
            <a:r>
              <a:rPr lang="en-US" smtClean="0">
                <a:solidFill>
                  <a:srgbClr val="FA6204"/>
                </a:solidFill>
              </a:rPr>
              <a:t>disadvantage for countries whose GIs are industrial products ?</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ChangeArrowheads="1"/>
          </p:cNvSpPr>
          <p:nvPr>
            <p:ph type="title"/>
          </p:nvPr>
        </p:nvSpPr>
        <p:spPr>
          <a:xfrm>
            <a:off x="971550" y="1052513"/>
            <a:ext cx="7961313" cy="1223962"/>
          </a:xfrm>
        </p:spPr>
        <p:txBody>
          <a:bodyPr/>
          <a:lstStyle/>
          <a:p>
            <a:pPr algn="ctr"/>
            <a:r>
              <a:rPr lang="en-US" sz="2400" smtClean="0"/>
              <a:t>WIPO Standing Committee on Trademarks, Industrial Designs and Geographical Indications (SCT)</a:t>
            </a:r>
          </a:p>
        </p:txBody>
      </p:sp>
      <p:sp>
        <p:nvSpPr>
          <p:cNvPr id="48130" name="Rectangle 3"/>
          <p:cNvSpPr>
            <a:spLocks noGrp="1" noChangeArrowheads="1"/>
          </p:cNvSpPr>
          <p:nvPr>
            <p:ph type="body" idx="1"/>
          </p:nvPr>
        </p:nvSpPr>
        <p:spPr>
          <a:xfrm>
            <a:off x="773113" y="2276475"/>
            <a:ext cx="8159750" cy="4352925"/>
          </a:xfrm>
        </p:spPr>
        <p:txBody>
          <a:bodyPr/>
          <a:lstStyle/>
          <a:p>
            <a:pPr algn="ctr">
              <a:buFontTx/>
              <a:buNone/>
            </a:pPr>
            <a:endParaRPr lang="en-US" smtClean="0"/>
          </a:p>
          <a:p>
            <a:pPr algn="ctr">
              <a:buFontTx/>
              <a:buNone/>
            </a:pPr>
            <a:r>
              <a:rPr lang="en-US" sz="2000" smtClean="0"/>
              <a:t>Document SCT/10/4, paragraphs 23-26</a:t>
            </a:r>
          </a:p>
          <a:p>
            <a:pPr>
              <a:buFontTx/>
              <a:buNone/>
            </a:pPr>
            <a:endParaRPr lang="en-US" sz="2000" smtClean="0"/>
          </a:p>
          <a:p>
            <a:pPr algn="ctr">
              <a:buFontTx/>
              <a:buNone/>
            </a:pPr>
            <a:r>
              <a:rPr lang="en-US" smtClean="0">
                <a:solidFill>
                  <a:srgbClr val="FF0000"/>
                </a:solidFill>
              </a:rPr>
              <a:t>Reputation</a:t>
            </a:r>
          </a:p>
          <a:p>
            <a:pPr lvl="1"/>
            <a:endParaRPr lang="en-US" smtClean="0">
              <a:solidFill>
                <a:srgbClr val="FF0000"/>
              </a:solidFill>
            </a:endParaRPr>
          </a:p>
          <a:p>
            <a:pPr lvl="1"/>
            <a:r>
              <a:rPr lang="en-US" smtClean="0">
                <a:solidFill>
                  <a:schemeClr val="accent2"/>
                </a:solidFill>
              </a:rPr>
              <a:t>history of the product</a:t>
            </a:r>
          </a:p>
          <a:p>
            <a:pPr lvl="1"/>
            <a:r>
              <a:rPr lang="en-US" smtClean="0">
                <a:solidFill>
                  <a:schemeClr val="accent2"/>
                </a:solidFill>
              </a:rPr>
              <a:t>distinctive character of the product</a:t>
            </a:r>
          </a:p>
          <a:p>
            <a:pPr lvl="1"/>
            <a:r>
              <a:rPr lang="en-US" smtClean="0">
                <a:solidFill>
                  <a:schemeClr val="accent2"/>
                </a:solidFill>
              </a:rPr>
              <a:t>consumer’s perception</a:t>
            </a:r>
          </a:p>
        </p:txBody>
      </p:sp>
    </p:spTree>
  </p:cSld>
  <p:clrMapOvr>
    <a:masterClrMapping/>
  </p:clrMapOvr>
  <p:transition>
    <p:rand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ChangeArrowheads="1"/>
          </p:cNvSpPr>
          <p:nvPr>
            <p:ph type="title"/>
          </p:nvPr>
        </p:nvSpPr>
        <p:spPr>
          <a:xfrm>
            <a:off x="971550" y="1125538"/>
            <a:ext cx="7961313" cy="863600"/>
          </a:xfrm>
        </p:spPr>
        <p:txBody>
          <a:bodyPr/>
          <a:lstStyle/>
          <a:p>
            <a:pPr algn="ctr"/>
            <a:r>
              <a:rPr lang="en-US" sz="2400" smtClean="0"/>
              <a:t>WIPO Standing Committee on Trademarks, Industrial Designs and Geographical Indications (SCT)</a:t>
            </a:r>
          </a:p>
        </p:txBody>
      </p:sp>
      <p:sp>
        <p:nvSpPr>
          <p:cNvPr id="50178" name="Rectangle 3"/>
          <p:cNvSpPr>
            <a:spLocks noGrp="1" noChangeArrowheads="1"/>
          </p:cNvSpPr>
          <p:nvPr>
            <p:ph type="body" idx="1"/>
          </p:nvPr>
        </p:nvSpPr>
        <p:spPr>
          <a:xfrm>
            <a:off x="773113" y="2420938"/>
            <a:ext cx="8159750" cy="4208462"/>
          </a:xfrm>
        </p:spPr>
        <p:txBody>
          <a:bodyPr/>
          <a:lstStyle/>
          <a:p>
            <a:pPr algn="ctr">
              <a:buFontTx/>
              <a:buNone/>
            </a:pPr>
            <a:r>
              <a:rPr lang="en-US" sz="2000" smtClean="0"/>
              <a:t>Document SCT/10/4, paragraphs 27-30</a:t>
            </a:r>
          </a:p>
          <a:p>
            <a:pPr>
              <a:buFontTx/>
              <a:buNone/>
            </a:pPr>
            <a:endParaRPr lang="en-US" sz="2000" smtClean="0"/>
          </a:p>
          <a:p>
            <a:pPr algn="ctr">
              <a:buFontTx/>
              <a:buNone/>
            </a:pPr>
            <a:r>
              <a:rPr lang="en-US" smtClean="0">
                <a:solidFill>
                  <a:srgbClr val="FF0000"/>
                </a:solidFill>
              </a:rPr>
              <a:t>Characteristics other than </a:t>
            </a:r>
          </a:p>
          <a:p>
            <a:pPr algn="ctr">
              <a:buFontTx/>
              <a:buNone/>
            </a:pPr>
            <a:r>
              <a:rPr lang="en-US" smtClean="0">
                <a:solidFill>
                  <a:srgbClr val="FF0000"/>
                </a:solidFill>
              </a:rPr>
              <a:t>quality and reputation</a:t>
            </a:r>
          </a:p>
          <a:p>
            <a:pPr lvl="1"/>
            <a:endParaRPr lang="en-US" smtClean="0">
              <a:solidFill>
                <a:srgbClr val="FF0000"/>
              </a:solidFill>
            </a:endParaRPr>
          </a:p>
          <a:p>
            <a:pPr lvl="1"/>
            <a:r>
              <a:rPr lang="en-US" smtClean="0">
                <a:solidFill>
                  <a:srgbClr val="0033CC"/>
                </a:solidFill>
              </a:rPr>
              <a:t>natural and human factors (“terroir”)</a:t>
            </a:r>
          </a:p>
          <a:p>
            <a:pPr lvl="1"/>
            <a:r>
              <a:rPr lang="fr-CH" smtClean="0">
                <a:solidFill>
                  <a:srgbClr val="0033CC"/>
                </a:solidFill>
              </a:rPr>
              <a:t>any element that contributes to the typicality of the product </a:t>
            </a:r>
            <a:endParaRPr lang="en-US" smtClean="0">
              <a:solidFill>
                <a:srgbClr val="0033CC"/>
              </a:solidFill>
            </a:endParaRPr>
          </a:p>
        </p:txBody>
      </p:sp>
    </p:spTree>
  </p:cSld>
  <p:clrMapOvr>
    <a:masterClrMapping/>
  </p:clrMapOvr>
  <p:transition>
    <p:random/>
  </p:transition>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5" name="Rectangle 2"/>
          <p:cNvSpPr>
            <a:spLocks noGrp="1" noChangeArrowheads="1"/>
          </p:cNvSpPr>
          <p:nvPr>
            <p:ph type="title"/>
          </p:nvPr>
        </p:nvSpPr>
        <p:spPr>
          <a:xfrm>
            <a:off x="971550" y="620713"/>
            <a:ext cx="7961313" cy="1295400"/>
          </a:xfrm>
        </p:spPr>
        <p:txBody>
          <a:bodyPr/>
          <a:lstStyle/>
          <a:p>
            <a:pPr algn="ctr"/>
            <a:r>
              <a:rPr lang="en-US" sz="2400" smtClean="0"/>
              <a:t>WIPO Standing Committee on Trademarks, Industrial Designs and Geographical Indications (SCT)</a:t>
            </a:r>
          </a:p>
        </p:txBody>
      </p:sp>
      <p:sp>
        <p:nvSpPr>
          <p:cNvPr id="52226" name="Rectangle 3"/>
          <p:cNvSpPr>
            <a:spLocks noGrp="1" noChangeArrowheads="1"/>
          </p:cNvSpPr>
          <p:nvPr>
            <p:ph type="body" idx="1"/>
          </p:nvPr>
        </p:nvSpPr>
        <p:spPr>
          <a:xfrm>
            <a:off x="773113" y="1916113"/>
            <a:ext cx="8159750" cy="4941887"/>
          </a:xfrm>
        </p:spPr>
        <p:txBody>
          <a:bodyPr/>
          <a:lstStyle/>
          <a:p>
            <a:pPr algn="ctr">
              <a:buFontTx/>
              <a:buNone/>
            </a:pPr>
            <a:r>
              <a:rPr lang="en-US" sz="2000" smtClean="0"/>
              <a:t>Document SCT/10/4, paragraphs 31-36</a:t>
            </a:r>
          </a:p>
          <a:p>
            <a:endParaRPr lang="en-US" sz="2000" smtClean="0">
              <a:solidFill>
                <a:schemeClr val="hlink"/>
              </a:solidFill>
            </a:endParaRPr>
          </a:p>
          <a:p>
            <a:pPr algn="ctr">
              <a:buFontTx/>
              <a:buNone/>
            </a:pPr>
            <a:r>
              <a:rPr lang="en-US" smtClean="0">
                <a:solidFill>
                  <a:srgbClr val="FF0000"/>
                </a:solidFill>
              </a:rPr>
              <a:t>Link with the geographical origin</a:t>
            </a:r>
          </a:p>
          <a:p>
            <a:pPr lvl="1"/>
            <a:endParaRPr lang="en-US" smtClean="0">
              <a:solidFill>
                <a:srgbClr val="FF0000"/>
              </a:solidFill>
            </a:endParaRPr>
          </a:p>
          <a:p>
            <a:pPr lvl="1"/>
            <a:r>
              <a:rPr lang="en-US" smtClean="0">
                <a:solidFill>
                  <a:srgbClr val="0033CC"/>
                </a:solidFill>
              </a:rPr>
              <a:t>explains the relationship between the geographical area and one or more elements of the definition</a:t>
            </a:r>
          </a:p>
          <a:p>
            <a:pPr lvl="1"/>
            <a:r>
              <a:rPr lang="en-US" smtClean="0">
                <a:solidFill>
                  <a:srgbClr val="FF9900"/>
                </a:solidFill>
              </a:rPr>
              <a:t>critical element for determining the delimitation of the geographical area</a:t>
            </a:r>
          </a:p>
          <a:p>
            <a:pPr lvl="1"/>
            <a:r>
              <a:rPr lang="en-US" sz="2000" smtClean="0">
                <a:solidFill>
                  <a:srgbClr val="5F5F5F"/>
                </a:solidFill>
              </a:rPr>
              <a:t>Some protection systems require the delimited area just to differ in geological terms from surrounding areas</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ChangeArrowheads="1"/>
          </p:cNvSpPr>
          <p:nvPr>
            <p:ph type="title"/>
          </p:nvPr>
        </p:nvSpPr>
        <p:spPr>
          <a:xfrm>
            <a:off x="971550" y="1125538"/>
            <a:ext cx="7993063" cy="1008062"/>
          </a:xfrm>
        </p:spPr>
        <p:txBody>
          <a:bodyPr/>
          <a:lstStyle/>
          <a:p>
            <a:pPr algn="r"/>
            <a:r>
              <a:rPr lang="en-US" sz="3200" smtClean="0">
                <a:solidFill>
                  <a:schemeClr val="hlink"/>
                </a:solidFill>
              </a:rPr>
              <a:t>Definition</a:t>
            </a:r>
            <a:br>
              <a:rPr lang="en-US" sz="3200" smtClean="0">
                <a:solidFill>
                  <a:schemeClr val="hlink"/>
                </a:solidFill>
              </a:rPr>
            </a:br>
            <a:r>
              <a:rPr lang="en-US" sz="2400" smtClean="0">
                <a:solidFill>
                  <a:schemeClr val="hlink"/>
                </a:solidFill>
              </a:rPr>
              <a:t>- TRIPS</a:t>
            </a:r>
            <a:endParaRPr lang="en-US" sz="2400" smtClean="0">
              <a:solidFill>
                <a:srgbClr val="0033CC"/>
              </a:solidFill>
            </a:endParaRPr>
          </a:p>
        </p:txBody>
      </p:sp>
      <p:sp>
        <p:nvSpPr>
          <p:cNvPr id="54274" name="Rectangle 3"/>
          <p:cNvSpPr>
            <a:spLocks noGrp="1" noChangeArrowheads="1"/>
          </p:cNvSpPr>
          <p:nvPr>
            <p:ph type="body" idx="1"/>
          </p:nvPr>
        </p:nvSpPr>
        <p:spPr>
          <a:xfrm>
            <a:off x="492125" y="2438400"/>
            <a:ext cx="8416925" cy="4114800"/>
          </a:xfrm>
        </p:spPr>
        <p:txBody>
          <a:bodyPr/>
          <a:lstStyle/>
          <a:p>
            <a:pPr algn="r">
              <a:buFontTx/>
              <a:buNone/>
            </a:pPr>
            <a:r>
              <a:rPr lang="en-US" smtClean="0">
                <a:solidFill>
                  <a:srgbClr val="0033CC"/>
                </a:solidFill>
              </a:rPr>
              <a:t>Geographical Indication</a:t>
            </a:r>
            <a:br>
              <a:rPr lang="en-US" smtClean="0">
                <a:solidFill>
                  <a:srgbClr val="0033CC"/>
                </a:solidFill>
              </a:rPr>
            </a:br>
            <a:endParaRPr lang="en-US" sz="1400" smtClean="0">
              <a:solidFill>
                <a:srgbClr val="0033CC"/>
              </a:solidFill>
            </a:endParaRPr>
          </a:p>
          <a:p>
            <a:pPr algn="r">
              <a:buFontTx/>
              <a:buNone/>
            </a:pPr>
            <a:r>
              <a:rPr lang="en-US" sz="1400" smtClean="0">
                <a:solidFill>
                  <a:srgbClr val="0033CC"/>
                </a:solidFill>
              </a:rPr>
              <a:t>	</a:t>
            </a:r>
            <a:r>
              <a:rPr lang="en-US" sz="2000" smtClean="0">
                <a:solidFill>
                  <a:schemeClr val="folHlink"/>
                </a:solidFill>
              </a:rPr>
              <a:t>Indication</a:t>
            </a:r>
            <a:r>
              <a:rPr lang="en-US" sz="2000" smtClean="0"/>
              <a:t> which </a:t>
            </a:r>
            <a:r>
              <a:rPr lang="en-US" sz="2000" smtClean="0">
                <a:solidFill>
                  <a:srgbClr val="CC6600"/>
                </a:solidFill>
              </a:rPr>
              <a:t>identifies</a:t>
            </a:r>
            <a:r>
              <a:rPr lang="en-US" sz="2000" smtClean="0"/>
              <a:t> a good </a:t>
            </a:r>
          </a:p>
          <a:p>
            <a:pPr algn="r">
              <a:buFontTx/>
              <a:buNone/>
            </a:pPr>
            <a:r>
              <a:rPr lang="en-US" sz="2000" smtClean="0"/>
              <a:t>as originating in the territory of a Member, or a region or locality in that territory, where a given </a:t>
            </a:r>
            <a:r>
              <a:rPr lang="en-US" sz="2000" smtClean="0">
                <a:solidFill>
                  <a:srgbClr val="0033CC"/>
                </a:solidFill>
              </a:rPr>
              <a:t>quality, reputation or other characteristic</a:t>
            </a:r>
            <a:r>
              <a:rPr lang="en-US" sz="2000" smtClean="0"/>
              <a:t> </a:t>
            </a:r>
          </a:p>
          <a:p>
            <a:pPr algn="r">
              <a:buFontTx/>
              <a:buNone/>
            </a:pPr>
            <a:r>
              <a:rPr lang="en-US" sz="2000" smtClean="0"/>
              <a:t>of the good is</a:t>
            </a:r>
          </a:p>
          <a:p>
            <a:pPr algn="r">
              <a:buFontTx/>
              <a:buNone/>
            </a:pPr>
            <a:r>
              <a:rPr lang="en-US" sz="2000" smtClean="0"/>
              <a:t> </a:t>
            </a:r>
            <a:r>
              <a:rPr lang="en-US" sz="2000" smtClean="0">
                <a:solidFill>
                  <a:srgbClr val="FF9900"/>
                </a:solidFill>
              </a:rPr>
              <a:t>essentially attributable to its geographical origin</a:t>
            </a:r>
          </a:p>
        </p:txBody>
      </p:sp>
    </p:spTree>
  </p:cSld>
  <p:clrMapOvr>
    <a:masterClrMapping/>
  </p:clrMapOvr>
  <p:transition>
    <p:random/>
  </p:transition>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179388" y="404813"/>
            <a:ext cx="8785225" cy="647700"/>
          </a:xfrm>
        </p:spPr>
        <p:txBody>
          <a:bodyPr/>
          <a:lstStyle/>
          <a:p>
            <a:pPr algn="ctr">
              <a:defRPr/>
            </a:pPr>
            <a:r>
              <a:rPr lang="fr-CH" sz="2800" b="1" smtClean="0">
                <a:effectLst>
                  <a:outerShdw blurRad="38100" dist="38100" dir="2700000" algn="tl">
                    <a:srgbClr val="C0C0C0"/>
                  </a:outerShdw>
                </a:effectLst>
                <a:ea typeface="ＭＳ Ｐゴシック" pitchFamily="34" charset="-128"/>
                <a:cs typeface="+mj-cs"/>
              </a:rPr>
              <a:t>Basis for the Review of the Lisbon System</a:t>
            </a:r>
            <a:endParaRPr lang="en-US" sz="2800" b="1" smtClean="0">
              <a:effectLst>
                <a:outerShdw blurRad="38100" dist="38100" dir="2700000" algn="tl">
                  <a:srgbClr val="C0C0C0"/>
                </a:outerShdw>
              </a:effectLst>
              <a:ea typeface="ＭＳ Ｐゴシック" pitchFamily="34" charset="-128"/>
              <a:cs typeface="+mj-cs"/>
            </a:endParaRPr>
          </a:p>
        </p:txBody>
      </p:sp>
      <p:sp>
        <p:nvSpPr>
          <p:cNvPr id="69635" name="Rectangle 3"/>
          <p:cNvSpPr>
            <a:spLocks noGrp="1" noChangeArrowheads="1"/>
          </p:cNvSpPr>
          <p:nvPr>
            <p:ph type="body" idx="1"/>
          </p:nvPr>
        </p:nvSpPr>
        <p:spPr>
          <a:xfrm>
            <a:off x="179388" y="1341438"/>
            <a:ext cx="8785225" cy="5111750"/>
          </a:xfrm>
        </p:spPr>
        <p:txBody>
          <a:bodyPr/>
          <a:lstStyle/>
          <a:p>
            <a:pPr marL="454025" indent="-454025">
              <a:buFontTx/>
              <a:buNone/>
            </a:pPr>
            <a:endParaRPr lang="en-US" sz="1800" b="1" smtClean="0">
              <a:solidFill>
                <a:srgbClr val="0066FF"/>
              </a:solidFill>
            </a:endParaRPr>
          </a:p>
          <a:p>
            <a:pPr marL="454025" indent="-454025">
              <a:buFont typeface="Wingdings" pitchFamily="2" charset="2"/>
              <a:buChar char="q"/>
            </a:pPr>
            <a:r>
              <a:rPr lang="en-US" sz="2200" b="1" smtClean="0">
                <a:solidFill>
                  <a:srgbClr val="0066FF"/>
                </a:solidFill>
              </a:rPr>
              <a:t>Survey</a:t>
            </a:r>
            <a:r>
              <a:rPr lang="en-US" sz="2200" smtClean="0"/>
              <a:t> to explore what changes to the Lisbon system might allow a </a:t>
            </a:r>
            <a:r>
              <a:rPr lang="en-US" sz="2200" b="1" smtClean="0">
                <a:solidFill>
                  <a:srgbClr val="FF0000"/>
                </a:solidFill>
              </a:rPr>
              <a:t>wider membership</a:t>
            </a:r>
          </a:p>
          <a:p>
            <a:pPr marL="454025" indent="-454025">
              <a:buFontTx/>
              <a:buNone/>
            </a:pPr>
            <a:endParaRPr lang="en-US" sz="2200" b="1" smtClean="0">
              <a:solidFill>
                <a:srgbClr val="0066FF"/>
              </a:solidFill>
            </a:endParaRPr>
          </a:p>
          <a:p>
            <a:pPr marL="454025" indent="-454025">
              <a:buFont typeface="Wingdings" pitchFamily="2" charset="2"/>
              <a:buChar char="q"/>
            </a:pPr>
            <a:r>
              <a:rPr lang="en-US" sz="2200" b="1" smtClean="0">
                <a:solidFill>
                  <a:srgbClr val="0066FF"/>
                </a:solidFill>
              </a:rPr>
              <a:t>Study</a:t>
            </a:r>
            <a:r>
              <a:rPr lang="en-US" sz="2200" smtClean="0"/>
              <a:t> by WIPO on the:</a:t>
            </a:r>
          </a:p>
          <a:p>
            <a:pPr marL="911225" lvl="1" indent="-454025">
              <a:buFont typeface="Wingdings" pitchFamily="2" charset="2"/>
              <a:buChar char="Ø"/>
            </a:pPr>
            <a:endParaRPr lang="en-US" sz="2200" smtClean="0"/>
          </a:p>
          <a:p>
            <a:pPr marL="1368425" lvl="2" indent="-454025">
              <a:buFontTx/>
              <a:buChar char="•"/>
            </a:pPr>
            <a:r>
              <a:rPr lang="en-US" sz="2200" b="1" smtClean="0"/>
              <a:t>application of the Lisbon system in countries that are part of a regional protection system for GIs or AOs</a:t>
            </a:r>
          </a:p>
          <a:p>
            <a:pPr marL="1368425" lvl="2" indent="-454025">
              <a:buFontTx/>
              <a:buNone/>
            </a:pPr>
            <a:endParaRPr lang="en-US" sz="2200" b="1" smtClean="0"/>
          </a:p>
          <a:p>
            <a:pPr marL="1368425" lvl="2" indent="-454025">
              <a:buFontTx/>
              <a:buChar char="•"/>
            </a:pPr>
            <a:r>
              <a:rPr lang="en-US" sz="2200" smtClean="0"/>
              <a:t>the possible introduction of provisions allowing for the </a:t>
            </a:r>
            <a:r>
              <a:rPr lang="en-US" sz="2200" b="1" smtClean="0"/>
              <a:t>accession to the Lisbon Agreement by IGOs</a:t>
            </a:r>
            <a:r>
              <a:rPr lang="en-US" sz="2200" smtClean="0"/>
              <a:t> administering such system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963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9635">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9635">
                                            <p:txEl>
                                              <p:pRg st="5" end="5"/>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963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179388" y="404813"/>
            <a:ext cx="8785225" cy="1079500"/>
          </a:xfrm>
        </p:spPr>
        <p:txBody>
          <a:bodyPr/>
          <a:lstStyle/>
          <a:p>
            <a:pPr algn="ctr">
              <a:defRPr/>
            </a:pPr>
            <a:r>
              <a:rPr lang="fr-CH" sz="2800" b="1" smtClean="0">
                <a:effectLst>
                  <a:outerShdw blurRad="38100" dist="38100" dir="2700000" algn="tl">
                    <a:srgbClr val="C0C0C0"/>
                  </a:outerShdw>
                </a:effectLst>
                <a:cs typeface="+mj-cs"/>
              </a:rPr>
              <a:t>Working Group on the Development of the Lisbon System (August 30 to September 3, 2010)</a:t>
            </a:r>
            <a:endParaRPr lang="en-US" sz="2800" b="1" smtClean="0">
              <a:effectLst>
                <a:outerShdw blurRad="38100" dist="38100" dir="2700000" algn="tl">
                  <a:srgbClr val="C0C0C0"/>
                </a:outerShdw>
              </a:effectLst>
              <a:cs typeface="+mj-cs"/>
            </a:endParaRPr>
          </a:p>
        </p:txBody>
      </p:sp>
      <p:sp>
        <p:nvSpPr>
          <p:cNvPr id="56323" name="Rectangle 3"/>
          <p:cNvSpPr>
            <a:spLocks noGrp="1" noChangeArrowheads="1"/>
          </p:cNvSpPr>
          <p:nvPr>
            <p:ph type="body" idx="1"/>
          </p:nvPr>
        </p:nvSpPr>
        <p:spPr>
          <a:xfrm>
            <a:off x="457200" y="1628775"/>
            <a:ext cx="8291513" cy="4824413"/>
          </a:xfrm>
        </p:spPr>
        <p:txBody>
          <a:bodyPr/>
          <a:lstStyle/>
          <a:p>
            <a:pPr marL="454025" indent="-454025">
              <a:lnSpc>
                <a:spcPct val="90000"/>
              </a:lnSpc>
              <a:buFont typeface="Wingdings" pitchFamily="2" charset="2"/>
              <a:buChar char="q"/>
            </a:pPr>
            <a:r>
              <a:rPr lang="en-US" sz="2000" smtClean="0">
                <a:solidFill>
                  <a:srgbClr val="0066FF"/>
                </a:solidFill>
              </a:rPr>
              <a:t>The WG requested WIPO to prepare </a:t>
            </a:r>
            <a:r>
              <a:rPr lang="en-US" sz="2000" b="1" smtClean="0">
                <a:solidFill>
                  <a:srgbClr val="FF0000"/>
                </a:solidFill>
              </a:rPr>
              <a:t>draft provisions</a:t>
            </a:r>
            <a:r>
              <a:rPr lang="en-US" sz="2000" smtClean="0">
                <a:solidFill>
                  <a:srgbClr val="0066FF"/>
                </a:solidFill>
              </a:rPr>
              <a:t> on various topics, notably:</a:t>
            </a:r>
          </a:p>
          <a:p>
            <a:pPr marL="454025" indent="-454025">
              <a:lnSpc>
                <a:spcPct val="90000"/>
              </a:lnSpc>
              <a:buFont typeface="Wingdings" pitchFamily="2" charset="2"/>
              <a:buNone/>
            </a:pPr>
            <a:endParaRPr lang="fr-CH" sz="2000" smtClean="0"/>
          </a:p>
          <a:p>
            <a:pPr marL="911225" lvl="1" indent="-454025">
              <a:lnSpc>
                <a:spcPct val="90000"/>
              </a:lnSpc>
              <a:buFont typeface="Wingdings" pitchFamily="2" charset="2"/>
              <a:buChar char="Ø"/>
            </a:pPr>
            <a:r>
              <a:rPr lang="fr-CH" sz="2000" smtClean="0"/>
              <a:t>Definitions</a:t>
            </a:r>
          </a:p>
          <a:p>
            <a:pPr marL="911225" lvl="1" indent="-454025">
              <a:lnSpc>
                <a:spcPct val="90000"/>
              </a:lnSpc>
              <a:buFont typeface="Wingdings" pitchFamily="2" charset="2"/>
              <a:buChar char="Ø"/>
            </a:pPr>
            <a:r>
              <a:rPr lang="fr-CH" sz="2000" smtClean="0"/>
              <a:t>Scope of protection</a:t>
            </a:r>
          </a:p>
          <a:p>
            <a:pPr marL="911225" lvl="1" indent="-454025">
              <a:lnSpc>
                <a:spcPct val="90000"/>
              </a:lnSpc>
              <a:buFont typeface="Wingdings" pitchFamily="2" charset="2"/>
              <a:buChar char="Ø"/>
            </a:pPr>
            <a:r>
              <a:rPr lang="fr-CH" sz="2000" smtClean="0"/>
              <a:t>Prior users</a:t>
            </a:r>
          </a:p>
          <a:p>
            <a:pPr marL="911225" lvl="1" indent="-454025">
              <a:lnSpc>
                <a:spcPct val="90000"/>
              </a:lnSpc>
              <a:buFont typeface="Wingdings" pitchFamily="2" charset="2"/>
              <a:buChar char="Ø"/>
            </a:pPr>
            <a:r>
              <a:rPr lang="fr-CH" sz="2000" smtClean="0"/>
              <a:t>Applications for trans-border AOs or GIs</a:t>
            </a:r>
          </a:p>
          <a:p>
            <a:pPr marL="911225" lvl="1" indent="-454025">
              <a:lnSpc>
                <a:spcPct val="90000"/>
              </a:lnSpc>
              <a:buFont typeface="Wingdings" pitchFamily="2" charset="2"/>
              <a:buChar char="Ø"/>
            </a:pPr>
            <a:r>
              <a:rPr lang="fr-CH" sz="2000" smtClean="0"/>
              <a:t>Accession criteria for IGOs</a:t>
            </a:r>
            <a:endParaRPr lang="en-US" sz="2000" smtClean="0"/>
          </a:p>
          <a:p>
            <a:pPr marL="911225" lvl="1" indent="-454025">
              <a:lnSpc>
                <a:spcPct val="90000"/>
              </a:lnSpc>
              <a:buFontTx/>
              <a:buNone/>
            </a:pPr>
            <a:endParaRPr lang="fr-CH" sz="2000" smtClean="0">
              <a:solidFill>
                <a:srgbClr val="0066FF"/>
              </a:solidFill>
            </a:endParaRPr>
          </a:p>
          <a:p>
            <a:pPr marL="454025" indent="-454025">
              <a:lnSpc>
                <a:spcPct val="90000"/>
              </a:lnSpc>
              <a:buFont typeface="Wingdings" pitchFamily="2" charset="2"/>
              <a:buChar char="q"/>
            </a:pPr>
            <a:r>
              <a:rPr lang="fr-CH" sz="2000" smtClean="0">
                <a:solidFill>
                  <a:srgbClr val="0066FF"/>
                </a:solidFill>
              </a:rPr>
              <a:t>Alternative versions </a:t>
            </a:r>
          </a:p>
          <a:p>
            <a:pPr marL="454025" indent="-454025">
              <a:lnSpc>
                <a:spcPct val="90000"/>
              </a:lnSpc>
              <a:buFont typeface="Wingdings" pitchFamily="2" charset="2"/>
              <a:buChar char="q"/>
            </a:pPr>
            <a:r>
              <a:rPr lang="fr-CH" sz="2000" smtClean="0">
                <a:solidFill>
                  <a:srgbClr val="0066FF"/>
                </a:solidFill>
              </a:rPr>
              <a:t>Revision Lisbon Agreement?  New treaty?</a:t>
            </a:r>
          </a:p>
          <a:p>
            <a:pPr marL="911225" lvl="1" indent="-454025">
              <a:lnSpc>
                <a:spcPct val="90000"/>
              </a:lnSpc>
              <a:buFontTx/>
              <a:buNone/>
            </a:pPr>
            <a:endParaRPr lang="en-US" sz="2000" smtClean="0">
              <a:solidFill>
                <a:srgbClr val="0066FF"/>
              </a:solidFill>
            </a:endParaRPr>
          </a:p>
          <a:p>
            <a:pPr marL="454025" indent="-454025">
              <a:lnSpc>
                <a:spcPct val="90000"/>
              </a:lnSpc>
              <a:buFont typeface="Wingdings" pitchFamily="2" charset="2"/>
              <a:buChar char="q"/>
            </a:pPr>
            <a:r>
              <a:rPr lang="en-US" sz="2000" smtClean="0">
                <a:solidFill>
                  <a:srgbClr val="0066FF"/>
                </a:solidFill>
              </a:rPr>
              <a:t>Study on the possibility of dispute settlement within the Lisbon system</a:t>
            </a:r>
            <a:endParaRPr lang="en-US" sz="18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632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632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6323">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6323">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6323">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6323">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6323">
                                            <p:txEl>
                                              <p:pRg st="8" end="8"/>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6323">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632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7" name="Picture 3"/>
          <p:cNvPicPr>
            <a:picLocks noChangeAspect="1" noChangeArrowheads="1"/>
          </p:cNvPicPr>
          <p:nvPr>
            <p:ph type="body" idx="1"/>
          </p:nvPr>
        </p:nvPicPr>
        <p:blipFill>
          <a:blip r:embed="rId2"/>
          <a:srcRect/>
          <a:stretch>
            <a:fillRect/>
          </a:stretch>
        </p:blipFill>
        <p:spPr>
          <a:xfrm>
            <a:off x="0" y="0"/>
            <a:ext cx="9144000" cy="6858000"/>
          </a:xfr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Picture 4"/>
          <p:cNvPicPr>
            <a:picLocks noChangeAspect="1" noChangeArrowheads="1"/>
          </p:cNvPicPr>
          <p:nvPr/>
        </p:nvPicPr>
        <p:blipFill>
          <a:blip r:embed="rId2"/>
          <a:srcRect/>
          <a:stretch>
            <a:fillRect/>
          </a:stretch>
        </p:blipFill>
        <p:spPr bwMode="auto">
          <a:xfrm>
            <a:off x="-304800" y="-228600"/>
            <a:ext cx="9753600" cy="7315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5" name="Picture 4"/>
          <p:cNvPicPr>
            <a:picLocks noChangeAspect="1" noChangeArrowheads="1"/>
          </p:cNvPicPr>
          <p:nvPr/>
        </p:nvPicPr>
        <p:blipFill>
          <a:blip r:embed="rId2"/>
          <a:srcRect/>
          <a:stretch>
            <a:fillRect/>
          </a:stretch>
        </p:blipFill>
        <p:spPr bwMode="auto">
          <a:xfrm>
            <a:off x="-304800" y="-228600"/>
            <a:ext cx="9753600" cy="73152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89" name="Picture 4"/>
          <p:cNvPicPr>
            <a:picLocks noChangeAspect="1" noChangeArrowheads="1"/>
          </p:cNvPicPr>
          <p:nvPr/>
        </p:nvPicPr>
        <p:blipFill>
          <a:blip r:embed="rId2"/>
          <a:srcRect/>
          <a:stretch>
            <a:fillRect/>
          </a:stretch>
        </p:blipFill>
        <p:spPr bwMode="auto">
          <a:xfrm>
            <a:off x="-304800" y="-228600"/>
            <a:ext cx="9753600" cy="7315200"/>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2"/>
          <p:cNvSpPr>
            <a:spLocks noGrp="1" noChangeArrowheads="1"/>
          </p:cNvSpPr>
          <p:nvPr>
            <p:ph type="ctrTitle"/>
          </p:nvPr>
        </p:nvSpPr>
        <p:spPr/>
        <p:txBody>
          <a:bodyPr/>
          <a:lstStyle/>
          <a:p>
            <a:pPr algn="ctr"/>
            <a:r>
              <a:rPr lang="fr-CH" b="1" smtClean="0"/>
              <a:t>THANK YOU</a:t>
            </a:r>
            <a:endParaRPr lang="en-US" b="1" smtClean="0"/>
          </a:p>
        </p:txBody>
      </p:sp>
      <p:sp>
        <p:nvSpPr>
          <p:cNvPr id="64514" name="Rectangle 3"/>
          <p:cNvSpPr>
            <a:spLocks noGrp="1" noChangeArrowheads="1"/>
          </p:cNvSpPr>
          <p:nvPr>
            <p:ph type="subTitle" idx="1"/>
          </p:nvPr>
        </p:nvSpPr>
        <p:spPr/>
        <p:txBody>
          <a:bodyPr/>
          <a:lstStyle/>
          <a:p>
            <a:r>
              <a:rPr lang="fr-CH" smtClean="0"/>
              <a:t>matthijs.geuze@wipo.int</a:t>
            </a:r>
            <a:endParaRPr lang="en-US"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plate_english">
  <a:themeElements>
    <a:clrScheme name="template_englis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emplate_english">
      <a:majorFont>
        <a:latin typeface="Arial"/>
        <a:ea typeface=""/>
        <a:cs typeface=""/>
      </a:majorFont>
      <a:minorFont>
        <a:latin typeface="Arial"/>
        <a:ea typeface="Arial"/>
        <a:cs typeface="Arial"/>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a:ln>
              <a:noFill/>
            </a:ln>
            <a:solidFill>
              <a:schemeClr val="tx1"/>
            </a:solidFill>
            <a:effectLst/>
            <a:latin typeface="Arial" pitchFamily="-112" charset="0"/>
            <a:ea typeface="Arial" pitchFamily="-112" charset="0"/>
            <a:cs typeface="Arial" pitchFamily="-112"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a:ln>
              <a:noFill/>
            </a:ln>
            <a:solidFill>
              <a:schemeClr val="tx1"/>
            </a:solidFill>
            <a:effectLst/>
            <a:latin typeface="Arial" pitchFamily="-112" charset="0"/>
            <a:ea typeface="Arial" pitchFamily="-112" charset="0"/>
            <a:cs typeface="Arial" pitchFamily="-112" charset="0"/>
          </a:defRPr>
        </a:defPPr>
      </a:lstStyle>
    </a:lnDef>
  </a:objectDefaults>
  <a:extraClrSchemeLst>
    <a:extraClrScheme>
      <a:clrScheme name="template_englis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emplate_englis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emplate_englis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emplate_englis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emplate_englis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emplate_englis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emplate_englis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emplate_englis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emplate_englis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emplate_englis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emplate_englis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emplate_englis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Presentation1</Template>
  <TotalTime>7575</TotalTime>
  <Words>1794</Words>
  <Application>Microsoft Office PowerPoint</Application>
  <PresentationFormat>On-screen Show (4:3)</PresentationFormat>
  <Paragraphs>218</Paragraphs>
  <Slides>30</Slides>
  <Notes>18</Notes>
  <HiddenSlides>0</HiddenSlides>
  <MMClips>0</MMClips>
  <ScaleCrop>false</ScaleCrop>
  <HeadingPairs>
    <vt:vector size="6" baseType="variant">
      <vt:variant>
        <vt:lpstr>Fonts Used</vt:lpstr>
      </vt:variant>
      <vt:variant>
        <vt:i4>3</vt:i4>
      </vt:variant>
      <vt:variant>
        <vt:lpstr>Design Template</vt:lpstr>
      </vt:variant>
      <vt:variant>
        <vt:i4>1</vt:i4>
      </vt:variant>
      <vt:variant>
        <vt:lpstr>Slide Titles</vt:lpstr>
      </vt:variant>
      <vt:variant>
        <vt:i4>30</vt:i4>
      </vt:variant>
    </vt:vector>
  </HeadingPairs>
  <TitlesOfParts>
    <vt:vector size="34" baseType="lpstr">
      <vt:lpstr>Arial</vt:lpstr>
      <vt:lpstr>MS PGothic</vt:lpstr>
      <vt:lpstr>Wingdings</vt:lpstr>
      <vt:lpstr>template_english</vt:lpstr>
      <vt:lpstr>International Registration of Geographical Indications and Appellations of Origin</vt:lpstr>
      <vt:lpstr>International Registration  Lisbon Agreement (Appellations of Origin) Madrid Protocol (Trademarks, Collective Marks and Certification Marks)</vt:lpstr>
      <vt:lpstr>Lisbon Union:  27 Member States</vt:lpstr>
      <vt:lpstr>Madrid Union</vt:lpstr>
      <vt:lpstr>Geographical Indications - subject-matter of protection</vt:lpstr>
      <vt:lpstr>Distinctive Signs</vt:lpstr>
      <vt:lpstr>The Madrid Protocol</vt:lpstr>
      <vt:lpstr>Examples of Certification Trademarks</vt:lpstr>
      <vt:lpstr>Collective Marks</vt:lpstr>
      <vt:lpstr>Slide 10</vt:lpstr>
      <vt:lpstr>Slide 11</vt:lpstr>
      <vt:lpstr>Slide 12</vt:lpstr>
      <vt:lpstr>Slide 13</vt:lpstr>
      <vt:lpstr>The Lisbon Agreement</vt:lpstr>
      <vt:lpstr>Legal Effect</vt:lpstr>
      <vt:lpstr>Exceptions</vt:lpstr>
      <vt:lpstr>Definition  - Lisbon</vt:lpstr>
      <vt:lpstr>  Definition  - Lisbon</vt:lpstr>
      <vt:lpstr>WIPO Standing Committee on Trademarks, Industrial Designs and Geographical Indications (SCT)</vt:lpstr>
      <vt:lpstr>WIPO Standing Committee on Trademarks, Industrial Designs and Geographical Indications (SCT)</vt:lpstr>
      <vt:lpstr>WIPO Standing Committee on Trademarks, Industrial Designs and Geographical Indications (SCT)</vt:lpstr>
      <vt:lpstr>WIPO Standing Committee on Trademarks, Industrial Designs and Geographical Indications (SCT)</vt:lpstr>
      <vt:lpstr>Definition - TRIPS</vt:lpstr>
      <vt:lpstr>Basis for the Review of the Lisbon System</vt:lpstr>
      <vt:lpstr>Working Group on the Development of the Lisbon System (August 30 to September 3, 2010)</vt:lpstr>
      <vt:lpstr>Slide 26</vt:lpstr>
      <vt:lpstr>Slide 27</vt:lpstr>
      <vt:lpstr>Slide 28</vt:lpstr>
      <vt:lpstr>Slide 29</vt:lpstr>
      <vt:lpstr>THANK YOU</vt:lpstr>
    </vt:vector>
  </TitlesOfParts>
  <Company>WIPO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Rojalf</dc:creator>
  <cp:lastModifiedBy>Geuze</cp:lastModifiedBy>
  <cp:revision>583</cp:revision>
  <dcterms:created xsi:type="dcterms:W3CDTF">2010-05-23T16:15:56Z</dcterms:created>
  <dcterms:modified xsi:type="dcterms:W3CDTF">2011-04-21T17:46:40Z</dcterms:modified>
</cp:coreProperties>
</file>