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7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8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4"/>
  </p:notesMasterIdLst>
  <p:handoutMasterIdLst>
    <p:handoutMasterId r:id="rId25"/>
  </p:handoutMasterIdLst>
  <p:sldIdLst>
    <p:sldId id="3598" r:id="rId6"/>
    <p:sldId id="3534" r:id="rId7"/>
    <p:sldId id="3599" r:id="rId8"/>
    <p:sldId id="3533" r:id="rId9"/>
    <p:sldId id="3535" r:id="rId10"/>
    <p:sldId id="3556" r:id="rId11"/>
    <p:sldId id="3548" r:id="rId12"/>
    <p:sldId id="3601" r:id="rId13"/>
    <p:sldId id="3582" r:id="rId14"/>
    <p:sldId id="3594" r:id="rId15"/>
    <p:sldId id="3612" r:id="rId16"/>
    <p:sldId id="3613" r:id="rId17"/>
    <p:sldId id="3617" r:id="rId18"/>
    <p:sldId id="3618" r:id="rId19"/>
    <p:sldId id="3588" r:id="rId20"/>
    <p:sldId id="3590" r:id="rId21"/>
    <p:sldId id="3593" r:id="rId22"/>
    <p:sldId id="257" r:id="rId2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413AC41-30CE-4CB3-AE9D-5803703F9395}">
          <p14:sldIdLst>
            <p14:sldId id="3598"/>
            <p14:sldId id="3534"/>
            <p14:sldId id="3599"/>
            <p14:sldId id="3533"/>
            <p14:sldId id="3535"/>
            <p14:sldId id="3556"/>
            <p14:sldId id="3548"/>
            <p14:sldId id="3601"/>
            <p14:sldId id="3582"/>
            <p14:sldId id="3594"/>
            <p14:sldId id="3612"/>
            <p14:sldId id="3613"/>
            <p14:sldId id="3617"/>
            <p14:sldId id="3618"/>
            <p14:sldId id="3588"/>
            <p14:sldId id="3590"/>
            <p14:sldId id="3593"/>
            <p14:sldId id="2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933" userDrawn="1">
          <p15:clr>
            <a:srgbClr val="A4A3A4"/>
          </p15:clr>
        </p15:guide>
        <p15:guide id="2" pos="120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EAFF"/>
    <a:srgbClr val="003192"/>
    <a:srgbClr val="8BC63E"/>
    <a:srgbClr val="00447B"/>
    <a:srgbClr val="FECF22"/>
    <a:srgbClr val="326970"/>
    <a:srgbClr val="002B82"/>
    <a:srgbClr val="003399"/>
    <a:srgbClr val="00A84E"/>
    <a:srgbClr val="FED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84" autoAdjust="0"/>
    <p:restoredTop sz="74350" autoAdjust="0"/>
  </p:normalViewPr>
  <p:slideViewPr>
    <p:cSldViewPr snapToGrid="0" showGuides="1">
      <p:cViewPr varScale="1">
        <p:scale>
          <a:sx n="71" d="100"/>
          <a:sy n="71" d="100"/>
        </p:scale>
        <p:origin x="773" y="43"/>
      </p:cViewPr>
      <p:guideLst>
        <p:guide orient="horz" pos="1933"/>
        <p:guide pos="120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5" d="100"/>
          <a:sy n="85" d="100"/>
        </p:scale>
        <p:origin x="38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evž Fortin" userId="f5fab807-0793-47f1-b170-26a26730d830" providerId="ADAL" clId="{8600BDF0-007B-4FFA-B23B-33BDA059CBD5}"/>
    <pc:docChg chg="undo redo custSel addSld delSld modSld modSection">
      <pc:chgData name="Matevž Fortin" userId="f5fab807-0793-47f1-b170-26a26730d830" providerId="ADAL" clId="{8600BDF0-007B-4FFA-B23B-33BDA059CBD5}" dt="2026-03-26T18:09:16.058" v="754" actId="20577"/>
      <pc:docMkLst>
        <pc:docMk/>
      </pc:docMkLst>
      <pc:sldChg chg="modSp mod">
        <pc:chgData name="Matevž Fortin" userId="f5fab807-0793-47f1-b170-26a26730d830" providerId="ADAL" clId="{8600BDF0-007B-4FFA-B23B-33BDA059CBD5}" dt="2026-03-21T17:42:50.690" v="675" actId="1076"/>
        <pc:sldMkLst>
          <pc:docMk/>
          <pc:sldMk cId="3327263811" sldId="257"/>
        </pc:sldMkLst>
        <pc:picChg chg="mod">
          <ac:chgData name="Matevž Fortin" userId="f5fab807-0793-47f1-b170-26a26730d830" providerId="ADAL" clId="{8600BDF0-007B-4FFA-B23B-33BDA059CBD5}" dt="2026-03-21T17:42:50.690" v="675" actId="1076"/>
          <ac:picMkLst>
            <pc:docMk/>
            <pc:sldMk cId="3327263811" sldId="257"/>
            <ac:picMk id="3" creationId="{07C297CA-5737-6AE9-D0BE-839E0972C22C}"/>
          </ac:picMkLst>
        </pc:picChg>
      </pc:sldChg>
      <pc:sldChg chg="modSp mod">
        <pc:chgData name="Matevž Fortin" userId="f5fab807-0793-47f1-b170-26a26730d830" providerId="ADAL" clId="{8600BDF0-007B-4FFA-B23B-33BDA059CBD5}" dt="2026-03-16T13:45:16.338" v="504" actId="20577"/>
        <pc:sldMkLst>
          <pc:docMk/>
          <pc:sldMk cId="3435181259" sldId="3533"/>
        </pc:sldMkLst>
        <pc:graphicFrameChg chg="modGraphic">
          <ac:chgData name="Matevž Fortin" userId="f5fab807-0793-47f1-b170-26a26730d830" providerId="ADAL" clId="{8600BDF0-007B-4FFA-B23B-33BDA059CBD5}" dt="2026-03-16T13:45:16.338" v="504" actId="20577"/>
          <ac:graphicFrameMkLst>
            <pc:docMk/>
            <pc:sldMk cId="3435181259" sldId="3533"/>
            <ac:graphicFrameMk id="2" creationId="{58782DDF-BF78-BDF3-A956-8ED798DE2167}"/>
          </ac:graphicFrameMkLst>
        </pc:graphicFrameChg>
      </pc:sldChg>
      <pc:sldChg chg="modSp mod">
        <pc:chgData name="Matevž Fortin" userId="f5fab807-0793-47f1-b170-26a26730d830" providerId="ADAL" clId="{8600BDF0-007B-4FFA-B23B-33BDA059CBD5}" dt="2026-03-12T12:35:28.275" v="116" actId="20577"/>
        <pc:sldMkLst>
          <pc:docMk/>
          <pc:sldMk cId="236930855" sldId="3534"/>
        </pc:sldMkLst>
        <pc:graphicFrameChg chg="mod modGraphic">
          <ac:chgData name="Matevž Fortin" userId="f5fab807-0793-47f1-b170-26a26730d830" providerId="ADAL" clId="{8600BDF0-007B-4FFA-B23B-33BDA059CBD5}" dt="2026-03-12T12:35:28.275" v="116" actId="20577"/>
          <ac:graphicFrameMkLst>
            <pc:docMk/>
            <pc:sldMk cId="236930855" sldId="3534"/>
            <ac:graphicFrameMk id="4" creationId="{A3AFD435-B80E-A8CE-617D-14C1D1A6F305}"/>
          </ac:graphicFrameMkLst>
        </pc:graphicFrameChg>
      </pc:sldChg>
      <pc:sldChg chg="modSp mod">
        <pc:chgData name="Matevž Fortin" userId="f5fab807-0793-47f1-b170-26a26730d830" providerId="ADAL" clId="{8600BDF0-007B-4FFA-B23B-33BDA059CBD5}" dt="2026-03-21T17:00:25.756" v="665" actId="404"/>
        <pc:sldMkLst>
          <pc:docMk/>
          <pc:sldMk cId="1334440273" sldId="3548"/>
        </pc:sldMkLst>
        <pc:graphicFrameChg chg="mod modGraphic">
          <ac:chgData name="Matevž Fortin" userId="f5fab807-0793-47f1-b170-26a26730d830" providerId="ADAL" clId="{8600BDF0-007B-4FFA-B23B-33BDA059CBD5}" dt="2026-03-21T17:00:25.756" v="665" actId="404"/>
          <ac:graphicFrameMkLst>
            <pc:docMk/>
            <pc:sldMk cId="1334440273" sldId="3548"/>
            <ac:graphicFrameMk id="5" creationId="{0F6F6E46-3027-D7BA-EC8D-6D2ACA32DB2F}"/>
          </ac:graphicFrameMkLst>
        </pc:graphicFrameChg>
      </pc:sldChg>
      <pc:sldChg chg="modSp mod modNotesTx">
        <pc:chgData name="Matevž Fortin" userId="f5fab807-0793-47f1-b170-26a26730d830" providerId="ADAL" clId="{8600BDF0-007B-4FFA-B23B-33BDA059CBD5}" dt="2026-03-25T11:04:04.634" v="748" actId="6549"/>
        <pc:sldMkLst>
          <pc:docMk/>
          <pc:sldMk cId="588520578" sldId="3582"/>
        </pc:sldMkLst>
        <pc:spChg chg="mod">
          <ac:chgData name="Matevž Fortin" userId="f5fab807-0793-47f1-b170-26a26730d830" providerId="ADAL" clId="{8600BDF0-007B-4FFA-B23B-33BDA059CBD5}" dt="2026-03-25T11:04:04.634" v="748" actId="6549"/>
          <ac:spMkLst>
            <pc:docMk/>
            <pc:sldMk cId="588520578" sldId="3582"/>
            <ac:spMk id="4" creationId="{743FC9A1-C8CD-A826-0DE5-6C40FC9F0843}"/>
          </ac:spMkLst>
        </pc:spChg>
        <pc:graphicFrameChg chg="modGraphic">
          <ac:chgData name="Matevž Fortin" userId="f5fab807-0793-47f1-b170-26a26730d830" providerId="ADAL" clId="{8600BDF0-007B-4FFA-B23B-33BDA059CBD5}" dt="2026-03-21T16:35:46.346" v="518" actId="20577"/>
          <ac:graphicFrameMkLst>
            <pc:docMk/>
            <pc:sldMk cId="588520578" sldId="3582"/>
            <ac:graphicFrameMk id="5" creationId="{710F7312-4C1B-84B8-B58F-F0CBFE242F0C}"/>
          </ac:graphicFrameMkLst>
        </pc:graphicFrameChg>
      </pc:sldChg>
      <pc:sldChg chg="addSp delSp modSp del mod">
        <pc:chgData name="Matevž Fortin" userId="f5fab807-0793-47f1-b170-26a26730d830" providerId="ADAL" clId="{8600BDF0-007B-4FFA-B23B-33BDA059CBD5}" dt="2026-03-26T17:45:40.848" v="753" actId="47"/>
        <pc:sldMkLst>
          <pc:docMk/>
          <pc:sldMk cId="3588155430" sldId="3583"/>
        </pc:sldMkLst>
        <pc:graphicFrameChg chg="mod modGraphic">
          <ac:chgData name="Matevž Fortin" userId="f5fab807-0793-47f1-b170-26a26730d830" providerId="ADAL" clId="{8600BDF0-007B-4FFA-B23B-33BDA059CBD5}" dt="2026-03-25T11:56:01.012" v="752" actId="400"/>
          <ac:graphicFrameMkLst>
            <pc:docMk/>
            <pc:sldMk cId="3588155430" sldId="3583"/>
            <ac:graphicFrameMk id="2" creationId="{7A19FEA9-AADE-5B06-7C45-29A2E7C7531F}"/>
          </ac:graphicFrameMkLst>
        </pc:graphicFrameChg>
      </pc:sldChg>
      <pc:sldChg chg="modSp add del mod">
        <pc:chgData name="Matevž Fortin" userId="f5fab807-0793-47f1-b170-26a26730d830" providerId="ADAL" clId="{8600BDF0-007B-4FFA-B23B-33BDA059CBD5}" dt="2026-03-21T18:03:41.089" v="693" actId="20577"/>
        <pc:sldMkLst>
          <pc:docMk/>
          <pc:sldMk cId="115600750" sldId="3588"/>
        </pc:sldMkLst>
        <pc:graphicFrameChg chg="mod modGraphic">
          <ac:chgData name="Matevž Fortin" userId="f5fab807-0793-47f1-b170-26a26730d830" providerId="ADAL" clId="{8600BDF0-007B-4FFA-B23B-33BDA059CBD5}" dt="2026-03-21T18:03:41.089" v="693" actId="20577"/>
          <ac:graphicFrameMkLst>
            <pc:docMk/>
            <pc:sldMk cId="115600750" sldId="3588"/>
            <ac:graphicFrameMk id="5" creationId="{209BA326-1E70-F4A4-A145-E7FB0E883556}"/>
          </ac:graphicFrameMkLst>
        </pc:graphicFrameChg>
      </pc:sldChg>
      <pc:sldChg chg="addSp modSp mod">
        <pc:chgData name="Matevž Fortin" userId="f5fab807-0793-47f1-b170-26a26730d830" providerId="ADAL" clId="{8600BDF0-007B-4FFA-B23B-33BDA059CBD5}" dt="2026-03-21T17:42:49.106" v="674" actId="20577"/>
        <pc:sldMkLst>
          <pc:docMk/>
          <pc:sldMk cId="1796581918" sldId="3593"/>
        </pc:sldMkLst>
        <pc:spChg chg="add mod">
          <ac:chgData name="Matevž Fortin" userId="f5fab807-0793-47f1-b170-26a26730d830" providerId="ADAL" clId="{8600BDF0-007B-4FFA-B23B-33BDA059CBD5}" dt="2026-03-21T17:01:25.755" v="668" actId="1076"/>
          <ac:spMkLst>
            <pc:docMk/>
            <pc:sldMk cId="1796581918" sldId="3593"/>
            <ac:spMk id="3" creationId="{64556897-36DC-11D9-253F-59C6D699C687}"/>
          </ac:spMkLst>
        </pc:spChg>
        <pc:graphicFrameChg chg="mod modGraphic">
          <ac:chgData name="Matevž Fortin" userId="f5fab807-0793-47f1-b170-26a26730d830" providerId="ADAL" clId="{8600BDF0-007B-4FFA-B23B-33BDA059CBD5}" dt="2026-03-21T17:42:49.106" v="674" actId="20577"/>
          <ac:graphicFrameMkLst>
            <pc:docMk/>
            <pc:sldMk cId="1796581918" sldId="3593"/>
            <ac:graphicFrameMk id="4" creationId="{A72F49EE-FEC2-4B5E-7471-538D0C3B9C2B}"/>
          </ac:graphicFrameMkLst>
        </pc:graphicFrameChg>
      </pc:sldChg>
      <pc:sldChg chg="modSp mod">
        <pc:chgData name="Matevž Fortin" userId="f5fab807-0793-47f1-b170-26a26730d830" providerId="ADAL" clId="{8600BDF0-007B-4FFA-B23B-33BDA059CBD5}" dt="2026-03-25T11:04:09.829" v="749" actId="20577"/>
        <pc:sldMkLst>
          <pc:docMk/>
          <pc:sldMk cId="3341866286" sldId="3594"/>
        </pc:sldMkLst>
        <pc:spChg chg="mod">
          <ac:chgData name="Matevž Fortin" userId="f5fab807-0793-47f1-b170-26a26730d830" providerId="ADAL" clId="{8600BDF0-007B-4FFA-B23B-33BDA059CBD5}" dt="2026-03-25T11:04:09.829" v="749" actId="20577"/>
          <ac:spMkLst>
            <pc:docMk/>
            <pc:sldMk cId="3341866286" sldId="3594"/>
            <ac:spMk id="4" creationId="{9C62F708-0063-5618-007D-7075A87FE0EA}"/>
          </ac:spMkLst>
        </pc:spChg>
        <pc:graphicFrameChg chg="mod modGraphic">
          <ac:chgData name="Matevž Fortin" userId="f5fab807-0793-47f1-b170-26a26730d830" providerId="ADAL" clId="{8600BDF0-007B-4FFA-B23B-33BDA059CBD5}" dt="2026-03-23T14:55:25.540" v="708" actId="20577"/>
          <ac:graphicFrameMkLst>
            <pc:docMk/>
            <pc:sldMk cId="3341866286" sldId="3594"/>
            <ac:graphicFrameMk id="5" creationId="{C916C28F-FFEE-C152-66B4-ED9F4BE6C8E3}"/>
          </ac:graphicFrameMkLst>
        </pc:graphicFrameChg>
      </pc:sldChg>
      <pc:sldChg chg="modSp mod">
        <pc:chgData name="Matevž Fortin" userId="f5fab807-0793-47f1-b170-26a26730d830" providerId="ADAL" clId="{8600BDF0-007B-4FFA-B23B-33BDA059CBD5}" dt="2026-03-21T17:45:43.029" v="676" actId="20577"/>
        <pc:sldMkLst>
          <pc:docMk/>
          <pc:sldMk cId="36433094" sldId="3598"/>
        </pc:sldMkLst>
        <pc:spChg chg="mod">
          <ac:chgData name="Matevž Fortin" userId="f5fab807-0793-47f1-b170-26a26730d830" providerId="ADAL" clId="{8600BDF0-007B-4FFA-B23B-33BDA059CBD5}" dt="2026-03-21T16:21:34.651" v="506"/>
          <ac:spMkLst>
            <pc:docMk/>
            <pc:sldMk cId="36433094" sldId="3598"/>
            <ac:spMk id="2" creationId="{1CF5B684-4F96-4958-59C0-5EE7544A4EF6}"/>
          </ac:spMkLst>
        </pc:spChg>
        <pc:spChg chg="mod">
          <ac:chgData name="Matevž Fortin" userId="f5fab807-0793-47f1-b170-26a26730d830" providerId="ADAL" clId="{8600BDF0-007B-4FFA-B23B-33BDA059CBD5}" dt="2026-03-21T17:45:43.029" v="676" actId="20577"/>
          <ac:spMkLst>
            <pc:docMk/>
            <pc:sldMk cId="36433094" sldId="3598"/>
            <ac:spMk id="3" creationId="{F3BF440B-1464-E889-5699-FB75BC495340}"/>
          </ac:spMkLst>
        </pc:spChg>
      </pc:sldChg>
      <pc:sldChg chg="addSp delSp modSp">
        <pc:chgData name="Matevž Fortin" userId="f5fab807-0793-47f1-b170-26a26730d830" providerId="ADAL" clId="{8600BDF0-007B-4FFA-B23B-33BDA059CBD5}" dt="2026-03-23T14:52:55.939" v="702" actId="14100"/>
        <pc:sldMkLst>
          <pc:docMk/>
          <pc:sldMk cId="1905621346" sldId="3601"/>
        </pc:sldMkLst>
        <pc:picChg chg="add mod">
          <ac:chgData name="Matevž Fortin" userId="f5fab807-0793-47f1-b170-26a26730d830" providerId="ADAL" clId="{8600BDF0-007B-4FFA-B23B-33BDA059CBD5}" dt="2026-03-23T14:52:33.259" v="699" actId="1076"/>
          <ac:picMkLst>
            <pc:docMk/>
            <pc:sldMk cId="1905621346" sldId="3601"/>
            <ac:picMk id="2" creationId="{990F746E-4F0D-7617-03B4-54F7CCB8E724}"/>
          </ac:picMkLst>
        </pc:picChg>
        <pc:picChg chg="add mod">
          <ac:chgData name="Matevž Fortin" userId="f5fab807-0793-47f1-b170-26a26730d830" providerId="ADAL" clId="{8600BDF0-007B-4FFA-B23B-33BDA059CBD5}" dt="2026-03-23T14:52:40.739" v="700" actId="1076"/>
          <ac:picMkLst>
            <pc:docMk/>
            <pc:sldMk cId="1905621346" sldId="3601"/>
            <ac:picMk id="1036" creationId="{6E472393-389A-7D04-7765-ED0600B6EC67}"/>
          </ac:picMkLst>
        </pc:picChg>
        <pc:picChg chg="add mod">
          <ac:chgData name="Matevž Fortin" userId="f5fab807-0793-47f1-b170-26a26730d830" providerId="ADAL" clId="{8600BDF0-007B-4FFA-B23B-33BDA059CBD5}" dt="2026-03-23T14:52:55.939" v="702" actId="14100"/>
          <ac:picMkLst>
            <pc:docMk/>
            <pc:sldMk cId="1905621346" sldId="3601"/>
            <ac:picMk id="1040" creationId="{FBF8B01C-5A15-AC5C-8FD0-FD9A5D5F23DE}"/>
          </ac:picMkLst>
        </pc:picChg>
      </pc:sldChg>
      <pc:sldChg chg="modSp mod">
        <pc:chgData name="Matevž Fortin" userId="f5fab807-0793-47f1-b170-26a26730d830" providerId="ADAL" clId="{8600BDF0-007B-4FFA-B23B-33BDA059CBD5}" dt="2026-03-26T18:09:16.058" v="754" actId="20577"/>
        <pc:sldMkLst>
          <pc:docMk/>
          <pc:sldMk cId="3711790983" sldId="3612"/>
        </pc:sldMkLst>
        <pc:spChg chg="mod">
          <ac:chgData name="Matevž Fortin" userId="f5fab807-0793-47f1-b170-26a26730d830" providerId="ADAL" clId="{8600BDF0-007B-4FFA-B23B-33BDA059CBD5}" dt="2026-03-25T09:46:46.245" v="729" actId="6549"/>
          <ac:spMkLst>
            <pc:docMk/>
            <pc:sldMk cId="3711790983" sldId="3612"/>
            <ac:spMk id="3" creationId="{DF5A68D4-99DC-8D20-E5AF-6EE2DC3649EC}"/>
          </ac:spMkLst>
        </pc:spChg>
        <pc:graphicFrameChg chg="modGraphic">
          <ac:chgData name="Matevž Fortin" userId="f5fab807-0793-47f1-b170-26a26730d830" providerId="ADAL" clId="{8600BDF0-007B-4FFA-B23B-33BDA059CBD5}" dt="2026-03-26T18:09:16.058" v="754" actId="20577"/>
          <ac:graphicFrameMkLst>
            <pc:docMk/>
            <pc:sldMk cId="3711790983" sldId="3612"/>
            <ac:graphicFrameMk id="4" creationId="{459AE2A8-3FE2-7C1F-ED39-B75ED0635679}"/>
          </ac:graphicFrameMkLst>
        </pc:graphicFrameChg>
      </pc:sldChg>
      <pc:sldChg chg="modSp mod">
        <pc:chgData name="Matevž Fortin" userId="f5fab807-0793-47f1-b170-26a26730d830" providerId="ADAL" clId="{8600BDF0-007B-4FFA-B23B-33BDA059CBD5}" dt="2026-03-25T11:05:04.163" v="750" actId="20577"/>
        <pc:sldMkLst>
          <pc:docMk/>
          <pc:sldMk cId="3377272292" sldId="3613"/>
        </pc:sldMkLst>
        <pc:spChg chg="mod">
          <ac:chgData name="Matevž Fortin" userId="f5fab807-0793-47f1-b170-26a26730d830" providerId="ADAL" clId="{8600BDF0-007B-4FFA-B23B-33BDA059CBD5}" dt="2026-03-25T11:05:04.163" v="750" actId="20577"/>
          <ac:spMkLst>
            <pc:docMk/>
            <pc:sldMk cId="3377272292" sldId="3613"/>
            <ac:spMk id="4" creationId="{FB705458-69C9-516C-5320-CBD0A9C628D2}"/>
          </ac:spMkLst>
        </pc:spChg>
      </pc:sldChg>
      <pc:sldChg chg="modSp add mod">
        <pc:chgData name="Matevž Fortin" userId="f5fab807-0793-47f1-b170-26a26730d830" providerId="ADAL" clId="{8600BDF0-007B-4FFA-B23B-33BDA059CBD5}" dt="2026-03-12T13:35:32.165" v="316" actId="207"/>
        <pc:sldMkLst>
          <pc:docMk/>
          <pc:sldMk cId="1788070745" sldId="3617"/>
        </pc:sldMkLst>
        <pc:spChg chg="mod">
          <ac:chgData name="Matevž Fortin" userId="f5fab807-0793-47f1-b170-26a26730d830" providerId="ADAL" clId="{8600BDF0-007B-4FFA-B23B-33BDA059CBD5}" dt="2026-03-12T09:54:52.518" v="49" actId="6549"/>
          <ac:spMkLst>
            <pc:docMk/>
            <pc:sldMk cId="1788070745" sldId="3617"/>
            <ac:spMk id="14" creationId="{23DE6D94-3FB2-6EA1-8B04-55B25C983D10}"/>
          </ac:spMkLst>
        </pc:spChg>
        <pc:graphicFrameChg chg="modGraphic">
          <ac:chgData name="Matevž Fortin" userId="f5fab807-0793-47f1-b170-26a26730d830" providerId="ADAL" clId="{8600BDF0-007B-4FFA-B23B-33BDA059CBD5}" dt="2026-03-12T13:35:32.165" v="316" actId="207"/>
          <ac:graphicFrameMkLst>
            <pc:docMk/>
            <pc:sldMk cId="1788070745" sldId="3617"/>
            <ac:graphicFrameMk id="9" creationId="{102D779A-BCB9-B2A9-D6F5-6CFDFB58579A}"/>
          </ac:graphicFrameMkLst>
        </pc:graphicFrameChg>
      </pc:sldChg>
      <pc:sldChg chg="delSp modSp add mod">
        <pc:chgData name="Matevž Fortin" userId="f5fab807-0793-47f1-b170-26a26730d830" providerId="ADAL" clId="{8600BDF0-007B-4FFA-B23B-33BDA059CBD5}" dt="2026-03-21T16:57:51.365" v="636" actId="20577"/>
        <pc:sldMkLst>
          <pc:docMk/>
          <pc:sldMk cId="1412204979" sldId="3618"/>
        </pc:sldMkLst>
        <pc:spChg chg="mod">
          <ac:chgData name="Matevž Fortin" userId="f5fab807-0793-47f1-b170-26a26730d830" providerId="ADAL" clId="{8600BDF0-007B-4FFA-B23B-33BDA059CBD5}" dt="2026-03-12T13:11:28.376" v="137" actId="20577"/>
          <ac:spMkLst>
            <pc:docMk/>
            <pc:sldMk cId="1412204979" sldId="3618"/>
            <ac:spMk id="4" creationId="{62F8C288-41F2-2958-2384-2D941B0795F0}"/>
          </ac:spMkLst>
        </pc:spChg>
        <pc:graphicFrameChg chg="mod modGraphic">
          <ac:chgData name="Matevž Fortin" userId="f5fab807-0793-47f1-b170-26a26730d830" providerId="ADAL" clId="{8600BDF0-007B-4FFA-B23B-33BDA059CBD5}" dt="2026-03-21T16:57:51.365" v="636" actId="20577"/>
          <ac:graphicFrameMkLst>
            <pc:docMk/>
            <pc:sldMk cId="1412204979" sldId="3618"/>
            <ac:graphicFrameMk id="9" creationId="{B9721651-B82A-4F97-2AC6-D9EA5B62DC69}"/>
          </ac:graphicFrameMkLst>
        </pc:graphicFrameChg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image" Target="../media/image37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image" Target="../media/image3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FA702F-D5C7-4DC8-87AB-BABB82786B8A}" type="doc">
      <dgm:prSet loTypeId="urn:microsoft.com/office/officeart/2008/layout/VerticalCircle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ABD4E86-5C74-4F39-985E-F8B66C5CD0D9}">
      <dgm:prSet custT="1"/>
      <dgm:spPr/>
      <dgm:t>
        <a:bodyPr/>
        <a:lstStyle/>
        <a:p>
          <a:r>
            <a:rPr lang="en-GB" sz="2400" b="0" kern="1200" dirty="0">
              <a:solidFill>
                <a:srgbClr val="00447A"/>
              </a:solidFill>
              <a:latin typeface="Aileron"/>
              <a:ea typeface="+mn-ea"/>
              <a:cs typeface="+mn-cs"/>
            </a:rPr>
            <a:t>Introduction to Variety Denominations</a:t>
          </a:r>
          <a:endParaRPr lang="en-US" sz="2400" b="0" kern="1200" dirty="0">
            <a:solidFill>
              <a:srgbClr val="00447A"/>
            </a:solidFill>
            <a:latin typeface="Aileron"/>
            <a:ea typeface="+mn-ea"/>
            <a:cs typeface="+mn-cs"/>
          </a:endParaRPr>
        </a:p>
      </dgm:t>
    </dgm:pt>
    <dgm:pt modelId="{BA87D554-B2D6-4AA8-BF66-38401C374326}" type="parTrans" cxnId="{2F5C1CE5-1A5B-4F72-BA67-0075905786A3}">
      <dgm:prSet/>
      <dgm:spPr/>
      <dgm:t>
        <a:bodyPr/>
        <a:lstStyle/>
        <a:p>
          <a:endParaRPr lang="en-US"/>
        </a:p>
      </dgm:t>
    </dgm:pt>
    <dgm:pt modelId="{4EA442AD-E927-4404-B5C4-BDC14B648C07}" type="sibTrans" cxnId="{2F5C1CE5-1A5B-4F72-BA67-0075905786A3}">
      <dgm:prSet/>
      <dgm:spPr/>
      <dgm:t>
        <a:bodyPr/>
        <a:lstStyle/>
        <a:p>
          <a:endParaRPr lang="en-US"/>
        </a:p>
      </dgm:t>
    </dgm:pt>
    <dgm:pt modelId="{317629B2-4745-4304-AD01-C56F0F01DEBE}">
      <dgm:prSet custT="1"/>
      <dgm:spPr/>
      <dgm:t>
        <a:bodyPr/>
        <a:lstStyle/>
        <a:p>
          <a:r>
            <a:rPr lang="en-GB" sz="2400" b="0" kern="1200" dirty="0">
              <a:solidFill>
                <a:srgbClr val="00447A"/>
              </a:solidFill>
              <a:latin typeface="Aileron"/>
              <a:ea typeface="+mn-ea"/>
              <a:cs typeface="+mn-cs"/>
            </a:rPr>
            <a:t>         Interface between Variety Denominations and GIs</a:t>
          </a:r>
          <a:endParaRPr lang="en-US" sz="2400" b="0" kern="1200" dirty="0">
            <a:solidFill>
              <a:srgbClr val="00447A"/>
            </a:solidFill>
            <a:latin typeface="Aileron"/>
            <a:ea typeface="+mn-ea"/>
            <a:cs typeface="+mn-cs"/>
          </a:endParaRPr>
        </a:p>
      </dgm:t>
    </dgm:pt>
    <dgm:pt modelId="{E4115F0E-56FD-48AD-B56F-89E4398172F7}" type="parTrans" cxnId="{E2059C6D-53AE-4A25-9950-C3CD5D1AA73C}">
      <dgm:prSet/>
      <dgm:spPr/>
      <dgm:t>
        <a:bodyPr/>
        <a:lstStyle/>
        <a:p>
          <a:endParaRPr lang="en-US"/>
        </a:p>
      </dgm:t>
    </dgm:pt>
    <dgm:pt modelId="{5ABCCBB2-1904-4E5D-B094-B05B89CB3015}" type="sibTrans" cxnId="{E2059C6D-53AE-4A25-9950-C3CD5D1AA73C}">
      <dgm:prSet/>
      <dgm:spPr/>
      <dgm:t>
        <a:bodyPr/>
        <a:lstStyle/>
        <a:p>
          <a:endParaRPr lang="en-US"/>
        </a:p>
      </dgm:t>
    </dgm:pt>
    <dgm:pt modelId="{E39F3620-4D57-4860-A609-B9CC4499304D}">
      <dgm:prSet custT="1"/>
      <dgm:spPr/>
      <dgm:t>
        <a:bodyPr/>
        <a:lstStyle/>
        <a:p>
          <a:r>
            <a:rPr lang="en-US" sz="2400" b="0" kern="1200" dirty="0">
              <a:solidFill>
                <a:srgbClr val="00447A"/>
              </a:solidFill>
              <a:latin typeface="Aileron"/>
              <a:ea typeface="+mn-ea"/>
              <a:cs typeface="+mn-cs"/>
            </a:rPr>
            <a:t>Coexistence between Variety Denominations and GIs</a:t>
          </a:r>
        </a:p>
      </dgm:t>
    </dgm:pt>
    <dgm:pt modelId="{AD29F708-107B-4574-8C18-AEA2F21C8773}" type="parTrans" cxnId="{D9BE34C7-10D7-41DA-90E3-9A5FA3A37862}">
      <dgm:prSet/>
      <dgm:spPr/>
      <dgm:t>
        <a:bodyPr/>
        <a:lstStyle/>
        <a:p>
          <a:endParaRPr lang="en-US"/>
        </a:p>
      </dgm:t>
    </dgm:pt>
    <dgm:pt modelId="{4BA329A9-E1C3-42C3-A339-5DB8066D2AD1}" type="sibTrans" cxnId="{D9BE34C7-10D7-41DA-90E3-9A5FA3A37862}">
      <dgm:prSet/>
      <dgm:spPr/>
      <dgm:t>
        <a:bodyPr/>
        <a:lstStyle/>
        <a:p>
          <a:endParaRPr lang="en-US"/>
        </a:p>
      </dgm:t>
    </dgm:pt>
    <dgm:pt modelId="{99765189-007A-468F-A4EB-3C9CA22A774D}" type="pres">
      <dgm:prSet presAssocID="{07FA702F-D5C7-4DC8-87AB-BABB82786B8A}" presName="Name0" presStyleCnt="0">
        <dgm:presLayoutVars>
          <dgm:dir/>
        </dgm:presLayoutVars>
      </dgm:prSet>
      <dgm:spPr/>
    </dgm:pt>
    <dgm:pt modelId="{4A17D33C-8648-49F8-B425-3523F123771E}" type="pres">
      <dgm:prSet presAssocID="{AABD4E86-5C74-4F39-985E-F8B66C5CD0D9}" presName="noChildren" presStyleCnt="0"/>
      <dgm:spPr/>
    </dgm:pt>
    <dgm:pt modelId="{30F63F59-ED18-4D4F-BF0E-74740882DDD7}" type="pres">
      <dgm:prSet presAssocID="{AABD4E86-5C74-4F39-985E-F8B66C5CD0D9}" presName="gap" presStyleCnt="0"/>
      <dgm:spPr/>
    </dgm:pt>
    <dgm:pt modelId="{DC83CDD9-2284-43AB-9B25-AB546FD43D15}" type="pres">
      <dgm:prSet presAssocID="{AABD4E86-5C74-4F39-985E-F8B66C5CD0D9}" presName="medCircle2" presStyleLbl="vennNode1" presStyleIdx="0" presStyleCnt="3"/>
      <dgm:spPr/>
    </dgm:pt>
    <dgm:pt modelId="{D1A5FFD0-9669-445A-8206-9135D5E6A90B}" type="pres">
      <dgm:prSet presAssocID="{AABD4E86-5C74-4F39-985E-F8B66C5CD0D9}" presName="txLvlOnly1" presStyleLbl="revTx" presStyleIdx="0" presStyleCnt="3" custScaleX="131403" custLinFactNeighborX="-5501" custLinFactNeighborY="5269"/>
      <dgm:spPr/>
    </dgm:pt>
    <dgm:pt modelId="{E1009444-37B7-492C-9FB4-B102EC291351}" type="pres">
      <dgm:prSet presAssocID="{317629B2-4745-4304-AD01-C56F0F01DEBE}" presName="noChildren" presStyleCnt="0"/>
      <dgm:spPr/>
    </dgm:pt>
    <dgm:pt modelId="{13D39F23-F78B-4A4D-9CD9-5ED2292EE041}" type="pres">
      <dgm:prSet presAssocID="{317629B2-4745-4304-AD01-C56F0F01DEBE}" presName="gap" presStyleCnt="0"/>
      <dgm:spPr/>
    </dgm:pt>
    <dgm:pt modelId="{2E9ECA54-A93C-431E-BFFB-0B2CFD6BC3E5}" type="pres">
      <dgm:prSet presAssocID="{317629B2-4745-4304-AD01-C56F0F01DEBE}" presName="medCircle2" presStyleLbl="vennNode1" presStyleIdx="1" presStyleCnt="3"/>
      <dgm:spPr/>
    </dgm:pt>
    <dgm:pt modelId="{7C836187-BC34-4F63-B2B0-FE0E96BC001F}" type="pres">
      <dgm:prSet presAssocID="{317629B2-4745-4304-AD01-C56F0F01DEBE}" presName="txLvlOnly1" presStyleLbl="revTx" presStyleIdx="1" presStyleCnt="3" custScaleX="164132" custLinFactNeighborX="10863" custLinFactNeighborY="1053"/>
      <dgm:spPr/>
    </dgm:pt>
    <dgm:pt modelId="{CB142BF3-19FE-4CAE-8182-2D43084048D1}" type="pres">
      <dgm:prSet presAssocID="{E39F3620-4D57-4860-A609-B9CC4499304D}" presName="noChildren" presStyleCnt="0"/>
      <dgm:spPr/>
    </dgm:pt>
    <dgm:pt modelId="{E396F148-5F09-4281-A6CA-236A710B5353}" type="pres">
      <dgm:prSet presAssocID="{E39F3620-4D57-4860-A609-B9CC4499304D}" presName="gap" presStyleCnt="0"/>
      <dgm:spPr/>
    </dgm:pt>
    <dgm:pt modelId="{A2B24CB5-0518-4313-AA3D-9132CB7F49F1}" type="pres">
      <dgm:prSet presAssocID="{E39F3620-4D57-4860-A609-B9CC4499304D}" presName="medCircle2" presStyleLbl="vennNode1" presStyleIdx="2" presStyleCnt="3"/>
      <dgm:spPr/>
    </dgm:pt>
    <dgm:pt modelId="{DD171AFA-F8ED-47A9-8F2D-7B829CBD6D7A}" type="pres">
      <dgm:prSet presAssocID="{E39F3620-4D57-4860-A609-B9CC4499304D}" presName="txLvlOnly1" presStyleLbl="revTx" presStyleIdx="2" presStyleCnt="3" custScaleX="143526"/>
      <dgm:spPr/>
    </dgm:pt>
  </dgm:ptLst>
  <dgm:cxnLst>
    <dgm:cxn modelId="{46660D35-0443-42B8-803F-D2844E27E1C0}" type="presOf" srcId="{317629B2-4745-4304-AD01-C56F0F01DEBE}" destId="{7C836187-BC34-4F63-B2B0-FE0E96BC001F}" srcOrd="0" destOrd="0" presId="urn:microsoft.com/office/officeart/2008/layout/VerticalCircleList"/>
    <dgm:cxn modelId="{E2059C6D-53AE-4A25-9950-C3CD5D1AA73C}" srcId="{07FA702F-D5C7-4DC8-87AB-BABB82786B8A}" destId="{317629B2-4745-4304-AD01-C56F0F01DEBE}" srcOrd="1" destOrd="0" parTransId="{E4115F0E-56FD-48AD-B56F-89E4398172F7}" sibTransId="{5ABCCBB2-1904-4E5D-B094-B05B89CB3015}"/>
    <dgm:cxn modelId="{DCAEA952-9FCD-4E09-9E32-C34E84521D98}" type="presOf" srcId="{E39F3620-4D57-4860-A609-B9CC4499304D}" destId="{DD171AFA-F8ED-47A9-8F2D-7B829CBD6D7A}" srcOrd="0" destOrd="0" presId="urn:microsoft.com/office/officeart/2008/layout/VerticalCircleList"/>
    <dgm:cxn modelId="{BFCD3BB4-4830-470D-B139-53F7619D83BD}" type="presOf" srcId="{07FA702F-D5C7-4DC8-87AB-BABB82786B8A}" destId="{99765189-007A-468F-A4EB-3C9CA22A774D}" srcOrd="0" destOrd="0" presId="urn:microsoft.com/office/officeart/2008/layout/VerticalCircleList"/>
    <dgm:cxn modelId="{D9BE34C7-10D7-41DA-90E3-9A5FA3A37862}" srcId="{07FA702F-D5C7-4DC8-87AB-BABB82786B8A}" destId="{E39F3620-4D57-4860-A609-B9CC4499304D}" srcOrd="2" destOrd="0" parTransId="{AD29F708-107B-4574-8C18-AEA2F21C8773}" sibTransId="{4BA329A9-E1C3-42C3-A339-5DB8066D2AD1}"/>
    <dgm:cxn modelId="{209363C8-A35C-49DF-BD67-20475FB04551}" type="presOf" srcId="{AABD4E86-5C74-4F39-985E-F8B66C5CD0D9}" destId="{D1A5FFD0-9669-445A-8206-9135D5E6A90B}" srcOrd="0" destOrd="0" presId="urn:microsoft.com/office/officeart/2008/layout/VerticalCircleList"/>
    <dgm:cxn modelId="{2F5C1CE5-1A5B-4F72-BA67-0075905786A3}" srcId="{07FA702F-D5C7-4DC8-87AB-BABB82786B8A}" destId="{AABD4E86-5C74-4F39-985E-F8B66C5CD0D9}" srcOrd="0" destOrd="0" parTransId="{BA87D554-B2D6-4AA8-BF66-38401C374326}" sibTransId="{4EA442AD-E927-4404-B5C4-BDC14B648C07}"/>
    <dgm:cxn modelId="{E3F3C4BE-D4A0-458C-ADC8-0007AFC04D12}" type="presParOf" srcId="{99765189-007A-468F-A4EB-3C9CA22A774D}" destId="{4A17D33C-8648-49F8-B425-3523F123771E}" srcOrd="0" destOrd="0" presId="urn:microsoft.com/office/officeart/2008/layout/VerticalCircleList"/>
    <dgm:cxn modelId="{CA530A5F-2F4D-4C76-AF29-E120B5529511}" type="presParOf" srcId="{4A17D33C-8648-49F8-B425-3523F123771E}" destId="{30F63F59-ED18-4D4F-BF0E-74740882DDD7}" srcOrd="0" destOrd="0" presId="urn:microsoft.com/office/officeart/2008/layout/VerticalCircleList"/>
    <dgm:cxn modelId="{6C6018BB-E576-473F-A213-F5C498648074}" type="presParOf" srcId="{4A17D33C-8648-49F8-B425-3523F123771E}" destId="{DC83CDD9-2284-43AB-9B25-AB546FD43D15}" srcOrd="1" destOrd="0" presId="urn:microsoft.com/office/officeart/2008/layout/VerticalCircleList"/>
    <dgm:cxn modelId="{5CEE331B-AACD-4426-A5D1-875AB16EBB68}" type="presParOf" srcId="{4A17D33C-8648-49F8-B425-3523F123771E}" destId="{D1A5FFD0-9669-445A-8206-9135D5E6A90B}" srcOrd="2" destOrd="0" presId="urn:microsoft.com/office/officeart/2008/layout/VerticalCircleList"/>
    <dgm:cxn modelId="{AE21B2DB-6F3D-4E70-A453-69B2ACD92F85}" type="presParOf" srcId="{99765189-007A-468F-A4EB-3C9CA22A774D}" destId="{E1009444-37B7-492C-9FB4-B102EC291351}" srcOrd="1" destOrd="0" presId="urn:microsoft.com/office/officeart/2008/layout/VerticalCircleList"/>
    <dgm:cxn modelId="{A57B4C20-3353-4C43-A5FE-E793772241A8}" type="presParOf" srcId="{E1009444-37B7-492C-9FB4-B102EC291351}" destId="{13D39F23-F78B-4A4D-9CD9-5ED2292EE041}" srcOrd="0" destOrd="0" presId="urn:microsoft.com/office/officeart/2008/layout/VerticalCircleList"/>
    <dgm:cxn modelId="{95488885-8BB4-4D15-8080-012A86CD90B3}" type="presParOf" srcId="{E1009444-37B7-492C-9FB4-B102EC291351}" destId="{2E9ECA54-A93C-431E-BFFB-0B2CFD6BC3E5}" srcOrd="1" destOrd="0" presId="urn:microsoft.com/office/officeart/2008/layout/VerticalCircleList"/>
    <dgm:cxn modelId="{DD12F554-2B71-46B4-8DA8-A00F8811DA0B}" type="presParOf" srcId="{E1009444-37B7-492C-9FB4-B102EC291351}" destId="{7C836187-BC34-4F63-B2B0-FE0E96BC001F}" srcOrd="2" destOrd="0" presId="urn:microsoft.com/office/officeart/2008/layout/VerticalCircleList"/>
    <dgm:cxn modelId="{586676BF-2E3C-4980-9A77-78D4B5826DCE}" type="presParOf" srcId="{99765189-007A-468F-A4EB-3C9CA22A774D}" destId="{CB142BF3-19FE-4CAE-8182-2D43084048D1}" srcOrd="2" destOrd="0" presId="urn:microsoft.com/office/officeart/2008/layout/VerticalCircleList"/>
    <dgm:cxn modelId="{CF9B44C1-B078-45C7-BCBF-7B16C4183AFE}" type="presParOf" srcId="{CB142BF3-19FE-4CAE-8182-2D43084048D1}" destId="{E396F148-5F09-4281-A6CA-236A710B5353}" srcOrd="0" destOrd="0" presId="urn:microsoft.com/office/officeart/2008/layout/VerticalCircleList"/>
    <dgm:cxn modelId="{F9201CE8-82A1-4C06-9738-444F888BA28D}" type="presParOf" srcId="{CB142BF3-19FE-4CAE-8182-2D43084048D1}" destId="{A2B24CB5-0518-4313-AA3D-9132CB7F49F1}" srcOrd="1" destOrd="0" presId="urn:microsoft.com/office/officeart/2008/layout/VerticalCircleList"/>
    <dgm:cxn modelId="{01A37566-D21E-4E63-A802-90C03DF63B67}" type="presParOf" srcId="{CB142BF3-19FE-4CAE-8182-2D43084048D1}" destId="{DD171AFA-F8ED-47A9-8F2D-7B829CBD6D7A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A07BDF5-BEA6-4B65-8A26-00CDDC974D6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B6FEBB5-9A3D-4FFA-ADE4-04FA3F4E5B6B}">
      <dgm:prSet custT="1"/>
      <dgm:spPr/>
      <dgm:t>
        <a:bodyPr/>
        <a:lstStyle/>
        <a:p>
          <a:r>
            <a:rPr lang="en-US" sz="3200" dirty="0">
              <a:solidFill>
                <a:schemeClr val="bg1"/>
              </a:solidFill>
              <a:latin typeface="+mj-lt"/>
            </a:rPr>
            <a:t>A name may not be registered as a GI where:</a:t>
          </a:r>
          <a:endParaRPr lang="en-US" sz="3200" b="0" dirty="0">
            <a:solidFill>
              <a:schemeClr val="bg1"/>
            </a:solidFill>
            <a:latin typeface="+mj-lt"/>
          </a:endParaRPr>
        </a:p>
      </dgm:t>
    </dgm:pt>
    <dgm:pt modelId="{3FEBD798-2206-43CE-857F-10E727A99887}" type="parTrans" cxnId="{CA3E7784-8F61-4A0D-97FB-1EAD9C904BA4}">
      <dgm:prSet/>
      <dgm:spPr/>
      <dgm:t>
        <a:bodyPr/>
        <a:lstStyle/>
        <a:p>
          <a:endParaRPr lang="en-US"/>
        </a:p>
      </dgm:t>
    </dgm:pt>
    <dgm:pt modelId="{E1ECA062-1A72-48E3-B309-1E030636A2DA}" type="sibTrans" cxnId="{CA3E7784-8F61-4A0D-97FB-1EAD9C904BA4}">
      <dgm:prSet/>
      <dgm:spPr/>
      <dgm:t>
        <a:bodyPr/>
        <a:lstStyle/>
        <a:p>
          <a:endParaRPr lang="en-US"/>
        </a:p>
      </dgm:t>
    </dgm:pt>
    <dgm:pt modelId="{B28F1B66-043D-4383-B24B-B2B535CE94A0}">
      <dgm:prSet custT="1"/>
      <dgm:spPr/>
      <dgm:t>
        <a:bodyPr/>
        <a:lstStyle/>
        <a:p>
          <a:pPr algn="just"/>
          <a:r>
            <a:rPr lang="en-US" sz="2400" kern="1200" dirty="0">
              <a:solidFill>
                <a:srgbClr val="002060"/>
              </a:solidFill>
              <a:latin typeface="+mj-lt"/>
            </a:rPr>
            <a:t>It </a:t>
          </a:r>
          <a:r>
            <a:rPr lang="en-US" sz="2400" b="1" kern="1200" dirty="0">
              <a:solidFill>
                <a:srgbClr val="002060"/>
              </a:solidFill>
              <a:latin typeface="+mj-lt"/>
            </a:rPr>
            <a:t>conflicts</a:t>
          </a:r>
          <a:r>
            <a:rPr lang="en-US" sz="2400" kern="1200" dirty="0">
              <a:solidFill>
                <a:srgbClr val="002060"/>
              </a:solidFill>
              <a:latin typeface="+mj-lt"/>
            </a:rPr>
            <a:t> with a plant variety denomination </a:t>
          </a:r>
        </a:p>
      </dgm:t>
    </dgm:pt>
    <dgm:pt modelId="{4685112A-5977-459A-897B-4D2BE410F33A}" type="parTrans" cxnId="{5D8E3C54-45E7-4326-86A5-3A2A0356BEA3}">
      <dgm:prSet/>
      <dgm:spPr/>
      <dgm:t>
        <a:bodyPr/>
        <a:lstStyle/>
        <a:p>
          <a:endParaRPr lang="en-US"/>
        </a:p>
      </dgm:t>
    </dgm:pt>
    <dgm:pt modelId="{AFAFB86D-29D6-4154-BD25-7FFF859F52A5}" type="sibTrans" cxnId="{5D8E3C54-45E7-4326-86A5-3A2A0356BEA3}">
      <dgm:prSet/>
      <dgm:spPr/>
      <dgm:t>
        <a:bodyPr/>
        <a:lstStyle/>
        <a:p>
          <a:endParaRPr lang="en-US"/>
        </a:p>
      </dgm:t>
    </dgm:pt>
    <dgm:pt modelId="{FD70392F-C394-4B8D-8706-D57F17EDCA04}">
      <dgm:prSet custT="1"/>
      <dgm:spPr/>
      <dgm:t>
        <a:bodyPr/>
        <a:lstStyle/>
        <a:p>
          <a:pPr algn="just"/>
          <a:r>
            <a:rPr lang="en-US" sz="2400" b="1" u="sng" kern="1200" dirty="0">
              <a:solidFill>
                <a:srgbClr val="002060"/>
              </a:solidFill>
              <a:latin typeface="+mj-lt"/>
            </a:rPr>
            <a:t>AND</a:t>
          </a:r>
          <a:r>
            <a:rPr lang="en-US" sz="2400" kern="1200" dirty="0">
              <a:solidFill>
                <a:srgbClr val="002060"/>
              </a:solidFill>
              <a:latin typeface="+mj-lt"/>
            </a:rPr>
            <a:t> </a:t>
          </a:r>
        </a:p>
      </dgm:t>
    </dgm:pt>
    <dgm:pt modelId="{B473AF14-467F-4C6B-B2B0-BCBF4B058588}" type="parTrans" cxnId="{468CBB51-2133-4F38-B826-CDBC1DD1CC18}">
      <dgm:prSet/>
      <dgm:spPr/>
      <dgm:t>
        <a:bodyPr/>
        <a:lstStyle/>
        <a:p>
          <a:endParaRPr lang="en-US"/>
        </a:p>
      </dgm:t>
    </dgm:pt>
    <dgm:pt modelId="{92521C6F-E902-4F79-B10A-9151EC8E714D}" type="sibTrans" cxnId="{468CBB51-2133-4F38-B826-CDBC1DD1CC18}">
      <dgm:prSet/>
      <dgm:spPr/>
      <dgm:t>
        <a:bodyPr/>
        <a:lstStyle/>
        <a:p>
          <a:endParaRPr lang="en-US"/>
        </a:p>
      </dgm:t>
    </dgm:pt>
    <dgm:pt modelId="{CE5EA10B-0FD5-423F-8F0A-25C628355C9E}">
      <dgm:prSet custT="1"/>
      <dgm:spPr/>
      <dgm:t>
        <a:bodyPr/>
        <a:lstStyle/>
        <a:p>
          <a:pPr algn="just"/>
          <a:r>
            <a:rPr lang="en-US" sz="2400" kern="1200" dirty="0">
              <a:solidFill>
                <a:srgbClr val="002060"/>
              </a:solidFill>
              <a:latin typeface="+mj-lt"/>
            </a:rPr>
            <a:t>is likely to </a:t>
          </a:r>
          <a:r>
            <a:rPr lang="en-US" sz="2400" b="1" kern="1200" dirty="0">
              <a:solidFill>
                <a:srgbClr val="002060"/>
              </a:solidFill>
              <a:latin typeface="+mj-lt"/>
              <a:ea typeface="+mn-ea"/>
              <a:cs typeface="+mn-cs"/>
            </a:rPr>
            <a:t>mislead the consumer</a:t>
          </a:r>
          <a:r>
            <a:rPr lang="en-US" sz="2400" kern="1200" dirty="0">
              <a:solidFill>
                <a:srgbClr val="002060"/>
              </a:solidFill>
              <a:latin typeface="+mj-lt"/>
            </a:rPr>
            <a:t> as to the true </a:t>
          </a:r>
          <a:r>
            <a:rPr lang="en-US" sz="2400" b="1" kern="1200" dirty="0">
              <a:solidFill>
                <a:srgbClr val="002060"/>
              </a:solidFill>
              <a:latin typeface="+mj-lt"/>
              <a:ea typeface="+mn-ea"/>
              <a:cs typeface="+mn-cs"/>
            </a:rPr>
            <a:t>identity or origin of the GI product</a:t>
          </a:r>
          <a:r>
            <a:rPr lang="en-US" sz="2400" kern="1200" dirty="0">
              <a:solidFill>
                <a:srgbClr val="002060"/>
              </a:solidFill>
              <a:latin typeface="+mj-lt"/>
            </a:rPr>
            <a:t> </a:t>
          </a:r>
          <a:r>
            <a:rPr lang="en-US" sz="2400" b="1" u="sng" kern="1200" dirty="0">
              <a:solidFill>
                <a:srgbClr val="002060"/>
              </a:solidFill>
              <a:latin typeface="+mj-lt"/>
            </a:rPr>
            <a:t>OR</a:t>
          </a:r>
          <a:r>
            <a:rPr lang="en-US" sz="2400" kern="1200" dirty="0">
              <a:solidFill>
                <a:srgbClr val="002060"/>
              </a:solidFill>
              <a:latin typeface="+mj-lt"/>
            </a:rPr>
            <a:t> </a:t>
          </a:r>
          <a:r>
            <a:rPr lang="en-US" sz="2400" b="1" kern="1200" dirty="0">
              <a:solidFill>
                <a:srgbClr val="002060"/>
              </a:solidFill>
              <a:latin typeface="+mj-lt"/>
            </a:rPr>
            <a:t>cause confusion between products</a:t>
          </a:r>
          <a:r>
            <a:rPr lang="en-US" sz="2400" kern="1200" dirty="0">
              <a:solidFill>
                <a:srgbClr val="002060"/>
              </a:solidFill>
              <a:latin typeface="+mj-lt"/>
            </a:rPr>
            <a:t> designated by the GI and the plant variety</a:t>
          </a:r>
        </a:p>
      </dgm:t>
    </dgm:pt>
    <dgm:pt modelId="{89797454-EF52-4A70-9F6A-0E7635FCCC93}" type="parTrans" cxnId="{676B7092-CCC2-4278-A1C1-101A522BA282}">
      <dgm:prSet/>
      <dgm:spPr/>
      <dgm:t>
        <a:bodyPr/>
        <a:lstStyle/>
        <a:p>
          <a:endParaRPr lang="en-US"/>
        </a:p>
      </dgm:t>
    </dgm:pt>
    <dgm:pt modelId="{E8E7A932-ACAC-44BC-A41C-93A2EB6016AF}" type="sibTrans" cxnId="{676B7092-CCC2-4278-A1C1-101A522BA282}">
      <dgm:prSet/>
      <dgm:spPr/>
      <dgm:t>
        <a:bodyPr/>
        <a:lstStyle/>
        <a:p>
          <a:endParaRPr lang="en-US"/>
        </a:p>
      </dgm:t>
    </dgm:pt>
    <dgm:pt modelId="{8B036BB5-8462-420B-9AD5-F64B6B0E3963}" type="pres">
      <dgm:prSet presAssocID="{CA07BDF5-BEA6-4B65-8A26-00CDDC974D61}" presName="Name0" presStyleCnt="0">
        <dgm:presLayoutVars>
          <dgm:dir/>
          <dgm:animLvl val="lvl"/>
          <dgm:resizeHandles val="exact"/>
        </dgm:presLayoutVars>
      </dgm:prSet>
      <dgm:spPr/>
    </dgm:pt>
    <dgm:pt modelId="{B6682900-17D8-4CD5-9357-403071E03F2E}" type="pres">
      <dgm:prSet presAssocID="{EB6FEBB5-9A3D-4FFA-ADE4-04FA3F4E5B6B}" presName="composite" presStyleCnt="0"/>
      <dgm:spPr/>
    </dgm:pt>
    <dgm:pt modelId="{7FCFBA8A-DB18-4E46-B50B-D3ED581F4BCA}" type="pres">
      <dgm:prSet presAssocID="{EB6FEBB5-9A3D-4FFA-ADE4-04FA3F4E5B6B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22381B5D-D682-4F2D-A83C-68168223780E}" type="pres">
      <dgm:prSet presAssocID="{EB6FEBB5-9A3D-4FFA-ADE4-04FA3F4E5B6B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D77E4819-1BB6-4C12-B2DC-DCC07532FCC6}" type="presOf" srcId="{EB6FEBB5-9A3D-4FFA-ADE4-04FA3F4E5B6B}" destId="{7FCFBA8A-DB18-4E46-B50B-D3ED581F4BCA}" srcOrd="0" destOrd="0" presId="urn:microsoft.com/office/officeart/2005/8/layout/hList1"/>
    <dgm:cxn modelId="{B7F2EF6E-BDF2-4D8A-9E59-19CA149A64BD}" type="presOf" srcId="{CE5EA10B-0FD5-423F-8F0A-25C628355C9E}" destId="{22381B5D-D682-4F2D-A83C-68168223780E}" srcOrd="0" destOrd="2" presId="urn:microsoft.com/office/officeart/2005/8/layout/hList1"/>
    <dgm:cxn modelId="{468CBB51-2133-4F38-B826-CDBC1DD1CC18}" srcId="{EB6FEBB5-9A3D-4FFA-ADE4-04FA3F4E5B6B}" destId="{FD70392F-C394-4B8D-8706-D57F17EDCA04}" srcOrd="1" destOrd="0" parTransId="{B473AF14-467F-4C6B-B2B0-BCBF4B058588}" sibTransId="{92521C6F-E902-4F79-B10A-9151EC8E714D}"/>
    <dgm:cxn modelId="{5D8E3C54-45E7-4326-86A5-3A2A0356BEA3}" srcId="{EB6FEBB5-9A3D-4FFA-ADE4-04FA3F4E5B6B}" destId="{B28F1B66-043D-4383-B24B-B2B535CE94A0}" srcOrd="0" destOrd="0" parTransId="{4685112A-5977-459A-897B-4D2BE410F33A}" sibTransId="{AFAFB86D-29D6-4154-BD25-7FFF859F52A5}"/>
    <dgm:cxn modelId="{705FDB76-FB57-4287-AD03-05A9D8FB408E}" type="presOf" srcId="{CA07BDF5-BEA6-4B65-8A26-00CDDC974D61}" destId="{8B036BB5-8462-420B-9AD5-F64B6B0E3963}" srcOrd="0" destOrd="0" presId="urn:microsoft.com/office/officeart/2005/8/layout/hList1"/>
    <dgm:cxn modelId="{CA3E7784-8F61-4A0D-97FB-1EAD9C904BA4}" srcId="{CA07BDF5-BEA6-4B65-8A26-00CDDC974D61}" destId="{EB6FEBB5-9A3D-4FFA-ADE4-04FA3F4E5B6B}" srcOrd="0" destOrd="0" parTransId="{3FEBD798-2206-43CE-857F-10E727A99887}" sibTransId="{E1ECA062-1A72-48E3-B309-1E030636A2DA}"/>
    <dgm:cxn modelId="{676B7092-CCC2-4278-A1C1-101A522BA282}" srcId="{EB6FEBB5-9A3D-4FFA-ADE4-04FA3F4E5B6B}" destId="{CE5EA10B-0FD5-423F-8F0A-25C628355C9E}" srcOrd="2" destOrd="0" parTransId="{89797454-EF52-4A70-9F6A-0E7635FCCC93}" sibTransId="{E8E7A932-ACAC-44BC-A41C-93A2EB6016AF}"/>
    <dgm:cxn modelId="{233AE198-74A9-43FB-BE1B-0A2FF41E9CBE}" type="presOf" srcId="{B28F1B66-043D-4383-B24B-B2B535CE94A0}" destId="{22381B5D-D682-4F2D-A83C-68168223780E}" srcOrd="0" destOrd="0" presId="urn:microsoft.com/office/officeart/2005/8/layout/hList1"/>
    <dgm:cxn modelId="{437ACCD1-2921-48B3-A338-ACF698EDFF0F}" type="presOf" srcId="{FD70392F-C394-4B8D-8706-D57F17EDCA04}" destId="{22381B5D-D682-4F2D-A83C-68168223780E}" srcOrd="0" destOrd="1" presId="urn:microsoft.com/office/officeart/2005/8/layout/hList1"/>
    <dgm:cxn modelId="{7FCE07E2-BA79-4CE1-B1EA-F15F0DC4C28F}" type="presParOf" srcId="{8B036BB5-8462-420B-9AD5-F64B6B0E3963}" destId="{B6682900-17D8-4CD5-9357-403071E03F2E}" srcOrd="0" destOrd="0" presId="urn:microsoft.com/office/officeart/2005/8/layout/hList1"/>
    <dgm:cxn modelId="{7E57C788-BE70-4C5B-B2C9-B51D2B187261}" type="presParOf" srcId="{B6682900-17D8-4CD5-9357-403071E03F2E}" destId="{7FCFBA8A-DB18-4E46-B50B-D3ED581F4BCA}" srcOrd="0" destOrd="0" presId="urn:microsoft.com/office/officeart/2005/8/layout/hList1"/>
    <dgm:cxn modelId="{5859EFA2-2F3C-4602-978B-189083A9B953}" type="presParOf" srcId="{B6682900-17D8-4CD5-9357-403071E03F2E}" destId="{22381B5D-D682-4F2D-A83C-68168223780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EF16625-E088-402B-BC70-8C445D91C57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C8892FE-1E77-43C0-A42A-53BF93798695}">
      <dgm:prSet/>
      <dgm:spPr/>
      <dgm:t>
        <a:bodyPr/>
        <a:lstStyle/>
        <a:p>
          <a:r>
            <a:rPr lang="fr-FR" i="1" baseline="0" dirty="0"/>
            <a:t>Comité Interprofessionnel du Vin de Champagne </a:t>
          </a:r>
          <a:r>
            <a:rPr lang="fr-FR" i="0" baseline="0" dirty="0"/>
            <a:t>(“CIVC”) </a:t>
          </a:r>
          <a:r>
            <a:rPr lang="fr-FR" i="0" baseline="0" dirty="0" err="1"/>
            <a:t>filed</a:t>
          </a:r>
          <a:r>
            <a:rPr lang="fr-FR" i="0" baseline="0" dirty="0"/>
            <a:t> </a:t>
          </a:r>
          <a:r>
            <a:rPr lang="fr-FR" i="0" baseline="0" dirty="0" err="1"/>
            <a:t>with</a:t>
          </a:r>
          <a:r>
            <a:rPr lang="fr-FR" i="0" baseline="0" dirty="0"/>
            <a:t> the CPVO an objection </a:t>
          </a:r>
          <a:r>
            <a:rPr lang="fr-FR" i="0" baseline="0" dirty="0" err="1"/>
            <a:t>against</a:t>
          </a:r>
          <a:r>
            <a:rPr lang="fr-FR" i="0" baseline="0" dirty="0"/>
            <a:t> the </a:t>
          </a:r>
          <a:r>
            <a:rPr lang="fr-FR" i="0" baseline="0" dirty="0" err="1"/>
            <a:t>denomination</a:t>
          </a:r>
          <a:r>
            <a:rPr lang="fr-FR" i="0" baseline="0" dirty="0"/>
            <a:t> </a:t>
          </a:r>
          <a:r>
            <a:rPr lang="fr-FR" i="0" baseline="0" dirty="0" err="1">
              <a:solidFill>
                <a:schemeClr val="bg1"/>
              </a:solidFill>
            </a:rPr>
            <a:t>proposals</a:t>
          </a:r>
          <a:r>
            <a:rPr lang="fr-FR" i="0" baseline="0" dirty="0">
              <a:solidFill>
                <a:schemeClr val="bg1"/>
              </a:solidFill>
            </a:rPr>
            <a:t> ‘Champagne Diamond’ and ‘Champagne </a:t>
          </a:r>
          <a:r>
            <a:rPr lang="fr-FR" i="0" baseline="0" dirty="0" err="1">
              <a:solidFill>
                <a:schemeClr val="bg1"/>
              </a:solidFill>
            </a:rPr>
            <a:t>Frizzle</a:t>
          </a:r>
          <a:r>
            <a:rPr lang="fr-FR" i="0" baseline="0" dirty="0">
              <a:solidFill>
                <a:schemeClr val="bg1"/>
              </a:solidFill>
            </a:rPr>
            <a:t>’ for </a:t>
          </a:r>
          <a:r>
            <a:rPr lang="fr-FR" i="0" baseline="0" dirty="0" err="1">
              <a:solidFill>
                <a:schemeClr val="bg1"/>
              </a:solidFill>
            </a:rPr>
            <a:t>ornamental</a:t>
          </a:r>
          <a:r>
            <a:rPr lang="fr-FR" i="0" baseline="0" dirty="0">
              <a:solidFill>
                <a:schemeClr val="bg1"/>
              </a:solidFill>
            </a:rPr>
            <a:t> plant </a:t>
          </a:r>
          <a:r>
            <a:rPr lang="fr-FR" i="0" baseline="0" dirty="0" err="1">
              <a:solidFill>
                <a:schemeClr val="bg1"/>
              </a:solidFill>
            </a:rPr>
            <a:t>varieties</a:t>
          </a:r>
          <a:endParaRPr lang="en-US" dirty="0">
            <a:solidFill>
              <a:schemeClr val="bg1"/>
            </a:solidFill>
          </a:endParaRPr>
        </a:p>
      </dgm:t>
    </dgm:pt>
    <dgm:pt modelId="{304DCFB6-2CE6-4393-BB4C-2AEE9A8C85C7}" type="parTrans" cxnId="{A1535178-62CF-4AB8-806B-B596290EA059}">
      <dgm:prSet/>
      <dgm:spPr/>
      <dgm:t>
        <a:bodyPr/>
        <a:lstStyle/>
        <a:p>
          <a:endParaRPr lang="en-US"/>
        </a:p>
      </dgm:t>
    </dgm:pt>
    <dgm:pt modelId="{E6120EDE-3887-4BBB-9D5B-F72DF381E4E7}" type="sibTrans" cxnId="{A1535178-62CF-4AB8-806B-B596290EA059}">
      <dgm:prSet/>
      <dgm:spPr/>
      <dgm:t>
        <a:bodyPr/>
        <a:lstStyle/>
        <a:p>
          <a:endParaRPr lang="en-US"/>
        </a:p>
      </dgm:t>
    </dgm:pt>
    <dgm:pt modelId="{D36910C6-06F6-45B2-9D74-F2785C84DA25}">
      <dgm:prSet custT="1"/>
      <dgm:spPr/>
      <dgm:t>
        <a:bodyPr/>
        <a:lstStyle/>
        <a:p>
          <a:r>
            <a:rPr lang="fr-FR" sz="1700" kern="1200" dirty="0"/>
            <a:t>CIVC </a:t>
          </a:r>
          <a:r>
            <a:rPr lang="fr-FR" sz="1700" kern="1200" dirty="0" err="1"/>
            <a:t>argued</a:t>
          </a:r>
          <a:r>
            <a:rPr lang="fr-FR" sz="1700" kern="1200" dirty="0"/>
            <a:t> </a:t>
          </a:r>
          <a:r>
            <a:rPr lang="fr-FR" sz="1700" kern="1200" dirty="0" err="1"/>
            <a:t>that</a:t>
          </a:r>
          <a:r>
            <a:rPr lang="fr-FR" sz="1700" kern="1200" dirty="0"/>
            <a:t> the use of the PDO-</a:t>
          </a:r>
          <a:r>
            <a:rPr lang="fr-FR" sz="1700" kern="1200" dirty="0" err="1"/>
            <a:t>protected</a:t>
          </a:r>
          <a:r>
            <a:rPr lang="fr-FR" sz="1700" kern="1200" dirty="0"/>
            <a:t> </a:t>
          </a:r>
          <a:r>
            <a:rPr lang="fr-FR" sz="1700" kern="1200" dirty="0" err="1"/>
            <a:t>name</a:t>
          </a:r>
          <a:r>
            <a:rPr lang="fr-FR" sz="1700" kern="1200" dirty="0"/>
            <a:t> </a:t>
          </a:r>
          <a:r>
            <a:rPr lang="fr-FR" sz="1700" i="1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Champagne</a:t>
          </a:r>
          <a:r>
            <a:rPr lang="fr-FR" sz="1700" kern="1200" dirty="0"/>
            <a:t> in the </a:t>
          </a:r>
          <a:r>
            <a:rPr lang="fr-FR" sz="1700" kern="1200" dirty="0" err="1"/>
            <a:t>denominations</a:t>
          </a:r>
          <a:r>
            <a:rPr lang="fr-FR" sz="1700" kern="1200" dirty="0"/>
            <a:t> </a:t>
          </a:r>
          <a:r>
            <a:rPr lang="fr-FR" sz="1700" kern="1200" dirty="0" err="1"/>
            <a:t>constituted</a:t>
          </a:r>
          <a:r>
            <a:rPr lang="fr-FR" sz="1700" kern="1200" dirty="0"/>
            <a:t> an exploitation of the PDO </a:t>
          </a:r>
          <a:r>
            <a:rPr lang="fr-FR" sz="1700" kern="1200" dirty="0" err="1"/>
            <a:t>reputation</a:t>
          </a:r>
          <a:endParaRPr lang="en-US" sz="1700" kern="1200" dirty="0"/>
        </a:p>
      </dgm:t>
    </dgm:pt>
    <dgm:pt modelId="{36835809-1254-4681-9A50-BACE71903495}" type="parTrans" cxnId="{3CA4E60C-A9CC-49C5-8249-B5C4BF79CFB0}">
      <dgm:prSet/>
      <dgm:spPr/>
      <dgm:t>
        <a:bodyPr/>
        <a:lstStyle/>
        <a:p>
          <a:endParaRPr lang="en-US"/>
        </a:p>
      </dgm:t>
    </dgm:pt>
    <dgm:pt modelId="{BF61D8F9-4460-463E-8A64-B301A9689456}" type="sibTrans" cxnId="{3CA4E60C-A9CC-49C5-8249-B5C4BF79CFB0}">
      <dgm:prSet/>
      <dgm:spPr/>
      <dgm:t>
        <a:bodyPr/>
        <a:lstStyle/>
        <a:p>
          <a:endParaRPr lang="en-US"/>
        </a:p>
      </dgm:t>
    </dgm:pt>
    <dgm:pt modelId="{6D8CD95E-34ED-4B73-85B5-28AE3910544C}">
      <dgm:prSet/>
      <dgm:spPr/>
      <dgm:t>
        <a:bodyPr/>
        <a:lstStyle/>
        <a:p>
          <a:r>
            <a:rPr lang="fr-FR" dirty="0" err="1"/>
            <a:t>Applicants</a:t>
          </a:r>
          <a:r>
            <a:rPr lang="fr-FR" dirty="0"/>
            <a:t> </a:t>
          </a:r>
          <a:r>
            <a:rPr lang="fr-FR" dirty="0" err="1"/>
            <a:t>claimed</a:t>
          </a:r>
          <a:r>
            <a:rPr lang="fr-FR" dirty="0"/>
            <a:t> </a:t>
          </a:r>
          <a:r>
            <a:rPr lang="fr-FR" dirty="0" err="1"/>
            <a:t>that</a:t>
          </a:r>
          <a:r>
            <a:rPr lang="fr-FR" dirty="0"/>
            <a:t> </a:t>
          </a:r>
          <a:r>
            <a:rPr lang="fr-FR" dirty="0" err="1"/>
            <a:t>there</a:t>
          </a:r>
          <a:r>
            <a:rPr lang="fr-FR" dirty="0"/>
            <a:t> </a:t>
          </a:r>
          <a:r>
            <a:rPr lang="fr-FR" dirty="0" err="1"/>
            <a:t>would</a:t>
          </a:r>
          <a:r>
            <a:rPr lang="fr-FR" dirty="0"/>
            <a:t> </a:t>
          </a:r>
          <a:r>
            <a:rPr lang="fr-FR" dirty="0" err="1"/>
            <a:t>be</a:t>
          </a:r>
          <a:r>
            <a:rPr lang="fr-FR" dirty="0"/>
            <a:t> no confusion for </a:t>
          </a:r>
          <a:r>
            <a:rPr lang="fr-FR" dirty="0" err="1"/>
            <a:t>consumers</a:t>
          </a:r>
          <a:r>
            <a:rPr lang="fr-FR" dirty="0"/>
            <a:t> due to the </a:t>
          </a:r>
          <a:r>
            <a:rPr lang="fr-FR" dirty="0" err="1"/>
            <a:t>different</a:t>
          </a:r>
          <a:r>
            <a:rPr lang="fr-FR" dirty="0"/>
            <a:t> </a:t>
          </a:r>
          <a:r>
            <a:rPr lang="fr-FR" dirty="0" err="1"/>
            <a:t>market</a:t>
          </a:r>
          <a:r>
            <a:rPr lang="fr-FR" dirty="0"/>
            <a:t> segment (</a:t>
          </a:r>
          <a:r>
            <a:rPr lang="fr-FR" dirty="0" err="1"/>
            <a:t>wines</a:t>
          </a:r>
          <a:r>
            <a:rPr lang="fr-FR" dirty="0"/>
            <a:t> vs </a:t>
          </a:r>
          <a:r>
            <a:rPr lang="fr-FR" dirty="0" err="1"/>
            <a:t>ornamentals</a:t>
          </a:r>
          <a:r>
            <a:rPr lang="fr-FR" dirty="0"/>
            <a:t>) and </a:t>
          </a:r>
          <a:r>
            <a:rPr lang="fr-FR" dirty="0" err="1"/>
            <a:t>that</a:t>
          </a:r>
          <a:r>
            <a:rPr lang="fr-FR" dirty="0"/>
            <a:t> the </a:t>
          </a:r>
          <a:r>
            <a:rPr lang="fr-FR" dirty="0" err="1"/>
            <a:t>word</a:t>
          </a:r>
          <a:r>
            <a:rPr lang="fr-FR" dirty="0"/>
            <a:t> </a:t>
          </a:r>
          <a:r>
            <a:rPr lang="fr-FR" i="1" dirty="0"/>
            <a:t>Champagne</a:t>
          </a:r>
          <a:r>
            <a:rPr lang="fr-FR" dirty="0"/>
            <a:t> </a:t>
          </a:r>
          <a:r>
            <a:rPr lang="fr-FR" dirty="0" err="1"/>
            <a:t>did</a:t>
          </a:r>
          <a:r>
            <a:rPr lang="fr-FR" dirty="0"/>
            <a:t> not </a:t>
          </a:r>
          <a:r>
            <a:rPr lang="fr-FR" dirty="0" err="1"/>
            <a:t>evoke</a:t>
          </a:r>
          <a:r>
            <a:rPr lang="fr-FR" dirty="0"/>
            <a:t> the PDO but the </a:t>
          </a:r>
          <a:r>
            <a:rPr lang="fr-FR" dirty="0" err="1"/>
            <a:t>wine</a:t>
          </a:r>
          <a:r>
            <a:rPr lang="fr-FR" dirty="0"/>
            <a:t> </a:t>
          </a:r>
          <a:r>
            <a:rPr lang="fr-FR" dirty="0" err="1"/>
            <a:t>colour</a:t>
          </a:r>
          <a:endParaRPr lang="en-US" dirty="0"/>
        </a:p>
      </dgm:t>
    </dgm:pt>
    <dgm:pt modelId="{04BDDD57-8507-4866-9E62-3755490E149D}" type="parTrans" cxnId="{20EAFA8F-A8BE-4EA9-9DC9-3B3174742DDB}">
      <dgm:prSet/>
      <dgm:spPr/>
      <dgm:t>
        <a:bodyPr/>
        <a:lstStyle/>
        <a:p>
          <a:endParaRPr lang="en-US"/>
        </a:p>
      </dgm:t>
    </dgm:pt>
    <dgm:pt modelId="{2367FE7F-05D6-4155-935D-728B0E555A72}" type="sibTrans" cxnId="{20EAFA8F-A8BE-4EA9-9DC9-3B3174742DDB}">
      <dgm:prSet/>
      <dgm:spPr/>
      <dgm:t>
        <a:bodyPr/>
        <a:lstStyle/>
        <a:p>
          <a:endParaRPr lang="en-US"/>
        </a:p>
      </dgm:t>
    </dgm:pt>
    <dgm:pt modelId="{B5711274-B8AA-49E1-9AEA-D3F6D4AA0F74}">
      <dgm:prSet/>
      <dgm:spPr/>
      <dgm:t>
        <a:bodyPr/>
        <a:lstStyle/>
        <a:p>
          <a:r>
            <a:rPr lang="fr-FR" dirty="0" err="1"/>
            <a:t>Outcome</a:t>
          </a:r>
          <a:r>
            <a:rPr lang="fr-FR" dirty="0"/>
            <a:t>: the </a:t>
          </a:r>
          <a:r>
            <a:rPr lang="fr-FR" dirty="0" err="1"/>
            <a:t>applicants</a:t>
          </a:r>
          <a:r>
            <a:rPr lang="fr-FR" dirty="0"/>
            <a:t> </a:t>
          </a:r>
          <a:r>
            <a:rPr lang="fr-FR" dirty="0" err="1"/>
            <a:t>proposed</a:t>
          </a:r>
          <a:r>
            <a:rPr lang="fr-FR" dirty="0"/>
            <a:t> a new dénomination </a:t>
          </a:r>
          <a:r>
            <a:rPr lang="fr-FR" dirty="0" err="1"/>
            <a:t>so</a:t>
          </a:r>
          <a:r>
            <a:rPr lang="fr-FR" dirty="0"/>
            <a:t> the objection </a:t>
          </a:r>
          <a:r>
            <a:rPr lang="fr-FR" dirty="0" err="1"/>
            <a:t>was</a:t>
          </a:r>
          <a:r>
            <a:rPr lang="fr-FR" dirty="0"/>
            <a:t> </a:t>
          </a:r>
          <a:r>
            <a:rPr lang="fr-FR" dirty="0" err="1"/>
            <a:t>devoid</a:t>
          </a:r>
          <a:r>
            <a:rPr lang="fr-FR" dirty="0"/>
            <a:t> of </a:t>
          </a:r>
          <a:r>
            <a:rPr lang="fr-FR" dirty="0" err="1"/>
            <a:t>object</a:t>
          </a:r>
          <a:r>
            <a:rPr lang="fr-FR" dirty="0"/>
            <a:t> and the CPVO </a:t>
          </a:r>
          <a:r>
            <a:rPr lang="fr-FR" dirty="0" err="1"/>
            <a:t>took</a:t>
          </a:r>
          <a:r>
            <a:rPr lang="fr-FR" dirty="0"/>
            <a:t> no </a:t>
          </a:r>
          <a:r>
            <a:rPr lang="fr-FR" dirty="0" err="1"/>
            <a:t>decision</a:t>
          </a:r>
          <a:r>
            <a:rPr lang="fr-FR" dirty="0"/>
            <a:t> </a:t>
          </a:r>
          <a:r>
            <a:rPr lang="fr-FR" dirty="0" err="1"/>
            <a:t>thereon</a:t>
          </a:r>
          <a:r>
            <a:rPr lang="fr-FR" dirty="0"/>
            <a:t>. </a:t>
          </a:r>
          <a:endParaRPr lang="en-US" dirty="0"/>
        </a:p>
      </dgm:t>
    </dgm:pt>
    <dgm:pt modelId="{A1A911E6-9F17-4535-8076-94109D3B49E8}" type="parTrans" cxnId="{E53EEA47-1B4B-43C9-9B86-EE5831E8F85C}">
      <dgm:prSet/>
      <dgm:spPr/>
      <dgm:t>
        <a:bodyPr/>
        <a:lstStyle/>
        <a:p>
          <a:endParaRPr lang="en-US"/>
        </a:p>
      </dgm:t>
    </dgm:pt>
    <dgm:pt modelId="{1476B3FE-F7EE-4421-8E20-BF9E63C67ADE}" type="sibTrans" cxnId="{E53EEA47-1B4B-43C9-9B86-EE5831E8F85C}">
      <dgm:prSet/>
      <dgm:spPr/>
      <dgm:t>
        <a:bodyPr/>
        <a:lstStyle/>
        <a:p>
          <a:endParaRPr lang="en-US"/>
        </a:p>
      </dgm:t>
    </dgm:pt>
    <dgm:pt modelId="{FC43E25F-76FF-4797-B4FE-6D576F8558CA}" type="pres">
      <dgm:prSet presAssocID="{4EF16625-E088-402B-BC70-8C445D91C578}" presName="linear" presStyleCnt="0">
        <dgm:presLayoutVars>
          <dgm:animLvl val="lvl"/>
          <dgm:resizeHandles val="exact"/>
        </dgm:presLayoutVars>
      </dgm:prSet>
      <dgm:spPr/>
    </dgm:pt>
    <dgm:pt modelId="{4C6EC90F-CD52-4517-ADCB-F78C35C9FD0B}" type="pres">
      <dgm:prSet presAssocID="{DC8892FE-1E77-43C0-A42A-53BF93798695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4240AE7-8A5C-4874-96F0-C362A9D89869}" type="pres">
      <dgm:prSet presAssocID="{E6120EDE-3887-4BBB-9D5B-F72DF381E4E7}" presName="spacer" presStyleCnt="0"/>
      <dgm:spPr/>
    </dgm:pt>
    <dgm:pt modelId="{831EB750-B32C-4602-AE88-BAC7E8CDEB40}" type="pres">
      <dgm:prSet presAssocID="{D36910C6-06F6-45B2-9D74-F2785C84DA25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D8252A9-4BBC-4CEF-A9BB-3F544D64D79F}" type="pres">
      <dgm:prSet presAssocID="{BF61D8F9-4460-463E-8A64-B301A9689456}" presName="spacer" presStyleCnt="0"/>
      <dgm:spPr/>
    </dgm:pt>
    <dgm:pt modelId="{B1478216-63A4-455F-8DBC-F50E521C0F3A}" type="pres">
      <dgm:prSet presAssocID="{6D8CD95E-34ED-4B73-85B5-28AE3910544C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E7B9D30-08DF-4266-A3B3-6150EFF5E963}" type="pres">
      <dgm:prSet presAssocID="{2367FE7F-05D6-4155-935D-728B0E555A72}" presName="spacer" presStyleCnt="0"/>
      <dgm:spPr/>
    </dgm:pt>
    <dgm:pt modelId="{EF046F5A-1426-45EE-862F-2C43D02B0820}" type="pres">
      <dgm:prSet presAssocID="{B5711274-B8AA-49E1-9AEA-D3F6D4AA0F74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3CA4E60C-A9CC-49C5-8249-B5C4BF79CFB0}" srcId="{4EF16625-E088-402B-BC70-8C445D91C578}" destId="{D36910C6-06F6-45B2-9D74-F2785C84DA25}" srcOrd="1" destOrd="0" parTransId="{36835809-1254-4681-9A50-BACE71903495}" sibTransId="{BF61D8F9-4460-463E-8A64-B301A9689456}"/>
    <dgm:cxn modelId="{33F2423D-012E-4B74-951C-21DDB2B5B91D}" type="presOf" srcId="{6D8CD95E-34ED-4B73-85B5-28AE3910544C}" destId="{B1478216-63A4-455F-8DBC-F50E521C0F3A}" srcOrd="0" destOrd="0" presId="urn:microsoft.com/office/officeart/2005/8/layout/vList2"/>
    <dgm:cxn modelId="{E53EEA47-1B4B-43C9-9B86-EE5831E8F85C}" srcId="{4EF16625-E088-402B-BC70-8C445D91C578}" destId="{B5711274-B8AA-49E1-9AEA-D3F6D4AA0F74}" srcOrd="3" destOrd="0" parTransId="{A1A911E6-9F17-4535-8076-94109D3B49E8}" sibTransId="{1476B3FE-F7EE-4421-8E20-BF9E63C67ADE}"/>
    <dgm:cxn modelId="{A1535178-62CF-4AB8-806B-B596290EA059}" srcId="{4EF16625-E088-402B-BC70-8C445D91C578}" destId="{DC8892FE-1E77-43C0-A42A-53BF93798695}" srcOrd="0" destOrd="0" parTransId="{304DCFB6-2CE6-4393-BB4C-2AEE9A8C85C7}" sibTransId="{E6120EDE-3887-4BBB-9D5B-F72DF381E4E7}"/>
    <dgm:cxn modelId="{20EAFA8F-A8BE-4EA9-9DC9-3B3174742DDB}" srcId="{4EF16625-E088-402B-BC70-8C445D91C578}" destId="{6D8CD95E-34ED-4B73-85B5-28AE3910544C}" srcOrd="2" destOrd="0" parTransId="{04BDDD57-8507-4866-9E62-3755490E149D}" sibTransId="{2367FE7F-05D6-4155-935D-728B0E555A72}"/>
    <dgm:cxn modelId="{D5DF8CC7-E4EF-4862-A853-109B1A681A46}" type="presOf" srcId="{D36910C6-06F6-45B2-9D74-F2785C84DA25}" destId="{831EB750-B32C-4602-AE88-BAC7E8CDEB40}" srcOrd="0" destOrd="0" presId="urn:microsoft.com/office/officeart/2005/8/layout/vList2"/>
    <dgm:cxn modelId="{6835E7C7-38D1-41A7-8ED3-9A337D63A2E1}" type="presOf" srcId="{4EF16625-E088-402B-BC70-8C445D91C578}" destId="{FC43E25F-76FF-4797-B4FE-6D576F8558CA}" srcOrd="0" destOrd="0" presId="urn:microsoft.com/office/officeart/2005/8/layout/vList2"/>
    <dgm:cxn modelId="{F3AE55EE-8576-4323-B1D1-947C13478D72}" type="presOf" srcId="{DC8892FE-1E77-43C0-A42A-53BF93798695}" destId="{4C6EC90F-CD52-4517-ADCB-F78C35C9FD0B}" srcOrd="0" destOrd="0" presId="urn:microsoft.com/office/officeart/2005/8/layout/vList2"/>
    <dgm:cxn modelId="{0A04A9F4-63E0-43C1-BB8E-399332391F90}" type="presOf" srcId="{B5711274-B8AA-49E1-9AEA-D3F6D4AA0F74}" destId="{EF046F5A-1426-45EE-862F-2C43D02B0820}" srcOrd="0" destOrd="0" presId="urn:microsoft.com/office/officeart/2005/8/layout/vList2"/>
    <dgm:cxn modelId="{2F6C2190-6AB0-4239-85D3-B6DD902A3D82}" type="presParOf" srcId="{FC43E25F-76FF-4797-B4FE-6D576F8558CA}" destId="{4C6EC90F-CD52-4517-ADCB-F78C35C9FD0B}" srcOrd="0" destOrd="0" presId="urn:microsoft.com/office/officeart/2005/8/layout/vList2"/>
    <dgm:cxn modelId="{09D1C93C-1040-4DFC-B55C-D25CB8A9AF5D}" type="presParOf" srcId="{FC43E25F-76FF-4797-B4FE-6D576F8558CA}" destId="{E4240AE7-8A5C-4874-96F0-C362A9D89869}" srcOrd="1" destOrd="0" presId="urn:microsoft.com/office/officeart/2005/8/layout/vList2"/>
    <dgm:cxn modelId="{9FD05DAB-1F9E-4DDA-BC90-CC8CBEC27322}" type="presParOf" srcId="{FC43E25F-76FF-4797-B4FE-6D576F8558CA}" destId="{831EB750-B32C-4602-AE88-BAC7E8CDEB40}" srcOrd="2" destOrd="0" presId="urn:microsoft.com/office/officeart/2005/8/layout/vList2"/>
    <dgm:cxn modelId="{230B1C9B-3ED5-49A9-A005-693AD1F5FF29}" type="presParOf" srcId="{FC43E25F-76FF-4797-B4FE-6D576F8558CA}" destId="{BD8252A9-4BBC-4CEF-A9BB-3F544D64D79F}" srcOrd="3" destOrd="0" presId="urn:microsoft.com/office/officeart/2005/8/layout/vList2"/>
    <dgm:cxn modelId="{62C61370-B036-44B8-9CB5-26FCA927E839}" type="presParOf" srcId="{FC43E25F-76FF-4797-B4FE-6D576F8558CA}" destId="{B1478216-63A4-455F-8DBC-F50E521C0F3A}" srcOrd="4" destOrd="0" presId="urn:microsoft.com/office/officeart/2005/8/layout/vList2"/>
    <dgm:cxn modelId="{1E635DF3-617F-4879-9CDF-691C867B2DC7}" type="presParOf" srcId="{FC43E25F-76FF-4797-B4FE-6D576F8558CA}" destId="{EE7B9D30-08DF-4266-A3B3-6150EFF5E963}" srcOrd="5" destOrd="0" presId="urn:microsoft.com/office/officeart/2005/8/layout/vList2"/>
    <dgm:cxn modelId="{8FA9F766-0266-4E16-B761-CC4EEA93B504}" type="presParOf" srcId="{FC43E25F-76FF-4797-B4FE-6D576F8558CA}" destId="{EF046F5A-1426-45EE-862F-2C43D02B082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EF16625-E088-402B-BC70-8C445D91C57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C8892FE-1E77-43C0-A42A-53BF93798695}">
      <dgm:prSet custT="1"/>
      <dgm:spPr/>
      <dgm:t>
        <a:bodyPr/>
        <a:lstStyle/>
        <a:p>
          <a:r>
            <a:rPr lang="en-US" sz="2600" i="0" dirty="0">
              <a:solidFill>
                <a:schemeClr val="bg1"/>
              </a:solidFill>
            </a:rPr>
            <a:t>‘Champagne Ice’ – (PDO - Champagne) </a:t>
          </a:r>
        </a:p>
      </dgm:t>
    </dgm:pt>
    <dgm:pt modelId="{304DCFB6-2CE6-4393-BB4C-2AEE9A8C85C7}" type="parTrans" cxnId="{A1535178-62CF-4AB8-806B-B596290EA059}">
      <dgm:prSet/>
      <dgm:spPr/>
      <dgm:t>
        <a:bodyPr/>
        <a:lstStyle/>
        <a:p>
          <a:endParaRPr lang="en-US"/>
        </a:p>
      </dgm:t>
    </dgm:pt>
    <dgm:pt modelId="{E6120EDE-3887-4BBB-9D5B-F72DF381E4E7}" type="sibTrans" cxnId="{A1535178-62CF-4AB8-806B-B596290EA059}">
      <dgm:prSet/>
      <dgm:spPr/>
      <dgm:t>
        <a:bodyPr/>
        <a:lstStyle/>
        <a:p>
          <a:endParaRPr lang="en-US"/>
        </a:p>
      </dgm:t>
    </dgm:pt>
    <dgm:pt modelId="{D36910C6-06F6-45B2-9D74-F2785C84DA25}">
      <dgm:prSet custT="1"/>
      <dgm:spPr/>
      <dgm:t>
        <a:bodyPr/>
        <a:lstStyle/>
        <a:p>
          <a:r>
            <a:rPr lang="en-US" sz="2600" kern="1200" dirty="0"/>
            <a:t>‘Cordoba’ – (PDO - Priego de Cordoba; PGI - Cordoba)</a:t>
          </a:r>
        </a:p>
      </dgm:t>
    </dgm:pt>
    <dgm:pt modelId="{36835809-1254-4681-9A50-BACE71903495}" type="parTrans" cxnId="{3CA4E60C-A9CC-49C5-8249-B5C4BF79CFB0}">
      <dgm:prSet/>
      <dgm:spPr/>
      <dgm:t>
        <a:bodyPr/>
        <a:lstStyle/>
        <a:p>
          <a:endParaRPr lang="en-US"/>
        </a:p>
      </dgm:t>
    </dgm:pt>
    <dgm:pt modelId="{BF61D8F9-4460-463E-8A64-B301A9689456}" type="sibTrans" cxnId="{3CA4E60C-A9CC-49C5-8249-B5C4BF79CFB0}">
      <dgm:prSet/>
      <dgm:spPr/>
      <dgm:t>
        <a:bodyPr/>
        <a:lstStyle/>
        <a:p>
          <a:endParaRPr lang="en-US"/>
        </a:p>
      </dgm:t>
    </dgm:pt>
    <dgm:pt modelId="{6D8CD95E-34ED-4B73-85B5-28AE3910544C}">
      <dgm:prSet custT="1"/>
      <dgm:spPr/>
      <dgm:t>
        <a:bodyPr/>
        <a:lstStyle/>
        <a:p>
          <a:r>
            <a:rPr lang="fr-FR" sz="2600" dirty="0"/>
            <a:t>‘Pisco’ – (GI - Pisco)</a:t>
          </a:r>
          <a:endParaRPr lang="en-US" sz="2600" dirty="0"/>
        </a:p>
      </dgm:t>
    </dgm:pt>
    <dgm:pt modelId="{04BDDD57-8507-4866-9E62-3755490E149D}" type="parTrans" cxnId="{20EAFA8F-A8BE-4EA9-9DC9-3B3174742DDB}">
      <dgm:prSet/>
      <dgm:spPr/>
      <dgm:t>
        <a:bodyPr/>
        <a:lstStyle/>
        <a:p>
          <a:endParaRPr lang="en-US"/>
        </a:p>
      </dgm:t>
    </dgm:pt>
    <dgm:pt modelId="{2367FE7F-05D6-4155-935D-728B0E555A72}" type="sibTrans" cxnId="{20EAFA8F-A8BE-4EA9-9DC9-3B3174742DDB}">
      <dgm:prSet/>
      <dgm:spPr/>
      <dgm:t>
        <a:bodyPr/>
        <a:lstStyle/>
        <a:p>
          <a:endParaRPr lang="en-US"/>
        </a:p>
      </dgm:t>
    </dgm:pt>
    <dgm:pt modelId="{B5711274-B8AA-49E1-9AEA-D3F6D4AA0F74}">
      <dgm:prSet custT="1"/>
      <dgm:spPr/>
      <dgm:t>
        <a:bodyPr/>
        <a:lstStyle/>
        <a:p>
          <a:r>
            <a:rPr lang="fr-FR" sz="2600" dirty="0"/>
            <a:t>‘</a:t>
          </a:r>
          <a:r>
            <a:rPr lang="fr-FR" sz="2600" dirty="0" err="1"/>
            <a:t>Dauno</a:t>
          </a:r>
          <a:r>
            <a:rPr lang="fr-FR" sz="2600" dirty="0"/>
            <a:t>’ – (</a:t>
          </a:r>
          <a:r>
            <a:rPr lang="en-US" sz="2600" b="0" i="0" dirty="0"/>
            <a:t>PDO - </a:t>
          </a:r>
          <a:r>
            <a:rPr lang="fr-FR" sz="2600" dirty="0" err="1"/>
            <a:t>Dauno</a:t>
          </a:r>
          <a:r>
            <a:rPr lang="fr-FR" sz="2600" dirty="0"/>
            <a:t>)</a:t>
          </a:r>
          <a:endParaRPr lang="en-US" sz="2600" dirty="0"/>
        </a:p>
      </dgm:t>
    </dgm:pt>
    <dgm:pt modelId="{A1A911E6-9F17-4535-8076-94109D3B49E8}" type="parTrans" cxnId="{E53EEA47-1B4B-43C9-9B86-EE5831E8F85C}">
      <dgm:prSet/>
      <dgm:spPr/>
      <dgm:t>
        <a:bodyPr/>
        <a:lstStyle/>
        <a:p>
          <a:endParaRPr lang="en-US"/>
        </a:p>
      </dgm:t>
    </dgm:pt>
    <dgm:pt modelId="{1476B3FE-F7EE-4421-8E20-BF9E63C67ADE}" type="sibTrans" cxnId="{E53EEA47-1B4B-43C9-9B86-EE5831E8F85C}">
      <dgm:prSet/>
      <dgm:spPr/>
      <dgm:t>
        <a:bodyPr/>
        <a:lstStyle/>
        <a:p>
          <a:endParaRPr lang="en-US"/>
        </a:p>
      </dgm:t>
    </dgm:pt>
    <dgm:pt modelId="{FC43E25F-76FF-4797-B4FE-6D576F8558CA}" type="pres">
      <dgm:prSet presAssocID="{4EF16625-E088-402B-BC70-8C445D91C578}" presName="linear" presStyleCnt="0">
        <dgm:presLayoutVars>
          <dgm:animLvl val="lvl"/>
          <dgm:resizeHandles val="exact"/>
        </dgm:presLayoutVars>
      </dgm:prSet>
      <dgm:spPr/>
    </dgm:pt>
    <dgm:pt modelId="{4C6EC90F-CD52-4517-ADCB-F78C35C9FD0B}" type="pres">
      <dgm:prSet presAssocID="{DC8892FE-1E77-43C0-A42A-53BF93798695}" presName="parentText" presStyleLbl="node1" presStyleIdx="0" presStyleCnt="4" custLinFactY="4683" custLinFactNeighborX="-169" custLinFactNeighborY="100000">
        <dgm:presLayoutVars>
          <dgm:chMax val="0"/>
          <dgm:bulletEnabled val="1"/>
        </dgm:presLayoutVars>
      </dgm:prSet>
      <dgm:spPr/>
    </dgm:pt>
    <dgm:pt modelId="{E4240AE7-8A5C-4874-96F0-C362A9D89869}" type="pres">
      <dgm:prSet presAssocID="{E6120EDE-3887-4BBB-9D5B-F72DF381E4E7}" presName="spacer" presStyleCnt="0"/>
      <dgm:spPr/>
    </dgm:pt>
    <dgm:pt modelId="{831EB750-B32C-4602-AE88-BAC7E8CDEB40}" type="pres">
      <dgm:prSet presAssocID="{D36910C6-06F6-45B2-9D74-F2785C84DA25}" presName="parentText" presStyleLbl="node1" presStyleIdx="1" presStyleCnt="4" custLinFactNeighborX="-169" custLinFactNeighborY="62255">
        <dgm:presLayoutVars>
          <dgm:chMax val="0"/>
          <dgm:bulletEnabled val="1"/>
        </dgm:presLayoutVars>
      </dgm:prSet>
      <dgm:spPr/>
    </dgm:pt>
    <dgm:pt modelId="{BD8252A9-4BBC-4CEF-A9BB-3F544D64D79F}" type="pres">
      <dgm:prSet presAssocID="{BF61D8F9-4460-463E-8A64-B301A9689456}" presName="spacer" presStyleCnt="0"/>
      <dgm:spPr/>
    </dgm:pt>
    <dgm:pt modelId="{B1478216-63A4-455F-8DBC-F50E521C0F3A}" type="pres">
      <dgm:prSet presAssocID="{6D8CD95E-34ED-4B73-85B5-28AE3910544C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E7B9D30-08DF-4266-A3B3-6150EFF5E963}" type="pres">
      <dgm:prSet presAssocID="{2367FE7F-05D6-4155-935D-728B0E555A72}" presName="spacer" presStyleCnt="0"/>
      <dgm:spPr/>
    </dgm:pt>
    <dgm:pt modelId="{EF046F5A-1426-45EE-862F-2C43D02B0820}" type="pres">
      <dgm:prSet presAssocID="{B5711274-B8AA-49E1-9AEA-D3F6D4AA0F74}" presName="parentText" presStyleLbl="node1" presStyleIdx="3" presStyleCnt="4" custLinFactNeighborX="-169" custLinFactNeighborY="-60585">
        <dgm:presLayoutVars>
          <dgm:chMax val="0"/>
          <dgm:bulletEnabled val="1"/>
        </dgm:presLayoutVars>
      </dgm:prSet>
      <dgm:spPr/>
    </dgm:pt>
  </dgm:ptLst>
  <dgm:cxnLst>
    <dgm:cxn modelId="{3CA4E60C-A9CC-49C5-8249-B5C4BF79CFB0}" srcId="{4EF16625-E088-402B-BC70-8C445D91C578}" destId="{D36910C6-06F6-45B2-9D74-F2785C84DA25}" srcOrd="1" destOrd="0" parTransId="{36835809-1254-4681-9A50-BACE71903495}" sibTransId="{BF61D8F9-4460-463E-8A64-B301A9689456}"/>
    <dgm:cxn modelId="{33F2423D-012E-4B74-951C-21DDB2B5B91D}" type="presOf" srcId="{6D8CD95E-34ED-4B73-85B5-28AE3910544C}" destId="{B1478216-63A4-455F-8DBC-F50E521C0F3A}" srcOrd="0" destOrd="0" presId="urn:microsoft.com/office/officeart/2005/8/layout/vList2"/>
    <dgm:cxn modelId="{E53EEA47-1B4B-43C9-9B86-EE5831E8F85C}" srcId="{4EF16625-E088-402B-BC70-8C445D91C578}" destId="{B5711274-B8AA-49E1-9AEA-D3F6D4AA0F74}" srcOrd="3" destOrd="0" parTransId="{A1A911E6-9F17-4535-8076-94109D3B49E8}" sibTransId="{1476B3FE-F7EE-4421-8E20-BF9E63C67ADE}"/>
    <dgm:cxn modelId="{A1535178-62CF-4AB8-806B-B596290EA059}" srcId="{4EF16625-E088-402B-BC70-8C445D91C578}" destId="{DC8892FE-1E77-43C0-A42A-53BF93798695}" srcOrd="0" destOrd="0" parTransId="{304DCFB6-2CE6-4393-BB4C-2AEE9A8C85C7}" sibTransId="{E6120EDE-3887-4BBB-9D5B-F72DF381E4E7}"/>
    <dgm:cxn modelId="{20EAFA8F-A8BE-4EA9-9DC9-3B3174742DDB}" srcId="{4EF16625-E088-402B-BC70-8C445D91C578}" destId="{6D8CD95E-34ED-4B73-85B5-28AE3910544C}" srcOrd="2" destOrd="0" parTransId="{04BDDD57-8507-4866-9E62-3755490E149D}" sibTransId="{2367FE7F-05D6-4155-935D-728B0E555A72}"/>
    <dgm:cxn modelId="{D5DF8CC7-E4EF-4862-A853-109B1A681A46}" type="presOf" srcId="{D36910C6-06F6-45B2-9D74-F2785C84DA25}" destId="{831EB750-B32C-4602-AE88-BAC7E8CDEB40}" srcOrd="0" destOrd="0" presId="urn:microsoft.com/office/officeart/2005/8/layout/vList2"/>
    <dgm:cxn modelId="{6835E7C7-38D1-41A7-8ED3-9A337D63A2E1}" type="presOf" srcId="{4EF16625-E088-402B-BC70-8C445D91C578}" destId="{FC43E25F-76FF-4797-B4FE-6D576F8558CA}" srcOrd="0" destOrd="0" presId="urn:microsoft.com/office/officeart/2005/8/layout/vList2"/>
    <dgm:cxn modelId="{F3AE55EE-8576-4323-B1D1-947C13478D72}" type="presOf" srcId="{DC8892FE-1E77-43C0-A42A-53BF93798695}" destId="{4C6EC90F-CD52-4517-ADCB-F78C35C9FD0B}" srcOrd="0" destOrd="0" presId="urn:microsoft.com/office/officeart/2005/8/layout/vList2"/>
    <dgm:cxn modelId="{0A04A9F4-63E0-43C1-BB8E-399332391F90}" type="presOf" srcId="{B5711274-B8AA-49E1-9AEA-D3F6D4AA0F74}" destId="{EF046F5A-1426-45EE-862F-2C43D02B0820}" srcOrd="0" destOrd="0" presId="urn:microsoft.com/office/officeart/2005/8/layout/vList2"/>
    <dgm:cxn modelId="{2F6C2190-6AB0-4239-85D3-B6DD902A3D82}" type="presParOf" srcId="{FC43E25F-76FF-4797-B4FE-6D576F8558CA}" destId="{4C6EC90F-CD52-4517-ADCB-F78C35C9FD0B}" srcOrd="0" destOrd="0" presId="urn:microsoft.com/office/officeart/2005/8/layout/vList2"/>
    <dgm:cxn modelId="{09D1C93C-1040-4DFC-B55C-D25CB8A9AF5D}" type="presParOf" srcId="{FC43E25F-76FF-4797-B4FE-6D576F8558CA}" destId="{E4240AE7-8A5C-4874-96F0-C362A9D89869}" srcOrd="1" destOrd="0" presId="urn:microsoft.com/office/officeart/2005/8/layout/vList2"/>
    <dgm:cxn modelId="{9FD05DAB-1F9E-4DDA-BC90-CC8CBEC27322}" type="presParOf" srcId="{FC43E25F-76FF-4797-B4FE-6D576F8558CA}" destId="{831EB750-B32C-4602-AE88-BAC7E8CDEB40}" srcOrd="2" destOrd="0" presId="urn:microsoft.com/office/officeart/2005/8/layout/vList2"/>
    <dgm:cxn modelId="{230B1C9B-3ED5-49A9-A005-693AD1F5FF29}" type="presParOf" srcId="{FC43E25F-76FF-4797-B4FE-6D576F8558CA}" destId="{BD8252A9-4BBC-4CEF-A9BB-3F544D64D79F}" srcOrd="3" destOrd="0" presId="urn:microsoft.com/office/officeart/2005/8/layout/vList2"/>
    <dgm:cxn modelId="{62C61370-B036-44B8-9CB5-26FCA927E839}" type="presParOf" srcId="{FC43E25F-76FF-4797-B4FE-6D576F8558CA}" destId="{B1478216-63A4-455F-8DBC-F50E521C0F3A}" srcOrd="4" destOrd="0" presId="urn:microsoft.com/office/officeart/2005/8/layout/vList2"/>
    <dgm:cxn modelId="{1E635DF3-617F-4879-9CDF-691C867B2DC7}" type="presParOf" srcId="{FC43E25F-76FF-4797-B4FE-6D576F8558CA}" destId="{EE7B9D30-08DF-4266-A3B3-6150EFF5E963}" srcOrd="5" destOrd="0" presId="urn:microsoft.com/office/officeart/2005/8/layout/vList2"/>
    <dgm:cxn modelId="{8FA9F766-0266-4E16-B761-CC4EEA93B504}" type="presParOf" srcId="{FC43E25F-76FF-4797-B4FE-6D576F8558CA}" destId="{EF046F5A-1426-45EE-862F-2C43D02B082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6AC2016-008E-4888-88A9-0515F2860A4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B2A77EB-27F2-453B-B3B7-EC72B3147404}">
      <dgm:prSet custT="1"/>
      <dgm:spPr/>
      <dgm:t>
        <a:bodyPr/>
        <a:lstStyle/>
        <a:p>
          <a:r>
            <a:rPr lang="en-GB" sz="2400" b="1" dirty="0">
              <a:latin typeface="+mj-lt"/>
            </a:rPr>
            <a:t>Article 20(8) UPOV Convention (similarly, Article 17(1) of the </a:t>
          </a:r>
          <a:r>
            <a:rPr lang="en-US" sz="2400" b="1" dirty="0">
              <a:latin typeface="+mj-lt"/>
            </a:rPr>
            <a:t>Regulation No 2100/94)</a:t>
          </a:r>
          <a:endParaRPr lang="en-GB" sz="2400" b="1" dirty="0">
            <a:latin typeface="+mj-lt"/>
          </a:endParaRPr>
        </a:p>
      </dgm:t>
    </dgm:pt>
    <dgm:pt modelId="{46AE39A1-2B41-4237-B1D5-2463B7DAC48C}" type="parTrans" cxnId="{5B3C72BD-297E-486C-A8EB-2AC5B90DCDEF}">
      <dgm:prSet/>
      <dgm:spPr/>
      <dgm:t>
        <a:bodyPr/>
        <a:lstStyle/>
        <a:p>
          <a:endParaRPr lang="en-GB"/>
        </a:p>
      </dgm:t>
    </dgm:pt>
    <dgm:pt modelId="{46EA1D70-152C-415B-B094-198B4451011F}" type="sibTrans" cxnId="{5B3C72BD-297E-486C-A8EB-2AC5B90DCDEF}">
      <dgm:prSet/>
      <dgm:spPr/>
      <dgm:t>
        <a:bodyPr/>
        <a:lstStyle/>
        <a:p>
          <a:endParaRPr lang="en-GB"/>
        </a:p>
      </dgm:t>
    </dgm:pt>
    <dgm:pt modelId="{C48B28A0-ECAA-469E-87CC-ADE93A88391D}">
      <dgm:prSet custT="1"/>
      <dgm:spPr/>
      <dgm:t>
        <a:bodyPr/>
        <a:lstStyle/>
        <a:p>
          <a:pPr>
            <a:lnSpc>
              <a:spcPct val="150000"/>
            </a:lnSpc>
          </a:pPr>
          <a:r>
            <a:rPr lang="en-GB" sz="2400" b="0" i="0" dirty="0">
              <a:solidFill>
                <a:srgbClr val="002060"/>
              </a:solidFill>
              <a:latin typeface="+mj-lt"/>
            </a:rPr>
            <a:t>When a variety is marketed, </a:t>
          </a:r>
          <a:r>
            <a:rPr lang="en-GB" sz="2400" b="0" i="0" u="sng" dirty="0">
              <a:solidFill>
                <a:srgbClr val="002060"/>
              </a:solidFill>
              <a:latin typeface="+mj-lt"/>
            </a:rPr>
            <a:t>it shall be permitted</a:t>
          </a:r>
          <a:r>
            <a:rPr lang="en-GB" sz="2400" b="0" i="0" dirty="0">
              <a:solidFill>
                <a:srgbClr val="002060"/>
              </a:solidFill>
              <a:latin typeface="+mj-lt"/>
            </a:rPr>
            <a:t> to associate a trademark, trade name or other similar indication with a registered denomination </a:t>
          </a:r>
        </a:p>
      </dgm:t>
    </dgm:pt>
    <dgm:pt modelId="{2812BC2D-A9CE-4228-B3FB-3AAACCE44AD4}" type="parTrans" cxnId="{C590821C-4453-4EB9-A3AA-43BC2DED6F5F}">
      <dgm:prSet/>
      <dgm:spPr/>
      <dgm:t>
        <a:bodyPr/>
        <a:lstStyle/>
        <a:p>
          <a:endParaRPr lang="en-GB"/>
        </a:p>
      </dgm:t>
    </dgm:pt>
    <dgm:pt modelId="{C24EA3E3-0117-46C2-84BC-B4763D2F0070}" type="sibTrans" cxnId="{C590821C-4453-4EB9-A3AA-43BC2DED6F5F}">
      <dgm:prSet/>
      <dgm:spPr/>
      <dgm:t>
        <a:bodyPr/>
        <a:lstStyle/>
        <a:p>
          <a:endParaRPr lang="en-GB"/>
        </a:p>
      </dgm:t>
    </dgm:pt>
    <dgm:pt modelId="{7F719707-8E1C-460B-A105-C8D202B46662}">
      <dgm:prSet custT="1"/>
      <dgm:spPr/>
      <dgm:t>
        <a:bodyPr/>
        <a:lstStyle/>
        <a:p>
          <a:pPr>
            <a:lnSpc>
              <a:spcPct val="150000"/>
            </a:lnSpc>
          </a:pPr>
          <a:r>
            <a:rPr lang="en-GB" sz="2400" b="0" i="0" dirty="0">
              <a:solidFill>
                <a:srgbClr val="002060"/>
              </a:solidFill>
              <a:latin typeface="+mj-lt"/>
            </a:rPr>
            <a:t>If such an indication is so associated, the denomination must be </a:t>
          </a:r>
          <a:r>
            <a:rPr lang="en-GB" sz="2400" b="0" i="0" u="sng" dirty="0">
              <a:solidFill>
                <a:srgbClr val="002060"/>
              </a:solidFill>
              <a:latin typeface="+mj-lt"/>
            </a:rPr>
            <a:t>easily recognizable</a:t>
          </a:r>
          <a:endParaRPr lang="en-GB" sz="2000" b="0" i="0" dirty="0">
            <a:solidFill>
              <a:srgbClr val="002060"/>
            </a:solidFill>
            <a:latin typeface="+mj-lt"/>
          </a:endParaRPr>
        </a:p>
      </dgm:t>
    </dgm:pt>
    <dgm:pt modelId="{2CC7BDF0-38C1-4206-942F-986F4FF35876}" type="parTrans" cxnId="{7E66BB70-1BF6-4C7F-A0F5-3FA024E2EA61}">
      <dgm:prSet/>
      <dgm:spPr/>
      <dgm:t>
        <a:bodyPr/>
        <a:lstStyle/>
        <a:p>
          <a:endParaRPr lang="en-GB"/>
        </a:p>
      </dgm:t>
    </dgm:pt>
    <dgm:pt modelId="{04AD5F4B-3D07-4C92-9C3D-A29429A845C0}" type="sibTrans" cxnId="{7E66BB70-1BF6-4C7F-A0F5-3FA024E2EA61}">
      <dgm:prSet/>
      <dgm:spPr/>
      <dgm:t>
        <a:bodyPr/>
        <a:lstStyle/>
        <a:p>
          <a:endParaRPr lang="en-GB"/>
        </a:p>
      </dgm:t>
    </dgm:pt>
    <dgm:pt modelId="{A2E855F3-ECD6-403C-ABC9-CDFD89E67CC5}" type="pres">
      <dgm:prSet presAssocID="{46AC2016-008E-4888-88A9-0515F2860A45}" presName="linear" presStyleCnt="0">
        <dgm:presLayoutVars>
          <dgm:animLvl val="lvl"/>
          <dgm:resizeHandles val="exact"/>
        </dgm:presLayoutVars>
      </dgm:prSet>
      <dgm:spPr/>
    </dgm:pt>
    <dgm:pt modelId="{0D53CD23-30C8-47C1-AD73-9AC4C80A9F20}" type="pres">
      <dgm:prSet presAssocID="{FB2A77EB-27F2-453B-B3B7-EC72B3147404}" presName="parentText" presStyleLbl="node1" presStyleIdx="0" presStyleCnt="1" custScaleY="236024" custLinFactNeighborX="94" custLinFactNeighborY="-2072">
        <dgm:presLayoutVars>
          <dgm:chMax val="0"/>
          <dgm:bulletEnabled val="1"/>
        </dgm:presLayoutVars>
      </dgm:prSet>
      <dgm:spPr/>
    </dgm:pt>
    <dgm:pt modelId="{F00F13D4-B0A3-45BE-8CA9-C21496B44FF9}" type="pres">
      <dgm:prSet presAssocID="{FB2A77EB-27F2-453B-B3B7-EC72B3147404}" presName="childText" presStyleLbl="revTx" presStyleIdx="0" presStyleCnt="1" custScaleY="202017">
        <dgm:presLayoutVars>
          <dgm:bulletEnabled val="1"/>
        </dgm:presLayoutVars>
      </dgm:prSet>
      <dgm:spPr/>
    </dgm:pt>
  </dgm:ptLst>
  <dgm:cxnLst>
    <dgm:cxn modelId="{C590821C-4453-4EB9-A3AA-43BC2DED6F5F}" srcId="{FB2A77EB-27F2-453B-B3B7-EC72B3147404}" destId="{C48B28A0-ECAA-469E-87CC-ADE93A88391D}" srcOrd="0" destOrd="0" parTransId="{2812BC2D-A9CE-4228-B3FB-3AAACCE44AD4}" sibTransId="{C24EA3E3-0117-46C2-84BC-B4763D2F0070}"/>
    <dgm:cxn modelId="{7525C24E-C190-4C45-9746-349A2D73F597}" type="presOf" srcId="{7F719707-8E1C-460B-A105-C8D202B46662}" destId="{F00F13D4-B0A3-45BE-8CA9-C21496B44FF9}" srcOrd="0" destOrd="1" presId="urn:microsoft.com/office/officeart/2005/8/layout/vList2"/>
    <dgm:cxn modelId="{7E66BB70-1BF6-4C7F-A0F5-3FA024E2EA61}" srcId="{FB2A77EB-27F2-453B-B3B7-EC72B3147404}" destId="{7F719707-8E1C-460B-A105-C8D202B46662}" srcOrd="1" destOrd="0" parTransId="{2CC7BDF0-38C1-4206-942F-986F4FF35876}" sibTransId="{04AD5F4B-3D07-4C92-9C3D-A29429A845C0}"/>
    <dgm:cxn modelId="{C48E718C-9261-45A0-82AF-F21F5177B441}" type="presOf" srcId="{46AC2016-008E-4888-88A9-0515F2860A45}" destId="{A2E855F3-ECD6-403C-ABC9-CDFD89E67CC5}" srcOrd="0" destOrd="0" presId="urn:microsoft.com/office/officeart/2005/8/layout/vList2"/>
    <dgm:cxn modelId="{5B3C72BD-297E-486C-A8EB-2AC5B90DCDEF}" srcId="{46AC2016-008E-4888-88A9-0515F2860A45}" destId="{FB2A77EB-27F2-453B-B3B7-EC72B3147404}" srcOrd="0" destOrd="0" parTransId="{46AE39A1-2B41-4237-B1D5-2463B7DAC48C}" sibTransId="{46EA1D70-152C-415B-B094-198B4451011F}"/>
    <dgm:cxn modelId="{12A7B7C2-0B57-49C2-BB7E-7684057F70C7}" type="presOf" srcId="{FB2A77EB-27F2-453B-B3B7-EC72B3147404}" destId="{0D53CD23-30C8-47C1-AD73-9AC4C80A9F20}" srcOrd="0" destOrd="0" presId="urn:microsoft.com/office/officeart/2005/8/layout/vList2"/>
    <dgm:cxn modelId="{034D25EC-8535-4FC2-8894-560EDC66043E}" type="presOf" srcId="{C48B28A0-ECAA-469E-87CC-ADE93A88391D}" destId="{F00F13D4-B0A3-45BE-8CA9-C21496B44FF9}" srcOrd="0" destOrd="0" presId="urn:microsoft.com/office/officeart/2005/8/layout/vList2"/>
    <dgm:cxn modelId="{164C2E08-2603-427C-B070-0B19D0787BAA}" type="presParOf" srcId="{A2E855F3-ECD6-403C-ABC9-CDFD89E67CC5}" destId="{0D53CD23-30C8-47C1-AD73-9AC4C80A9F20}" srcOrd="0" destOrd="0" presId="urn:microsoft.com/office/officeart/2005/8/layout/vList2"/>
    <dgm:cxn modelId="{C729CC11-627A-4746-A12E-E8C51639A786}" type="presParOf" srcId="{A2E855F3-ECD6-403C-ABC9-CDFD89E67CC5}" destId="{F00F13D4-B0A3-45BE-8CA9-C21496B44FF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4624473-A06F-4FF2-AA4F-57AF6A1C82B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C97CC5F-5908-4258-9246-7F66B18AEA83}">
      <dgm:prSet/>
      <dgm:spPr/>
      <dgm:t>
        <a:bodyPr/>
        <a:lstStyle/>
        <a:p>
          <a:r>
            <a:rPr lang="en-GB" b="1" dirty="0"/>
            <a:t>FINAL CONSIDERATIONS</a:t>
          </a:r>
          <a:endParaRPr lang="en-US" dirty="0"/>
        </a:p>
      </dgm:t>
    </dgm:pt>
    <dgm:pt modelId="{189D9F5E-E077-4D51-A4E8-F9BF2D14AEAD}" type="parTrans" cxnId="{30B95883-A155-4DDF-85C7-016583A687CE}">
      <dgm:prSet/>
      <dgm:spPr/>
      <dgm:t>
        <a:bodyPr/>
        <a:lstStyle/>
        <a:p>
          <a:endParaRPr lang="en-US"/>
        </a:p>
      </dgm:t>
    </dgm:pt>
    <dgm:pt modelId="{1422B559-F547-469E-8CB5-6F8BD8679239}" type="sibTrans" cxnId="{30B95883-A155-4DDF-85C7-016583A687CE}">
      <dgm:prSet/>
      <dgm:spPr/>
      <dgm:t>
        <a:bodyPr/>
        <a:lstStyle/>
        <a:p>
          <a:endParaRPr lang="en-US"/>
        </a:p>
      </dgm:t>
    </dgm:pt>
    <dgm:pt modelId="{357780ED-D51E-437B-9542-0812FE1A0FCA}" type="pres">
      <dgm:prSet presAssocID="{94624473-A06F-4FF2-AA4F-57AF6A1C82BA}" presName="linear" presStyleCnt="0">
        <dgm:presLayoutVars>
          <dgm:animLvl val="lvl"/>
          <dgm:resizeHandles val="exact"/>
        </dgm:presLayoutVars>
      </dgm:prSet>
      <dgm:spPr/>
    </dgm:pt>
    <dgm:pt modelId="{4B4276E7-45CA-40BA-B974-4C92E6799437}" type="pres">
      <dgm:prSet presAssocID="{DC97CC5F-5908-4258-9246-7F66B18AEA83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590D259-AF14-44E3-9502-AFE10AE95CDA}" type="presOf" srcId="{94624473-A06F-4FF2-AA4F-57AF6A1C82BA}" destId="{357780ED-D51E-437B-9542-0812FE1A0FCA}" srcOrd="0" destOrd="0" presId="urn:microsoft.com/office/officeart/2005/8/layout/vList2"/>
    <dgm:cxn modelId="{30B95883-A155-4DDF-85C7-016583A687CE}" srcId="{94624473-A06F-4FF2-AA4F-57AF6A1C82BA}" destId="{DC97CC5F-5908-4258-9246-7F66B18AEA83}" srcOrd="0" destOrd="0" parTransId="{189D9F5E-E077-4D51-A4E8-F9BF2D14AEAD}" sibTransId="{1422B559-F547-469E-8CB5-6F8BD8679239}"/>
    <dgm:cxn modelId="{44E069F1-944B-44D8-AEF4-CDD743AFF1B1}" type="presOf" srcId="{DC97CC5F-5908-4258-9246-7F66B18AEA83}" destId="{4B4276E7-45CA-40BA-B974-4C92E6799437}" srcOrd="0" destOrd="0" presId="urn:microsoft.com/office/officeart/2005/8/layout/vList2"/>
    <dgm:cxn modelId="{492160F1-9BBB-4AF6-8C01-0A061F7AD410}" type="presParOf" srcId="{357780ED-D51E-437B-9542-0812FE1A0FCA}" destId="{4B4276E7-45CA-40BA-B974-4C92E679943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B7D3A9B-BC05-4299-B67E-F1A67D7D6B4E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C2965669-7ACA-4096-9561-59108D555E4E}">
      <dgm:prSet custT="1"/>
      <dgm:spPr/>
      <dgm:t>
        <a:bodyPr/>
        <a:lstStyle/>
        <a:p>
          <a:r>
            <a:rPr lang="en-GB" sz="2000" b="1" dirty="0">
              <a:solidFill>
                <a:srgbClr val="002060"/>
              </a:solidFill>
              <a:latin typeface="+mj-lt"/>
            </a:rPr>
            <a:t>Potential obstacles for registration</a:t>
          </a:r>
        </a:p>
      </dgm:t>
    </dgm:pt>
    <dgm:pt modelId="{2631B015-8949-4036-9119-16037E1DD532}" type="parTrans" cxnId="{8C35A591-63E0-4C54-9E18-BCE228FFA7A1}">
      <dgm:prSet/>
      <dgm:spPr/>
      <dgm:t>
        <a:bodyPr/>
        <a:lstStyle/>
        <a:p>
          <a:endParaRPr lang="en-GB"/>
        </a:p>
      </dgm:t>
    </dgm:pt>
    <dgm:pt modelId="{D1C2AEF2-B49A-4BC9-B633-2165123A5B24}" type="sibTrans" cxnId="{8C35A591-63E0-4C54-9E18-BCE228FFA7A1}">
      <dgm:prSet/>
      <dgm:spPr/>
      <dgm:t>
        <a:bodyPr/>
        <a:lstStyle/>
        <a:p>
          <a:endParaRPr lang="en-GB"/>
        </a:p>
      </dgm:t>
    </dgm:pt>
    <dgm:pt modelId="{33E72879-FDA4-4A5F-8517-BB358B0B275F}">
      <dgm:prSet custT="1"/>
      <dgm:spPr/>
      <dgm:t>
        <a:bodyPr/>
        <a:lstStyle/>
        <a:p>
          <a:r>
            <a:rPr lang="en-GB" sz="2000" b="1" dirty="0">
              <a:solidFill>
                <a:srgbClr val="002060"/>
              </a:solidFill>
              <a:latin typeface="+mj-lt"/>
            </a:rPr>
            <a:t>Use of search engines/databases to avoid conflicts</a:t>
          </a:r>
        </a:p>
      </dgm:t>
    </dgm:pt>
    <dgm:pt modelId="{EF43D317-8AE5-4777-B7EA-8A96B726FB1C}" type="parTrans" cxnId="{8978E97B-4B9B-4423-A743-C70051911DA0}">
      <dgm:prSet/>
      <dgm:spPr/>
      <dgm:t>
        <a:bodyPr/>
        <a:lstStyle/>
        <a:p>
          <a:endParaRPr lang="en-GB"/>
        </a:p>
      </dgm:t>
    </dgm:pt>
    <dgm:pt modelId="{2F20B651-A465-4E2B-8193-F5E26E3C8AEE}" type="sibTrans" cxnId="{8978E97B-4B9B-4423-A743-C70051911DA0}">
      <dgm:prSet/>
      <dgm:spPr/>
      <dgm:t>
        <a:bodyPr/>
        <a:lstStyle/>
        <a:p>
          <a:endParaRPr lang="en-GB"/>
        </a:p>
      </dgm:t>
    </dgm:pt>
    <dgm:pt modelId="{02B7C992-6DA4-48A8-A3A8-F287AC090736}">
      <dgm:prSet custT="1"/>
      <dgm:spPr/>
      <dgm:t>
        <a:bodyPr/>
        <a:lstStyle/>
        <a:p>
          <a:r>
            <a:rPr lang="en-US" sz="2000" b="1" dirty="0">
              <a:solidFill>
                <a:srgbClr val="002060"/>
              </a:solidFill>
              <a:latin typeface="+mj-lt"/>
            </a:rPr>
            <a:t>Distinct essential functions</a:t>
          </a:r>
        </a:p>
      </dgm:t>
    </dgm:pt>
    <dgm:pt modelId="{2A5A1237-5F06-4E49-976D-0AFA60FD00AF}" type="parTrans" cxnId="{DE2A6A27-88C4-48FA-AB01-6707524AF229}">
      <dgm:prSet/>
      <dgm:spPr/>
      <dgm:t>
        <a:bodyPr/>
        <a:lstStyle/>
        <a:p>
          <a:endParaRPr lang="en-US"/>
        </a:p>
      </dgm:t>
    </dgm:pt>
    <dgm:pt modelId="{5E2FEAA6-2482-41EB-A800-DC63903A8CD9}" type="sibTrans" cxnId="{DE2A6A27-88C4-48FA-AB01-6707524AF229}">
      <dgm:prSet/>
      <dgm:spPr/>
      <dgm:t>
        <a:bodyPr/>
        <a:lstStyle/>
        <a:p>
          <a:endParaRPr lang="en-US"/>
        </a:p>
      </dgm:t>
    </dgm:pt>
    <dgm:pt modelId="{08EA9103-31F6-4A5B-8F58-634BF3AFF210}">
      <dgm:prSet custT="1"/>
      <dgm:spPr/>
      <dgm:t>
        <a:bodyPr/>
        <a:lstStyle/>
        <a:p>
          <a:endParaRPr lang="en-GB" sz="2000" b="1" dirty="0">
            <a:solidFill>
              <a:srgbClr val="002060"/>
            </a:solidFill>
            <a:latin typeface="+mj-lt"/>
          </a:endParaRPr>
        </a:p>
        <a:p>
          <a:r>
            <a:rPr lang="en-GB" sz="2000" b="1" dirty="0">
              <a:solidFill>
                <a:srgbClr val="002060"/>
              </a:solidFill>
              <a:latin typeface="+mj-lt"/>
            </a:rPr>
            <a:t>Combining different IPRs = powerful strategic business tool</a:t>
          </a:r>
        </a:p>
      </dgm:t>
    </dgm:pt>
    <dgm:pt modelId="{480BC3FC-9DA1-4E6B-AD73-90417BFDAFD3}" type="sibTrans" cxnId="{A8E1C90F-39FD-4A91-A4E9-D4634A5FD5F5}">
      <dgm:prSet/>
      <dgm:spPr/>
      <dgm:t>
        <a:bodyPr/>
        <a:lstStyle/>
        <a:p>
          <a:endParaRPr lang="en-GB"/>
        </a:p>
      </dgm:t>
    </dgm:pt>
    <dgm:pt modelId="{D2578214-F3BA-41F6-AC4A-89EFD29721C4}" type="parTrans" cxnId="{A8E1C90F-39FD-4A91-A4E9-D4634A5FD5F5}">
      <dgm:prSet/>
      <dgm:spPr/>
      <dgm:t>
        <a:bodyPr/>
        <a:lstStyle/>
        <a:p>
          <a:endParaRPr lang="en-GB"/>
        </a:p>
      </dgm:t>
    </dgm:pt>
    <dgm:pt modelId="{33C0319D-D3E1-4800-AAF1-B05DA820063B}" type="pres">
      <dgm:prSet presAssocID="{9B7D3A9B-BC05-4299-B67E-F1A67D7D6B4E}" presName="compositeShape" presStyleCnt="0">
        <dgm:presLayoutVars>
          <dgm:chMax val="7"/>
          <dgm:dir/>
          <dgm:resizeHandles val="exact"/>
        </dgm:presLayoutVars>
      </dgm:prSet>
      <dgm:spPr/>
    </dgm:pt>
    <dgm:pt modelId="{85EFE780-28C9-4F0C-B5D2-387787364DE5}" type="pres">
      <dgm:prSet presAssocID="{08EA9103-31F6-4A5B-8F58-634BF3AFF210}" presName="circ1" presStyleLbl="vennNode1" presStyleIdx="0" presStyleCnt="4"/>
      <dgm:spPr/>
    </dgm:pt>
    <dgm:pt modelId="{19A90557-0BDB-4D64-88E0-3A05ACE166F8}" type="pres">
      <dgm:prSet presAssocID="{08EA9103-31F6-4A5B-8F58-634BF3AFF21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A7CA4095-B6DB-462D-A6F4-43A2AD461310}" type="pres">
      <dgm:prSet presAssocID="{02B7C992-6DA4-48A8-A3A8-F287AC090736}" presName="circ2" presStyleLbl="vennNode1" presStyleIdx="1" presStyleCnt="4"/>
      <dgm:spPr/>
    </dgm:pt>
    <dgm:pt modelId="{915261AA-DB5A-4683-8FBA-61C818C306D7}" type="pres">
      <dgm:prSet presAssocID="{02B7C992-6DA4-48A8-A3A8-F287AC09073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4A48C443-8B2E-43FE-9784-F8859FB13D06}" type="pres">
      <dgm:prSet presAssocID="{C2965669-7ACA-4096-9561-59108D555E4E}" presName="circ3" presStyleLbl="vennNode1" presStyleIdx="2" presStyleCnt="4"/>
      <dgm:spPr/>
    </dgm:pt>
    <dgm:pt modelId="{3BDBBE14-1B21-4F29-A58A-631B2A18B37E}" type="pres">
      <dgm:prSet presAssocID="{C2965669-7ACA-4096-9561-59108D555E4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EEBD755E-89D6-45DF-8C9B-8E7BB5035098}" type="pres">
      <dgm:prSet presAssocID="{33E72879-FDA4-4A5F-8517-BB358B0B275F}" presName="circ4" presStyleLbl="vennNode1" presStyleIdx="3" presStyleCnt="4"/>
      <dgm:spPr/>
    </dgm:pt>
    <dgm:pt modelId="{149F5BAF-362D-4BDE-AA57-B855EDF9D371}" type="pres">
      <dgm:prSet presAssocID="{33E72879-FDA4-4A5F-8517-BB358B0B275F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A8E1C90F-39FD-4A91-A4E9-D4634A5FD5F5}" srcId="{9B7D3A9B-BC05-4299-B67E-F1A67D7D6B4E}" destId="{08EA9103-31F6-4A5B-8F58-634BF3AFF210}" srcOrd="0" destOrd="0" parTransId="{D2578214-F3BA-41F6-AC4A-89EFD29721C4}" sibTransId="{480BC3FC-9DA1-4E6B-AD73-90417BFDAFD3}"/>
    <dgm:cxn modelId="{1B55D513-ECBD-408C-AFA1-38D64D77BFF5}" type="presOf" srcId="{08EA9103-31F6-4A5B-8F58-634BF3AFF210}" destId="{85EFE780-28C9-4F0C-B5D2-387787364DE5}" srcOrd="0" destOrd="0" presId="urn:microsoft.com/office/officeart/2005/8/layout/venn1"/>
    <dgm:cxn modelId="{54D0A11C-37EC-418A-BC14-656982E65BEF}" type="presOf" srcId="{33E72879-FDA4-4A5F-8517-BB358B0B275F}" destId="{149F5BAF-362D-4BDE-AA57-B855EDF9D371}" srcOrd="1" destOrd="0" presId="urn:microsoft.com/office/officeart/2005/8/layout/venn1"/>
    <dgm:cxn modelId="{ADB4F51D-3050-4DBD-BB67-F591AC6BA93A}" type="presOf" srcId="{C2965669-7ACA-4096-9561-59108D555E4E}" destId="{3BDBBE14-1B21-4F29-A58A-631B2A18B37E}" srcOrd="1" destOrd="0" presId="urn:microsoft.com/office/officeart/2005/8/layout/venn1"/>
    <dgm:cxn modelId="{DE2A6A27-88C4-48FA-AB01-6707524AF229}" srcId="{9B7D3A9B-BC05-4299-B67E-F1A67D7D6B4E}" destId="{02B7C992-6DA4-48A8-A3A8-F287AC090736}" srcOrd="1" destOrd="0" parTransId="{2A5A1237-5F06-4E49-976D-0AFA60FD00AF}" sibTransId="{5E2FEAA6-2482-41EB-A800-DC63903A8CD9}"/>
    <dgm:cxn modelId="{FC4F503E-C483-4FEB-8543-8C8A32236D9D}" type="presOf" srcId="{C2965669-7ACA-4096-9561-59108D555E4E}" destId="{4A48C443-8B2E-43FE-9784-F8859FB13D06}" srcOrd="0" destOrd="0" presId="urn:microsoft.com/office/officeart/2005/8/layout/venn1"/>
    <dgm:cxn modelId="{8978E97B-4B9B-4423-A743-C70051911DA0}" srcId="{9B7D3A9B-BC05-4299-B67E-F1A67D7D6B4E}" destId="{33E72879-FDA4-4A5F-8517-BB358B0B275F}" srcOrd="3" destOrd="0" parTransId="{EF43D317-8AE5-4777-B7EA-8A96B726FB1C}" sibTransId="{2F20B651-A465-4E2B-8193-F5E26E3C8AEE}"/>
    <dgm:cxn modelId="{8C35A591-63E0-4C54-9E18-BCE228FFA7A1}" srcId="{9B7D3A9B-BC05-4299-B67E-F1A67D7D6B4E}" destId="{C2965669-7ACA-4096-9561-59108D555E4E}" srcOrd="2" destOrd="0" parTransId="{2631B015-8949-4036-9119-16037E1DD532}" sibTransId="{D1C2AEF2-B49A-4BC9-B633-2165123A5B24}"/>
    <dgm:cxn modelId="{30882E98-115E-41A5-8269-6B06D13CD85B}" type="presOf" srcId="{02B7C992-6DA4-48A8-A3A8-F287AC090736}" destId="{915261AA-DB5A-4683-8FBA-61C818C306D7}" srcOrd="1" destOrd="0" presId="urn:microsoft.com/office/officeart/2005/8/layout/venn1"/>
    <dgm:cxn modelId="{A48C79D0-A78A-4776-BAE4-43F1779B6C36}" type="presOf" srcId="{08EA9103-31F6-4A5B-8F58-634BF3AFF210}" destId="{19A90557-0BDB-4D64-88E0-3A05ACE166F8}" srcOrd="1" destOrd="0" presId="urn:microsoft.com/office/officeart/2005/8/layout/venn1"/>
    <dgm:cxn modelId="{367682DC-A3CA-4F8B-8E9C-C07F9D50B993}" type="presOf" srcId="{02B7C992-6DA4-48A8-A3A8-F287AC090736}" destId="{A7CA4095-B6DB-462D-A6F4-43A2AD461310}" srcOrd="0" destOrd="0" presId="urn:microsoft.com/office/officeart/2005/8/layout/venn1"/>
    <dgm:cxn modelId="{3EDF33E5-F66A-48D4-9E1B-C4903DE85A3C}" type="presOf" srcId="{33E72879-FDA4-4A5F-8517-BB358B0B275F}" destId="{EEBD755E-89D6-45DF-8C9B-8E7BB5035098}" srcOrd="0" destOrd="0" presId="urn:microsoft.com/office/officeart/2005/8/layout/venn1"/>
    <dgm:cxn modelId="{8984BAF6-3449-4711-9576-CE775C5190D6}" type="presOf" srcId="{9B7D3A9B-BC05-4299-B67E-F1A67D7D6B4E}" destId="{33C0319D-D3E1-4800-AAF1-B05DA820063B}" srcOrd="0" destOrd="0" presId="urn:microsoft.com/office/officeart/2005/8/layout/venn1"/>
    <dgm:cxn modelId="{9A742964-5756-4E4F-8502-AD72A8BEAA0A}" type="presParOf" srcId="{33C0319D-D3E1-4800-AAF1-B05DA820063B}" destId="{85EFE780-28C9-4F0C-B5D2-387787364DE5}" srcOrd="0" destOrd="0" presId="urn:microsoft.com/office/officeart/2005/8/layout/venn1"/>
    <dgm:cxn modelId="{461528AB-92C1-431B-8EB2-B6DA00C2DAD0}" type="presParOf" srcId="{33C0319D-D3E1-4800-AAF1-B05DA820063B}" destId="{19A90557-0BDB-4D64-88E0-3A05ACE166F8}" srcOrd="1" destOrd="0" presId="urn:microsoft.com/office/officeart/2005/8/layout/venn1"/>
    <dgm:cxn modelId="{BEDA901D-F516-4349-A954-5651C08AD439}" type="presParOf" srcId="{33C0319D-D3E1-4800-AAF1-B05DA820063B}" destId="{A7CA4095-B6DB-462D-A6F4-43A2AD461310}" srcOrd="2" destOrd="0" presId="urn:microsoft.com/office/officeart/2005/8/layout/venn1"/>
    <dgm:cxn modelId="{7FA9E88F-446C-4BF0-A3D0-2A967C77361D}" type="presParOf" srcId="{33C0319D-D3E1-4800-AAF1-B05DA820063B}" destId="{915261AA-DB5A-4683-8FBA-61C818C306D7}" srcOrd="3" destOrd="0" presId="urn:microsoft.com/office/officeart/2005/8/layout/venn1"/>
    <dgm:cxn modelId="{EA407156-A8F7-4DB5-9F98-8A5197C27541}" type="presParOf" srcId="{33C0319D-D3E1-4800-AAF1-B05DA820063B}" destId="{4A48C443-8B2E-43FE-9784-F8859FB13D06}" srcOrd="4" destOrd="0" presId="urn:microsoft.com/office/officeart/2005/8/layout/venn1"/>
    <dgm:cxn modelId="{8B6D3822-3DC7-43FD-9D94-14AA5E62B694}" type="presParOf" srcId="{33C0319D-D3E1-4800-AAF1-B05DA820063B}" destId="{3BDBBE14-1B21-4F29-A58A-631B2A18B37E}" srcOrd="5" destOrd="0" presId="urn:microsoft.com/office/officeart/2005/8/layout/venn1"/>
    <dgm:cxn modelId="{C424A2D6-33CC-434C-A349-4C65B1673787}" type="presParOf" srcId="{33C0319D-D3E1-4800-AAF1-B05DA820063B}" destId="{EEBD755E-89D6-45DF-8C9B-8E7BB5035098}" srcOrd="6" destOrd="0" presId="urn:microsoft.com/office/officeart/2005/8/layout/venn1"/>
    <dgm:cxn modelId="{D97CBACF-B3BD-4F67-B4E5-A294D8F64A4F}" type="presParOf" srcId="{33C0319D-D3E1-4800-AAF1-B05DA820063B}" destId="{149F5BAF-362D-4BDE-AA57-B855EDF9D371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D0201F8-DC47-48B1-98F2-8F3F71ED054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C31F164-9B0D-4B3F-8A2D-4DABFBF861A8}">
      <dgm:prSet custT="1"/>
      <dgm:spPr/>
      <dgm:t>
        <a:bodyPr/>
        <a:lstStyle/>
        <a:p>
          <a:r>
            <a:rPr lang="en-US" sz="2800" b="1" i="0" baseline="0" dirty="0">
              <a:latin typeface="+mj-lt"/>
            </a:rPr>
            <a:t>INTRODUCTION TO VARIETY DENOMINATIONS</a:t>
          </a:r>
          <a:endParaRPr lang="en-US" sz="2800" dirty="0">
            <a:latin typeface="+mj-lt"/>
          </a:endParaRPr>
        </a:p>
      </dgm:t>
    </dgm:pt>
    <dgm:pt modelId="{81795A3D-E9C4-4610-B0EC-5BB754DB5D98}" type="parTrans" cxnId="{6CEF9631-71B4-4230-BF38-DBBE6F09DCFA}">
      <dgm:prSet/>
      <dgm:spPr/>
      <dgm:t>
        <a:bodyPr/>
        <a:lstStyle/>
        <a:p>
          <a:endParaRPr lang="en-US"/>
        </a:p>
      </dgm:t>
    </dgm:pt>
    <dgm:pt modelId="{E35FBA84-248A-4B31-BE38-B90A8329D991}" type="sibTrans" cxnId="{6CEF9631-71B4-4230-BF38-DBBE6F09DCFA}">
      <dgm:prSet/>
      <dgm:spPr/>
      <dgm:t>
        <a:bodyPr/>
        <a:lstStyle/>
        <a:p>
          <a:endParaRPr lang="en-US"/>
        </a:p>
      </dgm:t>
    </dgm:pt>
    <dgm:pt modelId="{50DC3D09-CDAB-4391-A75C-E9FFCEAAFDDD}" type="pres">
      <dgm:prSet presAssocID="{7D0201F8-DC47-48B1-98F2-8F3F71ED0541}" presName="linear" presStyleCnt="0">
        <dgm:presLayoutVars>
          <dgm:animLvl val="lvl"/>
          <dgm:resizeHandles val="exact"/>
        </dgm:presLayoutVars>
      </dgm:prSet>
      <dgm:spPr/>
    </dgm:pt>
    <dgm:pt modelId="{3FCD0F09-5207-4CD8-B189-15D078FCC375}" type="pres">
      <dgm:prSet presAssocID="{6C31F164-9B0D-4B3F-8A2D-4DABFBF861A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CEF9631-71B4-4230-BF38-DBBE6F09DCFA}" srcId="{7D0201F8-DC47-48B1-98F2-8F3F71ED0541}" destId="{6C31F164-9B0D-4B3F-8A2D-4DABFBF861A8}" srcOrd="0" destOrd="0" parTransId="{81795A3D-E9C4-4610-B0EC-5BB754DB5D98}" sibTransId="{E35FBA84-248A-4B31-BE38-B90A8329D991}"/>
    <dgm:cxn modelId="{A67AA497-F5F2-4FDD-B871-E9F66B2457BE}" type="presOf" srcId="{6C31F164-9B0D-4B3F-8A2D-4DABFBF861A8}" destId="{3FCD0F09-5207-4CD8-B189-15D078FCC375}" srcOrd="0" destOrd="0" presId="urn:microsoft.com/office/officeart/2005/8/layout/vList2"/>
    <dgm:cxn modelId="{94E83FBB-31C1-4B45-A441-513068648840}" type="presOf" srcId="{7D0201F8-DC47-48B1-98F2-8F3F71ED0541}" destId="{50DC3D09-CDAB-4391-A75C-E9FFCEAAFDDD}" srcOrd="0" destOrd="0" presId="urn:microsoft.com/office/officeart/2005/8/layout/vList2"/>
    <dgm:cxn modelId="{74808C7E-AEAF-4576-86EB-82B8D39EF90A}" type="presParOf" srcId="{50DC3D09-CDAB-4391-A75C-E9FFCEAAFDDD}" destId="{3FCD0F09-5207-4CD8-B189-15D078FCC3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70ED15-2B4C-4BE4-85FE-6EC94EA9F83A}" type="doc">
      <dgm:prSet loTypeId="urn:microsoft.com/office/officeart/2005/8/layout/hList2" loCatId="list" qsTypeId="urn:microsoft.com/office/officeart/2005/8/quickstyle/3d4" qsCatId="3D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82761A42-2144-4D2E-8667-39A5A41E72FB}">
      <dgm:prSet/>
      <dgm:spPr/>
      <dgm:t>
        <a:bodyPr/>
        <a:lstStyle/>
        <a:p>
          <a:endParaRPr lang="en-GB" dirty="0">
            <a:solidFill>
              <a:srgbClr val="002060"/>
            </a:solidFill>
          </a:endParaRPr>
        </a:p>
      </dgm:t>
    </dgm:pt>
    <dgm:pt modelId="{DA59C4EC-19C2-4B7E-A61C-5AAA1E5B935A}" type="parTrans" cxnId="{B2A08B2C-F3AE-402B-B27F-F1F91AEA57EF}">
      <dgm:prSet/>
      <dgm:spPr/>
      <dgm:t>
        <a:bodyPr/>
        <a:lstStyle/>
        <a:p>
          <a:endParaRPr lang="en-GB"/>
        </a:p>
      </dgm:t>
    </dgm:pt>
    <dgm:pt modelId="{624BD6F6-1487-4CE5-982C-3D85A97548F5}" type="sibTrans" cxnId="{B2A08B2C-F3AE-402B-B27F-F1F91AEA57EF}">
      <dgm:prSet/>
      <dgm:spPr/>
      <dgm:t>
        <a:bodyPr/>
        <a:lstStyle/>
        <a:p>
          <a:endParaRPr lang="en-GB"/>
        </a:p>
      </dgm:t>
    </dgm:pt>
    <dgm:pt modelId="{EDF7AA53-8D17-4F19-B07B-4AB544BBAADC}">
      <dgm:prSet custT="1"/>
      <dgm:spPr/>
      <dgm:t>
        <a:bodyPr/>
        <a:lstStyle/>
        <a:p>
          <a:pPr algn="l">
            <a:lnSpc>
              <a:spcPct val="150000"/>
            </a:lnSpc>
          </a:pPr>
          <a:endParaRPr lang="en-GB" sz="2800" b="0" dirty="0">
            <a:solidFill>
              <a:srgbClr val="002060"/>
            </a:solidFill>
            <a:latin typeface="+mn-lt"/>
          </a:endParaRPr>
        </a:p>
      </dgm:t>
    </dgm:pt>
    <dgm:pt modelId="{90DC1927-C91C-4F2C-A50A-362C22A61A02}" type="parTrans" cxnId="{721DC8BD-EE25-4E22-A106-AA1DB32B5F67}">
      <dgm:prSet/>
      <dgm:spPr/>
      <dgm:t>
        <a:bodyPr/>
        <a:lstStyle/>
        <a:p>
          <a:endParaRPr lang="en-GB"/>
        </a:p>
      </dgm:t>
    </dgm:pt>
    <dgm:pt modelId="{AA9E8D4A-95DA-4D16-AD24-38942CB7F608}" type="sibTrans" cxnId="{721DC8BD-EE25-4E22-A106-AA1DB32B5F67}">
      <dgm:prSet/>
      <dgm:spPr/>
      <dgm:t>
        <a:bodyPr/>
        <a:lstStyle/>
        <a:p>
          <a:endParaRPr lang="en-GB"/>
        </a:p>
      </dgm:t>
    </dgm:pt>
    <dgm:pt modelId="{5E6B01C6-AC1E-499A-9D5E-FE4B81BF0F38}">
      <dgm:prSet custT="1"/>
      <dgm:spPr/>
      <dgm:t>
        <a:bodyPr/>
        <a:lstStyle/>
        <a:p>
          <a:pPr algn="l">
            <a:lnSpc>
              <a:spcPct val="150000"/>
            </a:lnSpc>
          </a:pPr>
          <a:endParaRPr lang="en-GB" sz="2800" b="0" dirty="0">
            <a:solidFill>
              <a:srgbClr val="002060"/>
            </a:solidFill>
            <a:latin typeface="+mn-lt"/>
          </a:endParaRPr>
        </a:p>
      </dgm:t>
    </dgm:pt>
    <dgm:pt modelId="{9D66AFF7-C384-4357-80CB-2EA693D47A5F}" type="parTrans" cxnId="{AC4EFD43-D2D1-45A3-A4FE-2B15F3A509E0}">
      <dgm:prSet/>
      <dgm:spPr/>
      <dgm:t>
        <a:bodyPr/>
        <a:lstStyle/>
        <a:p>
          <a:endParaRPr lang="en-GB"/>
        </a:p>
      </dgm:t>
    </dgm:pt>
    <dgm:pt modelId="{30EDF9F4-359E-427A-9625-8E4ABC9747E4}" type="sibTrans" cxnId="{AC4EFD43-D2D1-45A3-A4FE-2B15F3A509E0}">
      <dgm:prSet/>
      <dgm:spPr/>
      <dgm:t>
        <a:bodyPr/>
        <a:lstStyle/>
        <a:p>
          <a:endParaRPr lang="en-GB"/>
        </a:p>
      </dgm:t>
    </dgm:pt>
    <dgm:pt modelId="{9C8F5DAA-1EA3-4B17-BA18-56800A4E53FB}">
      <dgm:prSet custT="1"/>
      <dgm:spPr/>
      <dgm:t>
        <a:bodyPr/>
        <a:lstStyle/>
        <a:p>
          <a:pPr marL="228600" marR="0" lvl="1" indent="0" algn="l" defTabSz="933450" eaLnBrk="1" fontAlgn="auto" latinLnBrk="0" hangingPunct="1">
            <a:lnSpc>
              <a:spcPct val="15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en-GB" sz="2400" b="0" dirty="0">
              <a:solidFill>
                <a:srgbClr val="002060"/>
              </a:solidFill>
              <a:latin typeface="+mn-lt"/>
              <a:ea typeface="+mn-ea"/>
              <a:cs typeface="+mn-cs"/>
            </a:rPr>
            <a:t>Generic designation for a </a:t>
          </a:r>
          <a:r>
            <a:rPr lang="en-GB" sz="2400" b="0">
              <a:solidFill>
                <a:srgbClr val="002060"/>
              </a:solidFill>
              <a:latin typeface="+mn-lt"/>
              <a:ea typeface="+mn-ea"/>
              <a:cs typeface="+mn-cs"/>
            </a:rPr>
            <a:t>specific plant variety</a:t>
          </a:r>
          <a:endParaRPr lang="en-GB" sz="2400" b="0" dirty="0">
            <a:solidFill>
              <a:srgbClr val="002060"/>
            </a:solidFill>
            <a:latin typeface="+mn-lt"/>
            <a:ea typeface="+mn-ea"/>
            <a:cs typeface="+mn-cs"/>
          </a:endParaRPr>
        </a:p>
      </dgm:t>
    </dgm:pt>
    <dgm:pt modelId="{B97746C2-49E9-4827-AE00-C180EEBC8F1D}" type="parTrans" cxnId="{3D153C6D-B412-48EF-8F68-CE66BD9CD41D}">
      <dgm:prSet/>
      <dgm:spPr/>
      <dgm:t>
        <a:bodyPr/>
        <a:lstStyle/>
        <a:p>
          <a:endParaRPr lang="en-US"/>
        </a:p>
      </dgm:t>
    </dgm:pt>
    <dgm:pt modelId="{E214D0A8-FD4D-4115-B7BC-56B458B51F2A}" type="sibTrans" cxnId="{3D153C6D-B412-48EF-8F68-CE66BD9CD41D}">
      <dgm:prSet/>
      <dgm:spPr/>
      <dgm:t>
        <a:bodyPr/>
        <a:lstStyle/>
        <a:p>
          <a:endParaRPr lang="en-US"/>
        </a:p>
      </dgm:t>
    </dgm:pt>
    <dgm:pt modelId="{C5FC846F-661D-4C60-AA34-C5BFB3FF5CBA}">
      <dgm:prSet custT="1"/>
      <dgm:spPr/>
      <dgm:t>
        <a:bodyPr/>
        <a:lstStyle/>
        <a:p>
          <a:pPr marL="228600" marR="0" lvl="1" indent="0" algn="l" defTabSz="933450" eaLnBrk="1" fontAlgn="auto" latinLnBrk="0" hangingPunct="1">
            <a:lnSpc>
              <a:spcPct val="15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en-GB" sz="2400" b="0" dirty="0">
              <a:solidFill>
                <a:srgbClr val="002060"/>
              </a:solidFill>
              <a:latin typeface="+mn-lt"/>
              <a:ea typeface="+mn-ea"/>
              <a:cs typeface="+mn-cs"/>
            </a:rPr>
            <a:t>Regulatory instrument (use mandatory, even after PVR expires)</a:t>
          </a:r>
        </a:p>
      </dgm:t>
    </dgm:pt>
    <dgm:pt modelId="{C68EA507-7D62-443D-B1BA-213290475687}" type="parTrans" cxnId="{690BF13C-36B3-4719-A141-65A208304DE7}">
      <dgm:prSet/>
      <dgm:spPr/>
      <dgm:t>
        <a:bodyPr/>
        <a:lstStyle/>
        <a:p>
          <a:endParaRPr lang="en-US"/>
        </a:p>
      </dgm:t>
    </dgm:pt>
    <dgm:pt modelId="{D2D5D0D9-D0EA-49CD-A839-50CB24E53558}" type="sibTrans" cxnId="{690BF13C-36B3-4719-A141-65A208304DE7}">
      <dgm:prSet/>
      <dgm:spPr/>
      <dgm:t>
        <a:bodyPr/>
        <a:lstStyle/>
        <a:p>
          <a:endParaRPr lang="en-US"/>
        </a:p>
      </dgm:t>
    </dgm:pt>
    <dgm:pt modelId="{33AD9431-61B8-4529-AB79-7773E59B3500}">
      <dgm:prSet custT="1"/>
      <dgm:spPr/>
      <dgm:t>
        <a:bodyPr/>
        <a:lstStyle/>
        <a:p>
          <a:pPr marL="228600" marR="0" lvl="1" indent="0" algn="l" defTabSz="933450" eaLnBrk="1" fontAlgn="auto" latinLnBrk="0" hangingPunct="1">
            <a:lnSpc>
              <a:spcPct val="15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en-GB" sz="2400" b="0" dirty="0">
              <a:solidFill>
                <a:srgbClr val="002060"/>
              </a:solidFill>
              <a:latin typeface="+mn-lt"/>
            </a:rPr>
            <a:t>A condition to the grant of a PVR</a:t>
          </a:r>
        </a:p>
        <a:p>
          <a:pPr marL="228600" lvl="1" indent="0" algn="l" defTabSz="933450">
            <a:lnSpc>
              <a:spcPct val="150000"/>
            </a:lnSpc>
            <a:spcBef>
              <a:spcPct val="0"/>
            </a:spcBef>
            <a:spcAft>
              <a:spcPct val="15000"/>
            </a:spcAft>
          </a:pPr>
          <a:endParaRPr lang="en-GB" sz="1200" b="0" kern="1200" dirty="0">
            <a:solidFill>
              <a:srgbClr val="002060"/>
            </a:solidFill>
            <a:latin typeface="+mn-lt"/>
          </a:endParaRPr>
        </a:p>
      </dgm:t>
    </dgm:pt>
    <dgm:pt modelId="{3BC5ECB9-65E0-4141-9A01-53C67CEC7B79}" type="parTrans" cxnId="{0C9B43D1-8C30-4129-AC31-17189DE32A38}">
      <dgm:prSet/>
      <dgm:spPr/>
      <dgm:t>
        <a:bodyPr/>
        <a:lstStyle/>
        <a:p>
          <a:endParaRPr lang="en-US"/>
        </a:p>
      </dgm:t>
    </dgm:pt>
    <dgm:pt modelId="{E45693B0-CA67-4AD1-9460-2F36613E3FBC}" type="sibTrans" cxnId="{0C9B43D1-8C30-4129-AC31-17189DE32A38}">
      <dgm:prSet/>
      <dgm:spPr/>
      <dgm:t>
        <a:bodyPr/>
        <a:lstStyle/>
        <a:p>
          <a:endParaRPr lang="en-US"/>
        </a:p>
      </dgm:t>
    </dgm:pt>
    <dgm:pt modelId="{B3DC9338-C159-4FA6-8B77-32D149AA6A34}" type="pres">
      <dgm:prSet presAssocID="{F670ED15-2B4C-4BE4-85FE-6EC94EA9F83A}" presName="linearFlow" presStyleCnt="0">
        <dgm:presLayoutVars>
          <dgm:dir/>
          <dgm:animLvl val="lvl"/>
          <dgm:resizeHandles/>
        </dgm:presLayoutVars>
      </dgm:prSet>
      <dgm:spPr/>
    </dgm:pt>
    <dgm:pt modelId="{26708CC5-6948-4DF5-B35E-335832BE820E}" type="pres">
      <dgm:prSet presAssocID="{82761A42-2144-4D2E-8667-39A5A41E72FB}" presName="compositeNode" presStyleCnt="0">
        <dgm:presLayoutVars>
          <dgm:bulletEnabled val="1"/>
        </dgm:presLayoutVars>
      </dgm:prSet>
      <dgm:spPr/>
    </dgm:pt>
    <dgm:pt modelId="{ED300AFF-C7F3-4F6D-A563-219ED618B648}" type="pres">
      <dgm:prSet presAssocID="{82761A42-2144-4D2E-8667-39A5A41E72FB}" presName="image" presStyleLbl="fgImgPlace1" presStyleIdx="0" presStyleCnt="3" custScaleX="141905" custScaleY="14148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6A2E94BE-B591-401B-9CF0-50CBF01C7708}" type="pres">
      <dgm:prSet presAssocID="{82761A42-2144-4D2E-8667-39A5A41E72FB}" presName="childNode" presStyleLbl="node1" presStyleIdx="0" presStyleCnt="3" custScaleX="167129">
        <dgm:presLayoutVars>
          <dgm:bulletEnabled val="1"/>
        </dgm:presLayoutVars>
      </dgm:prSet>
      <dgm:spPr/>
    </dgm:pt>
    <dgm:pt modelId="{8C71B906-2F9D-4E20-9247-262F702975DA}" type="pres">
      <dgm:prSet presAssocID="{82761A42-2144-4D2E-8667-39A5A41E72FB}" presName="parentNode" presStyleLbl="revTx" presStyleIdx="0" presStyleCnt="3">
        <dgm:presLayoutVars>
          <dgm:chMax val="0"/>
          <dgm:bulletEnabled val="1"/>
        </dgm:presLayoutVars>
      </dgm:prSet>
      <dgm:spPr/>
    </dgm:pt>
    <dgm:pt modelId="{EAF268C4-F5B9-41D8-AF7A-B7D410DFB603}" type="pres">
      <dgm:prSet presAssocID="{624BD6F6-1487-4CE5-982C-3D85A97548F5}" presName="sibTrans" presStyleCnt="0"/>
      <dgm:spPr/>
    </dgm:pt>
    <dgm:pt modelId="{0A75F9F5-CA16-4AD0-BDA3-41D2AE58351C}" type="pres">
      <dgm:prSet presAssocID="{EDF7AA53-8D17-4F19-B07B-4AB544BBAADC}" presName="compositeNode" presStyleCnt="0">
        <dgm:presLayoutVars>
          <dgm:bulletEnabled val="1"/>
        </dgm:presLayoutVars>
      </dgm:prSet>
      <dgm:spPr/>
    </dgm:pt>
    <dgm:pt modelId="{FD47868F-488E-4BFA-8FC9-ED9FA7F37FA1}" type="pres">
      <dgm:prSet presAssocID="{EDF7AA53-8D17-4F19-B07B-4AB544BBAADC}" presName="image" presStyleLbl="fgImgPlace1" presStyleIdx="1" presStyleCnt="3" custScaleX="132629" custScaleY="13838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</dgm:spPr>
    </dgm:pt>
    <dgm:pt modelId="{B2EC406F-14B8-4097-811B-064765123221}" type="pres">
      <dgm:prSet presAssocID="{EDF7AA53-8D17-4F19-B07B-4AB544BBAADC}" presName="childNode" presStyleLbl="node1" presStyleIdx="1" presStyleCnt="3" custScaleX="150244">
        <dgm:presLayoutVars>
          <dgm:bulletEnabled val="1"/>
        </dgm:presLayoutVars>
      </dgm:prSet>
      <dgm:spPr/>
    </dgm:pt>
    <dgm:pt modelId="{987C77E0-DD67-4E57-BAEF-B043E471C83B}" type="pres">
      <dgm:prSet presAssocID="{EDF7AA53-8D17-4F19-B07B-4AB544BBAADC}" presName="parentNode" presStyleLbl="revTx" presStyleIdx="1" presStyleCnt="3">
        <dgm:presLayoutVars>
          <dgm:chMax val="0"/>
          <dgm:bulletEnabled val="1"/>
        </dgm:presLayoutVars>
      </dgm:prSet>
      <dgm:spPr/>
    </dgm:pt>
    <dgm:pt modelId="{2D2F7B5E-EA84-4465-AF05-533EA23A4707}" type="pres">
      <dgm:prSet presAssocID="{AA9E8D4A-95DA-4D16-AD24-38942CB7F608}" presName="sibTrans" presStyleCnt="0"/>
      <dgm:spPr/>
    </dgm:pt>
    <dgm:pt modelId="{3AA968E3-CFF8-41FD-ABC1-E93387CA89D8}" type="pres">
      <dgm:prSet presAssocID="{5E6B01C6-AC1E-499A-9D5E-FE4B81BF0F38}" presName="compositeNode" presStyleCnt="0">
        <dgm:presLayoutVars>
          <dgm:bulletEnabled val="1"/>
        </dgm:presLayoutVars>
      </dgm:prSet>
      <dgm:spPr/>
    </dgm:pt>
    <dgm:pt modelId="{F81D286A-39BC-42A6-9C7F-61256AFE97F3}" type="pres">
      <dgm:prSet presAssocID="{5E6B01C6-AC1E-499A-9D5E-FE4B81BF0F38}" presName="image" presStyleLbl="fgImgPlace1" presStyleIdx="2" presStyleCnt="3" custScaleX="138880" custScaleY="13653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26A28E0E-C014-485B-809A-8CE074BF9608}" type="pres">
      <dgm:prSet presAssocID="{5E6B01C6-AC1E-499A-9D5E-FE4B81BF0F38}" presName="childNode" presStyleLbl="node1" presStyleIdx="2" presStyleCnt="3" custScaleX="155612" custLinFactNeighborX="-278" custLinFactNeighborY="1033">
        <dgm:presLayoutVars>
          <dgm:bulletEnabled val="1"/>
        </dgm:presLayoutVars>
      </dgm:prSet>
      <dgm:spPr/>
    </dgm:pt>
    <dgm:pt modelId="{02D4B5A0-5DC9-477F-8469-02249A4DF99B}" type="pres">
      <dgm:prSet presAssocID="{5E6B01C6-AC1E-499A-9D5E-FE4B81BF0F38}" presName="parentNode" presStyleLbl="revTx" presStyleIdx="2" presStyleCnt="3">
        <dgm:presLayoutVars>
          <dgm:chMax val="0"/>
          <dgm:bulletEnabled val="1"/>
        </dgm:presLayoutVars>
      </dgm:prSet>
      <dgm:spPr/>
    </dgm:pt>
  </dgm:ptLst>
  <dgm:cxnLst>
    <dgm:cxn modelId="{0D6C811E-6B50-4604-9D66-9FB1F47657BC}" type="presOf" srcId="{EDF7AA53-8D17-4F19-B07B-4AB544BBAADC}" destId="{987C77E0-DD67-4E57-BAEF-B043E471C83B}" srcOrd="0" destOrd="0" presId="urn:microsoft.com/office/officeart/2005/8/layout/hList2"/>
    <dgm:cxn modelId="{EBBFDB1F-5BF7-4614-9626-B532D5768C6A}" type="presOf" srcId="{82761A42-2144-4D2E-8667-39A5A41E72FB}" destId="{8C71B906-2F9D-4E20-9247-262F702975DA}" srcOrd="0" destOrd="0" presId="urn:microsoft.com/office/officeart/2005/8/layout/hList2"/>
    <dgm:cxn modelId="{1B3ACC22-7E14-481B-B989-929AA111E975}" type="presOf" srcId="{F670ED15-2B4C-4BE4-85FE-6EC94EA9F83A}" destId="{B3DC9338-C159-4FA6-8B77-32D149AA6A34}" srcOrd="0" destOrd="0" presId="urn:microsoft.com/office/officeart/2005/8/layout/hList2"/>
    <dgm:cxn modelId="{B2A08B2C-F3AE-402B-B27F-F1F91AEA57EF}" srcId="{F670ED15-2B4C-4BE4-85FE-6EC94EA9F83A}" destId="{82761A42-2144-4D2E-8667-39A5A41E72FB}" srcOrd="0" destOrd="0" parTransId="{DA59C4EC-19C2-4B7E-A61C-5AAA1E5B935A}" sibTransId="{624BD6F6-1487-4CE5-982C-3D85A97548F5}"/>
    <dgm:cxn modelId="{690BF13C-36B3-4719-A141-65A208304DE7}" srcId="{5E6B01C6-AC1E-499A-9D5E-FE4B81BF0F38}" destId="{C5FC846F-661D-4C60-AA34-C5BFB3FF5CBA}" srcOrd="0" destOrd="0" parTransId="{C68EA507-7D62-443D-B1BA-213290475687}" sibTransId="{D2D5D0D9-D0EA-49CD-A839-50CB24E53558}"/>
    <dgm:cxn modelId="{AC4EFD43-D2D1-45A3-A4FE-2B15F3A509E0}" srcId="{F670ED15-2B4C-4BE4-85FE-6EC94EA9F83A}" destId="{5E6B01C6-AC1E-499A-9D5E-FE4B81BF0F38}" srcOrd="2" destOrd="0" parTransId="{9D66AFF7-C384-4357-80CB-2EA693D47A5F}" sibTransId="{30EDF9F4-359E-427A-9625-8E4ABC9747E4}"/>
    <dgm:cxn modelId="{5C42C448-4AE0-4803-A1AB-90E5C9695CAC}" type="presOf" srcId="{C5FC846F-661D-4C60-AA34-C5BFB3FF5CBA}" destId="{26A28E0E-C014-485B-809A-8CE074BF9608}" srcOrd="0" destOrd="0" presId="urn:microsoft.com/office/officeart/2005/8/layout/hList2"/>
    <dgm:cxn modelId="{3D153C6D-B412-48EF-8F68-CE66BD9CD41D}" srcId="{82761A42-2144-4D2E-8667-39A5A41E72FB}" destId="{9C8F5DAA-1EA3-4B17-BA18-56800A4E53FB}" srcOrd="0" destOrd="0" parTransId="{B97746C2-49E9-4827-AE00-C180EEBC8F1D}" sibTransId="{E214D0A8-FD4D-4115-B7BC-56B458B51F2A}"/>
    <dgm:cxn modelId="{AD6E588E-C6F2-4601-9AD0-F834BA4EF1A4}" type="presOf" srcId="{5E6B01C6-AC1E-499A-9D5E-FE4B81BF0F38}" destId="{02D4B5A0-5DC9-477F-8469-02249A4DF99B}" srcOrd="0" destOrd="0" presId="urn:microsoft.com/office/officeart/2005/8/layout/hList2"/>
    <dgm:cxn modelId="{721DC8BD-EE25-4E22-A106-AA1DB32B5F67}" srcId="{F670ED15-2B4C-4BE4-85FE-6EC94EA9F83A}" destId="{EDF7AA53-8D17-4F19-B07B-4AB544BBAADC}" srcOrd="1" destOrd="0" parTransId="{90DC1927-C91C-4F2C-A50A-362C22A61A02}" sibTransId="{AA9E8D4A-95DA-4D16-AD24-38942CB7F608}"/>
    <dgm:cxn modelId="{C5CD34CA-05A3-469C-B7B0-0AA1098582DE}" type="presOf" srcId="{9C8F5DAA-1EA3-4B17-BA18-56800A4E53FB}" destId="{6A2E94BE-B591-401B-9CF0-50CBF01C7708}" srcOrd="0" destOrd="0" presId="urn:microsoft.com/office/officeart/2005/8/layout/hList2"/>
    <dgm:cxn modelId="{0C9B43D1-8C30-4129-AC31-17189DE32A38}" srcId="{EDF7AA53-8D17-4F19-B07B-4AB544BBAADC}" destId="{33AD9431-61B8-4529-AB79-7773E59B3500}" srcOrd="0" destOrd="0" parTransId="{3BC5ECB9-65E0-4141-9A01-53C67CEC7B79}" sibTransId="{E45693B0-CA67-4AD1-9460-2F36613E3FBC}"/>
    <dgm:cxn modelId="{D49C3CFE-56DD-4088-A33B-8DB44D93E726}" type="presOf" srcId="{33AD9431-61B8-4529-AB79-7773E59B3500}" destId="{B2EC406F-14B8-4097-811B-064765123221}" srcOrd="0" destOrd="0" presId="urn:microsoft.com/office/officeart/2005/8/layout/hList2"/>
    <dgm:cxn modelId="{32D37387-4456-45BC-A4A3-8D88921212E9}" type="presParOf" srcId="{B3DC9338-C159-4FA6-8B77-32D149AA6A34}" destId="{26708CC5-6948-4DF5-B35E-335832BE820E}" srcOrd="0" destOrd="0" presId="urn:microsoft.com/office/officeart/2005/8/layout/hList2"/>
    <dgm:cxn modelId="{B6416DE7-8AE1-422A-91BB-A2CD7830E764}" type="presParOf" srcId="{26708CC5-6948-4DF5-B35E-335832BE820E}" destId="{ED300AFF-C7F3-4F6D-A563-219ED618B648}" srcOrd="0" destOrd="0" presId="urn:microsoft.com/office/officeart/2005/8/layout/hList2"/>
    <dgm:cxn modelId="{33B9D509-9681-4F50-8F5D-94C79B941BA1}" type="presParOf" srcId="{26708CC5-6948-4DF5-B35E-335832BE820E}" destId="{6A2E94BE-B591-401B-9CF0-50CBF01C7708}" srcOrd="1" destOrd="0" presId="urn:microsoft.com/office/officeart/2005/8/layout/hList2"/>
    <dgm:cxn modelId="{ACD5CF85-6D73-45A9-B899-AC3F685ABCE0}" type="presParOf" srcId="{26708CC5-6948-4DF5-B35E-335832BE820E}" destId="{8C71B906-2F9D-4E20-9247-262F702975DA}" srcOrd="2" destOrd="0" presId="urn:microsoft.com/office/officeart/2005/8/layout/hList2"/>
    <dgm:cxn modelId="{8C229809-9801-47F9-BB53-BAD8BF59544E}" type="presParOf" srcId="{B3DC9338-C159-4FA6-8B77-32D149AA6A34}" destId="{EAF268C4-F5B9-41D8-AF7A-B7D410DFB603}" srcOrd="1" destOrd="0" presId="urn:microsoft.com/office/officeart/2005/8/layout/hList2"/>
    <dgm:cxn modelId="{C0749E39-6138-4238-B0E4-722BF1DC245E}" type="presParOf" srcId="{B3DC9338-C159-4FA6-8B77-32D149AA6A34}" destId="{0A75F9F5-CA16-4AD0-BDA3-41D2AE58351C}" srcOrd="2" destOrd="0" presId="urn:microsoft.com/office/officeart/2005/8/layout/hList2"/>
    <dgm:cxn modelId="{0470BF81-758B-4E67-B9D9-F80242573522}" type="presParOf" srcId="{0A75F9F5-CA16-4AD0-BDA3-41D2AE58351C}" destId="{FD47868F-488E-4BFA-8FC9-ED9FA7F37FA1}" srcOrd="0" destOrd="0" presId="urn:microsoft.com/office/officeart/2005/8/layout/hList2"/>
    <dgm:cxn modelId="{46362835-1AB1-44EA-9365-5700BB8C5CA3}" type="presParOf" srcId="{0A75F9F5-CA16-4AD0-BDA3-41D2AE58351C}" destId="{B2EC406F-14B8-4097-811B-064765123221}" srcOrd="1" destOrd="0" presId="urn:microsoft.com/office/officeart/2005/8/layout/hList2"/>
    <dgm:cxn modelId="{56F7616C-8ACA-4AF5-96F6-99A92B54853D}" type="presParOf" srcId="{0A75F9F5-CA16-4AD0-BDA3-41D2AE58351C}" destId="{987C77E0-DD67-4E57-BAEF-B043E471C83B}" srcOrd="2" destOrd="0" presId="urn:microsoft.com/office/officeart/2005/8/layout/hList2"/>
    <dgm:cxn modelId="{740CC608-CBC1-4683-AEC4-AE7468D40DB4}" type="presParOf" srcId="{B3DC9338-C159-4FA6-8B77-32D149AA6A34}" destId="{2D2F7B5E-EA84-4465-AF05-533EA23A4707}" srcOrd="3" destOrd="0" presId="urn:microsoft.com/office/officeart/2005/8/layout/hList2"/>
    <dgm:cxn modelId="{12E79633-6383-483A-8347-82EEAFC3B1A4}" type="presParOf" srcId="{B3DC9338-C159-4FA6-8B77-32D149AA6A34}" destId="{3AA968E3-CFF8-41FD-ABC1-E93387CA89D8}" srcOrd="4" destOrd="0" presId="urn:microsoft.com/office/officeart/2005/8/layout/hList2"/>
    <dgm:cxn modelId="{9C019664-29DB-45BA-B964-321B60DB3C1D}" type="presParOf" srcId="{3AA968E3-CFF8-41FD-ABC1-E93387CA89D8}" destId="{F81D286A-39BC-42A6-9C7F-61256AFE97F3}" srcOrd="0" destOrd="0" presId="urn:microsoft.com/office/officeart/2005/8/layout/hList2"/>
    <dgm:cxn modelId="{1C951899-F61D-4C28-BE24-3C0E85F18B94}" type="presParOf" srcId="{3AA968E3-CFF8-41FD-ABC1-E93387CA89D8}" destId="{26A28E0E-C014-485B-809A-8CE074BF9608}" srcOrd="1" destOrd="0" presId="urn:microsoft.com/office/officeart/2005/8/layout/hList2"/>
    <dgm:cxn modelId="{A578FF68-D982-4B14-B0F5-BF263D6835D0}" type="presParOf" srcId="{3AA968E3-CFF8-41FD-ABC1-E93387CA89D8}" destId="{02D4B5A0-5DC9-477F-8469-02249A4DF99B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240E6B-219B-47A2-9B92-0EC1BFAE0BE8}" type="doc">
      <dgm:prSet loTypeId="urn:microsoft.com/office/officeart/2005/8/layout/vList3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3250EA03-DA6D-4F22-A82B-C00E486FEF34}">
      <dgm:prSet/>
      <dgm:spPr/>
      <dgm:t>
        <a:bodyPr/>
        <a:lstStyle/>
        <a:p>
          <a:r>
            <a:rPr lang="en-GB" b="0" dirty="0">
              <a:solidFill>
                <a:srgbClr val="002060"/>
              </a:solidFill>
              <a:latin typeface="Myriad Pro Light"/>
            </a:rPr>
            <a:t>A variety must be submitted to all Contracting Parties under </a:t>
          </a:r>
          <a:r>
            <a:rPr lang="en-GB" b="0" u="none" dirty="0">
              <a:solidFill>
                <a:srgbClr val="002060"/>
              </a:solidFill>
              <a:latin typeface="Myriad Pro Light"/>
            </a:rPr>
            <a:t>the </a:t>
          </a:r>
          <a:r>
            <a:rPr lang="en-GB" b="0" u="sng" dirty="0">
              <a:solidFill>
                <a:srgbClr val="002060"/>
              </a:solidFill>
              <a:latin typeface="Myriad Pro Light"/>
            </a:rPr>
            <a:t>same denomination</a:t>
          </a:r>
          <a:r>
            <a:rPr lang="en-GB" b="0" dirty="0">
              <a:solidFill>
                <a:srgbClr val="002060"/>
              </a:solidFill>
              <a:latin typeface="Myriad Pro Light"/>
            </a:rPr>
            <a:t> [Art. 20(5) UPOV Convention]</a:t>
          </a:r>
        </a:p>
      </dgm:t>
    </dgm:pt>
    <dgm:pt modelId="{CC817F1B-C35E-4023-A84A-4CDB58CB4273}" type="parTrans" cxnId="{60C19D90-B3DF-47D7-BE7A-5A8327D43673}">
      <dgm:prSet/>
      <dgm:spPr/>
      <dgm:t>
        <a:bodyPr/>
        <a:lstStyle/>
        <a:p>
          <a:endParaRPr lang="en-GB"/>
        </a:p>
      </dgm:t>
    </dgm:pt>
    <dgm:pt modelId="{C212B59B-0E4B-40CD-82B3-906A2C1B9CB6}" type="sibTrans" cxnId="{60C19D90-B3DF-47D7-BE7A-5A8327D43673}">
      <dgm:prSet/>
      <dgm:spPr/>
      <dgm:t>
        <a:bodyPr/>
        <a:lstStyle/>
        <a:p>
          <a:endParaRPr lang="en-GB"/>
        </a:p>
      </dgm:t>
    </dgm:pt>
    <dgm:pt modelId="{67F18754-D09C-4060-8749-E39AD0E42959}">
      <dgm:prSet/>
      <dgm:spPr/>
      <dgm:t>
        <a:bodyPr/>
        <a:lstStyle/>
        <a:p>
          <a:r>
            <a:rPr lang="en-GB" b="0" dirty="0">
              <a:solidFill>
                <a:srgbClr val="002060"/>
              </a:solidFill>
              <a:latin typeface="Myriad Pro Light"/>
            </a:rPr>
            <a:t>The authority of each Contracting Party shall register the denomination so submitted, unless it considers the denomination unsuitable within its territory </a:t>
          </a:r>
        </a:p>
      </dgm:t>
    </dgm:pt>
    <dgm:pt modelId="{99C62F39-A302-4800-94F8-116CBB3BE5C6}" type="parTrans" cxnId="{7F301665-1C50-43E9-9183-64E0C4D711F2}">
      <dgm:prSet/>
      <dgm:spPr/>
      <dgm:t>
        <a:bodyPr/>
        <a:lstStyle/>
        <a:p>
          <a:endParaRPr lang="en-GB"/>
        </a:p>
      </dgm:t>
    </dgm:pt>
    <dgm:pt modelId="{DDE2DAA6-4327-4640-8D3E-AE76364A55CE}" type="sibTrans" cxnId="{7F301665-1C50-43E9-9183-64E0C4D711F2}">
      <dgm:prSet/>
      <dgm:spPr/>
      <dgm:t>
        <a:bodyPr/>
        <a:lstStyle/>
        <a:p>
          <a:endParaRPr lang="en-GB"/>
        </a:p>
      </dgm:t>
    </dgm:pt>
    <dgm:pt modelId="{FA470EF7-6E16-494D-B959-798148E62099}">
      <dgm:prSet custT="1"/>
      <dgm:spPr/>
      <dgm:t>
        <a:bodyPr/>
        <a:lstStyle/>
        <a:p>
          <a:r>
            <a:rPr lang="en-GB" sz="2800" b="0" kern="1200" dirty="0">
              <a:solidFill>
                <a:srgbClr val="002060"/>
              </a:solidFill>
              <a:latin typeface="Myriad Pro Light"/>
            </a:rPr>
            <a:t>Golden Rule: </a:t>
          </a:r>
          <a:r>
            <a:rPr lang="en-GB" sz="3600" b="0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 Light"/>
            </a:rPr>
            <a:t>1</a:t>
          </a:r>
          <a:r>
            <a:rPr lang="en-GB" sz="2800" b="0" kern="1200" dirty="0">
              <a:solidFill>
                <a:srgbClr val="002060"/>
              </a:solidFill>
              <a:latin typeface="Myriad Pro Light"/>
            </a:rPr>
            <a:t> Variety, </a:t>
          </a:r>
          <a:r>
            <a:rPr lang="en-GB" sz="3600" b="0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 Light"/>
              <a:ea typeface="+mn-ea"/>
              <a:cs typeface="+mn-cs"/>
            </a:rPr>
            <a:t>1</a:t>
          </a:r>
          <a:r>
            <a:rPr lang="en-GB" sz="2800" b="0" kern="1200" dirty="0">
              <a:solidFill>
                <a:srgbClr val="002060"/>
              </a:solidFill>
              <a:latin typeface="Myriad Pro Light"/>
            </a:rPr>
            <a:t> Denomination</a:t>
          </a:r>
        </a:p>
      </dgm:t>
    </dgm:pt>
    <dgm:pt modelId="{6B0D0872-27D1-4478-BF05-C091F80D6754}" type="parTrans" cxnId="{38696B03-1CAE-47D2-BCF1-79F8300EC88B}">
      <dgm:prSet/>
      <dgm:spPr/>
      <dgm:t>
        <a:bodyPr/>
        <a:lstStyle/>
        <a:p>
          <a:endParaRPr lang="en-GB"/>
        </a:p>
      </dgm:t>
    </dgm:pt>
    <dgm:pt modelId="{78337306-9033-407E-87A0-E2FE1D5346DD}" type="sibTrans" cxnId="{38696B03-1CAE-47D2-BCF1-79F8300EC88B}">
      <dgm:prSet/>
      <dgm:spPr/>
      <dgm:t>
        <a:bodyPr/>
        <a:lstStyle/>
        <a:p>
          <a:endParaRPr lang="en-GB"/>
        </a:p>
      </dgm:t>
    </dgm:pt>
    <dgm:pt modelId="{69A7D570-5399-4BE7-87A7-33C0E27D275C}" type="pres">
      <dgm:prSet presAssocID="{84240E6B-219B-47A2-9B92-0EC1BFAE0BE8}" presName="linearFlow" presStyleCnt="0">
        <dgm:presLayoutVars>
          <dgm:dir/>
          <dgm:resizeHandles val="exact"/>
        </dgm:presLayoutVars>
      </dgm:prSet>
      <dgm:spPr/>
    </dgm:pt>
    <dgm:pt modelId="{02C179D4-CFD4-48CE-B6E9-9A657B3A661C}" type="pres">
      <dgm:prSet presAssocID="{3250EA03-DA6D-4F22-A82B-C00E486FEF34}" presName="composite" presStyleCnt="0"/>
      <dgm:spPr/>
    </dgm:pt>
    <dgm:pt modelId="{396934A7-0C9C-4749-BDF8-56B150F256DB}" type="pres">
      <dgm:prSet presAssocID="{3250EA03-DA6D-4F22-A82B-C00E486FEF34}" presName="imgShp" presStyleLbl="fgImgPlace1" presStyleIdx="0" presStyleCnt="3" custLinFactNeighborX="-668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8AB9D0EC-C1DD-489A-B566-BBAF92C5F7F8}" type="pres">
      <dgm:prSet presAssocID="{3250EA03-DA6D-4F22-A82B-C00E486FEF34}" presName="txShp" presStyleLbl="node1" presStyleIdx="0" presStyleCnt="3" custScaleX="109132">
        <dgm:presLayoutVars>
          <dgm:bulletEnabled val="1"/>
        </dgm:presLayoutVars>
      </dgm:prSet>
      <dgm:spPr/>
    </dgm:pt>
    <dgm:pt modelId="{1B508869-3C44-4D4D-8A3C-409A352879ED}" type="pres">
      <dgm:prSet presAssocID="{C212B59B-0E4B-40CD-82B3-906A2C1B9CB6}" presName="spacing" presStyleCnt="0"/>
      <dgm:spPr/>
    </dgm:pt>
    <dgm:pt modelId="{B7F51A11-DB3D-4198-95FD-287B20D30CF7}" type="pres">
      <dgm:prSet presAssocID="{67F18754-D09C-4060-8749-E39AD0E42959}" presName="composite" presStyleCnt="0"/>
      <dgm:spPr/>
    </dgm:pt>
    <dgm:pt modelId="{108E7A23-5FA0-438D-B07A-FAA357DD0920}" type="pres">
      <dgm:prSet presAssocID="{67F18754-D09C-4060-8749-E39AD0E42959}" presName="imgShp" presStyleLbl="fgImgPlace1" presStyleIdx="1" presStyleCnt="3" custLinFactNeighborX="-14205" custLinFactNeighborY="-4284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14005691-E120-4422-90AD-36512C9429E5}" type="pres">
      <dgm:prSet presAssocID="{67F18754-D09C-4060-8749-E39AD0E42959}" presName="txShp" presStyleLbl="node1" presStyleIdx="1" presStyleCnt="3" custScaleX="107373">
        <dgm:presLayoutVars>
          <dgm:bulletEnabled val="1"/>
        </dgm:presLayoutVars>
      </dgm:prSet>
      <dgm:spPr/>
    </dgm:pt>
    <dgm:pt modelId="{78CC1CEA-50D8-414C-8005-078190BDFD3D}" type="pres">
      <dgm:prSet presAssocID="{DDE2DAA6-4327-4640-8D3E-AE76364A55CE}" presName="spacing" presStyleCnt="0"/>
      <dgm:spPr/>
    </dgm:pt>
    <dgm:pt modelId="{04AA3B93-269E-42BE-8BDD-DB703EDBED72}" type="pres">
      <dgm:prSet presAssocID="{FA470EF7-6E16-494D-B959-798148E62099}" presName="composite" presStyleCnt="0"/>
      <dgm:spPr/>
    </dgm:pt>
    <dgm:pt modelId="{AA1C20DF-CB81-4541-B954-EE6C41B7B24F}" type="pres">
      <dgm:prSet presAssocID="{FA470EF7-6E16-494D-B959-798148E62099}" presName="imgShp" presStyleLbl="fgImgPlace1" presStyleIdx="2" presStyleCnt="3" custLinFactNeighborX="-6168" custLinFactNeighborY="334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6BFC42F9-A976-4884-B7E2-5EBEAF5BE8E8}" type="pres">
      <dgm:prSet presAssocID="{FA470EF7-6E16-494D-B959-798148E62099}" presName="txShp" presStyleLbl="node1" presStyleIdx="2" presStyleCnt="3" custScaleX="107015">
        <dgm:presLayoutVars>
          <dgm:bulletEnabled val="1"/>
        </dgm:presLayoutVars>
      </dgm:prSet>
      <dgm:spPr/>
    </dgm:pt>
  </dgm:ptLst>
  <dgm:cxnLst>
    <dgm:cxn modelId="{37DD3200-EB3A-46C2-9215-875C31E011B1}" type="presOf" srcId="{FA470EF7-6E16-494D-B959-798148E62099}" destId="{6BFC42F9-A976-4884-B7E2-5EBEAF5BE8E8}" srcOrd="0" destOrd="0" presId="urn:microsoft.com/office/officeart/2005/8/layout/vList3"/>
    <dgm:cxn modelId="{38696B03-1CAE-47D2-BCF1-79F8300EC88B}" srcId="{84240E6B-219B-47A2-9B92-0EC1BFAE0BE8}" destId="{FA470EF7-6E16-494D-B959-798148E62099}" srcOrd="2" destOrd="0" parTransId="{6B0D0872-27D1-4478-BF05-C091F80D6754}" sibTransId="{78337306-9033-407E-87A0-E2FE1D5346DD}"/>
    <dgm:cxn modelId="{9AD40835-733A-4301-8606-3E70B7313F7E}" type="presOf" srcId="{67F18754-D09C-4060-8749-E39AD0E42959}" destId="{14005691-E120-4422-90AD-36512C9429E5}" srcOrd="0" destOrd="0" presId="urn:microsoft.com/office/officeart/2005/8/layout/vList3"/>
    <dgm:cxn modelId="{ABE5A660-A436-42A6-BF83-E5345CDD9953}" type="presOf" srcId="{3250EA03-DA6D-4F22-A82B-C00E486FEF34}" destId="{8AB9D0EC-C1DD-489A-B566-BBAF92C5F7F8}" srcOrd="0" destOrd="0" presId="urn:microsoft.com/office/officeart/2005/8/layout/vList3"/>
    <dgm:cxn modelId="{7F301665-1C50-43E9-9183-64E0C4D711F2}" srcId="{84240E6B-219B-47A2-9B92-0EC1BFAE0BE8}" destId="{67F18754-D09C-4060-8749-E39AD0E42959}" srcOrd="1" destOrd="0" parTransId="{99C62F39-A302-4800-94F8-116CBB3BE5C6}" sibTransId="{DDE2DAA6-4327-4640-8D3E-AE76364A55CE}"/>
    <dgm:cxn modelId="{60C19D90-B3DF-47D7-BE7A-5A8327D43673}" srcId="{84240E6B-219B-47A2-9B92-0EC1BFAE0BE8}" destId="{3250EA03-DA6D-4F22-A82B-C00E486FEF34}" srcOrd="0" destOrd="0" parTransId="{CC817F1B-C35E-4023-A84A-4CDB58CB4273}" sibTransId="{C212B59B-0E4B-40CD-82B3-906A2C1B9CB6}"/>
    <dgm:cxn modelId="{94D917E3-1235-4DEA-9664-AEA693B0A293}" type="presOf" srcId="{84240E6B-219B-47A2-9B92-0EC1BFAE0BE8}" destId="{69A7D570-5399-4BE7-87A7-33C0E27D275C}" srcOrd="0" destOrd="0" presId="urn:microsoft.com/office/officeart/2005/8/layout/vList3"/>
    <dgm:cxn modelId="{1EB2B740-7181-4BB2-842D-1FF8F68B1539}" type="presParOf" srcId="{69A7D570-5399-4BE7-87A7-33C0E27D275C}" destId="{02C179D4-CFD4-48CE-B6E9-9A657B3A661C}" srcOrd="0" destOrd="0" presId="urn:microsoft.com/office/officeart/2005/8/layout/vList3"/>
    <dgm:cxn modelId="{4787FD7C-7844-4A33-A138-D2D0F4455093}" type="presParOf" srcId="{02C179D4-CFD4-48CE-B6E9-9A657B3A661C}" destId="{396934A7-0C9C-4749-BDF8-56B150F256DB}" srcOrd="0" destOrd="0" presId="urn:microsoft.com/office/officeart/2005/8/layout/vList3"/>
    <dgm:cxn modelId="{FB877546-9D93-48A4-B318-8CD53BB55123}" type="presParOf" srcId="{02C179D4-CFD4-48CE-B6E9-9A657B3A661C}" destId="{8AB9D0EC-C1DD-489A-B566-BBAF92C5F7F8}" srcOrd="1" destOrd="0" presId="urn:microsoft.com/office/officeart/2005/8/layout/vList3"/>
    <dgm:cxn modelId="{46EAFFD1-C390-457B-BB8F-E21ADF87CBC7}" type="presParOf" srcId="{69A7D570-5399-4BE7-87A7-33C0E27D275C}" destId="{1B508869-3C44-4D4D-8A3C-409A352879ED}" srcOrd="1" destOrd="0" presId="urn:microsoft.com/office/officeart/2005/8/layout/vList3"/>
    <dgm:cxn modelId="{266A4E50-A9DD-4574-A5B3-AF0B6E7275C9}" type="presParOf" srcId="{69A7D570-5399-4BE7-87A7-33C0E27D275C}" destId="{B7F51A11-DB3D-4198-95FD-287B20D30CF7}" srcOrd="2" destOrd="0" presId="urn:microsoft.com/office/officeart/2005/8/layout/vList3"/>
    <dgm:cxn modelId="{46A69F9F-CA4D-4727-9104-46EF5DB4DF9A}" type="presParOf" srcId="{B7F51A11-DB3D-4198-95FD-287B20D30CF7}" destId="{108E7A23-5FA0-438D-B07A-FAA357DD0920}" srcOrd="0" destOrd="0" presId="urn:microsoft.com/office/officeart/2005/8/layout/vList3"/>
    <dgm:cxn modelId="{BEFEBD2F-F1E5-4B9E-955B-46A0E8BD0499}" type="presParOf" srcId="{B7F51A11-DB3D-4198-95FD-287B20D30CF7}" destId="{14005691-E120-4422-90AD-36512C9429E5}" srcOrd="1" destOrd="0" presId="urn:microsoft.com/office/officeart/2005/8/layout/vList3"/>
    <dgm:cxn modelId="{48053C9A-B665-4596-B9E6-4D9A4504A0B6}" type="presParOf" srcId="{69A7D570-5399-4BE7-87A7-33C0E27D275C}" destId="{78CC1CEA-50D8-414C-8005-078190BDFD3D}" srcOrd="3" destOrd="0" presId="urn:microsoft.com/office/officeart/2005/8/layout/vList3"/>
    <dgm:cxn modelId="{0122B764-3FC2-41D5-862D-D5680846A636}" type="presParOf" srcId="{69A7D570-5399-4BE7-87A7-33C0E27D275C}" destId="{04AA3B93-269E-42BE-8BDD-DB703EDBED72}" srcOrd="4" destOrd="0" presId="urn:microsoft.com/office/officeart/2005/8/layout/vList3"/>
    <dgm:cxn modelId="{A1AE2411-ADA5-4C8C-A780-19B45E60E40A}" type="presParOf" srcId="{04AA3B93-269E-42BE-8BDD-DB703EDBED72}" destId="{AA1C20DF-CB81-4541-B954-EE6C41B7B24F}" srcOrd="0" destOrd="0" presId="urn:microsoft.com/office/officeart/2005/8/layout/vList3"/>
    <dgm:cxn modelId="{D2E23126-12DE-4EAE-912A-8FEE36B97AC1}" type="presParOf" srcId="{04AA3B93-269E-42BE-8BDD-DB703EDBED72}" destId="{6BFC42F9-A976-4884-B7E2-5EBEAF5BE8E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56C2828-3ABF-49E4-A611-B6D369B2AD36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4BC7F10-C751-49D3-8CBE-21836EA79970}">
      <dgm:prSet custT="1"/>
      <dgm:spPr>
        <a:solidFill>
          <a:srgbClr val="92D050"/>
        </a:solidFill>
      </dgm:spPr>
      <dgm:t>
        <a:bodyPr/>
        <a:lstStyle/>
        <a:p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Article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63(3)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Council Regulation (EC) No 2100/94</a:t>
          </a:r>
        </a:p>
        <a:p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There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is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an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impediment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for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the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registration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of a Denomination where: </a:t>
          </a:r>
        </a:p>
      </dgm:t>
    </dgm:pt>
    <dgm:pt modelId="{08F7535C-2820-44E8-BBC2-3E2248B4CFE0}" type="parTrans" cxnId="{41423FC2-9BD9-4349-9936-7B8612285073}">
      <dgm:prSet/>
      <dgm:spPr/>
      <dgm:t>
        <a:bodyPr/>
        <a:lstStyle/>
        <a:p>
          <a:endParaRPr lang="en-GB" b="1"/>
        </a:p>
      </dgm:t>
    </dgm:pt>
    <dgm:pt modelId="{22113123-01C2-4830-B632-85768DEDF584}" type="sibTrans" cxnId="{41423FC2-9BD9-4349-9936-7B8612285073}">
      <dgm:prSet/>
      <dgm:spPr/>
      <dgm:t>
        <a:bodyPr/>
        <a:lstStyle/>
        <a:p>
          <a:endParaRPr lang="en-GB" b="1"/>
        </a:p>
      </dgm:t>
    </dgm:pt>
    <dgm:pt modelId="{B92EB15C-AB5C-47DB-A975-263A3C6D534B}">
      <dgm:prSet custT="1"/>
      <dgm:spPr/>
      <dgm:t>
        <a:bodyPr/>
        <a:lstStyle/>
        <a:p>
          <a:r>
            <a:rPr lang="en-GB" sz="2400" b="1" dirty="0">
              <a:latin typeface="Myriad Pro Light"/>
            </a:rPr>
            <a:t>(a)</a:t>
          </a:r>
        </a:p>
        <a:p>
          <a:r>
            <a:rPr lang="en-GB" sz="2000" b="0" dirty="0">
              <a:latin typeface="Myriad Pro Light"/>
            </a:rPr>
            <a:t>its use in the EU territory is </a:t>
          </a:r>
          <a:r>
            <a:rPr lang="en-GB" sz="2000" b="0" u="none" dirty="0">
              <a:latin typeface="Myriad Pro Light"/>
            </a:rPr>
            <a:t>precluded by the prior right of a third party;</a:t>
          </a:r>
        </a:p>
        <a:p>
          <a:r>
            <a:rPr lang="en-GB" sz="2000" b="1" dirty="0">
              <a:latin typeface="Myriad Pro Light"/>
            </a:rPr>
            <a:t>(b) </a:t>
          </a:r>
        </a:p>
        <a:p>
          <a:r>
            <a:rPr lang="en-GB" sz="2000" b="1" dirty="0">
              <a:latin typeface="Myriad Pro Light"/>
            </a:rPr>
            <a:t>[…]</a:t>
          </a:r>
          <a:endParaRPr lang="en-GB" sz="2000" b="0" u="none" dirty="0">
            <a:latin typeface="Myriad Pro Light"/>
          </a:endParaRPr>
        </a:p>
        <a:p>
          <a:endParaRPr lang="en-GB" sz="1100" b="1" dirty="0"/>
        </a:p>
      </dgm:t>
    </dgm:pt>
    <dgm:pt modelId="{E94767EB-55F8-47C0-9AFF-B78764A9F388}" type="parTrans" cxnId="{FA1B6F03-3E17-4B92-A022-39AC2336A05A}">
      <dgm:prSet/>
      <dgm:spPr/>
      <dgm:t>
        <a:bodyPr/>
        <a:lstStyle/>
        <a:p>
          <a:endParaRPr lang="en-GB" b="1"/>
        </a:p>
      </dgm:t>
    </dgm:pt>
    <dgm:pt modelId="{DCC0558F-7FC4-4DF9-8656-A80068C8D3ED}" type="sibTrans" cxnId="{FA1B6F03-3E17-4B92-A022-39AC2336A05A}">
      <dgm:prSet/>
      <dgm:spPr/>
      <dgm:t>
        <a:bodyPr/>
        <a:lstStyle/>
        <a:p>
          <a:endParaRPr lang="en-GB" b="1"/>
        </a:p>
      </dgm:t>
    </dgm:pt>
    <dgm:pt modelId="{15EBAA40-0875-4CD0-892B-21CB79F598CD}" type="pres">
      <dgm:prSet presAssocID="{E56C2828-3ABF-49E4-A611-B6D369B2AD3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85B5413-62EA-4E59-8058-68E051FE45CA}" type="pres">
      <dgm:prSet presAssocID="{24BC7F10-C751-49D3-8CBE-21836EA79970}" presName="vertOne" presStyleCnt="0"/>
      <dgm:spPr/>
    </dgm:pt>
    <dgm:pt modelId="{E26905F4-3ED9-4B50-8797-FFE73023CC19}" type="pres">
      <dgm:prSet presAssocID="{24BC7F10-C751-49D3-8CBE-21836EA79970}" presName="txOne" presStyleLbl="node0" presStyleIdx="0" presStyleCnt="1" custScaleX="92632" custScaleY="72030" custLinFactY="-11122" custLinFactNeighborX="761" custLinFactNeighborY="-100000">
        <dgm:presLayoutVars>
          <dgm:chPref val="3"/>
        </dgm:presLayoutVars>
      </dgm:prSet>
      <dgm:spPr/>
    </dgm:pt>
    <dgm:pt modelId="{772143F9-CEF0-4DA4-99FE-A9D9E70B018B}" type="pres">
      <dgm:prSet presAssocID="{24BC7F10-C751-49D3-8CBE-21836EA79970}" presName="parTransOne" presStyleCnt="0"/>
      <dgm:spPr/>
    </dgm:pt>
    <dgm:pt modelId="{F657077C-18FF-42D8-84C3-B65B5DB60CC3}" type="pres">
      <dgm:prSet presAssocID="{24BC7F10-C751-49D3-8CBE-21836EA79970}" presName="horzOne" presStyleCnt="0"/>
      <dgm:spPr/>
    </dgm:pt>
    <dgm:pt modelId="{D8908F1A-E1B0-461D-9B7F-F4DDF42BFCBB}" type="pres">
      <dgm:prSet presAssocID="{B92EB15C-AB5C-47DB-A975-263A3C6D534B}" presName="vertTwo" presStyleCnt="0"/>
      <dgm:spPr/>
    </dgm:pt>
    <dgm:pt modelId="{6E16819A-8BD2-406E-B9A2-0AD4E4D5ECD7}" type="pres">
      <dgm:prSet presAssocID="{B92EB15C-AB5C-47DB-A975-263A3C6D534B}" presName="txTwo" presStyleLbl="node2" presStyleIdx="0" presStyleCnt="1" custScaleX="83545" custScaleY="221342" custLinFactNeighborX="681" custLinFactNeighborY="-7722">
        <dgm:presLayoutVars>
          <dgm:chPref val="3"/>
        </dgm:presLayoutVars>
      </dgm:prSet>
      <dgm:spPr/>
    </dgm:pt>
    <dgm:pt modelId="{5A864E5E-3A50-4D9C-B2C7-E67FF8DD416A}" type="pres">
      <dgm:prSet presAssocID="{B92EB15C-AB5C-47DB-A975-263A3C6D534B}" presName="horzTwo" presStyleCnt="0"/>
      <dgm:spPr/>
    </dgm:pt>
  </dgm:ptLst>
  <dgm:cxnLst>
    <dgm:cxn modelId="{FA1B6F03-3E17-4B92-A022-39AC2336A05A}" srcId="{24BC7F10-C751-49D3-8CBE-21836EA79970}" destId="{B92EB15C-AB5C-47DB-A975-263A3C6D534B}" srcOrd="0" destOrd="0" parTransId="{E94767EB-55F8-47C0-9AFF-B78764A9F388}" sibTransId="{DCC0558F-7FC4-4DF9-8656-A80068C8D3ED}"/>
    <dgm:cxn modelId="{74763139-7A3A-4F00-8EB9-9B6CA8C43DD1}" type="presOf" srcId="{B92EB15C-AB5C-47DB-A975-263A3C6D534B}" destId="{6E16819A-8BD2-406E-B9A2-0AD4E4D5ECD7}" srcOrd="0" destOrd="0" presId="urn:microsoft.com/office/officeart/2005/8/layout/hierarchy4"/>
    <dgm:cxn modelId="{CBDB1CA2-61B7-45D4-B6DC-0F86850A5417}" type="presOf" srcId="{E56C2828-3ABF-49E4-A611-B6D369B2AD36}" destId="{15EBAA40-0875-4CD0-892B-21CB79F598CD}" srcOrd="0" destOrd="0" presId="urn:microsoft.com/office/officeart/2005/8/layout/hierarchy4"/>
    <dgm:cxn modelId="{41423FC2-9BD9-4349-9936-7B8612285073}" srcId="{E56C2828-3ABF-49E4-A611-B6D369B2AD36}" destId="{24BC7F10-C751-49D3-8CBE-21836EA79970}" srcOrd="0" destOrd="0" parTransId="{08F7535C-2820-44E8-BBC2-3E2248B4CFE0}" sibTransId="{22113123-01C2-4830-B632-85768DEDF584}"/>
    <dgm:cxn modelId="{9D0354C4-FEF4-4F31-875D-9508E1A7553C}" type="presOf" srcId="{24BC7F10-C751-49D3-8CBE-21836EA79970}" destId="{E26905F4-3ED9-4B50-8797-FFE73023CC19}" srcOrd="0" destOrd="0" presId="urn:microsoft.com/office/officeart/2005/8/layout/hierarchy4"/>
    <dgm:cxn modelId="{51DB2D37-323C-4E7D-986D-F0149A1D0394}" type="presParOf" srcId="{15EBAA40-0875-4CD0-892B-21CB79F598CD}" destId="{685B5413-62EA-4E59-8058-68E051FE45CA}" srcOrd="0" destOrd="0" presId="urn:microsoft.com/office/officeart/2005/8/layout/hierarchy4"/>
    <dgm:cxn modelId="{088F695B-40E9-48C0-B58C-94A09AD4F5F4}" type="presParOf" srcId="{685B5413-62EA-4E59-8058-68E051FE45CA}" destId="{E26905F4-3ED9-4B50-8797-FFE73023CC19}" srcOrd="0" destOrd="0" presId="urn:microsoft.com/office/officeart/2005/8/layout/hierarchy4"/>
    <dgm:cxn modelId="{18139CB1-47FB-4D8C-A67C-BC77E49FEC30}" type="presParOf" srcId="{685B5413-62EA-4E59-8058-68E051FE45CA}" destId="{772143F9-CEF0-4DA4-99FE-A9D9E70B018B}" srcOrd="1" destOrd="0" presId="urn:microsoft.com/office/officeart/2005/8/layout/hierarchy4"/>
    <dgm:cxn modelId="{7EE346BE-7903-4203-839B-435F891F02C5}" type="presParOf" srcId="{685B5413-62EA-4E59-8058-68E051FE45CA}" destId="{F657077C-18FF-42D8-84C3-B65B5DB60CC3}" srcOrd="2" destOrd="0" presId="urn:microsoft.com/office/officeart/2005/8/layout/hierarchy4"/>
    <dgm:cxn modelId="{6BB0DE7E-7010-46BD-9634-5A831EED0AB0}" type="presParOf" srcId="{F657077C-18FF-42D8-84C3-B65B5DB60CC3}" destId="{D8908F1A-E1B0-461D-9B7F-F4DDF42BFCBB}" srcOrd="0" destOrd="0" presId="urn:microsoft.com/office/officeart/2005/8/layout/hierarchy4"/>
    <dgm:cxn modelId="{0876C50D-946A-40E8-8CA4-9A9DC63EA183}" type="presParOf" srcId="{D8908F1A-E1B0-461D-9B7F-F4DDF42BFCBB}" destId="{6E16819A-8BD2-406E-B9A2-0AD4E4D5ECD7}" srcOrd="0" destOrd="0" presId="urn:microsoft.com/office/officeart/2005/8/layout/hierarchy4"/>
    <dgm:cxn modelId="{64BC05EF-0347-4EB3-8959-663142F78322}" type="presParOf" srcId="{D8908F1A-E1B0-461D-9B7F-F4DDF42BFCBB}" destId="{5A864E5E-3A50-4D9C-B2C7-E67FF8DD416A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7DD8F9B-5121-4150-87AB-70E0841AD1C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6A05104-4096-4FAB-B487-E8107F03850C}">
      <dgm:prSet custT="1"/>
      <dgm:spPr/>
      <dgm:t>
        <a:bodyPr/>
        <a:lstStyle/>
        <a:p>
          <a:r>
            <a:rPr lang="en-GB" sz="3200" b="1" i="0" baseline="0" dirty="0">
              <a:latin typeface="+mj-lt"/>
            </a:rPr>
            <a:t>INTERFACE </a:t>
          </a:r>
          <a:r>
            <a:rPr lang="en-GB" sz="3200" b="1" dirty="0">
              <a:latin typeface="+mj-lt"/>
            </a:rPr>
            <a:t>BETWEEN VARIETY DENOMINATIONS AND GIs</a:t>
          </a:r>
          <a:endParaRPr lang="en-US" sz="3200" dirty="0">
            <a:latin typeface="+mj-lt"/>
          </a:endParaRPr>
        </a:p>
      </dgm:t>
    </dgm:pt>
    <dgm:pt modelId="{F5A66580-A024-4C41-915A-D0537D9E028D}" type="parTrans" cxnId="{0BBCA2B8-A914-4DD7-A19B-81365659C5D3}">
      <dgm:prSet/>
      <dgm:spPr/>
      <dgm:t>
        <a:bodyPr/>
        <a:lstStyle/>
        <a:p>
          <a:endParaRPr lang="en-US"/>
        </a:p>
      </dgm:t>
    </dgm:pt>
    <dgm:pt modelId="{86842CCD-F9F0-4E0C-8BA8-403398DF4385}" type="sibTrans" cxnId="{0BBCA2B8-A914-4DD7-A19B-81365659C5D3}">
      <dgm:prSet/>
      <dgm:spPr/>
      <dgm:t>
        <a:bodyPr/>
        <a:lstStyle/>
        <a:p>
          <a:endParaRPr lang="en-US"/>
        </a:p>
      </dgm:t>
    </dgm:pt>
    <dgm:pt modelId="{1F10E6D5-0356-43E1-B49B-A727D251D98B}" type="pres">
      <dgm:prSet presAssocID="{57DD8F9B-5121-4150-87AB-70E0841AD1CD}" presName="linear" presStyleCnt="0">
        <dgm:presLayoutVars>
          <dgm:animLvl val="lvl"/>
          <dgm:resizeHandles val="exact"/>
        </dgm:presLayoutVars>
      </dgm:prSet>
      <dgm:spPr/>
    </dgm:pt>
    <dgm:pt modelId="{6783C218-7141-4D74-A1D5-FB454E89849E}" type="pres">
      <dgm:prSet presAssocID="{E6A05104-4096-4FAB-B487-E8107F03850C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F40B61B0-72ED-447A-A166-E3B7041AA268}" type="presOf" srcId="{57DD8F9B-5121-4150-87AB-70E0841AD1CD}" destId="{1F10E6D5-0356-43E1-B49B-A727D251D98B}" srcOrd="0" destOrd="0" presId="urn:microsoft.com/office/officeart/2005/8/layout/vList2"/>
    <dgm:cxn modelId="{0BBCA2B8-A914-4DD7-A19B-81365659C5D3}" srcId="{57DD8F9B-5121-4150-87AB-70E0841AD1CD}" destId="{E6A05104-4096-4FAB-B487-E8107F03850C}" srcOrd="0" destOrd="0" parTransId="{F5A66580-A024-4C41-915A-D0537D9E028D}" sibTransId="{86842CCD-F9F0-4E0C-8BA8-403398DF4385}"/>
    <dgm:cxn modelId="{27C7C9BC-C054-4509-9E34-9021A01CE453}" type="presOf" srcId="{E6A05104-4096-4FAB-B487-E8107F03850C}" destId="{6783C218-7141-4D74-A1D5-FB454E89849E}" srcOrd="0" destOrd="0" presId="urn:microsoft.com/office/officeart/2005/8/layout/vList2"/>
    <dgm:cxn modelId="{4656145F-31BD-4A9C-B244-27241FAE5554}" type="presParOf" srcId="{1F10E6D5-0356-43E1-B49B-A727D251D98B}" destId="{6783C218-7141-4D74-A1D5-FB454E89849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B752D10-7261-417E-992F-57A2AFD94398}" type="doc">
      <dgm:prSet loTypeId="urn:microsoft.com/office/officeart/2005/8/layout/hList7" loCatId="picture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37985864-2BD9-419D-BD70-AC3D842B1289}">
      <dgm:prSet phldrT="[Text]" custT="1"/>
      <dgm:spPr>
        <a:xfrm>
          <a:off x="11" y="0"/>
          <a:ext cx="3900487" cy="3878560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02B52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rtl="0">
            <a:lnSpc>
              <a:spcPct val="90000"/>
            </a:lnSpc>
            <a:spcAft>
              <a:spcPts val="0"/>
            </a:spcAft>
          </a:pPr>
          <a:endParaRPr lang="en-US" sz="200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  <a:p>
          <a:pPr rtl="0">
            <a:lnSpc>
              <a:spcPct val="90000"/>
            </a:lnSpc>
            <a:spcAft>
              <a:spcPts val="0"/>
            </a:spcAft>
          </a:pPr>
          <a:r>
            <a:rPr lang="en-US" sz="2000" b="1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Geographical Indication</a:t>
          </a:r>
        </a:p>
        <a:p>
          <a:pPr rtl="0">
            <a:lnSpc>
              <a:spcPct val="90000"/>
            </a:lnSpc>
            <a:spcAft>
              <a:spcPts val="0"/>
            </a:spcAft>
          </a:pPr>
          <a:endParaRPr lang="en-US" sz="1800" b="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rtl="0">
            <a:lnSpc>
              <a:spcPct val="90000"/>
            </a:lnSpc>
            <a:spcAft>
              <a:spcPts val="0"/>
            </a:spcAft>
          </a:pPr>
          <a:r>
            <a:rPr lang="en-US" sz="1800" b="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Link between Geographical Area and product</a:t>
          </a:r>
        </a:p>
        <a:p>
          <a:pPr rtl="0">
            <a:lnSpc>
              <a:spcPct val="90000"/>
            </a:lnSpc>
            <a:spcAft>
              <a:spcPts val="0"/>
            </a:spcAft>
          </a:pPr>
          <a:endParaRPr lang="en-GB" sz="1800" b="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rtl="0">
            <a:lnSpc>
              <a:spcPct val="90000"/>
            </a:lnSpc>
            <a:spcAft>
              <a:spcPts val="0"/>
            </a:spcAft>
          </a:pPr>
          <a:r>
            <a:rPr lang="fr-FR" sz="1800" b="0" dirty="0" err="1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Indefinite</a:t>
          </a:r>
          <a:r>
            <a:rPr lang="fr-FR" sz="1800" b="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fr-FR" sz="1800" b="0" dirty="0" err="1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period</a:t>
          </a:r>
          <a:r>
            <a:rPr lang="fr-FR" sz="1800" b="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of protection</a:t>
          </a:r>
        </a:p>
        <a:p>
          <a:pPr rtl="0">
            <a:lnSpc>
              <a:spcPct val="90000"/>
            </a:lnSpc>
            <a:spcAft>
              <a:spcPts val="0"/>
            </a:spcAft>
          </a:pPr>
          <a:endParaRPr lang="en-GB" sz="1800" b="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rtl="0">
            <a:lnSpc>
              <a:spcPct val="90000"/>
            </a:lnSpc>
            <a:spcAft>
              <a:spcPts val="0"/>
            </a:spcAft>
          </a:pPr>
          <a:r>
            <a:rPr lang="fr-FR" sz="1800" b="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IP right on the </a:t>
          </a:r>
          <a:r>
            <a:rPr lang="fr-FR" sz="1800" b="0" dirty="0" err="1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name</a:t>
          </a:r>
          <a:endParaRPr lang="en-US" sz="1800" b="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+mn-ea"/>
            <a:cs typeface="+mn-cs"/>
          </a:endParaRPr>
        </a:p>
      </dgm:t>
    </dgm:pt>
    <dgm:pt modelId="{3C220B67-826D-44AE-B208-3CEE46F99380}" type="parTrans" cxnId="{19D3B7E3-349B-497F-B930-06A84BE7D4E4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E52B6511-4C3F-4515-9705-330C7B275280}" type="sibTrans" cxnId="{19D3B7E3-349B-497F-B930-06A84BE7D4E4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82D4C8B-27B6-4DD6-AF40-BBC4D21EA0AE}">
      <dgm:prSet phldrT="[Text]" custT="1"/>
      <dgm:spPr>
        <a:xfrm>
          <a:off x="4020907" y="0"/>
          <a:ext cx="3900487" cy="3878560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02B52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marL="0" lvl="0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Denomination</a:t>
          </a:r>
        </a:p>
        <a:p>
          <a:pPr marL="0" lvl="0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Generic Designation to identify the variety </a:t>
          </a:r>
        </a:p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rPr>
            <a:t> R</a:t>
          </a:r>
          <a:r>
            <a:rPr lang="en-US" sz="1800" b="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ight/Duty to use the Denomination</a:t>
          </a:r>
        </a:p>
        <a:p>
          <a:pPr marL="0" lvl="0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800" b="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PVR: Limited </a:t>
          </a:r>
          <a:r>
            <a:rPr lang="fr-FR" sz="1800" b="0" dirty="0" err="1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period</a:t>
          </a:r>
          <a:r>
            <a:rPr lang="fr-FR" sz="1800" b="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of protection </a:t>
          </a:r>
          <a:endParaRPr lang="en-GB" sz="1800" b="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800" b="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IP right on the plant </a:t>
          </a:r>
          <a:r>
            <a:rPr lang="fr-FR" sz="1800" b="0" dirty="0" err="1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variety</a:t>
          </a:r>
          <a:r>
            <a:rPr lang="fr-FR" sz="1800" b="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(not the </a:t>
          </a:r>
          <a:r>
            <a:rPr lang="fr-FR" sz="1800" b="0" dirty="0" err="1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Denomination</a:t>
          </a:r>
          <a:r>
            <a:rPr lang="fr-FR" sz="1800" b="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</a:t>
          </a:r>
        </a:p>
      </dgm:t>
    </dgm:pt>
    <dgm:pt modelId="{B2EB369D-E04B-48CE-BCA3-A2A8A846A4C4}" type="parTrans" cxnId="{99647926-1C67-4D1D-A96D-DD9D496E8710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14A1A1FD-705A-485B-9606-C0136D5C1875}" type="sibTrans" cxnId="{99647926-1C67-4D1D-A96D-DD9D496E8710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3AAAEFB-8F8D-40CF-AEC4-F5C14FCD4AB2}" type="pres">
      <dgm:prSet presAssocID="{1B752D10-7261-417E-992F-57A2AFD94398}" presName="Name0" presStyleCnt="0">
        <dgm:presLayoutVars>
          <dgm:dir/>
          <dgm:resizeHandles val="exact"/>
        </dgm:presLayoutVars>
      </dgm:prSet>
      <dgm:spPr/>
    </dgm:pt>
    <dgm:pt modelId="{66DFDD74-81A7-457C-94B7-3040A28FD253}" type="pres">
      <dgm:prSet presAssocID="{1B752D10-7261-417E-992F-57A2AFD94398}" presName="fgShape" presStyleLbl="fgShp" presStyleIdx="0" presStyleCnt="1" custScaleX="21344" custScaleY="34183" custLinFactY="-200000" custLinFactNeighborX="-286" custLinFactNeighborY="-222476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>
        <a:xfrm>
          <a:off x="2882265" y="3168351"/>
          <a:ext cx="2160268" cy="581784"/>
        </a:xfrm>
        <a:prstGeom prst="leftRightArrow">
          <a:avLst/>
        </a:prstGeom>
        <a:solidFill>
          <a:srgbClr val="3FA337"/>
        </a:solidFill>
        <a:ln w="25400" cap="flat" cmpd="sng" algn="ctr">
          <a:solidFill>
            <a:srgbClr val="002B52"/>
          </a:solidFill>
          <a:prstDash val="solid"/>
        </a:ln>
        <a:effectLst/>
      </dgm:spPr>
    </dgm:pt>
    <dgm:pt modelId="{3F17F60C-8D25-4794-93E2-7ABE5A811DA5}" type="pres">
      <dgm:prSet presAssocID="{1B752D10-7261-417E-992F-57A2AFD94398}" presName="linComp" presStyleCnt="0"/>
      <dgm:spPr/>
    </dgm:pt>
    <dgm:pt modelId="{97BBAEC7-CC5D-4012-B8A5-7A8818FA4385}" type="pres">
      <dgm:prSet presAssocID="{37985864-2BD9-419D-BD70-AC3D842B1289}" presName="compNode" presStyleCnt="0"/>
      <dgm:spPr/>
    </dgm:pt>
    <dgm:pt modelId="{E3A764DB-98E0-4DAD-A1C6-BB68874BEDCB}" type="pres">
      <dgm:prSet presAssocID="{37985864-2BD9-419D-BD70-AC3D842B1289}" presName="bkgdShape" presStyleLbl="node1" presStyleIdx="0" presStyleCnt="2" custScaleX="102561" custLinFactNeighborX="-87" custLinFactNeighborY="-724"/>
      <dgm:spPr/>
    </dgm:pt>
    <dgm:pt modelId="{5AF452FC-A3FD-4E0C-8BFA-775CAA732F89}" type="pres">
      <dgm:prSet presAssocID="{37985864-2BD9-419D-BD70-AC3D842B1289}" presName="nodeTx" presStyleLbl="node1" presStyleIdx="0" presStyleCnt="2">
        <dgm:presLayoutVars>
          <dgm:bulletEnabled val="1"/>
        </dgm:presLayoutVars>
      </dgm:prSet>
      <dgm:spPr/>
    </dgm:pt>
    <dgm:pt modelId="{32744D25-233D-4CCE-9FC1-54F956BB5850}" type="pres">
      <dgm:prSet presAssocID="{37985864-2BD9-419D-BD70-AC3D842B1289}" presName="invisiNode" presStyleLbl="node1" presStyleIdx="0" presStyleCnt="2"/>
      <dgm:spPr/>
    </dgm:pt>
    <dgm:pt modelId="{DAE39590-CB81-43B5-8A90-95642902AC9F}" type="pres">
      <dgm:prSet presAssocID="{37985864-2BD9-419D-BD70-AC3D842B1289}" presName="imagNode" presStyleLbl="fgImgPlace1" presStyleIdx="0" presStyleCnt="2"/>
      <dgm:spPr>
        <a:xfrm>
          <a:off x="1307868" y="232713"/>
          <a:ext cx="1291560" cy="1291560"/>
        </a:xfrm>
        <a:prstGeom prst="ellipse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38100" cap="flat" cmpd="sng" algn="ctr">
          <a:solidFill>
            <a:srgbClr val="002B52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E3EF5E64-94B3-451A-A04E-33EEBC101E86}" type="pres">
      <dgm:prSet presAssocID="{E52B6511-4C3F-4515-9705-330C7B275280}" presName="sibTrans" presStyleLbl="sibTrans2D1" presStyleIdx="0" presStyleCnt="0"/>
      <dgm:spPr/>
    </dgm:pt>
    <dgm:pt modelId="{59B50315-52EA-435C-B2F8-BD605A12F78B}" type="pres">
      <dgm:prSet presAssocID="{982D4C8B-27B6-4DD6-AF40-BBC4D21EA0AE}" presName="compNode" presStyleCnt="0"/>
      <dgm:spPr/>
    </dgm:pt>
    <dgm:pt modelId="{2A7F3900-B5C3-4F9B-ADA3-85410AF09D78}" type="pres">
      <dgm:prSet presAssocID="{982D4C8B-27B6-4DD6-AF40-BBC4D21EA0AE}" presName="bkgdShape" presStyleLbl="node1" presStyleIdx="1" presStyleCnt="2"/>
      <dgm:spPr/>
    </dgm:pt>
    <dgm:pt modelId="{910BAA46-D997-4A19-B9F4-F30E3F1C5D42}" type="pres">
      <dgm:prSet presAssocID="{982D4C8B-27B6-4DD6-AF40-BBC4D21EA0AE}" presName="nodeTx" presStyleLbl="node1" presStyleIdx="1" presStyleCnt="2">
        <dgm:presLayoutVars>
          <dgm:bulletEnabled val="1"/>
        </dgm:presLayoutVars>
      </dgm:prSet>
      <dgm:spPr/>
    </dgm:pt>
    <dgm:pt modelId="{8DA0E748-69D3-4F2F-9C5E-156EEAAAE056}" type="pres">
      <dgm:prSet presAssocID="{982D4C8B-27B6-4DD6-AF40-BBC4D21EA0AE}" presName="invisiNode" presStyleLbl="node1" presStyleIdx="1" presStyleCnt="2"/>
      <dgm:spPr/>
    </dgm:pt>
    <dgm:pt modelId="{B83A3A99-A045-42C4-94BA-2AFE700C0FB5}" type="pres">
      <dgm:prSet presAssocID="{982D4C8B-27B6-4DD6-AF40-BBC4D21EA0AE}" presName="imagNode" presStyleLbl="fgImgPlace1" presStyleIdx="1" presStyleCnt="2"/>
      <dgm:spPr>
        <a:xfrm>
          <a:off x="5325370" y="232713"/>
          <a:ext cx="1291560" cy="1291560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38100" cap="flat" cmpd="sng" algn="ctr">
          <a:solidFill>
            <a:srgbClr val="002B52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</dgm:ptLst>
  <dgm:cxnLst>
    <dgm:cxn modelId="{A16CCC0F-8223-48B4-9893-640F9F364F58}" type="presOf" srcId="{37985864-2BD9-419D-BD70-AC3D842B1289}" destId="{E3A764DB-98E0-4DAD-A1C6-BB68874BEDCB}" srcOrd="0" destOrd="0" presId="urn:microsoft.com/office/officeart/2005/8/layout/hList7"/>
    <dgm:cxn modelId="{99647926-1C67-4D1D-A96D-DD9D496E8710}" srcId="{1B752D10-7261-417E-992F-57A2AFD94398}" destId="{982D4C8B-27B6-4DD6-AF40-BBC4D21EA0AE}" srcOrd="1" destOrd="0" parTransId="{B2EB369D-E04B-48CE-BCA3-A2A8A846A4C4}" sibTransId="{14A1A1FD-705A-485B-9606-C0136D5C1875}"/>
    <dgm:cxn modelId="{AAC4ED69-B60F-47FB-BD5B-58CFB574E373}" type="presOf" srcId="{982D4C8B-27B6-4DD6-AF40-BBC4D21EA0AE}" destId="{2A7F3900-B5C3-4F9B-ADA3-85410AF09D78}" srcOrd="0" destOrd="0" presId="urn:microsoft.com/office/officeart/2005/8/layout/hList7"/>
    <dgm:cxn modelId="{AA2C7E9D-9645-4E3B-9AB8-0FBF3571607B}" type="presOf" srcId="{37985864-2BD9-419D-BD70-AC3D842B1289}" destId="{5AF452FC-A3FD-4E0C-8BFA-775CAA732F89}" srcOrd="1" destOrd="0" presId="urn:microsoft.com/office/officeart/2005/8/layout/hList7"/>
    <dgm:cxn modelId="{7F7F54C6-2B43-491A-937D-6F95903A21D9}" type="presOf" srcId="{982D4C8B-27B6-4DD6-AF40-BBC4D21EA0AE}" destId="{910BAA46-D997-4A19-B9F4-F30E3F1C5D42}" srcOrd="1" destOrd="0" presId="urn:microsoft.com/office/officeart/2005/8/layout/hList7"/>
    <dgm:cxn modelId="{F4CDC3D6-0BB5-40B2-BCAD-D324AAC09D96}" type="presOf" srcId="{E52B6511-4C3F-4515-9705-330C7B275280}" destId="{E3EF5E64-94B3-451A-A04E-33EEBC101E86}" srcOrd="0" destOrd="0" presId="urn:microsoft.com/office/officeart/2005/8/layout/hList7"/>
    <dgm:cxn modelId="{19D3B7E3-349B-497F-B930-06A84BE7D4E4}" srcId="{1B752D10-7261-417E-992F-57A2AFD94398}" destId="{37985864-2BD9-419D-BD70-AC3D842B1289}" srcOrd="0" destOrd="0" parTransId="{3C220B67-826D-44AE-B208-3CEE46F99380}" sibTransId="{E52B6511-4C3F-4515-9705-330C7B275280}"/>
    <dgm:cxn modelId="{F1E515F9-7824-487D-A618-21CF3148313E}" type="presOf" srcId="{1B752D10-7261-417E-992F-57A2AFD94398}" destId="{93AAAEFB-8F8D-40CF-AEC4-F5C14FCD4AB2}" srcOrd="0" destOrd="0" presId="urn:microsoft.com/office/officeart/2005/8/layout/hList7"/>
    <dgm:cxn modelId="{C09FD9D1-0136-4D7F-AC2F-45D5E65B4A59}" type="presParOf" srcId="{93AAAEFB-8F8D-40CF-AEC4-F5C14FCD4AB2}" destId="{66DFDD74-81A7-457C-94B7-3040A28FD253}" srcOrd="0" destOrd="0" presId="urn:microsoft.com/office/officeart/2005/8/layout/hList7"/>
    <dgm:cxn modelId="{BD959F70-D6B9-41A5-997E-0408A8DA7BED}" type="presParOf" srcId="{93AAAEFB-8F8D-40CF-AEC4-F5C14FCD4AB2}" destId="{3F17F60C-8D25-4794-93E2-7ABE5A811DA5}" srcOrd="1" destOrd="0" presId="urn:microsoft.com/office/officeart/2005/8/layout/hList7"/>
    <dgm:cxn modelId="{FE2246B6-3307-406B-A285-44990BD5764A}" type="presParOf" srcId="{3F17F60C-8D25-4794-93E2-7ABE5A811DA5}" destId="{97BBAEC7-CC5D-4012-B8A5-7A8818FA4385}" srcOrd="0" destOrd="0" presId="urn:microsoft.com/office/officeart/2005/8/layout/hList7"/>
    <dgm:cxn modelId="{3C893AE0-9918-4047-96F2-1A97DF81A252}" type="presParOf" srcId="{97BBAEC7-CC5D-4012-B8A5-7A8818FA4385}" destId="{E3A764DB-98E0-4DAD-A1C6-BB68874BEDCB}" srcOrd="0" destOrd="0" presId="urn:microsoft.com/office/officeart/2005/8/layout/hList7"/>
    <dgm:cxn modelId="{CF536AC0-0FCF-4838-80F1-39E969507864}" type="presParOf" srcId="{97BBAEC7-CC5D-4012-B8A5-7A8818FA4385}" destId="{5AF452FC-A3FD-4E0C-8BFA-775CAA732F89}" srcOrd="1" destOrd="0" presId="urn:microsoft.com/office/officeart/2005/8/layout/hList7"/>
    <dgm:cxn modelId="{255D78BE-5142-4A78-82D1-1F7A008430BC}" type="presParOf" srcId="{97BBAEC7-CC5D-4012-B8A5-7A8818FA4385}" destId="{32744D25-233D-4CCE-9FC1-54F956BB5850}" srcOrd="2" destOrd="0" presId="urn:microsoft.com/office/officeart/2005/8/layout/hList7"/>
    <dgm:cxn modelId="{6D01E37E-65E7-4A9A-8DB2-318EC0FE7280}" type="presParOf" srcId="{97BBAEC7-CC5D-4012-B8A5-7A8818FA4385}" destId="{DAE39590-CB81-43B5-8A90-95642902AC9F}" srcOrd="3" destOrd="0" presId="urn:microsoft.com/office/officeart/2005/8/layout/hList7"/>
    <dgm:cxn modelId="{F5A469DF-9162-4A49-96D1-0873DF5EB02A}" type="presParOf" srcId="{3F17F60C-8D25-4794-93E2-7ABE5A811DA5}" destId="{E3EF5E64-94B3-451A-A04E-33EEBC101E86}" srcOrd="1" destOrd="0" presId="urn:microsoft.com/office/officeart/2005/8/layout/hList7"/>
    <dgm:cxn modelId="{51FCA9B1-959F-4301-9671-657C9C70A314}" type="presParOf" srcId="{3F17F60C-8D25-4794-93E2-7ABE5A811DA5}" destId="{59B50315-52EA-435C-B2F8-BD605A12F78B}" srcOrd="2" destOrd="0" presId="urn:microsoft.com/office/officeart/2005/8/layout/hList7"/>
    <dgm:cxn modelId="{0EA431D7-8278-42FB-98F1-A63F4069069E}" type="presParOf" srcId="{59B50315-52EA-435C-B2F8-BD605A12F78B}" destId="{2A7F3900-B5C3-4F9B-ADA3-85410AF09D78}" srcOrd="0" destOrd="0" presId="urn:microsoft.com/office/officeart/2005/8/layout/hList7"/>
    <dgm:cxn modelId="{BBE6153F-2EC6-4E4B-B58C-6771273AF44B}" type="presParOf" srcId="{59B50315-52EA-435C-B2F8-BD605A12F78B}" destId="{910BAA46-D997-4A19-B9F4-F30E3F1C5D42}" srcOrd="1" destOrd="0" presId="urn:microsoft.com/office/officeart/2005/8/layout/hList7"/>
    <dgm:cxn modelId="{CC024324-AAF6-45D3-B19B-2722D7953D9F}" type="presParOf" srcId="{59B50315-52EA-435C-B2F8-BD605A12F78B}" destId="{8DA0E748-69D3-4F2F-9C5E-156EEAAAE056}" srcOrd="2" destOrd="0" presId="urn:microsoft.com/office/officeart/2005/8/layout/hList7"/>
    <dgm:cxn modelId="{0145CE32-C82E-4DA7-86BF-971EF3F85D5A}" type="presParOf" srcId="{59B50315-52EA-435C-B2F8-BD605A12F78B}" destId="{B83A3A99-A045-42C4-94BA-2AFE700C0FB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A8A90A3-089B-47D5-A8FB-43B86036EA13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GB"/>
        </a:p>
      </dgm:t>
    </dgm:pt>
    <dgm:pt modelId="{8C1B3F33-CA33-4233-BE64-63571DCA23EB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GB" sz="1800" b="0" u="sng" dirty="0">
              <a:solidFill>
                <a:srgbClr val="002060"/>
              </a:solidFill>
              <a:latin typeface="Verdana Pro" panose="020B0604030504040204" pitchFamily="34" charset="0"/>
            </a:rPr>
            <a:t>Article 63(3)(a) of </a:t>
          </a:r>
          <a:r>
            <a:rPr lang="en-GB" sz="1800" b="0" u="sng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Council Regulation (EC) No 2100/94</a:t>
          </a:r>
          <a:endParaRPr lang="en-GB" sz="1800" b="0" u="sng" dirty="0">
            <a:solidFill>
              <a:srgbClr val="002060"/>
            </a:solidFill>
            <a:latin typeface="Verdana Pro" panose="020B0604030504040204" pitchFamily="34" charset="0"/>
          </a:endParaRPr>
        </a:p>
        <a:p>
          <a:pPr>
            <a:lnSpc>
              <a:spcPct val="100000"/>
            </a:lnSpc>
          </a:pPr>
          <a:r>
            <a:rPr lang="en-GB" sz="1800" b="0" dirty="0">
              <a:solidFill>
                <a:srgbClr val="002060"/>
              </a:solidFill>
              <a:latin typeface="Verdana Pro" panose="020B0604030504040204" pitchFamily="34" charset="0"/>
            </a:rPr>
            <a:t>Prior rights of third parties can constitute an impediment to the registration of a Denomination </a:t>
          </a:r>
        </a:p>
      </dgm:t>
    </dgm:pt>
    <dgm:pt modelId="{4B0323AD-8FAF-4237-B041-28DA005199B4}" type="parTrans" cxnId="{8A2C7A08-F7CE-4165-B7D2-468D447CE41A}">
      <dgm:prSet/>
      <dgm:spPr/>
      <dgm:t>
        <a:bodyPr/>
        <a:lstStyle/>
        <a:p>
          <a:endParaRPr lang="en-GB"/>
        </a:p>
      </dgm:t>
    </dgm:pt>
    <dgm:pt modelId="{EF091CC0-50D2-4A33-A718-F434AED9526D}" type="sibTrans" cxnId="{8A2C7A08-F7CE-4165-B7D2-468D447CE41A}">
      <dgm:prSet/>
      <dgm:spPr/>
      <dgm:t>
        <a:bodyPr/>
        <a:lstStyle/>
        <a:p>
          <a:endParaRPr lang="en-GB"/>
        </a:p>
      </dgm:t>
    </dgm:pt>
    <dgm:pt modelId="{595E5E05-AB83-4B4D-972C-31F96A93C158}">
      <dgm:prSet custT="1"/>
      <dgm:spPr/>
      <dgm:t>
        <a:bodyPr/>
        <a:lstStyle/>
        <a:p>
          <a:r>
            <a:rPr lang="en-GB" sz="1800" b="0" i="1" dirty="0">
              <a:solidFill>
                <a:srgbClr val="002060"/>
              </a:solidFill>
              <a:latin typeface="Verdana Pro" panose="020B0604030504040204" pitchFamily="34" charset="0"/>
            </a:rPr>
            <a:t>Including </a:t>
          </a:r>
          <a:r>
            <a:rPr lang="en-US" sz="1800" b="0" i="1" dirty="0">
              <a:solidFill>
                <a:srgbClr val="002060"/>
              </a:solidFill>
              <a:latin typeface="Verdana Pro" panose="020B0604030504040204" pitchFamily="34" charset="0"/>
            </a:rPr>
            <a:t>Protected Geographical Indication (PGI) and</a:t>
          </a:r>
          <a:r>
            <a:rPr lang="en-GB" sz="1800" b="0" i="1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US" sz="1800" b="0" i="1" dirty="0">
              <a:solidFill>
                <a:srgbClr val="002060"/>
              </a:solidFill>
              <a:latin typeface="Verdana Pro" panose="020B0604030504040204" pitchFamily="34" charset="0"/>
            </a:rPr>
            <a:t>Protected Designation of Origin (</a:t>
          </a:r>
          <a:r>
            <a:rPr lang="en-US" sz="1800" b="0" i="1">
              <a:solidFill>
                <a:srgbClr val="002060"/>
              </a:solidFill>
              <a:latin typeface="Verdana Pro" panose="020B0604030504040204" pitchFamily="34" charset="0"/>
            </a:rPr>
            <a:t>PDO)</a:t>
          </a:r>
          <a:endParaRPr lang="en-GB" sz="1800" b="0" i="1" dirty="0">
            <a:solidFill>
              <a:srgbClr val="002060"/>
            </a:solidFill>
            <a:latin typeface="Verdana Pro" panose="020B0604030504040204" pitchFamily="34" charset="0"/>
          </a:endParaRPr>
        </a:p>
      </dgm:t>
    </dgm:pt>
    <dgm:pt modelId="{BE7417F3-CB8A-48E3-8BA3-E98E50268F0C}" type="parTrans" cxnId="{BC04DEA1-3366-42EA-B955-321BDAE9D34C}">
      <dgm:prSet/>
      <dgm:spPr/>
      <dgm:t>
        <a:bodyPr/>
        <a:lstStyle/>
        <a:p>
          <a:endParaRPr lang="en-GB"/>
        </a:p>
      </dgm:t>
    </dgm:pt>
    <dgm:pt modelId="{0A7D604A-23F0-4B21-B29C-51203179B487}" type="sibTrans" cxnId="{BC04DEA1-3366-42EA-B955-321BDAE9D34C}">
      <dgm:prSet/>
      <dgm:spPr/>
      <dgm:t>
        <a:bodyPr/>
        <a:lstStyle/>
        <a:p>
          <a:endParaRPr lang="en-GB"/>
        </a:p>
      </dgm:t>
    </dgm:pt>
    <dgm:pt modelId="{FC3D7FE1-7381-499E-B971-ACB9B3710935}" type="pres">
      <dgm:prSet presAssocID="{4A8A90A3-089B-47D5-A8FB-43B86036EA13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7946A3C-39BC-4930-B729-8A572C8E7285}" type="pres">
      <dgm:prSet presAssocID="{8C1B3F33-CA33-4233-BE64-63571DCA23EB}" presName="hierRoot1" presStyleCnt="0">
        <dgm:presLayoutVars>
          <dgm:hierBranch val="init"/>
        </dgm:presLayoutVars>
      </dgm:prSet>
      <dgm:spPr/>
    </dgm:pt>
    <dgm:pt modelId="{C46EE57C-F978-4CB3-85D8-7576216C76B5}" type="pres">
      <dgm:prSet presAssocID="{8C1B3F33-CA33-4233-BE64-63571DCA23EB}" presName="rootComposite1" presStyleCnt="0"/>
      <dgm:spPr/>
    </dgm:pt>
    <dgm:pt modelId="{9D0B232A-4A70-45D9-B71E-7CC831FE1B47}" type="pres">
      <dgm:prSet presAssocID="{8C1B3F33-CA33-4233-BE64-63571DCA23EB}" presName="rootText1" presStyleLbl="alignAcc1" presStyleIdx="0" presStyleCnt="0" custScaleX="165023" custScaleY="136709">
        <dgm:presLayoutVars>
          <dgm:chPref val="3"/>
        </dgm:presLayoutVars>
      </dgm:prSet>
      <dgm:spPr/>
    </dgm:pt>
    <dgm:pt modelId="{61170C00-1690-47EE-A95C-5848719D33D0}" type="pres">
      <dgm:prSet presAssocID="{8C1B3F33-CA33-4233-BE64-63571DCA23EB}" presName="topArc1" presStyleLbl="parChTrans1D1" presStyleIdx="0" presStyleCnt="4"/>
      <dgm:spPr/>
    </dgm:pt>
    <dgm:pt modelId="{3FC2C056-3232-4A42-92B0-D4FADCC4E017}" type="pres">
      <dgm:prSet presAssocID="{8C1B3F33-CA33-4233-BE64-63571DCA23EB}" presName="bottomArc1" presStyleLbl="parChTrans1D1" presStyleIdx="1" presStyleCnt="4"/>
      <dgm:spPr/>
    </dgm:pt>
    <dgm:pt modelId="{27379526-4594-4DFF-BFDB-3A0FFC78F43A}" type="pres">
      <dgm:prSet presAssocID="{8C1B3F33-CA33-4233-BE64-63571DCA23EB}" presName="topConnNode1" presStyleLbl="node1" presStyleIdx="0" presStyleCnt="0"/>
      <dgm:spPr/>
    </dgm:pt>
    <dgm:pt modelId="{3385E0AE-19D3-439B-9C89-2011561D1AFA}" type="pres">
      <dgm:prSet presAssocID="{8C1B3F33-CA33-4233-BE64-63571DCA23EB}" presName="hierChild2" presStyleCnt="0"/>
      <dgm:spPr/>
    </dgm:pt>
    <dgm:pt modelId="{F6A49413-9B2F-4FA6-B6A7-DEF4965DB3DE}" type="pres">
      <dgm:prSet presAssocID="{BE7417F3-CB8A-48E3-8BA3-E98E50268F0C}" presName="Name28" presStyleLbl="parChTrans1D2" presStyleIdx="0" presStyleCnt="1"/>
      <dgm:spPr/>
    </dgm:pt>
    <dgm:pt modelId="{8D2322D8-6F39-4271-AE19-DEFBFB607695}" type="pres">
      <dgm:prSet presAssocID="{595E5E05-AB83-4B4D-972C-31F96A93C158}" presName="hierRoot2" presStyleCnt="0">
        <dgm:presLayoutVars>
          <dgm:hierBranch val="init"/>
        </dgm:presLayoutVars>
      </dgm:prSet>
      <dgm:spPr/>
    </dgm:pt>
    <dgm:pt modelId="{579431BB-90D9-4AD2-BE8F-BCA7E535630C}" type="pres">
      <dgm:prSet presAssocID="{595E5E05-AB83-4B4D-972C-31F96A93C158}" presName="rootComposite2" presStyleCnt="0"/>
      <dgm:spPr/>
    </dgm:pt>
    <dgm:pt modelId="{0D17C5F7-937F-4A71-B0AA-A46390661375}" type="pres">
      <dgm:prSet presAssocID="{595E5E05-AB83-4B4D-972C-31F96A93C158}" presName="rootText2" presStyleLbl="alignAcc1" presStyleIdx="0" presStyleCnt="0" custScaleX="118308">
        <dgm:presLayoutVars>
          <dgm:chPref val="3"/>
        </dgm:presLayoutVars>
      </dgm:prSet>
      <dgm:spPr/>
    </dgm:pt>
    <dgm:pt modelId="{791E0A6D-D178-4E31-99B5-F2825760F800}" type="pres">
      <dgm:prSet presAssocID="{595E5E05-AB83-4B4D-972C-31F96A93C158}" presName="topArc2" presStyleLbl="parChTrans1D1" presStyleIdx="2" presStyleCnt="4"/>
      <dgm:spPr/>
    </dgm:pt>
    <dgm:pt modelId="{4E417020-A00D-49AB-80E2-4ABD8A4ED682}" type="pres">
      <dgm:prSet presAssocID="{595E5E05-AB83-4B4D-972C-31F96A93C158}" presName="bottomArc2" presStyleLbl="parChTrans1D1" presStyleIdx="3" presStyleCnt="4"/>
      <dgm:spPr/>
    </dgm:pt>
    <dgm:pt modelId="{8EC5DCC8-DC1F-4F1A-A944-623B73B0207B}" type="pres">
      <dgm:prSet presAssocID="{595E5E05-AB83-4B4D-972C-31F96A93C158}" presName="topConnNode2" presStyleLbl="node2" presStyleIdx="0" presStyleCnt="0"/>
      <dgm:spPr/>
    </dgm:pt>
    <dgm:pt modelId="{ED65352C-5828-4C1C-B4EF-69FF1EDF9810}" type="pres">
      <dgm:prSet presAssocID="{595E5E05-AB83-4B4D-972C-31F96A93C158}" presName="hierChild4" presStyleCnt="0"/>
      <dgm:spPr/>
    </dgm:pt>
    <dgm:pt modelId="{DEE61C9C-9C91-4565-9DE2-0DC8F7430761}" type="pres">
      <dgm:prSet presAssocID="{595E5E05-AB83-4B4D-972C-31F96A93C158}" presName="hierChild5" presStyleCnt="0"/>
      <dgm:spPr/>
    </dgm:pt>
    <dgm:pt modelId="{955E80DC-1D5D-4D77-A3CB-3E1DBA0A03F6}" type="pres">
      <dgm:prSet presAssocID="{8C1B3F33-CA33-4233-BE64-63571DCA23EB}" presName="hierChild3" presStyleCnt="0"/>
      <dgm:spPr/>
    </dgm:pt>
  </dgm:ptLst>
  <dgm:cxnLst>
    <dgm:cxn modelId="{8A2C7A08-F7CE-4165-B7D2-468D447CE41A}" srcId="{4A8A90A3-089B-47D5-A8FB-43B86036EA13}" destId="{8C1B3F33-CA33-4233-BE64-63571DCA23EB}" srcOrd="0" destOrd="0" parTransId="{4B0323AD-8FAF-4237-B041-28DA005199B4}" sibTransId="{EF091CC0-50D2-4A33-A718-F434AED9526D}"/>
    <dgm:cxn modelId="{AA907B33-687F-4E16-BF2D-3ADEF69C09C9}" type="presOf" srcId="{8C1B3F33-CA33-4233-BE64-63571DCA23EB}" destId="{27379526-4594-4DFF-BFDB-3A0FFC78F43A}" srcOrd="1" destOrd="0" presId="urn:microsoft.com/office/officeart/2008/layout/HalfCircleOrganizationChart"/>
    <dgm:cxn modelId="{849CD160-4BF7-40CF-819A-F1155D179316}" type="presOf" srcId="{8C1B3F33-CA33-4233-BE64-63571DCA23EB}" destId="{9D0B232A-4A70-45D9-B71E-7CC831FE1B47}" srcOrd="0" destOrd="0" presId="urn:microsoft.com/office/officeart/2008/layout/HalfCircleOrganizationChart"/>
    <dgm:cxn modelId="{D9111657-AA71-40A6-A5BC-3A9BA3916467}" type="presOf" srcId="{595E5E05-AB83-4B4D-972C-31F96A93C158}" destId="{8EC5DCC8-DC1F-4F1A-A944-623B73B0207B}" srcOrd="1" destOrd="0" presId="urn:microsoft.com/office/officeart/2008/layout/HalfCircleOrganizationChart"/>
    <dgm:cxn modelId="{D5292A92-B4C6-4B73-9D52-05F4D163FDD2}" type="presOf" srcId="{4A8A90A3-089B-47D5-A8FB-43B86036EA13}" destId="{FC3D7FE1-7381-499E-B971-ACB9B3710935}" srcOrd="0" destOrd="0" presId="urn:microsoft.com/office/officeart/2008/layout/HalfCircleOrganizationChart"/>
    <dgm:cxn modelId="{857E8592-0946-48BF-B823-25F73C735AE4}" type="presOf" srcId="{BE7417F3-CB8A-48E3-8BA3-E98E50268F0C}" destId="{F6A49413-9B2F-4FA6-B6A7-DEF4965DB3DE}" srcOrd="0" destOrd="0" presId="urn:microsoft.com/office/officeart/2008/layout/HalfCircleOrganizationChart"/>
    <dgm:cxn modelId="{BC04DEA1-3366-42EA-B955-321BDAE9D34C}" srcId="{8C1B3F33-CA33-4233-BE64-63571DCA23EB}" destId="{595E5E05-AB83-4B4D-972C-31F96A93C158}" srcOrd="0" destOrd="0" parTransId="{BE7417F3-CB8A-48E3-8BA3-E98E50268F0C}" sibTransId="{0A7D604A-23F0-4B21-B29C-51203179B487}"/>
    <dgm:cxn modelId="{CADED1B1-1B76-4D12-9735-82FC4C609501}" type="presOf" srcId="{595E5E05-AB83-4B4D-972C-31F96A93C158}" destId="{0D17C5F7-937F-4A71-B0AA-A46390661375}" srcOrd="0" destOrd="0" presId="urn:microsoft.com/office/officeart/2008/layout/HalfCircleOrganizationChart"/>
    <dgm:cxn modelId="{056380A5-98C6-44DF-A3B5-8AB9C165EFF4}" type="presParOf" srcId="{FC3D7FE1-7381-499E-B971-ACB9B3710935}" destId="{57946A3C-39BC-4930-B729-8A572C8E7285}" srcOrd="0" destOrd="0" presId="urn:microsoft.com/office/officeart/2008/layout/HalfCircleOrganizationChart"/>
    <dgm:cxn modelId="{0D40AEA3-B646-4899-95DF-9C4196E28AF4}" type="presParOf" srcId="{57946A3C-39BC-4930-B729-8A572C8E7285}" destId="{C46EE57C-F978-4CB3-85D8-7576216C76B5}" srcOrd="0" destOrd="0" presId="urn:microsoft.com/office/officeart/2008/layout/HalfCircleOrganizationChart"/>
    <dgm:cxn modelId="{80D70DF8-5F4B-4074-AF0E-ED9E55FCEA8B}" type="presParOf" srcId="{C46EE57C-F978-4CB3-85D8-7576216C76B5}" destId="{9D0B232A-4A70-45D9-B71E-7CC831FE1B47}" srcOrd="0" destOrd="0" presId="urn:microsoft.com/office/officeart/2008/layout/HalfCircleOrganizationChart"/>
    <dgm:cxn modelId="{E94EE0E1-1AE7-409B-A6C7-574E797499C4}" type="presParOf" srcId="{C46EE57C-F978-4CB3-85D8-7576216C76B5}" destId="{61170C00-1690-47EE-A95C-5848719D33D0}" srcOrd="1" destOrd="0" presId="urn:microsoft.com/office/officeart/2008/layout/HalfCircleOrganizationChart"/>
    <dgm:cxn modelId="{79C31A0F-1086-40ED-9F50-4348D3D51149}" type="presParOf" srcId="{C46EE57C-F978-4CB3-85D8-7576216C76B5}" destId="{3FC2C056-3232-4A42-92B0-D4FADCC4E017}" srcOrd="2" destOrd="0" presId="urn:microsoft.com/office/officeart/2008/layout/HalfCircleOrganizationChart"/>
    <dgm:cxn modelId="{F59EAB1A-3D37-4644-A04F-DD9398B7B9E1}" type="presParOf" srcId="{C46EE57C-F978-4CB3-85D8-7576216C76B5}" destId="{27379526-4594-4DFF-BFDB-3A0FFC78F43A}" srcOrd="3" destOrd="0" presId="urn:microsoft.com/office/officeart/2008/layout/HalfCircleOrganizationChart"/>
    <dgm:cxn modelId="{B49058D4-8D02-4E8F-A4B2-F7743D2067A6}" type="presParOf" srcId="{57946A3C-39BC-4930-B729-8A572C8E7285}" destId="{3385E0AE-19D3-439B-9C89-2011561D1AFA}" srcOrd="1" destOrd="0" presId="urn:microsoft.com/office/officeart/2008/layout/HalfCircleOrganizationChart"/>
    <dgm:cxn modelId="{74E62A67-93B6-4B8A-9D42-ECF50B2BCD6E}" type="presParOf" srcId="{3385E0AE-19D3-439B-9C89-2011561D1AFA}" destId="{F6A49413-9B2F-4FA6-B6A7-DEF4965DB3DE}" srcOrd="0" destOrd="0" presId="urn:microsoft.com/office/officeart/2008/layout/HalfCircleOrganizationChart"/>
    <dgm:cxn modelId="{731B4101-167F-4DC7-9841-0E1856B067FD}" type="presParOf" srcId="{3385E0AE-19D3-439B-9C89-2011561D1AFA}" destId="{8D2322D8-6F39-4271-AE19-DEFBFB607695}" srcOrd="1" destOrd="0" presId="urn:microsoft.com/office/officeart/2008/layout/HalfCircleOrganizationChart"/>
    <dgm:cxn modelId="{E0B59960-6639-4902-AF15-89CB01ADCBB6}" type="presParOf" srcId="{8D2322D8-6F39-4271-AE19-DEFBFB607695}" destId="{579431BB-90D9-4AD2-BE8F-BCA7E535630C}" srcOrd="0" destOrd="0" presId="urn:microsoft.com/office/officeart/2008/layout/HalfCircleOrganizationChart"/>
    <dgm:cxn modelId="{DBAB174B-FFFC-44DE-BC94-7A9DB561E40A}" type="presParOf" srcId="{579431BB-90D9-4AD2-BE8F-BCA7E535630C}" destId="{0D17C5F7-937F-4A71-B0AA-A46390661375}" srcOrd="0" destOrd="0" presId="urn:microsoft.com/office/officeart/2008/layout/HalfCircleOrganizationChart"/>
    <dgm:cxn modelId="{9FB181D0-C866-462F-9E2D-50A01DAB32C0}" type="presParOf" srcId="{579431BB-90D9-4AD2-BE8F-BCA7E535630C}" destId="{791E0A6D-D178-4E31-99B5-F2825760F800}" srcOrd="1" destOrd="0" presId="urn:microsoft.com/office/officeart/2008/layout/HalfCircleOrganizationChart"/>
    <dgm:cxn modelId="{1B2E7B9A-CD45-429F-A1A9-993B7FEE8D03}" type="presParOf" srcId="{579431BB-90D9-4AD2-BE8F-BCA7E535630C}" destId="{4E417020-A00D-49AB-80E2-4ABD8A4ED682}" srcOrd="2" destOrd="0" presId="urn:microsoft.com/office/officeart/2008/layout/HalfCircleOrganizationChart"/>
    <dgm:cxn modelId="{A8E0DD49-92AA-4C0C-9DE7-094CDA0FDFBA}" type="presParOf" srcId="{579431BB-90D9-4AD2-BE8F-BCA7E535630C}" destId="{8EC5DCC8-DC1F-4F1A-A944-623B73B0207B}" srcOrd="3" destOrd="0" presId="urn:microsoft.com/office/officeart/2008/layout/HalfCircleOrganizationChart"/>
    <dgm:cxn modelId="{309E1955-ABE9-468F-9A9F-C96D74DD0D69}" type="presParOf" srcId="{8D2322D8-6F39-4271-AE19-DEFBFB607695}" destId="{ED65352C-5828-4C1C-B4EF-69FF1EDF9810}" srcOrd="1" destOrd="0" presId="urn:microsoft.com/office/officeart/2008/layout/HalfCircleOrganizationChart"/>
    <dgm:cxn modelId="{B781A5A1-11A5-400C-A1E7-1F5275223F13}" type="presParOf" srcId="{8D2322D8-6F39-4271-AE19-DEFBFB607695}" destId="{DEE61C9C-9C91-4565-9DE2-0DC8F7430761}" srcOrd="2" destOrd="0" presId="urn:microsoft.com/office/officeart/2008/layout/HalfCircleOrganizationChart"/>
    <dgm:cxn modelId="{7FFE8E39-0579-4C38-8448-57F01047504A}" type="presParOf" srcId="{57946A3C-39BC-4930-B729-8A572C8E7285}" destId="{955E80DC-1D5D-4D77-A3CB-3E1DBA0A03F6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A07BDF5-BEA6-4B65-8A26-00CDDC974D6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B6FEBB5-9A3D-4FFA-ADE4-04FA3F4E5B6B}">
      <dgm:prSet/>
      <dgm:spPr/>
      <dgm:t>
        <a:bodyPr/>
        <a:lstStyle/>
        <a:p>
          <a:r>
            <a:rPr lang="en-GB" b="0" dirty="0">
              <a:solidFill>
                <a:schemeClr val="bg1"/>
              </a:solidFill>
              <a:latin typeface="+mj-lt"/>
            </a:rPr>
            <a:t>GIs shall be protected against: </a:t>
          </a:r>
          <a:endParaRPr lang="en-US" b="0" dirty="0">
            <a:solidFill>
              <a:schemeClr val="bg1"/>
            </a:solidFill>
            <a:latin typeface="+mj-lt"/>
          </a:endParaRPr>
        </a:p>
      </dgm:t>
    </dgm:pt>
    <dgm:pt modelId="{3FEBD798-2206-43CE-857F-10E727A99887}" type="parTrans" cxnId="{CA3E7784-8F61-4A0D-97FB-1EAD9C904BA4}">
      <dgm:prSet/>
      <dgm:spPr/>
      <dgm:t>
        <a:bodyPr/>
        <a:lstStyle/>
        <a:p>
          <a:endParaRPr lang="en-US"/>
        </a:p>
      </dgm:t>
    </dgm:pt>
    <dgm:pt modelId="{E1ECA062-1A72-48E3-B309-1E030636A2DA}" type="sibTrans" cxnId="{CA3E7784-8F61-4A0D-97FB-1EAD9C904BA4}">
      <dgm:prSet/>
      <dgm:spPr/>
      <dgm:t>
        <a:bodyPr/>
        <a:lstStyle/>
        <a:p>
          <a:endParaRPr lang="en-US"/>
        </a:p>
      </dgm:t>
    </dgm:pt>
    <dgm:pt modelId="{5ECC20CD-32F1-45D9-9204-01E583D7F290}">
      <dgm:prSet/>
      <dgm:spPr/>
      <dgm:t>
        <a:bodyPr/>
        <a:lstStyle/>
        <a:p>
          <a:pPr algn="l"/>
          <a:r>
            <a:rPr lang="en-GB" dirty="0">
              <a:solidFill>
                <a:srgbClr val="002060"/>
              </a:solidFill>
              <a:latin typeface="+mj-lt"/>
            </a:rPr>
            <a:t>any </a:t>
          </a:r>
          <a:r>
            <a:rPr lang="en-GB" u="sng" dirty="0">
              <a:solidFill>
                <a:srgbClr val="002060"/>
              </a:solidFill>
              <a:latin typeface="+mj-lt"/>
            </a:rPr>
            <a:t>misuse, imitation or evocation</a:t>
          </a:r>
          <a:endParaRPr lang="en-US" dirty="0">
            <a:solidFill>
              <a:srgbClr val="002060"/>
            </a:solidFill>
            <a:latin typeface="+mj-lt"/>
          </a:endParaRPr>
        </a:p>
      </dgm:t>
    </dgm:pt>
    <dgm:pt modelId="{0F08BD65-8DBF-4271-A8C8-14B536D73256}" type="parTrans" cxnId="{5F557CA7-7B4E-4417-A5FF-E2C0D7E10D77}">
      <dgm:prSet/>
      <dgm:spPr/>
      <dgm:t>
        <a:bodyPr/>
        <a:lstStyle/>
        <a:p>
          <a:endParaRPr lang="en-US"/>
        </a:p>
      </dgm:t>
    </dgm:pt>
    <dgm:pt modelId="{881E1D98-A696-4A78-BBB2-1D293218BDC4}" type="sibTrans" cxnId="{5F557CA7-7B4E-4417-A5FF-E2C0D7E10D77}">
      <dgm:prSet/>
      <dgm:spPr/>
      <dgm:t>
        <a:bodyPr/>
        <a:lstStyle/>
        <a:p>
          <a:endParaRPr lang="en-US"/>
        </a:p>
      </dgm:t>
    </dgm:pt>
    <dgm:pt modelId="{A0B6C276-20DC-4969-AF32-C677996E836C}">
      <dgm:prSet/>
      <dgm:spPr/>
      <dgm:t>
        <a:bodyPr/>
        <a:lstStyle/>
        <a:p>
          <a:pPr algn="l"/>
          <a:r>
            <a:rPr lang="en-GB" dirty="0">
              <a:solidFill>
                <a:srgbClr val="002060"/>
              </a:solidFill>
              <a:latin typeface="+mj-lt"/>
            </a:rPr>
            <a:t>any </a:t>
          </a:r>
          <a:r>
            <a:rPr lang="en-GB" u="sng" dirty="0">
              <a:solidFill>
                <a:srgbClr val="002060"/>
              </a:solidFill>
              <a:latin typeface="+mj-lt"/>
            </a:rPr>
            <a:t>false or misleading indication</a:t>
          </a:r>
          <a:r>
            <a:rPr lang="en-GB" dirty="0">
              <a:solidFill>
                <a:srgbClr val="002060"/>
              </a:solidFill>
              <a:latin typeface="+mj-lt"/>
            </a:rPr>
            <a:t> as to the provenance, origin, nature, product’s essential qualities</a:t>
          </a:r>
          <a:endParaRPr lang="en-US" dirty="0">
            <a:solidFill>
              <a:srgbClr val="002060"/>
            </a:solidFill>
            <a:latin typeface="+mj-lt"/>
          </a:endParaRPr>
        </a:p>
      </dgm:t>
    </dgm:pt>
    <dgm:pt modelId="{823130F9-FA2C-47BB-B657-E84EC11775FF}" type="parTrans" cxnId="{ABC4309C-79A9-43D8-853A-FEF1164BB02C}">
      <dgm:prSet/>
      <dgm:spPr/>
      <dgm:t>
        <a:bodyPr/>
        <a:lstStyle/>
        <a:p>
          <a:endParaRPr lang="en-US"/>
        </a:p>
      </dgm:t>
    </dgm:pt>
    <dgm:pt modelId="{C1F451A5-9C16-4E49-B2FE-DF0344B1197C}" type="sibTrans" cxnId="{ABC4309C-79A9-43D8-853A-FEF1164BB02C}">
      <dgm:prSet/>
      <dgm:spPr/>
      <dgm:t>
        <a:bodyPr/>
        <a:lstStyle/>
        <a:p>
          <a:endParaRPr lang="en-US"/>
        </a:p>
      </dgm:t>
    </dgm:pt>
    <dgm:pt modelId="{85D996E2-DCE1-48A5-ABE5-7752D44210A9}">
      <dgm:prSet/>
      <dgm:spPr/>
      <dgm:t>
        <a:bodyPr/>
        <a:lstStyle/>
        <a:p>
          <a:pPr algn="l"/>
          <a:r>
            <a:rPr lang="en-US" u="sng" dirty="0">
              <a:solidFill>
                <a:srgbClr val="002060"/>
              </a:solidFill>
              <a:latin typeface="+mj-lt"/>
            </a:rPr>
            <a:t>any other practice liable to mislead</a:t>
          </a:r>
          <a:r>
            <a:rPr lang="en-US" dirty="0">
              <a:solidFill>
                <a:srgbClr val="002060"/>
              </a:solidFill>
              <a:latin typeface="+mj-lt"/>
            </a:rPr>
            <a:t> the consumer as to the true origin of the product</a:t>
          </a:r>
        </a:p>
      </dgm:t>
    </dgm:pt>
    <dgm:pt modelId="{7DED6138-3E3D-4B32-AB74-0F21B9897506}" type="parTrans" cxnId="{86831722-3BFF-4D84-9019-0C37A46C1AE1}">
      <dgm:prSet/>
      <dgm:spPr/>
      <dgm:t>
        <a:bodyPr/>
        <a:lstStyle/>
        <a:p>
          <a:endParaRPr lang="en-US"/>
        </a:p>
      </dgm:t>
    </dgm:pt>
    <dgm:pt modelId="{57B8B814-78E2-4032-ABD6-4E9864D3EC63}" type="sibTrans" cxnId="{86831722-3BFF-4D84-9019-0C37A46C1AE1}">
      <dgm:prSet/>
      <dgm:spPr/>
      <dgm:t>
        <a:bodyPr/>
        <a:lstStyle/>
        <a:p>
          <a:endParaRPr lang="en-US"/>
        </a:p>
      </dgm:t>
    </dgm:pt>
    <dgm:pt modelId="{B28F1B66-043D-4383-B24B-B2B535CE94A0}">
      <dgm:prSet/>
      <dgm:spPr/>
      <dgm:t>
        <a:bodyPr/>
        <a:lstStyle/>
        <a:p>
          <a:pPr algn="just"/>
          <a:r>
            <a:rPr lang="en-GB" u="sng" dirty="0">
              <a:solidFill>
                <a:srgbClr val="002060"/>
              </a:solidFill>
              <a:latin typeface="+mj-lt"/>
            </a:rPr>
            <a:t>any direct or indirect commercial use</a:t>
          </a:r>
          <a:r>
            <a:rPr lang="en-GB" dirty="0">
              <a:solidFill>
                <a:srgbClr val="002060"/>
              </a:solidFill>
              <a:latin typeface="+mj-lt"/>
            </a:rPr>
            <a:t> of a GI for comparable products or </a:t>
          </a:r>
          <a:r>
            <a:rPr lang="en-GB" u="sng" dirty="0">
              <a:solidFill>
                <a:srgbClr val="002060"/>
              </a:solidFill>
              <a:latin typeface="+mj-lt"/>
            </a:rPr>
            <a:t>use exploiting the GI reputation</a:t>
          </a:r>
          <a:r>
            <a:rPr lang="en-GB" dirty="0">
              <a:solidFill>
                <a:srgbClr val="002060"/>
              </a:solidFill>
              <a:latin typeface="+mj-lt"/>
            </a:rPr>
            <a:t> (for any product)</a:t>
          </a:r>
          <a:endParaRPr lang="en-US" dirty="0">
            <a:solidFill>
              <a:srgbClr val="002060"/>
            </a:solidFill>
            <a:latin typeface="+mj-lt"/>
          </a:endParaRPr>
        </a:p>
      </dgm:t>
    </dgm:pt>
    <dgm:pt modelId="{4685112A-5977-459A-897B-4D2BE410F33A}" type="parTrans" cxnId="{5D8E3C54-45E7-4326-86A5-3A2A0356BEA3}">
      <dgm:prSet/>
      <dgm:spPr/>
      <dgm:t>
        <a:bodyPr/>
        <a:lstStyle/>
        <a:p>
          <a:endParaRPr lang="en-US"/>
        </a:p>
      </dgm:t>
    </dgm:pt>
    <dgm:pt modelId="{AFAFB86D-29D6-4154-BD25-7FFF859F52A5}" type="sibTrans" cxnId="{5D8E3C54-45E7-4326-86A5-3A2A0356BEA3}">
      <dgm:prSet/>
      <dgm:spPr/>
      <dgm:t>
        <a:bodyPr/>
        <a:lstStyle/>
        <a:p>
          <a:endParaRPr lang="en-US"/>
        </a:p>
      </dgm:t>
    </dgm:pt>
    <dgm:pt modelId="{8B036BB5-8462-420B-9AD5-F64B6B0E3963}" type="pres">
      <dgm:prSet presAssocID="{CA07BDF5-BEA6-4B65-8A26-00CDDC974D61}" presName="Name0" presStyleCnt="0">
        <dgm:presLayoutVars>
          <dgm:dir/>
          <dgm:animLvl val="lvl"/>
          <dgm:resizeHandles val="exact"/>
        </dgm:presLayoutVars>
      </dgm:prSet>
      <dgm:spPr/>
    </dgm:pt>
    <dgm:pt modelId="{B6682900-17D8-4CD5-9357-403071E03F2E}" type="pres">
      <dgm:prSet presAssocID="{EB6FEBB5-9A3D-4FFA-ADE4-04FA3F4E5B6B}" presName="composite" presStyleCnt="0"/>
      <dgm:spPr/>
    </dgm:pt>
    <dgm:pt modelId="{7FCFBA8A-DB18-4E46-B50B-D3ED581F4BCA}" type="pres">
      <dgm:prSet presAssocID="{EB6FEBB5-9A3D-4FFA-ADE4-04FA3F4E5B6B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22381B5D-D682-4F2D-A83C-68168223780E}" type="pres">
      <dgm:prSet presAssocID="{EB6FEBB5-9A3D-4FFA-ADE4-04FA3F4E5B6B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D77E4819-1BB6-4C12-B2DC-DCC07532FCC6}" type="presOf" srcId="{EB6FEBB5-9A3D-4FFA-ADE4-04FA3F4E5B6B}" destId="{7FCFBA8A-DB18-4E46-B50B-D3ED581F4BCA}" srcOrd="0" destOrd="0" presId="urn:microsoft.com/office/officeart/2005/8/layout/hList1"/>
    <dgm:cxn modelId="{86831722-3BFF-4D84-9019-0C37A46C1AE1}" srcId="{EB6FEBB5-9A3D-4FFA-ADE4-04FA3F4E5B6B}" destId="{85D996E2-DCE1-48A5-ABE5-7752D44210A9}" srcOrd="3" destOrd="0" parTransId="{7DED6138-3E3D-4B32-AB74-0F21B9897506}" sibTransId="{57B8B814-78E2-4032-ABD6-4E9864D3EC63}"/>
    <dgm:cxn modelId="{C24A5427-35DC-40A6-909A-C6FD208C31F0}" type="presOf" srcId="{85D996E2-DCE1-48A5-ABE5-7752D44210A9}" destId="{22381B5D-D682-4F2D-A83C-68168223780E}" srcOrd="0" destOrd="3" presId="urn:microsoft.com/office/officeart/2005/8/layout/hList1"/>
    <dgm:cxn modelId="{ED1AE23F-5986-4A2D-BD9E-FB6684F43F87}" type="presOf" srcId="{A0B6C276-20DC-4969-AF32-C677996E836C}" destId="{22381B5D-D682-4F2D-A83C-68168223780E}" srcOrd="0" destOrd="2" presId="urn:microsoft.com/office/officeart/2005/8/layout/hList1"/>
    <dgm:cxn modelId="{5D8E3C54-45E7-4326-86A5-3A2A0356BEA3}" srcId="{EB6FEBB5-9A3D-4FFA-ADE4-04FA3F4E5B6B}" destId="{B28F1B66-043D-4383-B24B-B2B535CE94A0}" srcOrd="0" destOrd="0" parTransId="{4685112A-5977-459A-897B-4D2BE410F33A}" sibTransId="{AFAFB86D-29D6-4154-BD25-7FFF859F52A5}"/>
    <dgm:cxn modelId="{705FDB76-FB57-4287-AD03-05A9D8FB408E}" type="presOf" srcId="{CA07BDF5-BEA6-4B65-8A26-00CDDC974D61}" destId="{8B036BB5-8462-420B-9AD5-F64B6B0E3963}" srcOrd="0" destOrd="0" presId="urn:microsoft.com/office/officeart/2005/8/layout/hList1"/>
    <dgm:cxn modelId="{CA3E7784-8F61-4A0D-97FB-1EAD9C904BA4}" srcId="{CA07BDF5-BEA6-4B65-8A26-00CDDC974D61}" destId="{EB6FEBB5-9A3D-4FFA-ADE4-04FA3F4E5B6B}" srcOrd="0" destOrd="0" parTransId="{3FEBD798-2206-43CE-857F-10E727A99887}" sibTransId="{E1ECA062-1A72-48E3-B309-1E030636A2DA}"/>
    <dgm:cxn modelId="{233AE198-74A9-43FB-BE1B-0A2FF41E9CBE}" type="presOf" srcId="{B28F1B66-043D-4383-B24B-B2B535CE94A0}" destId="{22381B5D-D682-4F2D-A83C-68168223780E}" srcOrd="0" destOrd="0" presId="urn:microsoft.com/office/officeart/2005/8/layout/hList1"/>
    <dgm:cxn modelId="{ABC4309C-79A9-43D8-853A-FEF1164BB02C}" srcId="{EB6FEBB5-9A3D-4FFA-ADE4-04FA3F4E5B6B}" destId="{A0B6C276-20DC-4969-AF32-C677996E836C}" srcOrd="2" destOrd="0" parTransId="{823130F9-FA2C-47BB-B657-E84EC11775FF}" sibTransId="{C1F451A5-9C16-4E49-B2FE-DF0344B1197C}"/>
    <dgm:cxn modelId="{5F557CA7-7B4E-4417-A5FF-E2C0D7E10D77}" srcId="{EB6FEBB5-9A3D-4FFA-ADE4-04FA3F4E5B6B}" destId="{5ECC20CD-32F1-45D9-9204-01E583D7F290}" srcOrd="1" destOrd="0" parTransId="{0F08BD65-8DBF-4271-A8C8-14B536D73256}" sibTransId="{881E1D98-A696-4A78-BBB2-1D293218BDC4}"/>
    <dgm:cxn modelId="{597E88F7-0B69-452F-A8B2-FB752D8A8A45}" type="presOf" srcId="{5ECC20CD-32F1-45D9-9204-01E583D7F290}" destId="{22381B5D-D682-4F2D-A83C-68168223780E}" srcOrd="0" destOrd="1" presId="urn:microsoft.com/office/officeart/2005/8/layout/hList1"/>
    <dgm:cxn modelId="{7FCE07E2-BA79-4CE1-B1EA-F15F0DC4C28F}" type="presParOf" srcId="{8B036BB5-8462-420B-9AD5-F64B6B0E3963}" destId="{B6682900-17D8-4CD5-9357-403071E03F2E}" srcOrd="0" destOrd="0" presId="urn:microsoft.com/office/officeart/2005/8/layout/hList1"/>
    <dgm:cxn modelId="{7E57C788-BE70-4C5B-B2C9-B51D2B187261}" type="presParOf" srcId="{B6682900-17D8-4CD5-9357-403071E03F2E}" destId="{7FCFBA8A-DB18-4E46-B50B-D3ED581F4BCA}" srcOrd="0" destOrd="0" presId="urn:microsoft.com/office/officeart/2005/8/layout/hList1"/>
    <dgm:cxn modelId="{5859EFA2-2F3C-4602-978B-189083A9B953}" type="presParOf" srcId="{B6682900-17D8-4CD5-9357-403071E03F2E}" destId="{22381B5D-D682-4F2D-A83C-68168223780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83CDD9-2284-43AB-9B25-AB546FD43D15}">
      <dsp:nvSpPr>
        <dsp:cNvPr id="0" name=""/>
        <dsp:cNvSpPr/>
      </dsp:nvSpPr>
      <dsp:spPr>
        <a:xfrm>
          <a:off x="1225075" y="893350"/>
          <a:ext cx="1011681" cy="1011681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1A5FFD0-9669-445A-8206-9135D5E6A90B}">
      <dsp:nvSpPr>
        <dsp:cNvPr id="0" name=""/>
        <dsp:cNvSpPr/>
      </dsp:nvSpPr>
      <dsp:spPr>
        <a:xfrm>
          <a:off x="586470" y="946656"/>
          <a:ext cx="7092724" cy="10116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0" kern="1200" dirty="0">
              <a:solidFill>
                <a:srgbClr val="00447A"/>
              </a:solidFill>
              <a:latin typeface="Aileron"/>
              <a:ea typeface="+mn-ea"/>
              <a:cs typeface="+mn-cs"/>
            </a:rPr>
            <a:t>Introduction to Variety Denominations</a:t>
          </a:r>
          <a:endParaRPr lang="en-US" sz="2400" b="0" kern="1200" dirty="0">
            <a:solidFill>
              <a:srgbClr val="00447A"/>
            </a:solidFill>
            <a:latin typeface="Aileron"/>
            <a:ea typeface="+mn-ea"/>
            <a:cs typeface="+mn-cs"/>
          </a:endParaRPr>
        </a:p>
      </dsp:txBody>
      <dsp:txXfrm>
        <a:off x="586470" y="946656"/>
        <a:ext cx="7092724" cy="1011681"/>
      </dsp:txXfrm>
    </dsp:sp>
    <dsp:sp modelId="{2E9ECA54-A93C-431E-BFFB-0B2CFD6BC3E5}">
      <dsp:nvSpPr>
        <dsp:cNvPr id="0" name=""/>
        <dsp:cNvSpPr/>
      </dsp:nvSpPr>
      <dsp:spPr>
        <a:xfrm>
          <a:off x="1225075" y="1905031"/>
          <a:ext cx="1011681" cy="1011681"/>
        </a:xfrm>
        <a:prstGeom prst="ellipse">
          <a:avLst/>
        </a:prstGeom>
        <a:solidFill>
          <a:schemeClr val="accent5">
            <a:alpha val="50000"/>
            <a:hueOff val="-3379271"/>
            <a:satOff val="-8710"/>
            <a:lumOff val="-588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C836187-BC34-4F63-B2B0-FE0E96BC001F}">
      <dsp:nvSpPr>
        <dsp:cNvPr id="0" name=""/>
        <dsp:cNvSpPr/>
      </dsp:nvSpPr>
      <dsp:spPr>
        <a:xfrm>
          <a:off x="185" y="1915684"/>
          <a:ext cx="8859334" cy="10116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0" kern="1200" dirty="0">
              <a:solidFill>
                <a:srgbClr val="00447A"/>
              </a:solidFill>
              <a:latin typeface="Aileron"/>
              <a:ea typeface="+mn-ea"/>
              <a:cs typeface="+mn-cs"/>
            </a:rPr>
            <a:t>         Interface between Variety Denominations and GIs</a:t>
          </a:r>
          <a:endParaRPr lang="en-US" sz="2400" b="0" kern="1200" dirty="0">
            <a:solidFill>
              <a:srgbClr val="00447A"/>
            </a:solidFill>
            <a:latin typeface="Aileron"/>
            <a:ea typeface="+mn-ea"/>
            <a:cs typeface="+mn-cs"/>
          </a:endParaRPr>
        </a:p>
      </dsp:txBody>
      <dsp:txXfrm>
        <a:off x="185" y="1915684"/>
        <a:ext cx="8859334" cy="1011681"/>
      </dsp:txXfrm>
    </dsp:sp>
    <dsp:sp modelId="{A2B24CB5-0518-4313-AA3D-9132CB7F49F1}">
      <dsp:nvSpPr>
        <dsp:cNvPr id="0" name=""/>
        <dsp:cNvSpPr/>
      </dsp:nvSpPr>
      <dsp:spPr>
        <a:xfrm>
          <a:off x="1225075" y="2916713"/>
          <a:ext cx="1011681" cy="1011681"/>
        </a:xfrm>
        <a:prstGeom prst="ellipse">
          <a:avLst/>
        </a:prstGeom>
        <a:solidFill>
          <a:schemeClr val="accent5">
            <a:alpha val="50000"/>
            <a:hueOff val="-6758543"/>
            <a:satOff val="-17419"/>
            <a:lumOff val="-1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D171AFA-F8ED-47A9-8F2D-7B829CBD6D7A}">
      <dsp:nvSpPr>
        <dsp:cNvPr id="0" name=""/>
        <dsp:cNvSpPr/>
      </dsp:nvSpPr>
      <dsp:spPr>
        <a:xfrm>
          <a:off x="556216" y="2916713"/>
          <a:ext cx="7747086" cy="10116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>
              <a:solidFill>
                <a:srgbClr val="00447A"/>
              </a:solidFill>
              <a:latin typeface="Aileron"/>
              <a:ea typeface="+mn-ea"/>
              <a:cs typeface="+mn-cs"/>
            </a:rPr>
            <a:t>Coexistence between Variety Denominations and GIs</a:t>
          </a:r>
        </a:p>
      </dsp:txBody>
      <dsp:txXfrm>
        <a:off x="556216" y="2916713"/>
        <a:ext cx="7747086" cy="101168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CFBA8A-DB18-4E46-B50B-D3ED581F4BCA}">
      <dsp:nvSpPr>
        <dsp:cNvPr id="0" name=""/>
        <dsp:cNvSpPr/>
      </dsp:nvSpPr>
      <dsp:spPr>
        <a:xfrm>
          <a:off x="0" y="353"/>
          <a:ext cx="7954297" cy="115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bg1"/>
              </a:solidFill>
              <a:latin typeface="+mj-lt"/>
            </a:rPr>
            <a:t>A name may not be registered as a GI where:</a:t>
          </a:r>
          <a:endParaRPr lang="en-US" sz="3200" b="0" kern="1200" dirty="0">
            <a:solidFill>
              <a:schemeClr val="bg1"/>
            </a:solidFill>
            <a:latin typeface="+mj-lt"/>
          </a:endParaRPr>
        </a:p>
      </dsp:txBody>
      <dsp:txXfrm>
        <a:off x="0" y="353"/>
        <a:ext cx="7954297" cy="1152000"/>
      </dsp:txXfrm>
    </dsp:sp>
    <dsp:sp modelId="{22381B5D-D682-4F2D-A83C-68168223780E}">
      <dsp:nvSpPr>
        <dsp:cNvPr id="0" name=""/>
        <dsp:cNvSpPr/>
      </dsp:nvSpPr>
      <dsp:spPr>
        <a:xfrm>
          <a:off x="0" y="1152353"/>
          <a:ext cx="7954297" cy="21410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002060"/>
              </a:solidFill>
              <a:latin typeface="+mj-lt"/>
            </a:rPr>
            <a:t>It </a:t>
          </a:r>
          <a:r>
            <a:rPr lang="en-US" sz="2400" b="1" kern="1200" dirty="0">
              <a:solidFill>
                <a:srgbClr val="002060"/>
              </a:solidFill>
              <a:latin typeface="+mj-lt"/>
            </a:rPr>
            <a:t>conflicts</a:t>
          </a:r>
          <a:r>
            <a:rPr lang="en-US" sz="2400" kern="1200" dirty="0">
              <a:solidFill>
                <a:srgbClr val="002060"/>
              </a:solidFill>
              <a:latin typeface="+mj-lt"/>
            </a:rPr>
            <a:t> with a plant variety denomination </a:t>
          </a: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1" u="sng" kern="1200" dirty="0">
              <a:solidFill>
                <a:srgbClr val="002060"/>
              </a:solidFill>
              <a:latin typeface="+mj-lt"/>
            </a:rPr>
            <a:t>AND</a:t>
          </a:r>
          <a:r>
            <a:rPr lang="en-US" sz="2400" kern="1200" dirty="0">
              <a:solidFill>
                <a:srgbClr val="002060"/>
              </a:solidFill>
              <a:latin typeface="+mj-lt"/>
            </a:rPr>
            <a:t> </a:t>
          </a: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002060"/>
              </a:solidFill>
              <a:latin typeface="+mj-lt"/>
            </a:rPr>
            <a:t>is likely to </a:t>
          </a:r>
          <a:r>
            <a:rPr lang="en-US" sz="2400" b="1" kern="1200" dirty="0">
              <a:solidFill>
                <a:srgbClr val="002060"/>
              </a:solidFill>
              <a:latin typeface="+mj-lt"/>
              <a:ea typeface="+mn-ea"/>
              <a:cs typeface="+mn-cs"/>
            </a:rPr>
            <a:t>mislead the consumer</a:t>
          </a:r>
          <a:r>
            <a:rPr lang="en-US" sz="2400" kern="1200" dirty="0">
              <a:solidFill>
                <a:srgbClr val="002060"/>
              </a:solidFill>
              <a:latin typeface="+mj-lt"/>
            </a:rPr>
            <a:t> as to the true </a:t>
          </a:r>
          <a:r>
            <a:rPr lang="en-US" sz="2400" b="1" kern="1200" dirty="0">
              <a:solidFill>
                <a:srgbClr val="002060"/>
              </a:solidFill>
              <a:latin typeface="+mj-lt"/>
              <a:ea typeface="+mn-ea"/>
              <a:cs typeface="+mn-cs"/>
            </a:rPr>
            <a:t>identity or origin of the GI product</a:t>
          </a:r>
          <a:r>
            <a:rPr lang="en-US" sz="2400" kern="1200" dirty="0">
              <a:solidFill>
                <a:srgbClr val="002060"/>
              </a:solidFill>
              <a:latin typeface="+mj-lt"/>
            </a:rPr>
            <a:t> </a:t>
          </a:r>
          <a:r>
            <a:rPr lang="en-US" sz="2400" b="1" u="sng" kern="1200" dirty="0">
              <a:solidFill>
                <a:srgbClr val="002060"/>
              </a:solidFill>
              <a:latin typeface="+mj-lt"/>
            </a:rPr>
            <a:t>OR</a:t>
          </a:r>
          <a:r>
            <a:rPr lang="en-US" sz="2400" kern="1200" dirty="0">
              <a:solidFill>
                <a:srgbClr val="002060"/>
              </a:solidFill>
              <a:latin typeface="+mj-lt"/>
            </a:rPr>
            <a:t> </a:t>
          </a:r>
          <a:r>
            <a:rPr lang="en-US" sz="2400" b="1" kern="1200" dirty="0">
              <a:solidFill>
                <a:srgbClr val="002060"/>
              </a:solidFill>
              <a:latin typeface="+mj-lt"/>
            </a:rPr>
            <a:t>cause confusion between products</a:t>
          </a:r>
          <a:r>
            <a:rPr lang="en-US" sz="2400" kern="1200" dirty="0">
              <a:solidFill>
                <a:srgbClr val="002060"/>
              </a:solidFill>
              <a:latin typeface="+mj-lt"/>
            </a:rPr>
            <a:t> designated by the GI and the plant variety</a:t>
          </a:r>
        </a:p>
      </dsp:txBody>
      <dsp:txXfrm>
        <a:off x="0" y="1152353"/>
        <a:ext cx="7954297" cy="214109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6EC90F-CD52-4517-ADCB-F78C35C9FD0B}">
      <dsp:nvSpPr>
        <dsp:cNvPr id="0" name=""/>
        <dsp:cNvSpPr/>
      </dsp:nvSpPr>
      <dsp:spPr>
        <a:xfrm>
          <a:off x="0" y="669663"/>
          <a:ext cx="6916961" cy="9898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i="1" kern="1200" baseline="0" dirty="0"/>
            <a:t>Comité Interprofessionnel du Vin de Champagne </a:t>
          </a:r>
          <a:r>
            <a:rPr lang="fr-FR" sz="1800" i="0" kern="1200" baseline="0" dirty="0"/>
            <a:t>(“CIVC”) </a:t>
          </a:r>
          <a:r>
            <a:rPr lang="fr-FR" sz="1800" i="0" kern="1200" baseline="0" dirty="0" err="1"/>
            <a:t>filed</a:t>
          </a:r>
          <a:r>
            <a:rPr lang="fr-FR" sz="1800" i="0" kern="1200" baseline="0" dirty="0"/>
            <a:t> </a:t>
          </a:r>
          <a:r>
            <a:rPr lang="fr-FR" sz="1800" i="0" kern="1200" baseline="0" dirty="0" err="1"/>
            <a:t>with</a:t>
          </a:r>
          <a:r>
            <a:rPr lang="fr-FR" sz="1800" i="0" kern="1200" baseline="0" dirty="0"/>
            <a:t> the CPVO an objection </a:t>
          </a:r>
          <a:r>
            <a:rPr lang="fr-FR" sz="1800" i="0" kern="1200" baseline="0" dirty="0" err="1"/>
            <a:t>against</a:t>
          </a:r>
          <a:r>
            <a:rPr lang="fr-FR" sz="1800" i="0" kern="1200" baseline="0" dirty="0"/>
            <a:t> the </a:t>
          </a:r>
          <a:r>
            <a:rPr lang="fr-FR" sz="1800" i="0" kern="1200" baseline="0" dirty="0" err="1"/>
            <a:t>denomination</a:t>
          </a:r>
          <a:r>
            <a:rPr lang="fr-FR" sz="1800" i="0" kern="1200" baseline="0" dirty="0"/>
            <a:t> </a:t>
          </a:r>
          <a:r>
            <a:rPr lang="fr-FR" sz="1800" i="0" kern="1200" baseline="0" dirty="0" err="1">
              <a:solidFill>
                <a:schemeClr val="bg1"/>
              </a:solidFill>
            </a:rPr>
            <a:t>proposals</a:t>
          </a:r>
          <a:r>
            <a:rPr lang="fr-FR" sz="1800" i="0" kern="1200" baseline="0" dirty="0">
              <a:solidFill>
                <a:schemeClr val="bg1"/>
              </a:solidFill>
            </a:rPr>
            <a:t> ‘Champagne Diamond’ and ‘Champagne </a:t>
          </a:r>
          <a:r>
            <a:rPr lang="fr-FR" sz="1800" i="0" kern="1200" baseline="0" dirty="0" err="1">
              <a:solidFill>
                <a:schemeClr val="bg1"/>
              </a:solidFill>
            </a:rPr>
            <a:t>Frizzle</a:t>
          </a:r>
          <a:r>
            <a:rPr lang="fr-FR" sz="1800" i="0" kern="1200" baseline="0" dirty="0">
              <a:solidFill>
                <a:schemeClr val="bg1"/>
              </a:solidFill>
            </a:rPr>
            <a:t>’ for </a:t>
          </a:r>
          <a:r>
            <a:rPr lang="fr-FR" sz="1800" i="0" kern="1200" baseline="0" dirty="0" err="1">
              <a:solidFill>
                <a:schemeClr val="bg1"/>
              </a:solidFill>
            </a:rPr>
            <a:t>ornamental</a:t>
          </a:r>
          <a:r>
            <a:rPr lang="fr-FR" sz="1800" i="0" kern="1200" baseline="0" dirty="0">
              <a:solidFill>
                <a:schemeClr val="bg1"/>
              </a:solidFill>
            </a:rPr>
            <a:t> plant </a:t>
          </a:r>
          <a:r>
            <a:rPr lang="fr-FR" sz="1800" i="0" kern="1200" baseline="0" dirty="0" err="1">
              <a:solidFill>
                <a:schemeClr val="bg1"/>
              </a:solidFill>
            </a:rPr>
            <a:t>varieties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48319" y="717982"/>
        <a:ext cx="6820323" cy="893182"/>
      </dsp:txXfrm>
    </dsp:sp>
    <dsp:sp modelId="{831EB750-B32C-4602-AE88-BAC7E8CDEB40}">
      <dsp:nvSpPr>
        <dsp:cNvPr id="0" name=""/>
        <dsp:cNvSpPr/>
      </dsp:nvSpPr>
      <dsp:spPr>
        <a:xfrm>
          <a:off x="0" y="1711323"/>
          <a:ext cx="6916961" cy="9898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CIVC </a:t>
          </a:r>
          <a:r>
            <a:rPr lang="fr-FR" sz="1700" kern="1200" dirty="0" err="1"/>
            <a:t>argued</a:t>
          </a:r>
          <a:r>
            <a:rPr lang="fr-FR" sz="1700" kern="1200" dirty="0"/>
            <a:t> </a:t>
          </a:r>
          <a:r>
            <a:rPr lang="fr-FR" sz="1700" kern="1200" dirty="0" err="1"/>
            <a:t>that</a:t>
          </a:r>
          <a:r>
            <a:rPr lang="fr-FR" sz="1700" kern="1200" dirty="0"/>
            <a:t> the use of the PDO-</a:t>
          </a:r>
          <a:r>
            <a:rPr lang="fr-FR" sz="1700" kern="1200" dirty="0" err="1"/>
            <a:t>protected</a:t>
          </a:r>
          <a:r>
            <a:rPr lang="fr-FR" sz="1700" kern="1200" dirty="0"/>
            <a:t> </a:t>
          </a:r>
          <a:r>
            <a:rPr lang="fr-FR" sz="1700" kern="1200" dirty="0" err="1"/>
            <a:t>name</a:t>
          </a:r>
          <a:r>
            <a:rPr lang="fr-FR" sz="1700" kern="1200" dirty="0"/>
            <a:t> </a:t>
          </a:r>
          <a:r>
            <a:rPr lang="fr-FR" sz="1700" i="1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Champagne</a:t>
          </a:r>
          <a:r>
            <a:rPr lang="fr-FR" sz="1700" kern="1200" dirty="0"/>
            <a:t> in the </a:t>
          </a:r>
          <a:r>
            <a:rPr lang="fr-FR" sz="1700" kern="1200" dirty="0" err="1"/>
            <a:t>denominations</a:t>
          </a:r>
          <a:r>
            <a:rPr lang="fr-FR" sz="1700" kern="1200" dirty="0"/>
            <a:t> </a:t>
          </a:r>
          <a:r>
            <a:rPr lang="fr-FR" sz="1700" kern="1200" dirty="0" err="1"/>
            <a:t>constituted</a:t>
          </a:r>
          <a:r>
            <a:rPr lang="fr-FR" sz="1700" kern="1200" dirty="0"/>
            <a:t> an exploitation of the PDO </a:t>
          </a:r>
          <a:r>
            <a:rPr lang="fr-FR" sz="1700" kern="1200" dirty="0" err="1"/>
            <a:t>reputation</a:t>
          </a:r>
          <a:endParaRPr lang="en-US" sz="1700" kern="1200" dirty="0"/>
        </a:p>
      </dsp:txBody>
      <dsp:txXfrm>
        <a:off x="48319" y="1759642"/>
        <a:ext cx="6820323" cy="893182"/>
      </dsp:txXfrm>
    </dsp:sp>
    <dsp:sp modelId="{B1478216-63A4-455F-8DBC-F50E521C0F3A}">
      <dsp:nvSpPr>
        <dsp:cNvPr id="0" name=""/>
        <dsp:cNvSpPr/>
      </dsp:nvSpPr>
      <dsp:spPr>
        <a:xfrm>
          <a:off x="0" y="2752983"/>
          <a:ext cx="6916961" cy="9898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 err="1"/>
            <a:t>Applicants</a:t>
          </a:r>
          <a:r>
            <a:rPr lang="fr-FR" sz="1800" kern="1200" dirty="0"/>
            <a:t> </a:t>
          </a:r>
          <a:r>
            <a:rPr lang="fr-FR" sz="1800" kern="1200" dirty="0" err="1"/>
            <a:t>claimed</a:t>
          </a:r>
          <a:r>
            <a:rPr lang="fr-FR" sz="1800" kern="1200" dirty="0"/>
            <a:t> </a:t>
          </a:r>
          <a:r>
            <a:rPr lang="fr-FR" sz="1800" kern="1200" dirty="0" err="1"/>
            <a:t>that</a:t>
          </a:r>
          <a:r>
            <a:rPr lang="fr-FR" sz="1800" kern="1200" dirty="0"/>
            <a:t> </a:t>
          </a:r>
          <a:r>
            <a:rPr lang="fr-FR" sz="1800" kern="1200" dirty="0" err="1"/>
            <a:t>there</a:t>
          </a:r>
          <a:r>
            <a:rPr lang="fr-FR" sz="1800" kern="1200" dirty="0"/>
            <a:t> </a:t>
          </a:r>
          <a:r>
            <a:rPr lang="fr-FR" sz="1800" kern="1200" dirty="0" err="1"/>
            <a:t>would</a:t>
          </a:r>
          <a:r>
            <a:rPr lang="fr-FR" sz="1800" kern="1200" dirty="0"/>
            <a:t> </a:t>
          </a:r>
          <a:r>
            <a:rPr lang="fr-FR" sz="1800" kern="1200" dirty="0" err="1"/>
            <a:t>be</a:t>
          </a:r>
          <a:r>
            <a:rPr lang="fr-FR" sz="1800" kern="1200" dirty="0"/>
            <a:t> no confusion for </a:t>
          </a:r>
          <a:r>
            <a:rPr lang="fr-FR" sz="1800" kern="1200" dirty="0" err="1"/>
            <a:t>consumers</a:t>
          </a:r>
          <a:r>
            <a:rPr lang="fr-FR" sz="1800" kern="1200" dirty="0"/>
            <a:t> due to the </a:t>
          </a:r>
          <a:r>
            <a:rPr lang="fr-FR" sz="1800" kern="1200" dirty="0" err="1"/>
            <a:t>different</a:t>
          </a:r>
          <a:r>
            <a:rPr lang="fr-FR" sz="1800" kern="1200" dirty="0"/>
            <a:t> </a:t>
          </a:r>
          <a:r>
            <a:rPr lang="fr-FR" sz="1800" kern="1200" dirty="0" err="1"/>
            <a:t>market</a:t>
          </a:r>
          <a:r>
            <a:rPr lang="fr-FR" sz="1800" kern="1200" dirty="0"/>
            <a:t> segment (</a:t>
          </a:r>
          <a:r>
            <a:rPr lang="fr-FR" sz="1800" kern="1200" dirty="0" err="1"/>
            <a:t>wines</a:t>
          </a:r>
          <a:r>
            <a:rPr lang="fr-FR" sz="1800" kern="1200" dirty="0"/>
            <a:t> vs </a:t>
          </a:r>
          <a:r>
            <a:rPr lang="fr-FR" sz="1800" kern="1200" dirty="0" err="1"/>
            <a:t>ornamentals</a:t>
          </a:r>
          <a:r>
            <a:rPr lang="fr-FR" sz="1800" kern="1200" dirty="0"/>
            <a:t>) and </a:t>
          </a:r>
          <a:r>
            <a:rPr lang="fr-FR" sz="1800" kern="1200" dirty="0" err="1"/>
            <a:t>that</a:t>
          </a:r>
          <a:r>
            <a:rPr lang="fr-FR" sz="1800" kern="1200" dirty="0"/>
            <a:t> the </a:t>
          </a:r>
          <a:r>
            <a:rPr lang="fr-FR" sz="1800" kern="1200" dirty="0" err="1"/>
            <a:t>word</a:t>
          </a:r>
          <a:r>
            <a:rPr lang="fr-FR" sz="1800" kern="1200" dirty="0"/>
            <a:t> </a:t>
          </a:r>
          <a:r>
            <a:rPr lang="fr-FR" sz="1800" i="1" kern="1200" dirty="0"/>
            <a:t>Champagne</a:t>
          </a:r>
          <a:r>
            <a:rPr lang="fr-FR" sz="1800" kern="1200" dirty="0"/>
            <a:t> </a:t>
          </a:r>
          <a:r>
            <a:rPr lang="fr-FR" sz="1800" kern="1200" dirty="0" err="1"/>
            <a:t>did</a:t>
          </a:r>
          <a:r>
            <a:rPr lang="fr-FR" sz="1800" kern="1200" dirty="0"/>
            <a:t> not </a:t>
          </a:r>
          <a:r>
            <a:rPr lang="fr-FR" sz="1800" kern="1200" dirty="0" err="1"/>
            <a:t>evoke</a:t>
          </a:r>
          <a:r>
            <a:rPr lang="fr-FR" sz="1800" kern="1200" dirty="0"/>
            <a:t> the PDO but the </a:t>
          </a:r>
          <a:r>
            <a:rPr lang="fr-FR" sz="1800" kern="1200" dirty="0" err="1"/>
            <a:t>wine</a:t>
          </a:r>
          <a:r>
            <a:rPr lang="fr-FR" sz="1800" kern="1200" dirty="0"/>
            <a:t> </a:t>
          </a:r>
          <a:r>
            <a:rPr lang="fr-FR" sz="1800" kern="1200" dirty="0" err="1"/>
            <a:t>colour</a:t>
          </a:r>
          <a:endParaRPr lang="en-US" sz="1800" kern="1200" dirty="0"/>
        </a:p>
      </dsp:txBody>
      <dsp:txXfrm>
        <a:off x="48319" y="2801302"/>
        <a:ext cx="6820323" cy="893182"/>
      </dsp:txXfrm>
    </dsp:sp>
    <dsp:sp modelId="{EF046F5A-1426-45EE-862F-2C43D02B0820}">
      <dsp:nvSpPr>
        <dsp:cNvPr id="0" name=""/>
        <dsp:cNvSpPr/>
      </dsp:nvSpPr>
      <dsp:spPr>
        <a:xfrm>
          <a:off x="0" y="3794643"/>
          <a:ext cx="6916961" cy="9898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 err="1"/>
            <a:t>Outcome</a:t>
          </a:r>
          <a:r>
            <a:rPr lang="fr-FR" sz="1800" kern="1200" dirty="0"/>
            <a:t>: the </a:t>
          </a:r>
          <a:r>
            <a:rPr lang="fr-FR" sz="1800" kern="1200" dirty="0" err="1"/>
            <a:t>applicants</a:t>
          </a:r>
          <a:r>
            <a:rPr lang="fr-FR" sz="1800" kern="1200" dirty="0"/>
            <a:t> </a:t>
          </a:r>
          <a:r>
            <a:rPr lang="fr-FR" sz="1800" kern="1200" dirty="0" err="1"/>
            <a:t>proposed</a:t>
          </a:r>
          <a:r>
            <a:rPr lang="fr-FR" sz="1800" kern="1200" dirty="0"/>
            <a:t> a new dénomination </a:t>
          </a:r>
          <a:r>
            <a:rPr lang="fr-FR" sz="1800" kern="1200" dirty="0" err="1"/>
            <a:t>so</a:t>
          </a:r>
          <a:r>
            <a:rPr lang="fr-FR" sz="1800" kern="1200" dirty="0"/>
            <a:t> the objection </a:t>
          </a:r>
          <a:r>
            <a:rPr lang="fr-FR" sz="1800" kern="1200" dirty="0" err="1"/>
            <a:t>was</a:t>
          </a:r>
          <a:r>
            <a:rPr lang="fr-FR" sz="1800" kern="1200" dirty="0"/>
            <a:t> </a:t>
          </a:r>
          <a:r>
            <a:rPr lang="fr-FR" sz="1800" kern="1200" dirty="0" err="1"/>
            <a:t>devoid</a:t>
          </a:r>
          <a:r>
            <a:rPr lang="fr-FR" sz="1800" kern="1200" dirty="0"/>
            <a:t> of </a:t>
          </a:r>
          <a:r>
            <a:rPr lang="fr-FR" sz="1800" kern="1200" dirty="0" err="1"/>
            <a:t>object</a:t>
          </a:r>
          <a:r>
            <a:rPr lang="fr-FR" sz="1800" kern="1200" dirty="0"/>
            <a:t> and the CPVO </a:t>
          </a:r>
          <a:r>
            <a:rPr lang="fr-FR" sz="1800" kern="1200" dirty="0" err="1"/>
            <a:t>took</a:t>
          </a:r>
          <a:r>
            <a:rPr lang="fr-FR" sz="1800" kern="1200" dirty="0"/>
            <a:t> no </a:t>
          </a:r>
          <a:r>
            <a:rPr lang="fr-FR" sz="1800" kern="1200" dirty="0" err="1"/>
            <a:t>decision</a:t>
          </a:r>
          <a:r>
            <a:rPr lang="fr-FR" sz="1800" kern="1200" dirty="0"/>
            <a:t> </a:t>
          </a:r>
          <a:r>
            <a:rPr lang="fr-FR" sz="1800" kern="1200" dirty="0" err="1"/>
            <a:t>thereon</a:t>
          </a:r>
          <a:r>
            <a:rPr lang="fr-FR" sz="1800" kern="1200" dirty="0"/>
            <a:t>. </a:t>
          </a:r>
          <a:endParaRPr lang="en-US" sz="1800" kern="1200" dirty="0"/>
        </a:p>
      </dsp:txBody>
      <dsp:txXfrm>
        <a:off x="48319" y="3842962"/>
        <a:ext cx="6820323" cy="89318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6EC90F-CD52-4517-ADCB-F78C35C9FD0B}">
      <dsp:nvSpPr>
        <dsp:cNvPr id="0" name=""/>
        <dsp:cNvSpPr/>
      </dsp:nvSpPr>
      <dsp:spPr>
        <a:xfrm>
          <a:off x="0" y="247957"/>
          <a:ext cx="9673277" cy="112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i="0" kern="1200" dirty="0">
              <a:solidFill>
                <a:schemeClr val="bg1"/>
              </a:solidFill>
            </a:rPr>
            <a:t>‘Champagne Ice’ – (PDO - Champagne) </a:t>
          </a:r>
        </a:p>
      </dsp:txBody>
      <dsp:txXfrm>
        <a:off x="54830" y="302787"/>
        <a:ext cx="9563617" cy="1013540"/>
      </dsp:txXfrm>
    </dsp:sp>
    <dsp:sp modelId="{831EB750-B32C-4602-AE88-BAC7E8CDEB40}">
      <dsp:nvSpPr>
        <dsp:cNvPr id="0" name=""/>
        <dsp:cNvSpPr/>
      </dsp:nvSpPr>
      <dsp:spPr>
        <a:xfrm>
          <a:off x="0" y="1426134"/>
          <a:ext cx="9673277" cy="112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‘Cordoba’ – (PDO - Priego de Cordoba; PGI - Cordoba)</a:t>
          </a:r>
        </a:p>
      </dsp:txBody>
      <dsp:txXfrm>
        <a:off x="54830" y="1480964"/>
        <a:ext cx="9563617" cy="1013540"/>
      </dsp:txXfrm>
    </dsp:sp>
    <dsp:sp modelId="{B1478216-63A4-455F-8DBC-F50E521C0F3A}">
      <dsp:nvSpPr>
        <dsp:cNvPr id="0" name=""/>
        <dsp:cNvSpPr/>
      </dsp:nvSpPr>
      <dsp:spPr>
        <a:xfrm>
          <a:off x="0" y="2614558"/>
          <a:ext cx="9673277" cy="112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600" kern="1200" dirty="0"/>
            <a:t>‘Pisco’ – (GI - Pisco)</a:t>
          </a:r>
          <a:endParaRPr lang="en-US" sz="2600" kern="1200" dirty="0"/>
        </a:p>
      </dsp:txBody>
      <dsp:txXfrm>
        <a:off x="54830" y="2669388"/>
        <a:ext cx="9563617" cy="1013540"/>
      </dsp:txXfrm>
    </dsp:sp>
    <dsp:sp modelId="{EF046F5A-1426-45EE-862F-2C43D02B0820}">
      <dsp:nvSpPr>
        <dsp:cNvPr id="0" name=""/>
        <dsp:cNvSpPr/>
      </dsp:nvSpPr>
      <dsp:spPr>
        <a:xfrm>
          <a:off x="0" y="3805867"/>
          <a:ext cx="9673277" cy="112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600" kern="1200" dirty="0"/>
            <a:t>‘</a:t>
          </a:r>
          <a:r>
            <a:rPr lang="fr-FR" sz="2600" kern="1200" dirty="0" err="1"/>
            <a:t>Dauno</a:t>
          </a:r>
          <a:r>
            <a:rPr lang="fr-FR" sz="2600" kern="1200" dirty="0"/>
            <a:t>’ – (</a:t>
          </a:r>
          <a:r>
            <a:rPr lang="en-US" sz="2600" b="0" i="0" kern="1200" dirty="0"/>
            <a:t>PDO - </a:t>
          </a:r>
          <a:r>
            <a:rPr lang="fr-FR" sz="2600" kern="1200" dirty="0" err="1"/>
            <a:t>Dauno</a:t>
          </a:r>
          <a:r>
            <a:rPr lang="fr-FR" sz="2600" kern="1200" dirty="0"/>
            <a:t>)</a:t>
          </a:r>
          <a:endParaRPr lang="en-US" sz="2600" kern="1200" dirty="0"/>
        </a:p>
      </dsp:txBody>
      <dsp:txXfrm>
        <a:off x="54830" y="3860697"/>
        <a:ext cx="9563617" cy="101354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3CD23-30C8-47C1-AD73-9AC4C80A9F20}">
      <dsp:nvSpPr>
        <dsp:cNvPr id="0" name=""/>
        <dsp:cNvSpPr/>
      </dsp:nvSpPr>
      <dsp:spPr>
        <a:xfrm>
          <a:off x="0" y="0"/>
          <a:ext cx="10556240" cy="8931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latin typeface="+mj-lt"/>
            </a:rPr>
            <a:t>Article 20(8) UPOV Convention (similarly, Article 17(1) of the </a:t>
          </a:r>
          <a:r>
            <a:rPr lang="en-US" sz="2400" b="1" kern="1200" dirty="0">
              <a:latin typeface="+mj-lt"/>
            </a:rPr>
            <a:t>Regulation No 2100/94)</a:t>
          </a:r>
          <a:endParaRPr lang="en-GB" sz="2400" b="1" kern="1200" dirty="0">
            <a:latin typeface="+mj-lt"/>
          </a:endParaRPr>
        </a:p>
      </dsp:txBody>
      <dsp:txXfrm>
        <a:off x="43598" y="43598"/>
        <a:ext cx="10469044" cy="805906"/>
      </dsp:txXfrm>
    </dsp:sp>
    <dsp:sp modelId="{F00F13D4-B0A3-45BE-8CA9-C21496B44FF9}">
      <dsp:nvSpPr>
        <dsp:cNvPr id="0" name=""/>
        <dsp:cNvSpPr/>
      </dsp:nvSpPr>
      <dsp:spPr>
        <a:xfrm>
          <a:off x="0" y="896101"/>
          <a:ext cx="10556240" cy="1646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5161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2400" b="0" i="0" kern="1200" dirty="0">
              <a:solidFill>
                <a:srgbClr val="002060"/>
              </a:solidFill>
              <a:latin typeface="+mj-lt"/>
            </a:rPr>
            <a:t>When a variety is marketed, </a:t>
          </a:r>
          <a:r>
            <a:rPr lang="en-GB" sz="2400" b="0" i="0" u="sng" kern="1200" dirty="0">
              <a:solidFill>
                <a:srgbClr val="002060"/>
              </a:solidFill>
              <a:latin typeface="+mj-lt"/>
            </a:rPr>
            <a:t>it shall be permitted</a:t>
          </a:r>
          <a:r>
            <a:rPr lang="en-GB" sz="2400" b="0" i="0" kern="1200" dirty="0">
              <a:solidFill>
                <a:srgbClr val="002060"/>
              </a:solidFill>
              <a:latin typeface="+mj-lt"/>
            </a:rPr>
            <a:t> to associate a trademark, trade name or other similar indication with a registered denomination </a:t>
          </a:r>
        </a:p>
        <a:p>
          <a:pPr marL="228600" lvl="1" indent="-228600" algn="l" defTabSz="10668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2400" b="0" i="0" kern="1200" dirty="0">
              <a:solidFill>
                <a:srgbClr val="002060"/>
              </a:solidFill>
              <a:latin typeface="+mj-lt"/>
            </a:rPr>
            <a:t>If such an indication is so associated, the denomination must be </a:t>
          </a:r>
          <a:r>
            <a:rPr lang="en-GB" sz="2400" b="0" i="0" u="sng" kern="1200" dirty="0">
              <a:solidFill>
                <a:srgbClr val="002060"/>
              </a:solidFill>
              <a:latin typeface="+mj-lt"/>
            </a:rPr>
            <a:t>easily recognizable</a:t>
          </a:r>
          <a:endParaRPr lang="en-GB" sz="2000" b="0" i="0" kern="1200" dirty="0">
            <a:solidFill>
              <a:srgbClr val="002060"/>
            </a:solidFill>
            <a:latin typeface="+mj-lt"/>
          </a:endParaRPr>
        </a:p>
      </dsp:txBody>
      <dsp:txXfrm>
        <a:off x="0" y="896101"/>
        <a:ext cx="10556240" cy="164668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276E7-45CA-40BA-B974-4C92E6799437}">
      <dsp:nvSpPr>
        <dsp:cNvPr id="0" name=""/>
        <dsp:cNvSpPr/>
      </dsp:nvSpPr>
      <dsp:spPr>
        <a:xfrm>
          <a:off x="0" y="9750"/>
          <a:ext cx="7988211" cy="599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 dirty="0"/>
            <a:t>FINAL CONSIDERATIONS</a:t>
          </a:r>
          <a:endParaRPr lang="en-US" sz="2500" kern="1200" dirty="0"/>
        </a:p>
      </dsp:txBody>
      <dsp:txXfrm>
        <a:off x="29271" y="39021"/>
        <a:ext cx="7929669" cy="54108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EFE780-28C9-4F0C-B5D2-387787364DE5}">
      <dsp:nvSpPr>
        <dsp:cNvPr id="0" name=""/>
        <dsp:cNvSpPr/>
      </dsp:nvSpPr>
      <dsp:spPr>
        <a:xfrm>
          <a:off x="2839283" y="53090"/>
          <a:ext cx="2760726" cy="2760726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b="1" kern="1200" dirty="0">
            <a:solidFill>
              <a:srgbClr val="002060"/>
            </a:solidFill>
            <a:latin typeface="+mj-lt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>
              <a:solidFill>
                <a:srgbClr val="002060"/>
              </a:solidFill>
              <a:latin typeface="+mj-lt"/>
            </a:rPr>
            <a:t>Combining different IPRs = powerful strategic business tool</a:t>
          </a:r>
        </a:p>
      </dsp:txBody>
      <dsp:txXfrm>
        <a:off x="3157829" y="424727"/>
        <a:ext cx="2123636" cy="875999"/>
      </dsp:txXfrm>
    </dsp:sp>
    <dsp:sp modelId="{A7CA4095-B6DB-462D-A6F4-43A2AD461310}">
      <dsp:nvSpPr>
        <dsp:cNvPr id="0" name=""/>
        <dsp:cNvSpPr/>
      </dsp:nvSpPr>
      <dsp:spPr>
        <a:xfrm>
          <a:off x="4060374" y="1274181"/>
          <a:ext cx="2760726" cy="276072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2060"/>
              </a:solidFill>
              <a:latin typeface="+mj-lt"/>
            </a:rPr>
            <a:t>Distinct essential functions</a:t>
          </a:r>
        </a:p>
      </dsp:txBody>
      <dsp:txXfrm>
        <a:off x="5546919" y="1592727"/>
        <a:ext cx="1061818" cy="2123636"/>
      </dsp:txXfrm>
    </dsp:sp>
    <dsp:sp modelId="{4A48C443-8B2E-43FE-9784-F8859FB13D06}">
      <dsp:nvSpPr>
        <dsp:cNvPr id="0" name=""/>
        <dsp:cNvSpPr/>
      </dsp:nvSpPr>
      <dsp:spPr>
        <a:xfrm>
          <a:off x="2839283" y="2495272"/>
          <a:ext cx="2760726" cy="2760726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>
              <a:solidFill>
                <a:srgbClr val="002060"/>
              </a:solidFill>
              <a:latin typeface="+mj-lt"/>
            </a:rPr>
            <a:t>Potential obstacles for registration</a:t>
          </a:r>
        </a:p>
      </dsp:txBody>
      <dsp:txXfrm>
        <a:off x="3157829" y="4008362"/>
        <a:ext cx="2123636" cy="875999"/>
      </dsp:txXfrm>
    </dsp:sp>
    <dsp:sp modelId="{EEBD755E-89D6-45DF-8C9B-8E7BB5035098}">
      <dsp:nvSpPr>
        <dsp:cNvPr id="0" name=""/>
        <dsp:cNvSpPr/>
      </dsp:nvSpPr>
      <dsp:spPr>
        <a:xfrm>
          <a:off x="1618192" y="1274181"/>
          <a:ext cx="2760726" cy="276072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>
              <a:solidFill>
                <a:srgbClr val="002060"/>
              </a:solidFill>
              <a:latin typeface="+mj-lt"/>
            </a:rPr>
            <a:t>Use of search engines/databases to avoid conflicts</a:t>
          </a:r>
        </a:p>
      </dsp:txBody>
      <dsp:txXfrm>
        <a:off x="1830556" y="1592727"/>
        <a:ext cx="1061818" cy="21236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CD0F09-5207-4CD8-B189-15D078FCC375}">
      <dsp:nvSpPr>
        <dsp:cNvPr id="0" name=""/>
        <dsp:cNvSpPr/>
      </dsp:nvSpPr>
      <dsp:spPr>
        <a:xfrm>
          <a:off x="0" y="83"/>
          <a:ext cx="9635376" cy="6189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0" kern="1200" baseline="0" dirty="0">
              <a:latin typeface="+mj-lt"/>
            </a:rPr>
            <a:t>INTRODUCTION TO VARIETY DENOMINATIONS</a:t>
          </a:r>
          <a:endParaRPr lang="en-US" sz="2800" kern="1200" dirty="0">
            <a:latin typeface="+mj-lt"/>
          </a:endParaRPr>
        </a:p>
      </dsp:txBody>
      <dsp:txXfrm>
        <a:off x="30215" y="30298"/>
        <a:ext cx="9574946" cy="5585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71B906-2F9D-4E20-9247-262F702975DA}">
      <dsp:nvSpPr>
        <dsp:cNvPr id="0" name=""/>
        <dsp:cNvSpPr/>
      </dsp:nvSpPr>
      <dsp:spPr>
        <a:xfrm rot="16200000">
          <a:off x="-290677" y="1921560"/>
          <a:ext cx="2778492" cy="38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7175" bIns="0" numCol="1" spcCol="1270" anchor="t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700" kern="1200" dirty="0">
            <a:solidFill>
              <a:srgbClr val="002060"/>
            </a:solidFill>
          </a:endParaRPr>
        </a:p>
      </dsp:txBody>
      <dsp:txXfrm>
        <a:off x="-290677" y="1921560"/>
        <a:ext cx="2778492" cy="382308"/>
      </dsp:txXfrm>
    </dsp:sp>
    <dsp:sp modelId="{6A2E94BE-B591-401B-9CF0-50CBF01C7708}">
      <dsp:nvSpPr>
        <dsp:cNvPr id="0" name=""/>
        <dsp:cNvSpPr/>
      </dsp:nvSpPr>
      <dsp:spPr>
        <a:xfrm>
          <a:off x="650554" y="723468"/>
          <a:ext cx="3182639" cy="277849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337175" rIns="170688" bIns="170688" numCol="1" spcCol="1270" anchor="t" anchorCtr="0">
          <a:noAutofit/>
        </a:bodyPr>
        <a:lstStyle/>
        <a:p>
          <a:pPr marL="228600" marR="0" lvl="1" indent="0" algn="l" defTabSz="933450" eaLnBrk="1" fontAlgn="auto" latinLnBrk="0" hangingPunct="1">
            <a:lnSpc>
              <a:spcPct val="15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en-GB" sz="2400" b="0" kern="1200" dirty="0">
              <a:solidFill>
                <a:srgbClr val="002060"/>
              </a:solidFill>
              <a:latin typeface="+mn-lt"/>
              <a:ea typeface="+mn-ea"/>
              <a:cs typeface="+mn-cs"/>
            </a:rPr>
            <a:t>Generic designation for a </a:t>
          </a:r>
          <a:r>
            <a:rPr lang="en-GB" sz="2400" b="0" kern="1200">
              <a:solidFill>
                <a:srgbClr val="002060"/>
              </a:solidFill>
              <a:latin typeface="+mn-lt"/>
              <a:ea typeface="+mn-ea"/>
              <a:cs typeface="+mn-cs"/>
            </a:rPr>
            <a:t>specific plant variety</a:t>
          </a:r>
          <a:endParaRPr lang="en-GB" sz="2400" b="0" kern="1200" dirty="0">
            <a:solidFill>
              <a:srgbClr val="002060"/>
            </a:solidFill>
            <a:latin typeface="+mn-lt"/>
            <a:ea typeface="+mn-ea"/>
            <a:cs typeface="+mn-cs"/>
          </a:endParaRPr>
        </a:p>
      </dsp:txBody>
      <dsp:txXfrm>
        <a:off x="650554" y="723468"/>
        <a:ext cx="3182639" cy="2778492"/>
      </dsp:txXfrm>
    </dsp:sp>
    <dsp:sp modelId="{ED300AFF-C7F3-4F6D-A563-219ED618B648}">
      <dsp:nvSpPr>
        <dsp:cNvPr id="0" name=""/>
        <dsp:cNvSpPr/>
      </dsp:nvSpPr>
      <dsp:spPr>
        <a:xfrm>
          <a:off x="747208" y="60209"/>
          <a:ext cx="1085029" cy="108184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7C77E0-DD67-4E57-BAEF-B043E471C83B}">
      <dsp:nvSpPr>
        <dsp:cNvPr id="0" name=""/>
        <dsp:cNvSpPr/>
      </dsp:nvSpPr>
      <dsp:spPr>
        <a:xfrm rot="16200000">
          <a:off x="3273760" y="1909689"/>
          <a:ext cx="2778492" cy="38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7175" bIns="0" numCol="1" spcCol="1270" anchor="t" anchorCtr="0">
          <a:noAutofit/>
        </a:bodyPr>
        <a:lstStyle/>
        <a:p>
          <a:pPr marL="0" lvl="0" indent="0" algn="l" defTabSz="12446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800" b="0" kern="1200" dirty="0">
            <a:solidFill>
              <a:srgbClr val="002060"/>
            </a:solidFill>
            <a:latin typeface="+mn-lt"/>
          </a:endParaRPr>
        </a:p>
      </dsp:txBody>
      <dsp:txXfrm>
        <a:off x="3273760" y="1909689"/>
        <a:ext cx="2778492" cy="382308"/>
      </dsp:txXfrm>
    </dsp:sp>
    <dsp:sp modelId="{B2EC406F-14B8-4097-811B-064765123221}">
      <dsp:nvSpPr>
        <dsp:cNvPr id="0" name=""/>
        <dsp:cNvSpPr/>
      </dsp:nvSpPr>
      <dsp:spPr>
        <a:xfrm>
          <a:off x="4375762" y="711597"/>
          <a:ext cx="2861098" cy="2778492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337175" rIns="170688" bIns="170688" numCol="1" spcCol="1270" anchor="t" anchorCtr="0">
          <a:noAutofit/>
        </a:bodyPr>
        <a:lstStyle/>
        <a:p>
          <a:pPr marL="228600" marR="0" lvl="1" indent="0" algn="l" defTabSz="933450" eaLnBrk="1" fontAlgn="auto" latinLnBrk="0" hangingPunct="1">
            <a:lnSpc>
              <a:spcPct val="15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en-GB" sz="2400" b="0" dirty="0">
              <a:solidFill>
                <a:srgbClr val="002060"/>
              </a:solidFill>
              <a:latin typeface="+mn-lt"/>
            </a:rPr>
            <a:t>A condition to the grant of a PVR</a:t>
          </a:r>
        </a:p>
        <a:p>
          <a:pPr marL="228600" lvl="1" indent="0" algn="l" defTabSz="933450">
            <a:lnSpc>
              <a:spcPct val="150000"/>
            </a:lnSpc>
            <a:spcBef>
              <a:spcPct val="0"/>
            </a:spcBef>
            <a:spcAft>
              <a:spcPct val="15000"/>
            </a:spcAft>
          </a:pPr>
          <a:endParaRPr lang="en-GB" sz="1200" b="0" kern="1200" dirty="0">
            <a:solidFill>
              <a:srgbClr val="002060"/>
            </a:solidFill>
            <a:latin typeface="+mn-lt"/>
          </a:endParaRPr>
        </a:p>
      </dsp:txBody>
      <dsp:txXfrm>
        <a:off x="4375762" y="711597"/>
        <a:ext cx="2861098" cy="2778492"/>
      </dsp:txXfrm>
    </dsp:sp>
    <dsp:sp modelId="{FD47868F-488E-4BFA-8FC9-ED9FA7F37FA1}">
      <dsp:nvSpPr>
        <dsp:cNvPr id="0" name=""/>
        <dsp:cNvSpPr/>
      </dsp:nvSpPr>
      <dsp:spPr>
        <a:xfrm>
          <a:off x="4347109" y="60209"/>
          <a:ext cx="1014103" cy="1058099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D4B5A0-5DC9-477F-8469-02249A4DF99B}">
      <dsp:nvSpPr>
        <dsp:cNvPr id="0" name=""/>
        <dsp:cNvSpPr/>
      </dsp:nvSpPr>
      <dsp:spPr>
        <a:xfrm rot="16200000">
          <a:off x="6701326" y="1902616"/>
          <a:ext cx="2778492" cy="38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7175" bIns="0" numCol="1" spcCol="1270" anchor="t" anchorCtr="0">
          <a:noAutofit/>
        </a:bodyPr>
        <a:lstStyle/>
        <a:p>
          <a:pPr marL="0" lvl="0" indent="0" algn="l" defTabSz="12446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800" b="0" kern="1200" dirty="0">
            <a:solidFill>
              <a:srgbClr val="002060"/>
            </a:solidFill>
            <a:latin typeface="+mn-lt"/>
          </a:endParaRPr>
        </a:p>
      </dsp:txBody>
      <dsp:txXfrm>
        <a:off x="6701326" y="1902616"/>
        <a:ext cx="2778492" cy="382308"/>
      </dsp:txXfrm>
    </dsp:sp>
    <dsp:sp modelId="{26A28E0E-C014-485B-809A-8CE074BF9608}">
      <dsp:nvSpPr>
        <dsp:cNvPr id="0" name=""/>
        <dsp:cNvSpPr/>
      </dsp:nvSpPr>
      <dsp:spPr>
        <a:xfrm>
          <a:off x="7746922" y="733226"/>
          <a:ext cx="2963320" cy="2778492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337175" rIns="170688" bIns="170688" numCol="1" spcCol="1270" anchor="t" anchorCtr="0">
          <a:noAutofit/>
        </a:bodyPr>
        <a:lstStyle/>
        <a:p>
          <a:pPr marL="228600" marR="0" lvl="1" indent="0" algn="l" defTabSz="933450" eaLnBrk="1" fontAlgn="auto" latinLnBrk="0" hangingPunct="1">
            <a:lnSpc>
              <a:spcPct val="15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en-GB" sz="2400" b="0" kern="1200" dirty="0">
              <a:solidFill>
                <a:srgbClr val="002060"/>
              </a:solidFill>
              <a:latin typeface="+mn-lt"/>
              <a:ea typeface="+mn-ea"/>
              <a:cs typeface="+mn-cs"/>
            </a:rPr>
            <a:t>Regulatory instrument (use mandatory, even after PVR expires)</a:t>
          </a:r>
        </a:p>
      </dsp:txBody>
      <dsp:txXfrm>
        <a:off x="7746922" y="733226"/>
        <a:ext cx="2963320" cy="2778492"/>
      </dsp:txXfrm>
    </dsp:sp>
    <dsp:sp modelId="{F81D286A-39BC-42A6-9C7F-61256AFE97F3}">
      <dsp:nvSpPr>
        <dsp:cNvPr id="0" name=""/>
        <dsp:cNvSpPr/>
      </dsp:nvSpPr>
      <dsp:spPr>
        <a:xfrm>
          <a:off x="7750776" y="60209"/>
          <a:ext cx="1061899" cy="104395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B9D0EC-C1DD-489A-B566-BBAF92C5F7F8}">
      <dsp:nvSpPr>
        <dsp:cNvPr id="0" name=""/>
        <dsp:cNvSpPr/>
      </dsp:nvSpPr>
      <dsp:spPr>
        <a:xfrm rot="10800000">
          <a:off x="1871590" y="1550"/>
          <a:ext cx="9246236" cy="1271264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592" tIns="87630" rIns="163576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b="0" kern="1200" dirty="0">
              <a:solidFill>
                <a:srgbClr val="002060"/>
              </a:solidFill>
              <a:latin typeface="Myriad Pro Light"/>
            </a:rPr>
            <a:t>A variety must be submitted to all Contracting Parties under </a:t>
          </a:r>
          <a:r>
            <a:rPr lang="en-GB" sz="2300" b="0" u="none" kern="1200" dirty="0">
              <a:solidFill>
                <a:srgbClr val="002060"/>
              </a:solidFill>
              <a:latin typeface="Myriad Pro Light"/>
            </a:rPr>
            <a:t>the </a:t>
          </a:r>
          <a:r>
            <a:rPr lang="en-GB" sz="2300" b="0" u="sng" kern="1200" dirty="0">
              <a:solidFill>
                <a:srgbClr val="002060"/>
              </a:solidFill>
              <a:latin typeface="Myriad Pro Light"/>
            </a:rPr>
            <a:t>same denomination</a:t>
          </a:r>
          <a:r>
            <a:rPr lang="en-GB" sz="2300" b="0" kern="1200" dirty="0">
              <a:solidFill>
                <a:srgbClr val="002060"/>
              </a:solidFill>
              <a:latin typeface="Myriad Pro Light"/>
            </a:rPr>
            <a:t> [Art. 20(5) UPOV Convention]</a:t>
          </a:r>
        </a:p>
      </dsp:txBody>
      <dsp:txXfrm rot="10800000">
        <a:off x="2189406" y="1550"/>
        <a:ext cx="8928420" cy="1271264"/>
      </dsp:txXfrm>
    </dsp:sp>
    <dsp:sp modelId="{396934A7-0C9C-4749-BDF8-56B150F256DB}">
      <dsp:nvSpPr>
        <dsp:cNvPr id="0" name=""/>
        <dsp:cNvSpPr/>
      </dsp:nvSpPr>
      <dsp:spPr>
        <a:xfrm>
          <a:off x="1537829" y="1550"/>
          <a:ext cx="1271264" cy="127126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4005691-E120-4422-90AD-36512C9429E5}">
      <dsp:nvSpPr>
        <dsp:cNvPr id="0" name=""/>
        <dsp:cNvSpPr/>
      </dsp:nvSpPr>
      <dsp:spPr>
        <a:xfrm rot="10800000">
          <a:off x="1983363" y="1606766"/>
          <a:ext cx="9097204" cy="1271264"/>
        </a:xfrm>
        <a:prstGeom prst="homePlate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tint val="90000"/>
              </a:schemeClr>
            </a:gs>
            <a:gs pos="48000">
              <a:schemeClr val="accent5">
                <a:hueOff val="-3379271"/>
                <a:satOff val="-8710"/>
                <a:lumOff val="-5883"/>
                <a:alphaOff val="0"/>
                <a:tint val="54000"/>
                <a:satMod val="14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592" tIns="87630" rIns="163576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b="0" kern="1200" dirty="0">
              <a:solidFill>
                <a:srgbClr val="002060"/>
              </a:solidFill>
              <a:latin typeface="Myriad Pro Light"/>
            </a:rPr>
            <a:t>The authority of each Contracting Party shall register the denomination so submitted, unless it considers the denomination unsuitable within its territory </a:t>
          </a:r>
        </a:p>
      </dsp:txBody>
      <dsp:txXfrm rot="10800000">
        <a:off x="2301179" y="1606766"/>
        <a:ext cx="8779388" cy="1271264"/>
      </dsp:txXfrm>
    </dsp:sp>
    <dsp:sp modelId="{108E7A23-5FA0-438D-B07A-FAA357DD0920}">
      <dsp:nvSpPr>
        <dsp:cNvPr id="0" name=""/>
        <dsp:cNvSpPr/>
      </dsp:nvSpPr>
      <dsp:spPr>
        <a:xfrm>
          <a:off x="1479488" y="1552305"/>
          <a:ext cx="1271264" cy="1271264"/>
        </a:xfrm>
        <a:prstGeom prst="ellipse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BFC42F9-A976-4884-B7E2-5EBEAF5BE8E8}">
      <dsp:nvSpPr>
        <dsp:cNvPr id="0" name=""/>
        <dsp:cNvSpPr/>
      </dsp:nvSpPr>
      <dsp:spPr>
        <a:xfrm rot="10800000">
          <a:off x="2006112" y="3211981"/>
          <a:ext cx="9066873" cy="1271264"/>
        </a:xfrm>
        <a:prstGeom prst="homePlat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tint val="90000"/>
              </a:schemeClr>
            </a:gs>
            <a:gs pos="48000">
              <a:schemeClr val="accent5">
                <a:hueOff val="-6758543"/>
                <a:satOff val="-17419"/>
                <a:lumOff val="-11765"/>
                <a:alphaOff val="0"/>
                <a:tint val="54000"/>
                <a:satMod val="14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592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0" kern="1200" dirty="0">
              <a:solidFill>
                <a:srgbClr val="002060"/>
              </a:solidFill>
              <a:latin typeface="Myriad Pro Light"/>
            </a:rPr>
            <a:t>Golden Rule: </a:t>
          </a:r>
          <a:r>
            <a:rPr lang="en-GB" sz="3600" b="0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 Light"/>
            </a:rPr>
            <a:t>1</a:t>
          </a:r>
          <a:r>
            <a:rPr lang="en-GB" sz="2800" b="0" kern="1200" dirty="0">
              <a:solidFill>
                <a:srgbClr val="002060"/>
              </a:solidFill>
              <a:latin typeface="Myriad Pro Light"/>
            </a:rPr>
            <a:t> Variety, </a:t>
          </a:r>
          <a:r>
            <a:rPr lang="en-GB" sz="3600" b="0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 Light"/>
              <a:ea typeface="+mn-ea"/>
              <a:cs typeface="+mn-cs"/>
            </a:rPr>
            <a:t>1</a:t>
          </a:r>
          <a:r>
            <a:rPr lang="en-GB" sz="2800" b="0" kern="1200" dirty="0">
              <a:solidFill>
                <a:srgbClr val="002060"/>
              </a:solidFill>
              <a:latin typeface="Myriad Pro Light"/>
            </a:rPr>
            <a:t> Denomination</a:t>
          </a:r>
        </a:p>
      </dsp:txBody>
      <dsp:txXfrm rot="10800000">
        <a:off x="2323928" y="3211981"/>
        <a:ext cx="8749057" cy="1271264"/>
      </dsp:txXfrm>
    </dsp:sp>
    <dsp:sp modelId="{AA1C20DF-CB81-4541-B954-EE6C41B7B24F}">
      <dsp:nvSpPr>
        <dsp:cNvPr id="0" name=""/>
        <dsp:cNvSpPr/>
      </dsp:nvSpPr>
      <dsp:spPr>
        <a:xfrm>
          <a:off x="1589242" y="3213532"/>
          <a:ext cx="1271264" cy="127126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6905F4-3ED9-4B50-8797-FFE73023CC19}">
      <dsp:nvSpPr>
        <dsp:cNvPr id="0" name=""/>
        <dsp:cNvSpPr/>
      </dsp:nvSpPr>
      <dsp:spPr>
        <a:xfrm>
          <a:off x="464127" y="0"/>
          <a:ext cx="9567035" cy="938493"/>
        </a:xfrm>
        <a:prstGeom prst="roundRect">
          <a:avLst>
            <a:gd name="adj" fmla="val 10000"/>
          </a:avLst>
        </a:prstGeom>
        <a:solidFill>
          <a:srgbClr val="92D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Article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63(3)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Council Regulation (EC) No 2100/94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There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is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an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impediment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for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the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registration</a:t>
          </a:r>
          <a:r>
            <a:rPr lang="en-GB" sz="2400" b="0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GB" sz="2000" b="0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of a Denomination where: </a:t>
          </a:r>
        </a:p>
      </dsp:txBody>
      <dsp:txXfrm>
        <a:off x="491615" y="27488"/>
        <a:ext cx="9512059" cy="883517"/>
      </dsp:txXfrm>
    </dsp:sp>
    <dsp:sp modelId="{6E16819A-8BD2-406E-B9A2-0AD4E4D5ECD7}">
      <dsp:nvSpPr>
        <dsp:cNvPr id="0" name=""/>
        <dsp:cNvSpPr/>
      </dsp:nvSpPr>
      <dsp:spPr>
        <a:xfrm>
          <a:off x="933402" y="1026973"/>
          <a:ext cx="8611685" cy="28839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latin typeface="Myriad Pro Light"/>
            </a:rPr>
            <a:t>(a)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kern="1200" dirty="0">
              <a:latin typeface="Myriad Pro Light"/>
            </a:rPr>
            <a:t>its use in the EU territory is </a:t>
          </a:r>
          <a:r>
            <a:rPr lang="en-GB" sz="2000" b="0" u="none" kern="1200" dirty="0">
              <a:latin typeface="Myriad Pro Light"/>
            </a:rPr>
            <a:t>precluded by the prior right of a third party;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>
              <a:latin typeface="Myriad Pro Light"/>
            </a:rPr>
            <a:t>(b)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>
              <a:latin typeface="Myriad Pro Light"/>
            </a:rPr>
            <a:t>[…]</a:t>
          </a:r>
          <a:endParaRPr lang="en-GB" sz="2000" b="0" u="none" kern="1200" dirty="0">
            <a:latin typeface="Myriad Pro Light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b="1" kern="1200" dirty="0"/>
        </a:p>
      </dsp:txBody>
      <dsp:txXfrm>
        <a:off x="1017869" y="1111440"/>
        <a:ext cx="8442751" cy="27149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83C218-7141-4D74-A1D5-FB454E89849E}">
      <dsp:nvSpPr>
        <dsp:cNvPr id="0" name=""/>
        <dsp:cNvSpPr/>
      </dsp:nvSpPr>
      <dsp:spPr>
        <a:xfrm>
          <a:off x="0" y="228"/>
          <a:ext cx="10552099" cy="7020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b="1" i="0" kern="1200" baseline="0" dirty="0">
              <a:latin typeface="+mj-lt"/>
            </a:rPr>
            <a:t>INTERFACE </a:t>
          </a:r>
          <a:r>
            <a:rPr lang="en-GB" sz="3200" b="1" kern="1200" dirty="0">
              <a:latin typeface="+mj-lt"/>
            </a:rPr>
            <a:t>BETWEEN VARIETY DENOMINATIONS AND GIs</a:t>
          </a:r>
          <a:endParaRPr lang="en-US" sz="3200" kern="1200" dirty="0">
            <a:latin typeface="+mj-lt"/>
          </a:endParaRPr>
        </a:p>
      </dsp:txBody>
      <dsp:txXfrm>
        <a:off x="34272" y="34500"/>
        <a:ext cx="10483555" cy="63352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A764DB-98E0-4DAD-A1C6-BB68874BEDCB}">
      <dsp:nvSpPr>
        <dsp:cNvPr id="0" name=""/>
        <dsp:cNvSpPr/>
      </dsp:nvSpPr>
      <dsp:spPr>
        <a:xfrm>
          <a:off x="0" y="0"/>
          <a:ext cx="5613935" cy="5009492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02B52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US" sz="2000" kern="120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000" b="1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Geographical Indication</a:t>
          </a:r>
        </a:p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US" sz="1800" b="0" kern="120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800" b="0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Link between Geographical Area and product</a:t>
          </a:r>
        </a:p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GB" sz="1800" b="0" kern="120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FR" sz="1800" b="0" kern="1200" dirty="0" err="1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Indefinite</a:t>
          </a:r>
          <a:r>
            <a:rPr lang="fr-FR" sz="1800" b="0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fr-FR" sz="1800" b="0" kern="1200" dirty="0" err="1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period</a:t>
          </a:r>
          <a:r>
            <a:rPr lang="fr-FR" sz="1800" b="0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of protection</a:t>
          </a:r>
        </a:p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GB" sz="1800" b="0" kern="120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FR" sz="1800" b="0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IP right on the </a:t>
          </a:r>
          <a:r>
            <a:rPr lang="fr-FR" sz="1800" b="0" kern="1200" dirty="0" err="1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name</a:t>
          </a:r>
          <a:endParaRPr lang="en-US" sz="1800" b="0" kern="120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+mn-ea"/>
            <a:cs typeface="+mn-cs"/>
          </a:endParaRPr>
        </a:p>
      </dsp:txBody>
      <dsp:txXfrm>
        <a:off x="58689" y="2062485"/>
        <a:ext cx="5496557" cy="1886418"/>
      </dsp:txXfrm>
    </dsp:sp>
    <dsp:sp modelId="{DAE39590-CB81-43B5-8A90-95642902AC9F}">
      <dsp:nvSpPr>
        <dsp:cNvPr id="0" name=""/>
        <dsp:cNvSpPr/>
      </dsp:nvSpPr>
      <dsp:spPr>
        <a:xfrm>
          <a:off x="1974570" y="300569"/>
          <a:ext cx="1668160" cy="1668160"/>
        </a:xfrm>
        <a:prstGeom prst="ellipse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38100" cap="flat" cmpd="sng" algn="ctr">
          <a:solidFill>
            <a:srgbClr val="002B52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A7F3900-B5C3-4F9B-ADA3-85410AF09D78}">
      <dsp:nvSpPr>
        <dsp:cNvPr id="0" name=""/>
        <dsp:cNvSpPr/>
      </dsp:nvSpPr>
      <dsp:spPr>
        <a:xfrm>
          <a:off x="5779830" y="0"/>
          <a:ext cx="5473752" cy="5009492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02B52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0" kern="120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0" kern="120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Denomination</a:t>
          </a:r>
        </a:p>
        <a:p>
          <a:pPr marL="0"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Generic Designation to identify the variety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0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rPr>
            <a:t> R</a:t>
          </a:r>
          <a:r>
            <a:rPr lang="en-US" sz="1800" b="0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ight/Duty to use the Denomination</a:t>
          </a:r>
        </a:p>
        <a:p>
          <a:pPr marL="0"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800" b="0" kern="120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0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PVR: Limited </a:t>
          </a:r>
          <a:r>
            <a:rPr lang="fr-FR" sz="1800" b="0" kern="1200" dirty="0" err="1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period</a:t>
          </a:r>
          <a:r>
            <a:rPr lang="fr-FR" sz="1800" b="0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of protection </a:t>
          </a:r>
          <a:endParaRPr lang="en-GB" sz="1800" b="0" kern="120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800" b="0" kern="1200" dirty="0">
            <a:solidFill>
              <a:srgbClr val="002B52">
                <a:hueOff val="0"/>
                <a:satOff val="0"/>
                <a:lumOff val="0"/>
                <a:alphaOff val="0"/>
              </a:srgbClr>
            </a:solidFill>
            <a:latin typeface="Verdana Pro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0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IP right on the plant </a:t>
          </a:r>
          <a:r>
            <a:rPr lang="fr-FR" sz="1800" b="0" kern="1200" dirty="0" err="1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variety</a:t>
          </a:r>
          <a:r>
            <a:rPr lang="fr-FR" sz="1800" b="0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(not the </a:t>
          </a:r>
          <a:r>
            <a:rPr lang="fr-FR" sz="1800" b="0" kern="1200" dirty="0" err="1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Denomination</a:t>
          </a:r>
          <a:r>
            <a:rPr lang="fr-FR" sz="1800" b="0" kern="1200" dirty="0">
              <a:solidFill>
                <a:srgbClr val="002B52">
                  <a:hueOff val="0"/>
                  <a:satOff val="0"/>
                  <a:lumOff val="0"/>
                  <a:alphaOff val="0"/>
                </a:srgbClr>
              </a:solidFill>
              <a:latin typeface="Verdana Pro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</a:t>
          </a:r>
        </a:p>
      </dsp:txBody>
      <dsp:txXfrm>
        <a:off x="5838519" y="2062485"/>
        <a:ext cx="5356374" cy="1886418"/>
      </dsp:txXfrm>
    </dsp:sp>
    <dsp:sp modelId="{B83A3A99-A045-42C4-94BA-2AFE700C0FB5}">
      <dsp:nvSpPr>
        <dsp:cNvPr id="0" name=""/>
        <dsp:cNvSpPr/>
      </dsp:nvSpPr>
      <dsp:spPr>
        <a:xfrm>
          <a:off x="7682626" y="300569"/>
          <a:ext cx="1668160" cy="1668160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38100" cap="flat" cmpd="sng" algn="ctr">
          <a:solidFill>
            <a:srgbClr val="002B52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6DFDD74-81A7-457C-94B7-3040A28FD253}">
      <dsp:nvSpPr>
        <dsp:cNvPr id="0" name=""/>
        <dsp:cNvSpPr/>
      </dsp:nvSpPr>
      <dsp:spPr>
        <a:xfrm>
          <a:off x="4492949" y="1080290"/>
          <a:ext cx="2210138" cy="256859"/>
        </a:xfrm>
        <a:prstGeom prst="leftRightArrow">
          <a:avLst/>
        </a:prstGeom>
        <a:solidFill>
          <a:srgbClr val="3FA337"/>
        </a:solidFill>
        <a:ln w="25400" cap="flat" cmpd="sng" algn="ctr">
          <a:solidFill>
            <a:srgbClr val="002B52"/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A49413-9B2F-4FA6-B6A7-DEF4965DB3DE}">
      <dsp:nvSpPr>
        <dsp:cNvPr id="0" name=""/>
        <dsp:cNvSpPr/>
      </dsp:nvSpPr>
      <dsp:spPr>
        <a:xfrm>
          <a:off x="5235727" y="2469488"/>
          <a:ext cx="91440" cy="7581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58176"/>
              </a:lnTo>
            </a:path>
          </a:pathLst>
        </a:custGeom>
        <a:noFill/>
        <a:ln w="1905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170C00-1690-47EE-A95C-5848719D33D0}">
      <dsp:nvSpPr>
        <dsp:cNvPr id="0" name=""/>
        <dsp:cNvSpPr/>
      </dsp:nvSpPr>
      <dsp:spPr>
        <a:xfrm>
          <a:off x="3791964" y="1642"/>
          <a:ext cx="2978966" cy="2467846"/>
        </a:xfrm>
        <a:prstGeom prst="arc">
          <a:avLst>
            <a:gd name="adj1" fmla="val 13200000"/>
            <a:gd name="adj2" fmla="val 19200000"/>
          </a:avLst>
        </a:prstGeom>
        <a:noFill/>
        <a:ln w="1905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C2C056-3232-4A42-92B0-D4FADCC4E017}">
      <dsp:nvSpPr>
        <dsp:cNvPr id="0" name=""/>
        <dsp:cNvSpPr/>
      </dsp:nvSpPr>
      <dsp:spPr>
        <a:xfrm>
          <a:off x="3791964" y="1642"/>
          <a:ext cx="2978966" cy="2467846"/>
        </a:xfrm>
        <a:prstGeom prst="arc">
          <a:avLst>
            <a:gd name="adj1" fmla="val 2400000"/>
            <a:gd name="adj2" fmla="val 8400000"/>
          </a:avLst>
        </a:prstGeom>
        <a:noFill/>
        <a:ln w="1905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0B232A-4A70-45D9-B71E-7CC831FE1B47}">
      <dsp:nvSpPr>
        <dsp:cNvPr id="0" name=""/>
        <dsp:cNvSpPr/>
      </dsp:nvSpPr>
      <dsp:spPr>
        <a:xfrm>
          <a:off x="2302481" y="445854"/>
          <a:ext cx="5957932" cy="1579421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u="sng" kern="1200" dirty="0">
              <a:solidFill>
                <a:srgbClr val="002060"/>
              </a:solidFill>
              <a:latin typeface="Verdana Pro" panose="020B0604030504040204" pitchFamily="34" charset="0"/>
            </a:rPr>
            <a:t>Article 63(3)(a) of </a:t>
          </a:r>
          <a:r>
            <a:rPr lang="en-GB" sz="1800" b="0" u="sng" kern="1200" dirty="0">
              <a:solidFill>
                <a:srgbClr val="002060"/>
              </a:solidFill>
              <a:latin typeface="Verdana Pro" panose="020B0604030504040204" pitchFamily="34" charset="0"/>
              <a:ea typeface="+mn-ea"/>
              <a:cs typeface="+mn-cs"/>
            </a:rPr>
            <a:t>Council Regulation (EC) No 2100/94</a:t>
          </a:r>
          <a:endParaRPr lang="en-GB" sz="1800" b="0" u="sng" kern="1200" dirty="0">
            <a:solidFill>
              <a:srgbClr val="002060"/>
            </a:solidFill>
            <a:latin typeface="Verdana Pro" panose="020B0604030504040204" pitchFamily="34" charset="0"/>
          </a:endParaRP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kern="1200" dirty="0">
              <a:solidFill>
                <a:srgbClr val="002060"/>
              </a:solidFill>
              <a:latin typeface="Verdana Pro" panose="020B0604030504040204" pitchFamily="34" charset="0"/>
            </a:rPr>
            <a:t>Prior rights of third parties can constitute an impediment to the registration of a Denomination </a:t>
          </a:r>
        </a:p>
      </dsp:txBody>
      <dsp:txXfrm>
        <a:off x="2302481" y="445854"/>
        <a:ext cx="5957932" cy="1579421"/>
      </dsp:txXfrm>
    </dsp:sp>
    <dsp:sp modelId="{791E0A6D-D178-4E31-99B5-F2825760F800}">
      <dsp:nvSpPr>
        <dsp:cNvPr id="0" name=""/>
        <dsp:cNvSpPr/>
      </dsp:nvSpPr>
      <dsp:spPr>
        <a:xfrm>
          <a:off x="4213610" y="3227665"/>
          <a:ext cx="2135675" cy="1805182"/>
        </a:xfrm>
        <a:prstGeom prst="arc">
          <a:avLst>
            <a:gd name="adj1" fmla="val 13200000"/>
            <a:gd name="adj2" fmla="val 19200000"/>
          </a:avLst>
        </a:prstGeom>
        <a:noFill/>
        <a:ln w="1905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417020-A00D-49AB-80E2-4ABD8A4ED682}">
      <dsp:nvSpPr>
        <dsp:cNvPr id="0" name=""/>
        <dsp:cNvSpPr/>
      </dsp:nvSpPr>
      <dsp:spPr>
        <a:xfrm>
          <a:off x="4213610" y="3227665"/>
          <a:ext cx="2135675" cy="1805182"/>
        </a:xfrm>
        <a:prstGeom prst="arc">
          <a:avLst>
            <a:gd name="adj1" fmla="val 2400000"/>
            <a:gd name="adj2" fmla="val 8400000"/>
          </a:avLst>
        </a:prstGeom>
        <a:noFill/>
        <a:ln w="1905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17C5F7-937F-4A71-B0AA-A46390661375}">
      <dsp:nvSpPr>
        <dsp:cNvPr id="0" name=""/>
        <dsp:cNvSpPr/>
      </dsp:nvSpPr>
      <dsp:spPr>
        <a:xfrm>
          <a:off x="3145772" y="3552598"/>
          <a:ext cx="4271350" cy="1155316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i="1" kern="1200" dirty="0">
              <a:solidFill>
                <a:srgbClr val="002060"/>
              </a:solidFill>
              <a:latin typeface="Verdana Pro" panose="020B0604030504040204" pitchFamily="34" charset="0"/>
            </a:rPr>
            <a:t>Including </a:t>
          </a:r>
          <a:r>
            <a:rPr lang="en-US" sz="1800" b="0" i="1" kern="1200" dirty="0">
              <a:solidFill>
                <a:srgbClr val="002060"/>
              </a:solidFill>
              <a:latin typeface="Verdana Pro" panose="020B0604030504040204" pitchFamily="34" charset="0"/>
            </a:rPr>
            <a:t>Protected Geographical Indication (PGI) and</a:t>
          </a:r>
          <a:r>
            <a:rPr lang="en-GB" sz="1800" b="0" i="1" kern="1200" dirty="0">
              <a:solidFill>
                <a:srgbClr val="002060"/>
              </a:solidFill>
              <a:latin typeface="Verdana Pro" panose="020B0604030504040204" pitchFamily="34" charset="0"/>
            </a:rPr>
            <a:t> </a:t>
          </a:r>
          <a:r>
            <a:rPr lang="en-US" sz="1800" b="0" i="1" kern="1200" dirty="0">
              <a:solidFill>
                <a:srgbClr val="002060"/>
              </a:solidFill>
              <a:latin typeface="Verdana Pro" panose="020B0604030504040204" pitchFamily="34" charset="0"/>
            </a:rPr>
            <a:t>Protected Designation of Origin (</a:t>
          </a:r>
          <a:r>
            <a:rPr lang="en-US" sz="1800" b="0" i="1" kern="1200">
              <a:solidFill>
                <a:srgbClr val="002060"/>
              </a:solidFill>
              <a:latin typeface="Verdana Pro" panose="020B0604030504040204" pitchFamily="34" charset="0"/>
            </a:rPr>
            <a:t>PDO)</a:t>
          </a:r>
          <a:endParaRPr lang="en-GB" sz="1800" b="0" i="1" kern="1200" dirty="0">
            <a:solidFill>
              <a:srgbClr val="002060"/>
            </a:solidFill>
            <a:latin typeface="Verdana Pro" panose="020B0604030504040204" pitchFamily="34" charset="0"/>
          </a:endParaRPr>
        </a:p>
      </dsp:txBody>
      <dsp:txXfrm>
        <a:off x="3145772" y="3552598"/>
        <a:ext cx="4271350" cy="115531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CFBA8A-DB18-4E46-B50B-D3ED581F4BCA}">
      <dsp:nvSpPr>
        <dsp:cNvPr id="0" name=""/>
        <dsp:cNvSpPr/>
      </dsp:nvSpPr>
      <dsp:spPr>
        <a:xfrm>
          <a:off x="0" y="131371"/>
          <a:ext cx="8369204" cy="777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b="0" kern="1200" dirty="0">
              <a:solidFill>
                <a:schemeClr val="bg1"/>
              </a:solidFill>
              <a:latin typeface="+mj-lt"/>
            </a:rPr>
            <a:t>GIs shall be protected against: </a:t>
          </a:r>
          <a:endParaRPr lang="en-US" sz="2700" b="0" kern="1200" dirty="0">
            <a:solidFill>
              <a:schemeClr val="bg1"/>
            </a:solidFill>
            <a:latin typeface="+mj-lt"/>
          </a:endParaRPr>
        </a:p>
      </dsp:txBody>
      <dsp:txXfrm>
        <a:off x="0" y="131371"/>
        <a:ext cx="8369204" cy="777600"/>
      </dsp:txXfrm>
    </dsp:sp>
    <dsp:sp modelId="{22381B5D-D682-4F2D-A83C-68168223780E}">
      <dsp:nvSpPr>
        <dsp:cNvPr id="0" name=""/>
        <dsp:cNvSpPr/>
      </dsp:nvSpPr>
      <dsp:spPr>
        <a:xfrm>
          <a:off x="0" y="908971"/>
          <a:ext cx="8369204" cy="363163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018" tIns="144018" rIns="192024" bIns="216027" numCol="1" spcCol="1270" anchor="t" anchorCtr="0">
          <a:noAutofit/>
        </a:bodyPr>
        <a:lstStyle/>
        <a:p>
          <a:pPr marL="228600" lvl="1" indent="-228600" algn="just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700" u="sng" kern="1200" dirty="0">
              <a:solidFill>
                <a:srgbClr val="002060"/>
              </a:solidFill>
              <a:latin typeface="+mj-lt"/>
            </a:rPr>
            <a:t>any direct or indirect commercial use</a:t>
          </a:r>
          <a:r>
            <a:rPr lang="en-GB" sz="2700" kern="1200" dirty="0">
              <a:solidFill>
                <a:srgbClr val="002060"/>
              </a:solidFill>
              <a:latin typeface="+mj-lt"/>
            </a:rPr>
            <a:t> of a GI for comparable products or </a:t>
          </a:r>
          <a:r>
            <a:rPr lang="en-GB" sz="2700" u="sng" kern="1200" dirty="0">
              <a:solidFill>
                <a:srgbClr val="002060"/>
              </a:solidFill>
              <a:latin typeface="+mj-lt"/>
            </a:rPr>
            <a:t>use exploiting the GI reputation</a:t>
          </a:r>
          <a:r>
            <a:rPr lang="en-GB" sz="2700" kern="1200" dirty="0">
              <a:solidFill>
                <a:srgbClr val="002060"/>
              </a:solidFill>
              <a:latin typeface="+mj-lt"/>
            </a:rPr>
            <a:t> (for any product)</a:t>
          </a:r>
          <a:endParaRPr lang="en-US" sz="2700" kern="1200" dirty="0">
            <a:solidFill>
              <a:srgbClr val="002060"/>
            </a:solidFill>
            <a:latin typeface="+mj-lt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700" kern="1200" dirty="0">
              <a:solidFill>
                <a:srgbClr val="002060"/>
              </a:solidFill>
              <a:latin typeface="+mj-lt"/>
            </a:rPr>
            <a:t>any </a:t>
          </a:r>
          <a:r>
            <a:rPr lang="en-GB" sz="2700" u="sng" kern="1200" dirty="0">
              <a:solidFill>
                <a:srgbClr val="002060"/>
              </a:solidFill>
              <a:latin typeface="+mj-lt"/>
            </a:rPr>
            <a:t>misuse, imitation or evocation</a:t>
          </a:r>
          <a:endParaRPr lang="en-US" sz="2700" kern="1200" dirty="0">
            <a:solidFill>
              <a:srgbClr val="002060"/>
            </a:solidFill>
            <a:latin typeface="+mj-lt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700" kern="1200" dirty="0">
              <a:solidFill>
                <a:srgbClr val="002060"/>
              </a:solidFill>
              <a:latin typeface="+mj-lt"/>
            </a:rPr>
            <a:t>any </a:t>
          </a:r>
          <a:r>
            <a:rPr lang="en-GB" sz="2700" u="sng" kern="1200" dirty="0">
              <a:solidFill>
                <a:srgbClr val="002060"/>
              </a:solidFill>
              <a:latin typeface="+mj-lt"/>
            </a:rPr>
            <a:t>false or misleading indication</a:t>
          </a:r>
          <a:r>
            <a:rPr lang="en-GB" sz="2700" kern="1200" dirty="0">
              <a:solidFill>
                <a:srgbClr val="002060"/>
              </a:solidFill>
              <a:latin typeface="+mj-lt"/>
            </a:rPr>
            <a:t> as to the provenance, origin, nature, product’s essential qualities</a:t>
          </a:r>
          <a:endParaRPr lang="en-US" sz="2700" kern="1200" dirty="0">
            <a:solidFill>
              <a:srgbClr val="002060"/>
            </a:solidFill>
            <a:latin typeface="+mj-lt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u="sng" kern="1200" dirty="0">
              <a:solidFill>
                <a:srgbClr val="002060"/>
              </a:solidFill>
              <a:latin typeface="+mj-lt"/>
            </a:rPr>
            <a:t>any other practice liable to mislead</a:t>
          </a:r>
          <a:r>
            <a:rPr lang="en-US" sz="2700" kern="1200" dirty="0">
              <a:solidFill>
                <a:srgbClr val="002060"/>
              </a:solidFill>
              <a:latin typeface="+mj-lt"/>
            </a:rPr>
            <a:t> the consumer as to the true origin of the product</a:t>
          </a:r>
        </a:p>
      </dsp:txBody>
      <dsp:txXfrm>
        <a:off x="0" y="908971"/>
        <a:ext cx="8369204" cy="36316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2BAD15-CCA2-C5EC-CCC5-E0B6C4090DF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D6E0A-116F-42BB-92B6-9AE45C4A979B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5" name="Header Placeholder 4">
            <a:extLst>
              <a:ext uri="{FF2B5EF4-FFF2-40B4-BE49-F238E27FC236}">
                <a16:creationId xmlns:a16="http://schemas.microsoft.com/office/drawing/2014/main" id="{179CFFFC-551D-3FE6-B472-079B0F7DFC6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AF1257-852F-F748-5755-006DCA2073E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5032981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DA28A-5D81-4372-BB4A-5B1047C905B6}" type="datetimeFigureOut">
              <a:rPr lang="it-IT" smtClean="0"/>
              <a:t>26/03/2026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E07316-D807-4B74-8A76-3AFA0D3DB72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6777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None/>
            </a:pPr>
            <a:endParaRPr lang="en-GB" sz="1100" b="0" i="0" dirty="0">
              <a:solidFill>
                <a:srgbClr val="000000"/>
              </a:solidFill>
              <a:effectLst/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07316-D807-4B74-8A76-3AFA0D3DB721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1255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07316-D807-4B74-8A76-3AFA0D3DB721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2982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07316-D807-4B74-8A76-3AFA0D3DB721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4197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07316-D807-4B74-8A76-3AFA0D3DB721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3821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07316-D807-4B74-8A76-3AFA0D3DB721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3959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07316-D807-4B74-8A76-3AFA0D3DB721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7229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07316-D807-4B74-8A76-3AFA0D3DB721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54671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84C0D-6456-AD03-A36D-88C02CE5B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1AF392-34D4-46A1-053D-9271CADD40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805D2F-9951-EC8D-AD7E-9740A6D1B3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24FD5-7CFD-3E34-EDE7-DACBE4BF69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07316-D807-4B74-8A76-3AFA0D3DB721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1101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jpeg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2.jpg"/><Relationship Id="rId4" Type="http://schemas.openxmlformats.org/officeDocument/2006/relationships/image" Target="../media/image17.png"/><Relationship Id="rId9" Type="http://schemas.openxmlformats.org/officeDocument/2006/relationships/image" Target="../media/image21.jpe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2.jpg"/><Relationship Id="rId4" Type="http://schemas.openxmlformats.org/officeDocument/2006/relationships/image" Target="../media/image17.png"/><Relationship Id="rId9" Type="http://schemas.openxmlformats.org/officeDocument/2006/relationships/image" Target="../media/image21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E337984A-EBD7-C0DD-E3ED-BB46A6A32E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610" y="0"/>
            <a:ext cx="5949637" cy="697495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D08429C-A814-B892-7704-E33A72C9C788}"/>
              </a:ext>
            </a:extLst>
          </p:cNvPr>
          <p:cNvSpPr/>
          <p:nvPr userDrawn="1"/>
        </p:nvSpPr>
        <p:spPr>
          <a:xfrm rot="169290">
            <a:off x="-107454" y="4154787"/>
            <a:ext cx="10736672" cy="2933017"/>
          </a:xfrm>
          <a:custGeom>
            <a:avLst/>
            <a:gdLst>
              <a:gd name="connsiteX0" fmla="*/ 10335093 w 10736672"/>
              <a:gd name="connsiteY0" fmla="*/ 882672 h 2933017"/>
              <a:gd name="connsiteX1" fmla="*/ 10440158 w 10736672"/>
              <a:gd name="connsiteY1" fmla="*/ 919983 h 2933017"/>
              <a:gd name="connsiteX2" fmla="*/ 10725161 w 10736672"/>
              <a:gd name="connsiteY2" fmla="*/ 1037497 h 2933017"/>
              <a:gd name="connsiteX3" fmla="*/ 10736672 w 10736672"/>
              <a:gd name="connsiteY3" fmla="*/ 1042927 h 2933017"/>
              <a:gd name="connsiteX4" fmla="*/ 10343945 w 10736672"/>
              <a:gd name="connsiteY4" fmla="*/ 1062282 h 2933017"/>
              <a:gd name="connsiteX5" fmla="*/ 0 w 10736672"/>
              <a:gd name="connsiteY5" fmla="*/ 0 h 2933017"/>
              <a:gd name="connsiteX6" fmla="*/ 11806 w 10736672"/>
              <a:gd name="connsiteY6" fmla="*/ 5704 h 2933017"/>
              <a:gd name="connsiteX7" fmla="*/ 3101111 w 10736672"/>
              <a:gd name="connsiteY7" fmla="*/ 635290 h 2933017"/>
              <a:gd name="connsiteX8" fmla="*/ 3300081 w 10736672"/>
              <a:gd name="connsiteY8" fmla="*/ 636750 h 2933017"/>
              <a:gd name="connsiteX9" fmla="*/ 3338070 w 10736672"/>
              <a:gd name="connsiteY9" fmla="*/ 1407561 h 2933017"/>
              <a:gd name="connsiteX10" fmla="*/ 3243104 w 10736672"/>
              <a:gd name="connsiteY10" fmla="*/ 1412242 h 2933017"/>
              <a:gd name="connsiteX11" fmla="*/ 3311265 w 10736672"/>
              <a:gd name="connsiteY11" fmla="*/ 2795262 h 2933017"/>
              <a:gd name="connsiteX12" fmla="*/ 516165 w 10736672"/>
              <a:gd name="connsiteY12" fmla="*/ 2933017 h 2933017"/>
              <a:gd name="connsiteX13" fmla="*/ 470530 w 10736672"/>
              <a:gd name="connsiteY13" fmla="*/ 2007080 h 2933017"/>
              <a:gd name="connsiteX14" fmla="*/ 98918 w 10736672"/>
              <a:gd name="connsiteY14" fmla="*/ 2007080 h 2933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36672" h="2933017">
                <a:moveTo>
                  <a:pt x="10335093" y="882672"/>
                </a:moveTo>
                <a:lnTo>
                  <a:pt x="10440158" y="919983"/>
                </a:lnTo>
                <a:cubicBezTo>
                  <a:pt x="10562980" y="966104"/>
                  <a:pt x="10657380" y="1006449"/>
                  <a:pt x="10725161" y="1037497"/>
                </a:cubicBezTo>
                <a:lnTo>
                  <a:pt x="10736672" y="1042927"/>
                </a:lnTo>
                <a:lnTo>
                  <a:pt x="10343945" y="1062282"/>
                </a:lnTo>
                <a:close/>
                <a:moveTo>
                  <a:pt x="0" y="0"/>
                </a:moveTo>
                <a:lnTo>
                  <a:pt x="11806" y="5704"/>
                </a:lnTo>
                <a:cubicBezTo>
                  <a:pt x="155513" y="73909"/>
                  <a:pt x="1297181" y="589109"/>
                  <a:pt x="3101111" y="635290"/>
                </a:cubicBezTo>
                <a:lnTo>
                  <a:pt x="3300081" y="636750"/>
                </a:lnTo>
                <a:lnTo>
                  <a:pt x="3338070" y="1407561"/>
                </a:lnTo>
                <a:lnTo>
                  <a:pt x="3243104" y="1412242"/>
                </a:lnTo>
                <a:lnTo>
                  <a:pt x="3311265" y="2795262"/>
                </a:lnTo>
                <a:lnTo>
                  <a:pt x="516165" y="2933017"/>
                </a:lnTo>
                <a:lnTo>
                  <a:pt x="470530" y="2007080"/>
                </a:lnTo>
                <a:lnTo>
                  <a:pt x="98918" y="2007080"/>
                </a:lnTo>
                <a:close/>
              </a:path>
            </a:pathLst>
          </a:custGeom>
          <a:solidFill>
            <a:srgbClr val="8BC63E"/>
          </a:solidFill>
          <a:ln w="14125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4BD348-87C0-B502-75FB-A25F2CB740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6253" y="3964477"/>
            <a:ext cx="5271247" cy="134746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816E704-E8BE-5458-3508-DBC0310AF3E0}"/>
              </a:ext>
            </a:extLst>
          </p:cNvPr>
          <p:cNvSpPr/>
          <p:nvPr userDrawn="1"/>
        </p:nvSpPr>
        <p:spPr>
          <a:xfrm rot="483697">
            <a:off x="-154349" y="6182389"/>
            <a:ext cx="7862914" cy="1237039"/>
          </a:xfrm>
          <a:custGeom>
            <a:avLst/>
            <a:gdLst>
              <a:gd name="connsiteX0" fmla="*/ 7593539 w 7862914"/>
              <a:gd name="connsiteY0" fmla="*/ 53383 h 1237039"/>
              <a:gd name="connsiteX1" fmla="*/ 7837252 w 7862914"/>
              <a:gd name="connsiteY1" fmla="*/ 112318 h 1237039"/>
              <a:gd name="connsiteX2" fmla="*/ 7862914 w 7862914"/>
              <a:gd name="connsiteY2" fmla="*/ 119339 h 1237039"/>
              <a:gd name="connsiteX3" fmla="*/ 7607995 w 7862914"/>
              <a:gd name="connsiteY3" fmla="*/ 155445 h 1237039"/>
              <a:gd name="connsiteX4" fmla="*/ 0 w 7862914"/>
              <a:gd name="connsiteY4" fmla="*/ 0 h 1237039"/>
              <a:gd name="connsiteX5" fmla="*/ 125157 w 7862914"/>
              <a:gd name="connsiteY5" fmla="*/ 39793 h 1237039"/>
              <a:gd name="connsiteX6" fmla="*/ 2258577 w 7862914"/>
              <a:gd name="connsiteY6" fmla="*/ 325926 h 1237039"/>
              <a:gd name="connsiteX7" fmla="*/ 3055249 w 7862914"/>
              <a:gd name="connsiteY7" fmla="*/ 300553 h 1237039"/>
              <a:gd name="connsiteX8" fmla="*/ 3242363 w 7862914"/>
              <a:gd name="connsiteY8" fmla="*/ 289982 h 1237039"/>
              <a:gd name="connsiteX9" fmla="*/ 3309540 w 7862914"/>
              <a:gd name="connsiteY9" fmla="*/ 764269 h 1237039"/>
              <a:gd name="connsiteX10" fmla="*/ 184593 w 7862914"/>
              <a:gd name="connsiteY10" fmla="*/ 1206879 h 1237039"/>
              <a:gd name="connsiteX11" fmla="*/ 188596 w 7862914"/>
              <a:gd name="connsiteY11" fmla="*/ 1235143 h 1237039"/>
              <a:gd name="connsiteX12" fmla="*/ 175211 w 7862914"/>
              <a:gd name="connsiteY12" fmla="*/ 1237039 h 1237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62914" h="1237039">
                <a:moveTo>
                  <a:pt x="7593539" y="53383"/>
                </a:moveTo>
                <a:lnTo>
                  <a:pt x="7837252" y="112318"/>
                </a:lnTo>
                <a:lnTo>
                  <a:pt x="7862914" y="119339"/>
                </a:lnTo>
                <a:lnTo>
                  <a:pt x="7607995" y="155445"/>
                </a:lnTo>
                <a:close/>
                <a:moveTo>
                  <a:pt x="0" y="0"/>
                </a:moveTo>
                <a:lnTo>
                  <a:pt x="125157" y="39793"/>
                </a:lnTo>
                <a:cubicBezTo>
                  <a:pt x="696612" y="208217"/>
                  <a:pt x="1416821" y="338901"/>
                  <a:pt x="2258577" y="325926"/>
                </a:cubicBezTo>
                <a:cubicBezTo>
                  <a:pt x="2539174" y="321613"/>
                  <a:pt x="2804451" y="312751"/>
                  <a:pt x="3055249" y="300553"/>
                </a:cubicBezTo>
                <a:lnTo>
                  <a:pt x="3242363" y="289982"/>
                </a:lnTo>
                <a:lnTo>
                  <a:pt x="3309540" y="764269"/>
                </a:lnTo>
                <a:lnTo>
                  <a:pt x="184593" y="1206879"/>
                </a:lnTo>
                <a:lnTo>
                  <a:pt x="188596" y="1235143"/>
                </a:lnTo>
                <a:lnTo>
                  <a:pt x="175211" y="1237039"/>
                </a:lnTo>
                <a:close/>
              </a:path>
            </a:pathLst>
          </a:custGeom>
          <a:solidFill>
            <a:schemeClr val="accent2"/>
          </a:solidFill>
          <a:ln w="105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F4B92E5-94B3-AE44-F7A3-163E81BA400D}"/>
              </a:ext>
            </a:extLst>
          </p:cNvPr>
          <p:cNvSpPr/>
          <p:nvPr userDrawn="1"/>
        </p:nvSpPr>
        <p:spPr>
          <a:xfrm rot="5622020" flipH="1">
            <a:off x="1310065" y="4866632"/>
            <a:ext cx="731945" cy="3464050"/>
          </a:xfrm>
          <a:custGeom>
            <a:avLst/>
            <a:gdLst>
              <a:gd name="connsiteX0" fmla="*/ 731945 w 731945"/>
              <a:gd name="connsiteY0" fmla="*/ 3464050 h 3464050"/>
              <a:gd name="connsiteX1" fmla="*/ 726703 w 731945"/>
              <a:gd name="connsiteY1" fmla="*/ 3440003 h 3464050"/>
              <a:gd name="connsiteX2" fmla="*/ 651513 w 731945"/>
              <a:gd name="connsiteY2" fmla="*/ 341568 h 3464050"/>
              <a:gd name="connsiteX3" fmla="*/ 656960 w 731945"/>
              <a:gd name="connsiteY3" fmla="*/ 20899 h 3464050"/>
              <a:gd name="connsiteX4" fmla="*/ 572950 w 731945"/>
              <a:gd name="connsiteY4" fmla="*/ 147327 h 3464050"/>
              <a:gd name="connsiteX5" fmla="*/ 518466 w 731945"/>
              <a:gd name="connsiteY5" fmla="*/ 290418 h 3464050"/>
              <a:gd name="connsiteX6" fmla="*/ 12383 w 731945"/>
              <a:gd name="connsiteY6" fmla="*/ 3159891 h 3464050"/>
              <a:gd name="connsiteX7" fmla="*/ 0 w 731945"/>
              <a:gd name="connsiteY7" fmla="*/ 3416713 h 346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1945" h="3464050">
                <a:moveTo>
                  <a:pt x="731945" y="3464050"/>
                </a:moveTo>
                <a:lnTo>
                  <a:pt x="726703" y="3440003"/>
                </a:lnTo>
                <a:cubicBezTo>
                  <a:pt x="557521" y="2592618"/>
                  <a:pt x="509899" y="1512997"/>
                  <a:pt x="651513" y="341568"/>
                </a:cubicBezTo>
                <a:cubicBezTo>
                  <a:pt x="664343" y="236402"/>
                  <a:pt x="696681" y="108249"/>
                  <a:pt x="656960" y="20899"/>
                </a:cubicBezTo>
                <a:cubicBezTo>
                  <a:pt x="622864" y="-54384"/>
                  <a:pt x="599841" y="93884"/>
                  <a:pt x="572950" y="147327"/>
                </a:cubicBezTo>
                <a:cubicBezTo>
                  <a:pt x="553091" y="186404"/>
                  <a:pt x="535866" y="239847"/>
                  <a:pt x="518466" y="290418"/>
                </a:cubicBezTo>
                <a:cubicBezTo>
                  <a:pt x="251409" y="1067086"/>
                  <a:pt x="78248" y="2080804"/>
                  <a:pt x="12383" y="3159891"/>
                </a:cubicBezTo>
                <a:lnTo>
                  <a:pt x="0" y="341671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96770A-F092-B4DB-5202-644BD08926E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6753" y="2909156"/>
            <a:ext cx="8663604" cy="172905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ick to  Master title style</a:t>
            </a:r>
            <a:endParaRPr lang="it-IT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30F74EC-CED7-2BDA-33D1-9608F0F8ED14}"/>
              </a:ext>
            </a:extLst>
          </p:cNvPr>
          <p:cNvSpPr/>
          <p:nvPr userDrawn="1"/>
        </p:nvSpPr>
        <p:spPr>
          <a:xfrm rot="5210130" flipH="1">
            <a:off x="1323244" y="5041582"/>
            <a:ext cx="523712" cy="3247095"/>
          </a:xfrm>
          <a:custGeom>
            <a:avLst/>
            <a:gdLst>
              <a:gd name="connsiteX0" fmla="*/ 392831 w 523712"/>
              <a:gd name="connsiteY0" fmla="*/ 0 h 3247095"/>
              <a:gd name="connsiteX1" fmla="*/ 222252 w 523712"/>
              <a:gd name="connsiteY1" fmla="*/ 9431 h 3247095"/>
              <a:gd name="connsiteX2" fmla="*/ 161660 w 523712"/>
              <a:gd name="connsiteY2" fmla="*/ 202568 h 3247095"/>
              <a:gd name="connsiteX3" fmla="*/ 65967 w 523712"/>
              <a:gd name="connsiteY3" fmla="*/ 569072 h 3247095"/>
              <a:gd name="connsiteX4" fmla="*/ 0 w 523712"/>
              <a:gd name="connsiteY4" fmla="*/ 874108 h 3247095"/>
              <a:gd name="connsiteX5" fmla="*/ 131196 w 523712"/>
              <a:gd name="connsiteY5" fmla="*/ 3247095 h 3247095"/>
              <a:gd name="connsiteX6" fmla="*/ 523712 w 523712"/>
              <a:gd name="connsiteY6" fmla="*/ 3225394 h 3247095"/>
              <a:gd name="connsiteX7" fmla="*/ 476953 w 523712"/>
              <a:gd name="connsiteY7" fmla="*/ 3010910 h 3247095"/>
              <a:gd name="connsiteX8" fmla="*/ 357397 w 523712"/>
              <a:gd name="connsiteY8" fmla="*/ 347183 h 3247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3712" h="3247095">
                <a:moveTo>
                  <a:pt x="392831" y="0"/>
                </a:moveTo>
                <a:lnTo>
                  <a:pt x="222252" y="9431"/>
                </a:lnTo>
                <a:lnTo>
                  <a:pt x="161660" y="202568"/>
                </a:lnTo>
                <a:cubicBezTo>
                  <a:pt x="127855" y="320685"/>
                  <a:pt x="95945" y="443012"/>
                  <a:pt x="65967" y="569072"/>
                </a:cubicBezTo>
                <a:lnTo>
                  <a:pt x="0" y="874108"/>
                </a:lnTo>
                <a:lnTo>
                  <a:pt x="131196" y="3247095"/>
                </a:lnTo>
                <a:lnTo>
                  <a:pt x="523712" y="3225394"/>
                </a:lnTo>
                <a:lnTo>
                  <a:pt x="476953" y="3010910"/>
                </a:lnTo>
                <a:cubicBezTo>
                  <a:pt x="328919" y="2269448"/>
                  <a:pt x="273955" y="1350180"/>
                  <a:pt x="357397" y="347183"/>
                </a:cubicBezTo>
                <a:close/>
              </a:path>
            </a:pathLst>
          </a:custGeom>
          <a:solidFill>
            <a:srgbClr val="00447B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5A857C4-4A86-667B-CBB9-BC92B6425872}"/>
              </a:ext>
            </a:extLst>
          </p:cNvPr>
          <p:cNvSpPr/>
          <p:nvPr userDrawn="1"/>
        </p:nvSpPr>
        <p:spPr>
          <a:xfrm>
            <a:off x="1170207" y="2093755"/>
            <a:ext cx="2052799" cy="33637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45241D-9CCF-B336-29C5-970093676644}"/>
              </a:ext>
            </a:extLst>
          </p:cNvPr>
          <p:cNvSpPr/>
          <p:nvPr userDrawn="1"/>
        </p:nvSpPr>
        <p:spPr>
          <a:xfrm rot="21353146">
            <a:off x="2852784" y="6548908"/>
            <a:ext cx="336603" cy="170181"/>
          </a:xfrm>
          <a:prstGeom prst="rect">
            <a:avLst/>
          </a:prstGeom>
          <a:solidFill>
            <a:srgbClr val="0044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0193983-19E5-F4FF-2C76-CF41147A7E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511" t="58195"/>
          <a:stretch>
            <a:fillRect/>
          </a:stretch>
        </p:blipFill>
        <p:spPr>
          <a:xfrm rot="16579239">
            <a:off x="89592" y="3834411"/>
            <a:ext cx="2893052" cy="3528010"/>
          </a:xfrm>
          <a:custGeom>
            <a:avLst/>
            <a:gdLst>
              <a:gd name="connsiteX0" fmla="*/ 2893052 w 2893052"/>
              <a:gd name="connsiteY0" fmla="*/ 0 h 3528010"/>
              <a:gd name="connsiteX1" fmla="*/ 2893052 w 2893052"/>
              <a:gd name="connsiteY1" fmla="*/ 3528010 h 3528010"/>
              <a:gd name="connsiteX2" fmla="*/ 354831 w 2893052"/>
              <a:gd name="connsiteY2" fmla="*/ 3528010 h 3528010"/>
              <a:gd name="connsiteX3" fmla="*/ 0 w 2893052"/>
              <a:gd name="connsiteY3" fmla="*/ 324577 h 3528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3052" h="3528010">
                <a:moveTo>
                  <a:pt x="2893052" y="0"/>
                </a:moveTo>
                <a:lnTo>
                  <a:pt x="2893052" y="3528010"/>
                </a:lnTo>
                <a:lnTo>
                  <a:pt x="354831" y="3528010"/>
                </a:lnTo>
                <a:lnTo>
                  <a:pt x="0" y="324577"/>
                </a:lnTo>
                <a:close/>
              </a:path>
            </a:pathLst>
          </a:custGeom>
        </p:spPr>
      </p:pic>
      <p:pic>
        <p:nvPicPr>
          <p:cNvPr id="5" name="Picture 4" descr="A picture containing outdoor, sky, agriculture, crop&#10;&#10;Description automatically generated">
            <a:extLst>
              <a:ext uri="{FF2B5EF4-FFF2-40B4-BE49-F238E27FC236}">
                <a16:creationId xmlns:a16="http://schemas.microsoft.com/office/drawing/2014/main" id="{F8DBA33D-1755-007E-9564-61B6B339BD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25" t="4035" r="31573" b="2924"/>
          <a:stretch/>
        </p:blipFill>
        <p:spPr>
          <a:xfrm>
            <a:off x="2430379" y="0"/>
            <a:ext cx="9761621" cy="692753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831A127-962D-5732-E761-BDE42DB1EABC}"/>
              </a:ext>
            </a:extLst>
          </p:cNvPr>
          <p:cNvSpPr/>
          <p:nvPr userDrawn="1"/>
        </p:nvSpPr>
        <p:spPr>
          <a:xfrm>
            <a:off x="3115019" y="2093755"/>
            <a:ext cx="7894544" cy="3363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3CF24443-BFD6-6BF2-23E3-64891BA9EE7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04858" y="3192650"/>
            <a:ext cx="6782283" cy="619125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3200">
                <a:latin typeface="Verdana Pro" panose="020B0604030504040204" pitchFamily="34" charset="0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9F6ADA-1727-725D-5A3A-0D641E0266E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" b="183"/>
          <a:stretch/>
        </p:blipFill>
        <p:spPr>
          <a:xfrm>
            <a:off x="188055" y="1127752"/>
            <a:ext cx="667947" cy="443889"/>
          </a:xfrm>
          <a:prstGeom prst="rect">
            <a:avLst/>
          </a:prstGeom>
        </p:spPr>
      </p:pic>
      <p:pic>
        <p:nvPicPr>
          <p:cNvPr id="13" name="Picture 12" descr="Graphical user interface&#10;&#10;Description automatically generated">
            <a:extLst>
              <a:ext uri="{FF2B5EF4-FFF2-40B4-BE49-F238E27FC236}">
                <a16:creationId xmlns:a16="http://schemas.microsoft.com/office/drawing/2014/main" id="{79393816-2839-7454-1DAB-73D2EE9D9BF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6" y="59226"/>
            <a:ext cx="2236385" cy="100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075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+ tex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CAF0307A-E94A-30AA-0D06-7401AE8583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22815" cy="697495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B27F7E1-2A92-F1D8-809A-180F671B318F}"/>
              </a:ext>
            </a:extLst>
          </p:cNvPr>
          <p:cNvSpPr/>
          <p:nvPr userDrawn="1"/>
        </p:nvSpPr>
        <p:spPr>
          <a:xfrm>
            <a:off x="344136" y="61546"/>
            <a:ext cx="34103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FF56E43-41B9-E53A-5929-D00B80681DD3}"/>
              </a:ext>
            </a:extLst>
          </p:cNvPr>
          <p:cNvGrpSpPr/>
          <p:nvPr userDrawn="1"/>
        </p:nvGrpSpPr>
        <p:grpSpPr>
          <a:xfrm>
            <a:off x="-417077" y="5769643"/>
            <a:ext cx="1827361" cy="1236978"/>
            <a:chOff x="-417077" y="5769643"/>
            <a:chExt cx="1827361" cy="1236978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E91B72B-5122-C8E0-FC39-94E969DB105B}"/>
                </a:ext>
              </a:extLst>
            </p:cNvPr>
            <p:cNvSpPr/>
            <p:nvPr userDrawn="1"/>
          </p:nvSpPr>
          <p:spPr>
            <a:xfrm rot="16939775" flipH="1">
              <a:off x="101747" y="5698085"/>
              <a:ext cx="1055939" cy="1561134"/>
            </a:xfrm>
            <a:custGeom>
              <a:avLst/>
              <a:gdLst>
                <a:gd name="connsiteX0" fmla="*/ 0 w 1055939"/>
                <a:gd name="connsiteY0" fmla="*/ 0 h 1561134"/>
                <a:gd name="connsiteX1" fmla="*/ 1365 w 1055939"/>
                <a:gd name="connsiteY1" fmla="*/ 26273 h 1561134"/>
                <a:gd name="connsiteX2" fmla="*/ 742994 w 1055939"/>
                <a:gd name="connsiteY2" fmla="*/ 1541555 h 1561134"/>
                <a:gd name="connsiteX3" fmla="*/ 765160 w 1055939"/>
                <a:gd name="connsiteY3" fmla="*/ 1561134 h 1561134"/>
                <a:gd name="connsiteX4" fmla="*/ 1055939 w 1055939"/>
                <a:gd name="connsiteY4" fmla="*/ 230804 h 156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939" h="1561134">
                  <a:moveTo>
                    <a:pt x="0" y="0"/>
                  </a:moveTo>
                  <a:lnTo>
                    <a:pt x="1365" y="26273"/>
                  </a:lnTo>
                  <a:cubicBezTo>
                    <a:pt x="62962" y="615788"/>
                    <a:pt x="334861" y="1144877"/>
                    <a:pt x="742994" y="1541555"/>
                  </a:cubicBezTo>
                  <a:lnTo>
                    <a:pt x="765160" y="1561134"/>
                  </a:lnTo>
                  <a:lnTo>
                    <a:pt x="1055939" y="230804"/>
                  </a:lnTo>
                  <a:close/>
                </a:path>
              </a:pathLst>
            </a:custGeom>
            <a:solidFill>
              <a:srgbClr val="8BC63E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dirty="0"/>
                <a:t> </a:t>
              </a:r>
              <a:endParaRPr lang="it-IT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6CFCCFD-C442-9516-2866-691DB3C1B77E}"/>
                </a:ext>
              </a:extLst>
            </p:cNvPr>
            <p:cNvSpPr/>
            <p:nvPr userDrawn="1"/>
          </p:nvSpPr>
          <p:spPr>
            <a:xfrm rot="10629916" flipH="1">
              <a:off x="-55764" y="5769643"/>
              <a:ext cx="837945" cy="1128817"/>
            </a:xfrm>
            <a:custGeom>
              <a:avLst/>
              <a:gdLst>
                <a:gd name="connsiteX0" fmla="*/ 53840 w 837945"/>
                <a:gd name="connsiteY0" fmla="*/ 1128817 h 1128817"/>
                <a:gd name="connsiteX1" fmla="*/ 80155 w 837945"/>
                <a:gd name="connsiteY1" fmla="*/ 1116540 h 1128817"/>
                <a:gd name="connsiteX2" fmla="*/ 824532 w 837945"/>
                <a:gd name="connsiteY2" fmla="*/ 87881 h 1128817"/>
                <a:gd name="connsiteX3" fmla="*/ 837945 w 837945"/>
                <a:gd name="connsiteY3" fmla="*/ 0 h 1128817"/>
                <a:gd name="connsiteX4" fmla="*/ 0 w 837945"/>
                <a:gd name="connsiteY4" fmla="*/ 41491 h 112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945" h="1128817">
                  <a:moveTo>
                    <a:pt x="53840" y="1128817"/>
                  </a:moveTo>
                  <a:lnTo>
                    <a:pt x="80155" y="1116540"/>
                  </a:lnTo>
                  <a:cubicBezTo>
                    <a:pt x="457494" y="899565"/>
                    <a:pt x="734516" y="527783"/>
                    <a:pt x="824532" y="87881"/>
                  </a:cubicBezTo>
                  <a:lnTo>
                    <a:pt x="837945" y="0"/>
                  </a:lnTo>
                  <a:lnTo>
                    <a:pt x="0" y="414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DB6C6C1-5816-E3C5-116B-872AF2E1A250}"/>
                </a:ext>
              </a:extLst>
            </p:cNvPr>
            <p:cNvSpPr/>
            <p:nvPr userDrawn="1"/>
          </p:nvSpPr>
          <p:spPr>
            <a:xfrm rot="13387212" flipH="1">
              <a:off x="-417077" y="6083718"/>
              <a:ext cx="1162309" cy="811336"/>
            </a:xfrm>
            <a:custGeom>
              <a:avLst/>
              <a:gdLst>
                <a:gd name="connsiteX0" fmla="*/ 0 w 1162309"/>
                <a:gd name="connsiteY0" fmla="*/ 763634 h 811336"/>
                <a:gd name="connsiteX1" fmla="*/ 89960 w 1162309"/>
                <a:gd name="connsiteY1" fmla="*/ 790166 h 811336"/>
                <a:gd name="connsiteX2" fmla="*/ 310979 w 1162309"/>
                <a:gd name="connsiteY2" fmla="*/ 811336 h 811336"/>
                <a:gd name="connsiteX3" fmla="*/ 1086449 w 1162309"/>
                <a:gd name="connsiteY3" fmla="*/ 506144 h 811336"/>
                <a:gd name="connsiteX4" fmla="*/ 1162309 w 1162309"/>
                <a:gd name="connsiteY4" fmla="*/ 418786 h 811336"/>
                <a:gd name="connsiteX5" fmla="*/ 715101 w 1162309"/>
                <a:gd name="connsiteY5" fmla="*/ 0 h 81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2309" h="811336">
                  <a:moveTo>
                    <a:pt x="0" y="763634"/>
                  </a:moveTo>
                  <a:lnTo>
                    <a:pt x="89960" y="790166"/>
                  </a:lnTo>
                  <a:cubicBezTo>
                    <a:pt x="161351" y="804047"/>
                    <a:pt x="235269" y="811336"/>
                    <a:pt x="310979" y="811336"/>
                  </a:cubicBezTo>
                  <a:cubicBezTo>
                    <a:pt x="613819" y="811336"/>
                    <a:pt x="887989" y="694707"/>
                    <a:pt x="1086449" y="506144"/>
                  </a:cubicBezTo>
                  <a:lnTo>
                    <a:pt x="1162309" y="418786"/>
                  </a:lnTo>
                  <a:lnTo>
                    <a:pt x="7151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 dirty="0"/>
            </a:p>
          </p:txBody>
        </p:sp>
        <p:sp>
          <p:nvSpPr>
            <p:cNvPr id="17" name="Oval 26">
              <a:extLst>
                <a:ext uri="{FF2B5EF4-FFF2-40B4-BE49-F238E27FC236}">
                  <a16:creationId xmlns:a16="http://schemas.microsoft.com/office/drawing/2014/main" id="{306B8444-658F-37F0-CFD3-49BF8FC7384D}"/>
                </a:ext>
              </a:extLst>
            </p:cNvPr>
            <p:cNvSpPr/>
            <p:nvPr userDrawn="1"/>
          </p:nvSpPr>
          <p:spPr>
            <a:xfrm rot="13431523">
              <a:off x="-209219" y="5998518"/>
              <a:ext cx="773549" cy="311718"/>
            </a:xfrm>
            <a:custGeom>
              <a:avLst/>
              <a:gdLst>
                <a:gd name="connsiteX0" fmla="*/ 0 w 733530"/>
                <a:gd name="connsiteY0" fmla="*/ 200106 h 400211"/>
                <a:gd name="connsiteX1" fmla="*/ 366765 w 733530"/>
                <a:gd name="connsiteY1" fmla="*/ 0 h 400211"/>
                <a:gd name="connsiteX2" fmla="*/ 733530 w 733530"/>
                <a:gd name="connsiteY2" fmla="*/ 200106 h 400211"/>
                <a:gd name="connsiteX3" fmla="*/ 366765 w 733530"/>
                <a:gd name="connsiteY3" fmla="*/ 400212 h 400211"/>
                <a:gd name="connsiteX4" fmla="*/ 0 w 733530"/>
                <a:gd name="connsiteY4" fmla="*/ 200106 h 400211"/>
                <a:gd name="connsiteX0" fmla="*/ 38 w 733568"/>
                <a:gd name="connsiteY0" fmla="*/ 200106 h 269788"/>
                <a:gd name="connsiteX1" fmla="*/ 366803 w 733568"/>
                <a:gd name="connsiteY1" fmla="*/ 0 h 269788"/>
                <a:gd name="connsiteX2" fmla="*/ 733568 w 733568"/>
                <a:gd name="connsiteY2" fmla="*/ 200106 h 269788"/>
                <a:gd name="connsiteX3" fmla="*/ 384512 w 733568"/>
                <a:gd name="connsiteY3" fmla="*/ 256574 h 269788"/>
                <a:gd name="connsiteX4" fmla="*/ 38 w 733568"/>
                <a:gd name="connsiteY4" fmla="*/ 200106 h 269788"/>
                <a:gd name="connsiteX0" fmla="*/ 2 w 733532"/>
                <a:gd name="connsiteY0" fmla="*/ 200106 h 296585"/>
                <a:gd name="connsiteX1" fmla="*/ 366767 w 733532"/>
                <a:gd name="connsiteY1" fmla="*/ 0 h 296585"/>
                <a:gd name="connsiteX2" fmla="*/ 733532 w 733532"/>
                <a:gd name="connsiteY2" fmla="*/ 200106 h 296585"/>
                <a:gd name="connsiteX3" fmla="*/ 370000 w 733532"/>
                <a:gd name="connsiteY3" fmla="*/ 295938 h 296585"/>
                <a:gd name="connsiteX4" fmla="*/ 2 w 733532"/>
                <a:gd name="connsiteY4" fmla="*/ 200106 h 296585"/>
                <a:gd name="connsiteX0" fmla="*/ 2 w 733532"/>
                <a:gd name="connsiteY0" fmla="*/ 200106 h 300039"/>
                <a:gd name="connsiteX1" fmla="*/ 366767 w 733532"/>
                <a:gd name="connsiteY1" fmla="*/ 0 h 300039"/>
                <a:gd name="connsiteX2" fmla="*/ 733532 w 733532"/>
                <a:gd name="connsiteY2" fmla="*/ 200106 h 300039"/>
                <a:gd name="connsiteX3" fmla="*/ 370000 w 733532"/>
                <a:gd name="connsiteY3" fmla="*/ 295938 h 300039"/>
                <a:gd name="connsiteX4" fmla="*/ 2 w 733532"/>
                <a:gd name="connsiteY4" fmla="*/ 200106 h 300039"/>
                <a:gd name="connsiteX0" fmla="*/ 2 w 757432"/>
                <a:gd name="connsiteY0" fmla="*/ 200106 h 296390"/>
                <a:gd name="connsiteX1" fmla="*/ 366767 w 757432"/>
                <a:gd name="connsiteY1" fmla="*/ 0 h 296390"/>
                <a:gd name="connsiteX2" fmla="*/ 733532 w 757432"/>
                <a:gd name="connsiteY2" fmla="*/ 200106 h 296390"/>
                <a:gd name="connsiteX3" fmla="*/ 683081 w 757432"/>
                <a:gd name="connsiteY3" fmla="*/ 234706 h 296390"/>
                <a:gd name="connsiteX4" fmla="*/ 370000 w 757432"/>
                <a:gd name="connsiteY4" fmla="*/ 295938 h 296390"/>
                <a:gd name="connsiteX5" fmla="*/ 2 w 757432"/>
                <a:gd name="connsiteY5" fmla="*/ 200106 h 296390"/>
                <a:gd name="connsiteX0" fmla="*/ 2 w 759353"/>
                <a:gd name="connsiteY0" fmla="*/ 200106 h 296816"/>
                <a:gd name="connsiteX1" fmla="*/ 366767 w 759353"/>
                <a:gd name="connsiteY1" fmla="*/ 0 h 296816"/>
                <a:gd name="connsiteX2" fmla="*/ 733532 w 759353"/>
                <a:gd name="connsiteY2" fmla="*/ 200106 h 296816"/>
                <a:gd name="connsiteX3" fmla="*/ 690641 w 759353"/>
                <a:gd name="connsiteY3" fmla="*/ 245036 h 296816"/>
                <a:gd name="connsiteX4" fmla="*/ 370000 w 759353"/>
                <a:gd name="connsiteY4" fmla="*/ 295938 h 296816"/>
                <a:gd name="connsiteX5" fmla="*/ 2 w 759353"/>
                <a:gd name="connsiteY5" fmla="*/ 200106 h 296816"/>
                <a:gd name="connsiteX0" fmla="*/ 4087 w 763438"/>
                <a:gd name="connsiteY0" fmla="*/ 200106 h 300068"/>
                <a:gd name="connsiteX1" fmla="*/ 370852 w 763438"/>
                <a:gd name="connsiteY1" fmla="*/ 0 h 300068"/>
                <a:gd name="connsiteX2" fmla="*/ 737617 w 763438"/>
                <a:gd name="connsiteY2" fmla="*/ 200106 h 300068"/>
                <a:gd name="connsiteX3" fmla="*/ 694726 w 763438"/>
                <a:gd name="connsiteY3" fmla="*/ 245036 h 300068"/>
                <a:gd name="connsiteX4" fmla="*/ 374085 w 763438"/>
                <a:gd name="connsiteY4" fmla="*/ 295938 h 300068"/>
                <a:gd name="connsiteX5" fmla="*/ 186167 w 763438"/>
                <a:gd name="connsiteY5" fmla="*/ 286160 h 300068"/>
                <a:gd name="connsiteX6" fmla="*/ 4087 w 763438"/>
                <a:gd name="connsiteY6" fmla="*/ 200106 h 300068"/>
                <a:gd name="connsiteX0" fmla="*/ 2456 w 761807"/>
                <a:gd name="connsiteY0" fmla="*/ 200106 h 300068"/>
                <a:gd name="connsiteX1" fmla="*/ 369221 w 761807"/>
                <a:gd name="connsiteY1" fmla="*/ 0 h 300068"/>
                <a:gd name="connsiteX2" fmla="*/ 735986 w 761807"/>
                <a:gd name="connsiteY2" fmla="*/ 200106 h 300068"/>
                <a:gd name="connsiteX3" fmla="*/ 693095 w 761807"/>
                <a:gd name="connsiteY3" fmla="*/ 245036 h 300068"/>
                <a:gd name="connsiteX4" fmla="*/ 372454 w 761807"/>
                <a:gd name="connsiteY4" fmla="*/ 295938 h 300068"/>
                <a:gd name="connsiteX5" fmla="*/ 184536 w 761807"/>
                <a:gd name="connsiteY5" fmla="*/ 286160 h 300068"/>
                <a:gd name="connsiteX6" fmla="*/ 2456 w 761807"/>
                <a:gd name="connsiteY6" fmla="*/ 200106 h 300068"/>
                <a:gd name="connsiteX0" fmla="*/ 2456 w 756996"/>
                <a:gd name="connsiteY0" fmla="*/ 200106 h 297689"/>
                <a:gd name="connsiteX1" fmla="*/ 369221 w 756996"/>
                <a:gd name="connsiteY1" fmla="*/ 0 h 297689"/>
                <a:gd name="connsiteX2" fmla="*/ 735986 w 756996"/>
                <a:gd name="connsiteY2" fmla="*/ 200106 h 297689"/>
                <a:gd name="connsiteX3" fmla="*/ 693095 w 756996"/>
                <a:gd name="connsiteY3" fmla="*/ 245036 h 297689"/>
                <a:gd name="connsiteX4" fmla="*/ 528900 w 756996"/>
                <a:gd name="connsiteY4" fmla="*/ 292309 h 297689"/>
                <a:gd name="connsiteX5" fmla="*/ 372454 w 756996"/>
                <a:gd name="connsiteY5" fmla="*/ 295938 h 297689"/>
                <a:gd name="connsiteX6" fmla="*/ 184536 w 756996"/>
                <a:gd name="connsiteY6" fmla="*/ 286160 h 297689"/>
                <a:gd name="connsiteX7" fmla="*/ 2456 w 756996"/>
                <a:gd name="connsiteY7" fmla="*/ 200106 h 297689"/>
                <a:gd name="connsiteX0" fmla="*/ 2456 w 762069"/>
                <a:gd name="connsiteY0" fmla="*/ 200106 h 296965"/>
                <a:gd name="connsiteX1" fmla="*/ 369221 w 762069"/>
                <a:gd name="connsiteY1" fmla="*/ 0 h 296965"/>
                <a:gd name="connsiteX2" fmla="*/ 735986 w 762069"/>
                <a:gd name="connsiteY2" fmla="*/ 200106 h 296965"/>
                <a:gd name="connsiteX3" fmla="*/ 708240 w 762069"/>
                <a:gd name="connsiteY3" fmla="*/ 257342 h 296965"/>
                <a:gd name="connsiteX4" fmla="*/ 528900 w 762069"/>
                <a:gd name="connsiteY4" fmla="*/ 292309 h 296965"/>
                <a:gd name="connsiteX5" fmla="*/ 372454 w 762069"/>
                <a:gd name="connsiteY5" fmla="*/ 295938 h 296965"/>
                <a:gd name="connsiteX6" fmla="*/ 184536 w 762069"/>
                <a:gd name="connsiteY6" fmla="*/ 286160 h 296965"/>
                <a:gd name="connsiteX7" fmla="*/ 2456 w 762069"/>
                <a:gd name="connsiteY7" fmla="*/ 200106 h 296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69" h="296965">
                  <a:moveTo>
                    <a:pt x="2456" y="200106"/>
                  </a:moveTo>
                  <a:cubicBezTo>
                    <a:pt x="33237" y="152413"/>
                    <a:pt x="166662" y="0"/>
                    <a:pt x="369221" y="0"/>
                  </a:cubicBezTo>
                  <a:cubicBezTo>
                    <a:pt x="571780" y="0"/>
                    <a:pt x="679483" y="157216"/>
                    <a:pt x="735986" y="200106"/>
                  </a:cubicBezTo>
                  <a:cubicBezTo>
                    <a:pt x="792489" y="242996"/>
                    <a:pt x="744978" y="243553"/>
                    <a:pt x="708240" y="257342"/>
                  </a:cubicBezTo>
                  <a:cubicBezTo>
                    <a:pt x="671502" y="271131"/>
                    <a:pt x="584864" y="285876"/>
                    <a:pt x="528900" y="292309"/>
                  </a:cubicBezTo>
                  <a:cubicBezTo>
                    <a:pt x="472936" y="298742"/>
                    <a:pt x="429848" y="296963"/>
                    <a:pt x="372454" y="295938"/>
                  </a:cubicBezTo>
                  <a:cubicBezTo>
                    <a:pt x="315060" y="294913"/>
                    <a:pt x="246202" y="302132"/>
                    <a:pt x="184536" y="286160"/>
                  </a:cubicBezTo>
                  <a:cubicBezTo>
                    <a:pt x="241433" y="289809"/>
                    <a:pt x="-28325" y="247799"/>
                    <a:pt x="2456" y="200106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sp>
        <p:nvSpPr>
          <p:cNvPr id="39" name="Oval 38">
            <a:extLst>
              <a:ext uri="{FF2B5EF4-FFF2-40B4-BE49-F238E27FC236}">
                <a16:creationId xmlns:a16="http://schemas.microsoft.com/office/drawing/2014/main" id="{670F38AC-1E3A-0CA9-5E7A-CD68302A1F94}"/>
              </a:ext>
            </a:extLst>
          </p:cNvPr>
          <p:cNvSpPr/>
          <p:nvPr userDrawn="1"/>
        </p:nvSpPr>
        <p:spPr>
          <a:xfrm rot="21007145">
            <a:off x="5251219" y="1860823"/>
            <a:ext cx="1547247" cy="15471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F989C2A4-C2EF-40F5-708E-AB7BA1B626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01861" y="4050745"/>
            <a:ext cx="1322947" cy="1322947"/>
          </a:xfrm>
          <a:prstGeom prst="rect">
            <a:avLst/>
          </a:prstGeom>
        </p:spPr>
      </p:pic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BA57AEA-CCFD-72A1-E512-705A639E74EA}"/>
              </a:ext>
            </a:extLst>
          </p:cNvPr>
          <p:cNvSpPr/>
          <p:nvPr userDrawn="1"/>
        </p:nvSpPr>
        <p:spPr>
          <a:xfrm rot="2811834">
            <a:off x="9737660" y="-387205"/>
            <a:ext cx="975017" cy="376514"/>
          </a:xfrm>
          <a:custGeom>
            <a:avLst/>
            <a:gdLst>
              <a:gd name="connsiteX0" fmla="*/ 583419 w 975017"/>
              <a:gd name="connsiteY0" fmla="*/ 306421 h 376514"/>
              <a:gd name="connsiteX1" fmla="*/ 933109 w 975017"/>
              <a:gd name="connsiteY1" fmla="*/ 0 h 376514"/>
              <a:gd name="connsiteX2" fmla="*/ 975017 w 975017"/>
              <a:gd name="connsiteY2" fmla="*/ 376514 h 376514"/>
              <a:gd name="connsiteX3" fmla="*/ 611099 w 975017"/>
              <a:gd name="connsiteY3" fmla="*/ 313145 h 376514"/>
              <a:gd name="connsiteX4" fmla="*/ 0 w 975017"/>
              <a:gd name="connsiteY4" fmla="*/ 108105 h 376514"/>
              <a:gd name="connsiteX5" fmla="*/ 59506 w 975017"/>
              <a:gd name="connsiteY5" fmla="*/ 153882 h 376514"/>
              <a:gd name="connsiteX6" fmla="*/ 738 w 975017"/>
              <a:gd name="connsiteY6" fmla="*/ 131852 h 37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5017" h="376514">
                <a:moveTo>
                  <a:pt x="583419" y="306421"/>
                </a:moveTo>
                <a:lnTo>
                  <a:pt x="933109" y="0"/>
                </a:lnTo>
                <a:lnTo>
                  <a:pt x="975017" y="376514"/>
                </a:lnTo>
                <a:lnTo>
                  <a:pt x="611099" y="313145"/>
                </a:lnTo>
                <a:close/>
                <a:moveTo>
                  <a:pt x="0" y="108105"/>
                </a:moveTo>
                <a:lnTo>
                  <a:pt x="59506" y="153882"/>
                </a:lnTo>
                <a:lnTo>
                  <a:pt x="738" y="1318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B2E880B-E41E-0691-EDE5-11DA9DC7C6C3}"/>
              </a:ext>
            </a:extLst>
          </p:cNvPr>
          <p:cNvSpPr/>
          <p:nvPr userDrawn="1"/>
        </p:nvSpPr>
        <p:spPr>
          <a:xfrm rot="15443932">
            <a:off x="9920632" y="-876248"/>
            <a:ext cx="126376" cy="77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8388C5C-97A0-58E9-EFE0-407C82B46AF1}"/>
              </a:ext>
            </a:extLst>
          </p:cNvPr>
          <p:cNvGrpSpPr/>
          <p:nvPr userDrawn="1"/>
        </p:nvGrpSpPr>
        <p:grpSpPr>
          <a:xfrm>
            <a:off x="9932247" y="-384009"/>
            <a:ext cx="2714059" cy="2554951"/>
            <a:chOff x="9028025" y="-642420"/>
            <a:chExt cx="3806439" cy="3583291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EF1C815-5EA5-FFFE-77D9-A627F2F7CE59}"/>
                </a:ext>
              </a:extLst>
            </p:cNvPr>
            <p:cNvSpPr/>
            <p:nvPr userDrawn="1"/>
          </p:nvSpPr>
          <p:spPr>
            <a:xfrm rot="17711821">
              <a:off x="9139599" y="-753994"/>
              <a:ext cx="3583291" cy="3806439"/>
            </a:xfrm>
            <a:custGeom>
              <a:avLst/>
              <a:gdLst>
                <a:gd name="connsiteX0" fmla="*/ 2679538 w 4099549"/>
                <a:gd name="connsiteY0" fmla="*/ 36124 h 4354846"/>
                <a:gd name="connsiteX1" fmla="*/ 4099549 w 4099549"/>
                <a:gd name="connsiteY1" fmla="*/ 3054209 h 4354846"/>
                <a:gd name="connsiteX2" fmla="*/ 1335179 w 4099549"/>
                <a:gd name="connsiteY2" fmla="*/ 4354846 h 4354846"/>
                <a:gd name="connsiteX3" fmla="*/ 1193745 w 4099549"/>
                <a:gd name="connsiteY3" fmla="*/ 4286714 h 4354846"/>
                <a:gd name="connsiteX4" fmla="*/ 0 w 4099549"/>
                <a:gd name="connsiteY4" fmla="*/ 2281010 h 4354846"/>
                <a:gd name="connsiteX5" fmla="*/ 2281011 w 4099549"/>
                <a:gd name="connsiteY5" fmla="*/ 0 h 4354846"/>
                <a:gd name="connsiteX6" fmla="*/ 2607117 w 4099549"/>
                <a:gd name="connsiteY6" fmla="*/ 23135 h 43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99549" h="4354846">
                  <a:moveTo>
                    <a:pt x="2679538" y="36124"/>
                  </a:moveTo>
                  <a:lnTo>
                    <a:pt x="4099549" y="3054209"/>
                  </a:lnTo>
                  <a:lnTo>
                    <a:pt x="1335179" y="4354846"/>
                  </a:lnTo>
                  <a:lnTo>
                    <a:pt x="1193745" y="4286714"/>
                  </a:lnTo>
                  <a:cubicBezTo>
                    <a:pt x="482697" y="3900449"/>
                    <a:pt x="0" y="3147100"/>
                    <a:pt x="0" y="2281010"/>
                  </a:cubicBezTo>
                  <a:cubicBezTo>
                    <a:pt x="0" y="1021243"/>
                    <a:pt x="1021243" y="0"/>
                    <a:pt x="2281011" y="0"/>
                  </a:cubicBezTo>
                  <a:cubicBezTo>
                    <a:pt x="2391733" y="0"/>
                    <a:pt x="2500612" y="7889"/>
                    <a:pt x="2607117" y="2313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4307B5-E038-79C8-22A8-6227D0E63FFD}"/>
                </a:ext>
              </a:extLst>
            </p:cNvPr>
            <p:cNvSpPr/>
            <p:nvPr userDrawn="1"/>
          </p:nvSpPr>
          <p:spPr>
            <a:xfrm rot="17751194">
              <a:off x="11313973" y="-487708"/>
              <a:ext cx="809401" cy="1855274"/>
            </a:xfrm>
            <a:custGeom>
              <a:avLst/>
              <a:gdLst>
                <a:gd name="connsiteX0" fmla="*/ 683704 w 926014"/>
                <a:gd name="connsiteY0" fmla="*/ 193035 h 2122570"/>
                <a:gd name="connsiteX1" fmla="*/ 926014 w 926014"/>
                <a:gd name="connsiteY1" fmla="*/ 1599362 h 2122570"/>
                <a:gd name="connsiteX2" fmla="*/ 923415 w 926014"/>
                <a:gd name="connsiteY2" fmla="*/ 1688421 h 2122570"/>
                <a:gd name="connsiteX3" fmla="*/ 27459 w 926014"/>
                <a:gd name="connsiteY3" fmla="*/ 2122570 h 2122570"/>
                <a:gd name="connsiteX4" fmla="*/ 9407 w 926014"/>
                <a:gd name="connsiteY4" fmla="*/ 1921690 h 2122570"/>
                <a:gd name="connsiteX5" fmla="*/ 0 w 926014"/>
                <a:gd name="connsiteY5" fmla="*/ 1599362 h 2122570"/>
                <a:gd name="connsiteX6" fmla="*/ 463007 w 926014"/>
                <a:gd name="connsiteY6" fmla="*/ 0 h 2122570"/>
                <a:gd name="connsiteX7" fmla="*/ 683704 w 926014"/>
                <a:gd name="connsiteY7" fmla="*/ 193035 h 212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6014" h="2122570">
                  <a:moveTo>
                    <a:pt x="683704" y="193035"/>
                  </a:moveTo>
                  <a:cubicBezTo>
                    <a:pt x="828035" y="463869"/>
                    <a:pt x="926014" y="992091"/>
                    <a:pt x="926014" y="1599362"/>
                  </a:cubicBezTo>
                  <a:lnTo>
                    <a:pt x="923415" y="1688421"/>
                  </a:lnTo>
                  <a:lnTo>
                    <a:pt x="27459" y="2122570"/>
                  </a:lnTo>
                  <a:lnTo>
                    <a:pt x="9407" y="1921690"/>
                  </a:lnTo>
                  <a:cubicBezTo>
                    <a:pt x="3239" y="1817575"/>
                    <a:pt x="0" y="1709775"/>
                    <a:pt x="0" y="1599362"/>
                  </a:cubicBezTo>
                  <a:cubicBezTo>
                    <a:pt x="0" y="716059"/>
                    <a:pt x="207295" y="0"/>
                    <a:pt x="463007" y="0"/>
                  </a:cubicBezTo>
                  <a:cubicBezTo>
                    <a:pt x="542917" y="0"/>
                    <a:pt x="618099" y="69928"/>
                    <a:pt x="683704" y="1930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D653474-EE24-6E24-B985-1C575DEFBFC3}"/>
                </a:ext>
              </a:extLst>
            </p:cNvPr>
            <p:cNvSpPr/>
            <p:nvPr userDrawn="1"/>
          </p:nvSpPr>
          <p:spPr>
            <a:xfrm rot="18226936">
              <a:off x="11125480" y="-453941"/>
              <a:ext cx="337009" cy="1689710"/>
            </a:xfrm>
            <a:custGeom>
              <a:avLst/>
              <a:gdLst>
                <a:gd name="connsiteX0" fmla="*/ 282581 w 315846"/>
                <a:gd name="connsiteY0" fmla="*/ 0 h 1933152"/>
                <a:gd name="connsiteX1" fmla="*/ 315846 w 315846"/>
                <a:gd name="connsiteY1" fmla="*/ 49724 h 1933152"/>
                <a:gd name="connsiteX2" fmla="*/ 248810 w 315846"/>
                <a:gd name="connsiteY2" fmla="*/ 204926 h 1933152"/>
                <a:gd name="connsiteX3" fmla="*/ 66143 w 315846"/>
                <a:gd name="connsiteY3" fmla="*/ 1353078 h 1933152"/>
                <a:gd name="connsiteX4" fmla="*/ 80429 w 315846"/>
                <a:gd name="connsiteY4" fmla="*/ 1697219 h 1933152"/>
                <a:gd name="connsiteX5" fmla="*/ 110587 w 315846"/>
                <a:gd name="connsiteY5" fmla="*/ 1933152 h 1933152"/>
                <a:gd name="connsiteX6" fmla="*/ 55257 w 315846"/>
                <a:gd name="connsiteY6" fmla="*/ 1722892 h 1933152"/>
                <a:gd name="connsiteX7" fmla="*/ 0 w 315846"/>
                <a:gd name="connsiteY7" fmla="*/ 1158336 h 1933152"/>
                <a:gd name="connsiteX8" fmla="*/ 255885 w 315846"/>
                <a:gd name="connsiteY8" fmla="*/ 39147 h 193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846" h="1933152">
                  <a:moveTo>
                    <a:pt x="282581" y="0"/>
                  </a:moveTo>
                  <a:lnTo>
                    <a:pt x="315846" y="49724"/>
                  </a:lnTo>
                  <a:lnTo>
                    <a:pt x="248810" y="204926"/>
                  </a:lnTo>
                  <a:cubicBezTo>
                    <a:pt x="135316" y="508174"/>
                    <a:pt x="66143" y="911008"/>
                    <a:pt x="66143" y="1353078"/>
                  </a:cubicBezTo>
                  <a:cubicBezTo>
                    <a:pt x="66143" y="1470963"/>
                    <a:pt x="71062" y="1586058"/>
                    <a:pt x="80429" y="1697219"/>
                  </a:cubicBezTo>
                  <a:lnTo>
                    <a:pt x="110587" y="1933152"/>
                  </a:lnTo>
                  <a:lnTo>
                    <a:pt x="55257" y="1722892"/>
                  </a:lnTo>
                  <a:cubicBezTo>
                    <a:pt x="19677" y="1549370"/>
                    <a:pt x="0" y="1358593"/>
                    <a:pt x="0" y="1158336"/>
                  </a:cubicBezTo>
                  <a:cubicBezTo>
                    <a:pt x="0" y="707759"/>
                    <a:pt x="99610" y="305170"/>
                    <a:pt x="255885" y="39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317C7FD-6C92-1678-426B-EFC1494E28EB}"/>
                </a:ext>
              </a:extLst>
            </p:cNvPr>
            <p:cNvSpPr/>
            <p:nvPr userDrawn="1"/>
          </p:nvSpPr>
          <p:spPr>
            <a:xfrm rot="20829899">
              <a:off x="10869710" y="-333735"/>
              <a:ext cx="1540853" cy="1353911"/>
            </a:xfrm>
            <a:custGeom>
              <a:avLst/>
              <a:gdLst>
                <a:gd name="connsiteX0" fmla="*/ 0 w 1762849"/>
                <a:gd name="connsiteY0" fmla="*/ 0 h 1548974"/>
                <a:gd name="connsiteX1" fmla="*/ 1762849 w 1762849"/>
                <a:gd name="connsiteY1" fmla="*/ 401643 h 1548974"/>
                <a:gd name="connsiteX2" fmla="*/ 1759356 w 1762849"/>
                <a:gd name="connsiteY2" fmla="*/ 406965 h 1548974"/>
                <a:gd name="connsiteX3" fmla="*/ 1716924 w 1762849"/>
                <a:gd name="connsiteY3" fmla="*/ 516685 h 1548974"/>
                <a:gd name="connsiteX4" fmla="*/ 1719270 w 1762849"/>
                <a:gd name="connsiteY4" fmla="*/ 549065 h 1548974"/>
                <a:gd name="connsiteX5" fmla="*/ 1719854 w 1762849"/>
                <a:gd name="connsiteY5" fmla="*/ 549356 h 1548974"/>
                <a:gd name="connsiteX6" fmla="*/ 1717803 w 1762849"/>
                <a:gd name="connsiteY6" fmla="*/ 552300 h 1548974"/>
                <a:gd name="connsiteX7" fmla="*/ 1568146 w 1762849"/>
                <a:gd name="connsiteY7" fmla="*/ 894633 h 1548974"/>
                <a:gd name="connsiteX8" fmla="*/ 1581909 w 1762849"/>
                <a:gd name="connsiteY8" fmla="*/ 930544 h 1548974"/>
                <a:gd name="connsiteX9" fmla="*/ 1552037 w 1762849"/>
                <a:gd name="connsiteY9" fmla="*/ 1104800 h 1548974"/>
                <a:gd name="connsiteX10" fmla="*/ 1575966 w 1762849"/>
                <a:gd name="connsiteY10" fmla="*/ 1408666 h 1548974"/>
                <a:gd name="connsiteX11" fmla="*/ 1595886 w 1762849"/>
                <a:gd name="connsiteY11" fmla="*/ 1487452 h 1548974"/>
                <a:gd name="connsiteX12" fmla="*/ 1585266 w 1762849"/>
                <a:gd name="connsiteY12" fmla="*/ 1534062 h 1548974"/>
                <a:gd name="connsiteX13" fmla="*/ 1566095 w 1762849"/>
                <a:gd name="connsiteY13" fmla="*/ 1531901 h 1548974"/>
                <a:gd name="connsiteX14" fmla="*/ 1573415 w 1762849"/>
                <a:gd name="connsiteY14" fmla="*/ 1548974 h 1548974"/>
                <a:gd name="connsiteX15" fmla="*/ 54127 w 1762849"/>
                <a:gd name="connsiteY15" fmla="*/ 168239 h 154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62849" h="1548974">
                  <a:moveTo>
                    <a:pt x="0" y="0"/>
                  </a:moveTo>
                  <a:lnTo>
                    <a:pt x="1762849" y="401643"/>
                  </a:lnTo>
                  <a:lnTo>
                    <a:pt x="1759356" y="406965"/>
                  </a:lnTo>
                  <a:cubicBezTo>
                    <a:pt x="1742917" y="442875"/>
                    <a:pt x="1730103" y="480773"/>
                    <a:pt x="1716924" y="516685"/>
                  </a:cubicBezTo>
                  <a:cubicBezTo>
                    <a:pt x="1723956" y="527283"/>
                    <a:pt x="1725129" y="538763"/>
                    <a:pt x="1719270" y="549065"/>
                  </a:cubicBezTo>
                  <a:cubicBezTo>
                    <a:pt x="1719564" y="549065"/>
                    <a:pt x="1719564" y="549356"/>
                    <a:pt x="1719854" y="549356"/>
                  </a:cubicBezTo>
                  <a:cubicBezTo>
                    <a:pt x="1718975" y="550535"/>
                    <a:pt x="1718686" y="551417"/>
                    <a:pt x="1717803" y="552300"/>
                  </a:cubicBezTo>
                  <a:cubicBezTo>
                    <a:pt x="1664794" y="665627"/>
                    <a:pt x="1607101" y="774831"/>
                    <a:pt x="1568146" y="894633"/>
                  </a:cubicBezTo>
                  <a:cubicBezTo>
                    <a:pt x="1577518" y="904052"/>
                    <a:pt x="1582793" y="917298"/>
                    <a:pt x="1581909" y="930544"/>
                  </a:cubicBezTo>
                  <a:cubicBezTo>
                    <a:pt x="1578107" y="990004"/>
                    <a:pt x="1570491" y="1048576"/>
                    <a:pt x="1552037" y="1104800"/>
                  </a:cubicBezTo>
                  <a:cubicBezTo>
                    <a:pt x="1557090" y="1206791"/>
                    <a:pt x="1557692" y="1308950"/>
                    <a:pt x="1575966" y="1408666"/>
                  </a:cubicBezTo>
                  <a:lnTo>
                    <a:pt x="1595886" y="1487452"/>
                  </a:lnTo>
                  <a:lnTo>
                    <a:pt x="1585266" y="1534062"/>
                  </a:lnTo>
                  <a:lnTo>
                    <a:pt x="1566095" y="1531901"/>
                  </a:lnTo>
                  <a:cubicBezTo>
                    <a:pt x="1566683" y="1535432"/>
                    <a:pt x="1572537" y="1545443"/>
                    <a:pt x="1573415" y="1548974"/>
                  </a:cubicBezTo>
                  <a:cubicBezTo>
                    <a:pt x="870298" y="1387284"/>
                    <a:pt x="301597" y="835342"/>
                    <a:pt x="54127" y="168239"/>
                  </a:cubicBezTo>
                  <a:close/>
                </a:path>
              </a:pathLst>
            </a:custGeom>
            <a:solidFill>
              <a:srgbClr val="8BC63E"/>
            </a:solidFill>
            <a:ln w="556" cap="flat">
              <a:solidFill>
                <a:srgbClr val="96BD0E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it-IT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BF6C92A-7BC7-02EA-1C6D-5E251FE1DF90}"/>
                </a:ext>
              </a:extLst>
            </p:cNvPr>
            <p:cNvSpPr/>
            <p:nvPr userDrawn="1"/>
          </p:nvSpPr>
          <p:spPr>
            <a:xfrm rot="20798975">
              <a:off x="12220699" y="-149374"/>
              <a:ext cx="281853" cy="1010348"/>
            </a:xfrm>
            <a:custGeom>
              <a:avLst/>
              <a:gdLst>
                <a:gd name="connsiteX0" fmla="*/ 210535 w 322460"/>
                <a:gd name="connsiteY0" fmla="*/ 0 h 1155913"/>
                <a:gd name="connsiteX1" fmla="*/ 322460 w 322460"/>
                <a:gd name="connsiteY1" fmla="*/ 26562 h 1155913"/>
                <a:gd name="connsiteX2" fmla="*/ 54444 w 322460"/>
                <a:gd name="connsiteY2" fmla="*/ 1155913 h 1155913"/>
                <a:gd name="connsiteX3" fmla="*/ 53178 w 322460"/>
                <a:gd name="connsiteY3" fmla="*/ 1155614 h 1155913"/>
                <a:gd name="connsiteX4" fmla="*/ 139626 w 322460"/>
                <a:gd name="connsiteY4" fmla="*/ 119054 h 115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460" h="1155913">
                  <a:moveTo>
                    <a:pt x="210535" y="0"/>
                  </a:moveTo>
                  <a:lnTo>
                    <a:pt x="322460" y="26562"/>
                  </a:lnTo>
                  <a:lnTo>
                    <a:pt x="54444" y="1155913"/>
                  </a:lnTo>
                  <a:lnTo>
                    <a:pt x="53178" y="1155614"/>
                  </a:lnTo>
                  <a:cubicBezTo>
                    <a:pt x="-35372" y="788869"/>
                    <a:pt x="-17788" y="431002"/>
                    <a:pt x="139626" y="119054"/>
                  </a:cubicBezTo>
                  <a:close/>
                </a:path>
              </a:pathLst>
            </a:custGeom>
            <a:solidFill>
              <a:srgbClr val="009335"/>
            </a:solidFill>
            <a:ln w="5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it-IT"/>
            </a:p>
          </p:txBody>
        </p:sp>
      </p:grp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42B476DA-E8AB-8943-2732-677FA6D06253}"/>
              </a:ext>
            </a:extLst>
          </p:cNvPr>
          <p:cNvSpPr>
            <a:spLocks noGrp="1"/>
          </p:cNvSpPr>
          <p:nvPr userDrawn="1">
            <p:ph type="pic" sz="quarter" idx="17"/>
          </p:nvPr>
        </p:nvSpPr>
        <p:spPr>
          <a:xfrm>
            <a:off x="8586326" y="709397"/>
            <a:ext cx="3785406" cy="33413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755C33-B851-EF94-F537-B90F9D9E2F6A}"/>
              </a:ext>
            </a:extLst>
          </p:cNvPr>
          <p:cNvSpPr/>
          <p:nvPr userDrawn="1"/>
        </p:nvSpPr>
        <p:spPr>
          <a:xfrm>
            <a:off x="4575350" y="943196"/>
            <a:ext cx="2767324" cy="1956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66BF28C-2D4C-4258-C347-FD3F6BB6FDC8}"/>
              </a:ext>
            </a:extLst>
          </p:cNvPr>
          <p:cNvSpPr/>
          <p:nvPr userDrawn="1"/>
        </p:nvSpPr>
        <p:spPr>
          <a:xfrm>
            <a:off x="11340307" y="2778063"/>
            <a:ext cx="955276" cy="2313359"/>
          </a:xfrm>
          <a:custGeom>
            <a:avLst/>
            <a:gdLst>
              <a:gd name="connsiteX0" fmla="*/ 1048558 w 1048558"/>
              <a:gd name="connsiteY0" fmla="*/ 0 h 2539257"/>
              <a:gd name="connsiteX1" fmla="*/ 1048558 w 1048558"/>
              <a:gd name="connsiteY1" fmla="*/ 2539257 h 2539257"/>
              <a:gd name="connsiteX2" fmla="*/ 1032819 w 1048558"/>
              <a:gd name="connsiteY2" fmla="*/ 2536855 h 2539257"/>
              <a:gd name="connsiteX3" fmla="*/ 0 w 1048558"/>
              <a:gd name="connsiteY3" fmla="*/ 1269628 h 2539257"/>
              <a:gd name="connsiteX4" fmla="*/ 1032819 w 1048558"/>
              <a:gd name="connsiteY4" fmla="*/ 2402 h 253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558" h="2539257">
                <a:moveTo>
                  <a:pt x="1048558" y="0"/>
                </a:moveTo>
                <a:lnTo>
                  <a:pt x="1048558" y="2539257"/>
                </a:lnTo>
                <a:lnTo>
                  <a:pt x="1032819" y="2536855"/>
                </a:lnTo>
                <a:cubicBezTo>
                  <a:pt x="443390" y="2416240"/>
                  <a:pt x="0" y="1894714"/>
                  <a:pt x="0" y="1269628"/>
                </a:cubicBezTo>
                <a:cubicBezTo>
                  <a:pt x="0" y="644542"/>
                  <a:pt x="443390" y="123016"/>
                  <a:pt x="1032819" y="240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D37BB7E0-78A9-9D4D-B319-49F90F5AA0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48" y="5950101"/>
            <a:ext cx="1599249" cy="715955"/>
          </a:xfrm>
          <a:prstGeom prst="rect">
            <a:avLst/>
          </a:prstGeom>
        </p:spPr>
      </p:pic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ED42038F-2FC9-EB8F-77EB-1CA870FA905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519836" y="1309005"/>
            <a:ext cx="7648272" cy="4452804"/>
          </a:xfrm>
        </p:spPr>
        <p:txBody>
          <a:bodyPr>
            <a:normAutofit/>
          </a:bodyPr>
          <a:lstStyle>
            <a:lvl1pPr>
              <a:defRPr sz="2400">
                <a:latin typeface="Aileron"/>
              </a:defRPr>
            </a:lvl1pPr>
            <a:lvl2pPr>
              <a:defRPr sz="2400">
                <a:latin typeface="Aileron"/>
              </a:defRPr>
            </a:lvl2pPr>
            <a:lvl3pPr>
              <a:defRPr sz="2400">
                <a:latin typeface="Aileron"/>
              </a:defRPr>
            </a:lvl3pPr>
            <a:lvl4pPr>
              <a:defRPr sz="2400">
                <a:latin typeface="Aileron"/>
              </a:defRPr>
            </a:lvl4pPr>
            <a:lvl5pPr>
              <a:defRPr sz="2400">
                <a:latin typeface="Aileron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16" name="Text Placeholder 30">
            <a:extLst>
              <a:ext uri="{FF2B5EF4-FFF2-40B4-BE49-F238E27FC236}">
                <a16:creationId xmlns:a16="http://schemas.microsoft.com/office/drawing/2014/main" id="{D87243B6-5499-D553-FB89-821FE13D23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613" y="387726"/>
            <a:ext cx="7655496" cy="6191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>
                <a:latin typeface="Verdana Pro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6583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+ text #2 (picture incorporated, 1st versio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CAF0307A-E94A-30AA-0D06-7401AE8583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22815" cy="697495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B27F7E1-2A92-F1D8-809A-180F671B318F}"/>
              </a:ext>
            </a:extLst>
          </p:cNvPr>
          <p:cNvSpPr/>
          <p:nvPr userDrawn="1"/>
        </p:nvSpPr>
        <p:spPr>
          <a:xfrm>
            <a:off x="344136" y="61546"/>
            <a:ext cx="34103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FF56E43-41B9-E53A-5929-D00B80681DD3}"/>
              </a:ext>
            </a:extLst>
          </p:cNvPr>
          <p:cNvGrpSpPr/>
          <p:nvPr userDrawn="1"/>
        </p:nvGrpSpPr>
        <p:grpSpPr>
          <a:xfrm>
            <a:off x="-417077" y="5769643"/>
            <a:ext cx="1827361" cy="1236978"/>
            <a:chOff x="-417077" y="5769643"/>
            <a:chExt cx="1827361" cy="1236978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E91B72B-5122-C8E0-FC39-94E969DB105B}"/>
                </a:ext>
              </a:extLst>
            </p:cNvPr>
            <p:cNvSpPr/>
            <p:nvPr userDrawn="1"/>
          </p:nvSpPr>
          <p:spPr>
            <a:xfrm rot="16939775" flipH="1">
              <a:off x="101747" y="5698085"/>
              <a:ext cx="1055939" cy="1561134"/>
            </a:xfrm>
            <a:custGeom>
              <a:avLst/>
              <a:gdLst>
                <a:gd name="connsiteX0" fmla="*/ 0 w 1055939"/>
                <a:gd name="connsiteY0" fmla="*/ 0 h 1561134"/>
                <a:gd name="connsiteX1" fmla="*/ 1365 w 1055939"/>
                <a:gd name="connsiteY1" fmla="*/ 26273 h 1561134"/>
                <a:gd name="connsiteX2" fmla="*/ 742994 w 1055939"/>
                <a:gd name="connsiteY2" fmla="*/ 1541555 h 1561134"/>
                <a:gd name="connsiteX3" fmla="*/ 765160 w 1055939"/>
                <a:gd name="connsiteY3" fmla="*/ 1561134 h 1561134"/>
                <a:gd name="connsiteX4" fmla="*/ 1055939 w 1055939"/>
                <a:gd name="connsiteY4" fmla="*/ 230804 h 156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939" h="1561134">
                  <a:moveTo>
                    <a:pt x="0" y="0"/>
                  </a:moveTo>
                  <a:lnTo>
                    <a:pt x="1365" y="26273"/>
                  </a:lnTo>
                  <a:cubicBezTo>
                    <a:pt x="62962" y="615788"/>
                    <a:pt x="334861" y="1144877"/>
                    <a:pt x="742994" y="1541555"/>
                  </a:cubicBezTo>
                  <a:lnTo>
                    <a:pt x="765160" y="1561134"/>
                  </a:lnTo>
                  <a:lnTo>
                    <a:pt x="1055939" y="230804"/>
                  </a:lnTo>
                  <a:close/>
                </a:path>
              </a:pathLst>
            </a:custGeom>
            <a:solidFill>
              <a:srgbClr val="8BC63E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dirty="0"/>
                <a:t> </a:t>
              </a:r>
              <a:endParaRPr lang="it-IT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6CFCCFD-C442-9516-2866-691DB3C1B77E}"/>
                </a:ext>
              </a:extLst>
            </p:cNvPr>
            <p:cNvSpPr/>
            <p:nvPr userDrawn="1"/>
          </p:nvSpPr>
          <p:spPr>
            <a:xfrm rot="10629916" flipH="1">
              <a:off x="-55764" y="5769643"/>
              <a:ext cx="837945" cy="1128817"/>
            </a:xfrm>
            <a:custGeom>
              <a:avLst/>
              <a:gdLst>
                <a:gd name="connsiteX0" fmla="*/ 53840 w 837945"/>
                <a:gd name="connsiteY0" fmla="*/ 1128817 h 1128817"/>
                <a:gd name="connsiteX1" fmla="*/ 80155 w 837945"/>
                <a:gd name="connsiteY1" fmla="*/ 1116540 h 1128817"/>
                <a:gd name="connsiteX2" fmla="*/ 824532 w 837945"/>
                <a:gd name="connsiteY2" fmla="*/ 87881 h 1128817"/>
                <a:gd name="connsiteX3" fmla="*/ 837945 w 837945"/>
                <a:gd name="connsiteY3" fmla="*/ 0 h 1128817"/>
                <a:gd name="connsiteX4" fmla="*/ 0 w 837945"/>
                <a:gd name="connsiteY4" fmla="*/ 41491 h 112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945" h="1128817">
                  <a:moveTo>
                    <a:pt x="53840" y="1128817"/>
                  </a:moveTo>
                  <a:lnTo>
                    <a:pt x="80155" y="1116540"/>
                  </a:lnTo>
                  <a:cubicBezTo>
                    <a:pt x="457494" y="899565"/>
                    <a:pt x="734516" y="527783"/>
                    <a:pt x="824532" y="87881"/>
                  </a:cubicBezTo>
                  <a:lnTo>
                    <a:pt x="837945" y="0"/>
                  </a:lnTo>
                  <a:lnTo>
                    <a:pt x="0" y="414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DB6C6C1-5816-E3C5-116B-872AF2E1A250}"/>
                </a:ext>
              </a:extLst>
            </p:cNvPr>
            <p:cNvSpPr/>
            <p:nvPr userDrawn="1"/>
          </p:nvSpPr>
          <p:spPr>
            <a:xfrm rot="13387212" flipH="1">
              <a:off x="-417077" y="6083718"/>
              <a:ext cx="1162309" cy="811336"/>
            </a:xfrm>
            <a:custGeom>
              <a:avLst/>
              <a:gdLst>
                <a:gd name="connsiteX0" fmla="*/ 0 w 1162309"/>
                <a:gd name="connsiteY0" fmla="*/ 763634 h 811336"/>
                <a:gd name="connsiteX1" fmla="*/ 89960 w 1162309"/>
                <a:gd name="connsiteY1" fmla="*/ 790166 h 811336"/>
                <a:gd name="connsiteX2" fmla="*/ 310979 w 1162309"/>
                <a:gd name="connsiteY2" fmla="*/ 811336 h 811336"/>
                <a:gd name="connsiteX3" fmla="*/ 1086449 w 1162309"/>
                <a:gd name="connsiteY3" fmla="*/ 506144 h 811336"/>
                <a:gd name="connsiteX4" fmla="*/ 1162309 w 1162309"/>
                <a:gd name="connsiteY4" fmla="*/ 418786 h 811336"/>
                <a:gd name="connsiteX5" fmla="*/ 715101 w 1162309"/>
                <a:gd name="connsiteY5" fmla="*/ 0 h 81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2309" h="811336">
                  <a:moveTo>
                    <a:pt x="0" y="763634"/>
                  </a:moveTo>
                  <a:lnTo>
                    <a:pt x="89960" y="790166"/>
                  </a:lnTo>
                  <a:cubicBezTo>
                    <a:pt x="161351" y="804047"/>
                    <a:pt x="235269" y="811336"/>
                    <a:pt x="310979" y="811336"/>
                  </a:cubicBezTo>
                  <a:cubicBezTo>
                    <a:pt x="613819" y="811336"/>
                    <a:pt x="887989" y="694707"/>
                    <a:pt x="1086449" y="506144"/>
                  </a:cubicBezTo>
                  <a:lnTo>
                    <a:pt x="1162309" y="418786"/>
                  </a:lnTo>
                  <a:lnTo>
                    <a:pt x="7151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 dirty="0"/>
            </a:p>
          </p:txBody>
        </p:sp>
        <p:sp>
          <p:nvSpPr>
            <p:cNvPr id="17" name="Oval 26">
              <a:extLst>
                <a:ext uri="{FF2B5EF4-FFF2-40B4-BE49-F238E27FC236}">
                  <a16:creationId xmlns:a16="http://schemas.microsoft.com/office/drawing/2014/main" id="{306B8444-658F-37F0-CFD3-49BF8FC7384D}"/>
                </a:ext>
              </a:extLst>
            </p:cNvPr>
            <p:cNvSpPr/>
            <p:nvPr userDrawn="1"/>
          </p:nvSpPr>
          <p:spPr>
            <a:xfrm rot="13431523">
              <a:off x="-209219" y="5998518"/>
              <a:ext cx="773549" cy="311718"/>
            </a:xfrm>
            <a:custGeom>
              <a:avLst/>
              <a:gdLst>
                <a:gd name="connsiteX0" fmla="*/ 0 w 733530"/>
                <a:gd name="connsiteY0" fmla="*/ 200106 h 400211"/>
                <a:gd name="connsiteX1" fmla="*/ 366765 w 733530"/>
                <a:gd name="connsiteY1" fmla="*/ 0 h 400211"/>
                <a:gd name="connsiteX2" fmla="*/ 733530 w 733530"/>
                <a:gd name="connsiteY2" fmla="*/ 200106 h 400211"/>
                <a:gd name="connsiteX3" fmla="*/ 366765 w 733530"/>
                <a:gd name="connsiteY3" fmla="*/ 400212 h 400211"/>
                <a:gd name="connsiteX4" fmla="*/ 0 w 733530"/>
                <a:gd name="connsiteY4" fmla="*/ 200106 h 400211"/>
                <a:gd name="connsiteX0" fmla="*/ 38 w 733568"/>
                <a:gd name="connsiteY0" fmla="*/ 200106 h 269788"/>
                <a:gd name="connsiteX1" fmla="*/ 366803 w 733568"/>
                <a:gd name="connsiteY1" fmla="*/ 0 h 269788"/>
                <a:gd name="connsiteX2" fmla="*/ 733568 w 733568"/>
                <a:gd name="connsiteY2" fmla="*/ 200106 h 269788"/>
                <a:gd name="connsiteX3" fmla="*/ 384512 w 733568"/>
                <a:gd name="connsiteY3" fmla="*/ 256574 h 269788"/>
                <a:gd name="connsiteX4" fmla="*/ 38 w 733568"/>
                <a:gd name="connsiteY4" fmla="*/ 200106 h 269788"/>
                <a:gd name="connsiteX0" fmla="*/ 2 w 733532"/>
                <a:gd name="connsiteY0" fmla="*/ 200106 h 296585"/>
                <a:gd name="connsiteX1" fmla="*/ 366767 w 733532"/>
                <a:gd name="connsiteY1" fmla="*/ 0 h 296585"/>
                <a:gd name="connsiteX2" fmla="*/ 733532 w 733532"/>
                <a:gd name="connsiteY2" fmla="*/ 200106 h 296585"/>
                <a:gd name="connsiteX3" fmla="*/ 370000 w 733532"/>
                <a:gd name="connsiteY3" fmla="*/ 295938 h 296585"/>
                <a:gd name="connsiteX4" fmla="*/ 2 w 733532"/>
                <a:gd name="connsiteY4" fmla="*/ 200106 h 296585"/>
                <a:gd name="connsiteX0" fmla="*/ 2 w 733532"/>
                <a:gd name="connsiteY0" fmla="*/ 200106 h 300039"/>
                <a:gd name="connsiteX1" fmla="*/ 366767 w 733532"/>
                <a:gd name="connsiteY1" fmla="*/ 0 h 300039"/>
                <a:gd name="connsiteX2" fmla="*/ 733532 w 733532"/>
                <a:gd name="connsiteY2" fmla="*/ 200106 h 300039"/>
                <a:gd name="connsiteX3" fmla="*/ 370000 w 733532"/>
                <a:gd name="connsiteY3" fmla="*/ 295938 h 300039"/>
                <a:gd name="connsiteX4" fmla="*/ 2 w 733532"/>
                <a:gd name="connsiteY4" fmla="*/ 200106 h 300039"/>
                <a:gd name="connsiteX0" fmla="*/ 2 w 757432"/>
                <a:gd name="connsiteY0" fmla="*/ 200106 h 296390"/>
                <a:gd name="connsiteX1" fmla="*/ 366767 w 757432"/>
                <a:gd name="connsiteY1" fmla="*/ 0 h 296390"/>
                <a:gd name="connsiteX2" fmla="*/ 733532 w 757432"/>
                <a:gd name="connsiteY2" fmla="*/ 200106 h 296390"/>
                <a:gd name="connsiteX3" fmla="*/ 683081 w 757432"/>
                <a:gd name="connsiteY3" fmla="*/ 234706 h 296390"/>
                <a:gd name="connsiteX4" fmla="*/ 370000 w 757432"/>
                <a:gd name="connsiteY4" fmla="*/ 295938 h 296390"/>
                <a:gd name="connsiteX5" fmla="*/ 2 w 757432"/>
                <a:gd name="connsiteY5" fmla="*/ 200106 h 296390"/>
                <a:gd name="connsiteX0" fmla="*/ 2 w 759353"/>
                <a:gd name="connsiteY0" fmla="*/ 200106 h 296816"/>
                <a:gd name="connsiteX1" fmla="*/ 366767 w 759353"/>
                <a:gd name="connsiteY1" fmla="*/ 0 h 296816"/>
                <a:gd name="connsiteX2" fmla="*/ 733532 w 759353"/>
                <a:gd name="connsiteY2" fmla="*/ 200106 h 296816"/>
                <a:gd name="connsiteX3" fmla="*/ 690641 w 759353"/>
                <a:gd name="connsiteY3" fmla="*/ 245036 h 296816"/>
                <a:gd name="connsiteX4" fmla="*/ 370000 w 759353"/>
                <a:gd name="connsiteY4" fmla="*/ 295938 h 296816"/>
                <a:gd name="connsiteX5" fmla="*/ 2 w 759353"/>
                <a:gd name="connsiteY5" fmla="*/ 200106 h 296816"/>
                <a:gd name="connsiteX0" fmla="*/ 4087 w 763438"/>
                <a:gd name="connsiteY0" fmla="*/ 200106 h 300068"/>
                <a:gd name="connsiteX1" fmla="*/ 370852 w 763438"/>
                <a:gd name="connsiteY1" fmla="*/ 0 h 300068"/>
                <a:gd name="connsiteX2" fmla="*/ 737617 w 763438"/>
                <a:gd name="connsiteY2" fmla="*/ 200106 h 300068"/>
                <a:gd name="connsiteX3" fmla="*/ 694726 w 763438"/>
                <a:gd name="connsiteY3" fmla="*/ 245036 h 300068"/>
                <a:gd name="connsiteX4" fmla="*/ 374085 w 763438"/>
                <a:gd name="connsiteY4" fmla="*/ 295938 h 300068"/>
                <a:gd name="connsiteX5" fmla="*/ 186167 w 763438"/>
                <a:gd name="connsiteY5" fmla="*/ 286160 h 300068"/>
                <a:gd name="connsiteX6" fmla="*/ 4087 w 763438"/>
                <a:gd name="connsiteY6" fmla="*/ 200106 h 300068"/>
                <a:gd name="connsiteX0" fmla="*/ 2456 w 761807"/>
                <a:gd name="connsiteY0" fmla="*/ 200106 h 300068"/>
                <a:gd name="connsiteX1" fmla="*/ 369221 w 761807"/>
                <a:gd name="connsiteY1" fmla="*/ 0 h 300068"/>
                <a:gd name="connsiteX2" fmla="*/ 735986 w 761807"/>
                <a:gd name="connsiteY2" fmla="*/ 200106 h 300068"/>
                <a:gd name="connsiteX3" fmla="*/ 693095 w 761807"/>
                <a:gd name="connsiteY3" fmla="*/ 245036 h 300068"/>
                <a:gd name="connsiteX4" fmla="*/ 372454 w 761807"/>
                <a:gd name="connsiteY4" fmla="*/ 295938 h 300068"/>
                <a:gd name="connsiteX5" fmla="*/ 184536 w 761807"/>
                <a:gd name="connsiteY5" fmla="*/ 286160 h 300068"/>
                <a:gd name="connsiteX6" fmla="*/ 2456 w 761807"/>
                <a:gd name="connsiteY6" fmla="*/ 200106 h 300068"/>
                <a:gd name="connsiteX0" fmla="*/ 2456 w 756996"/>
                <a:gd name="connsiteY0" fmla="*/ 200106 h 297689"/>
                <a:gd name="connsiteX1" fmla="*/ 369221 w 756996"/>
                <a:gd name="connsiteY1" fmla="*/ 0 h 297689"/>
                <a:gd name="connsiteX2" fmla="*/ 735986 w 756996"/>
                <a:gd name="connsiteY2" fmla="*/ 200106 h 297689"/>
                <a:gd name="connsiteX3" fmla="*/ 693095 w 756996"/>
                <a:gd name="connsiteY3" fmla="*/ 245036 h 297689"/>
                <a:gd name="connsiteX4" fmla="*/ 528900 w 756996"/>
                <a:gd name="connsiteY4" fmla="*/ 292309 h 297689"/>
                <a:gd name="connsiteX5" fmla="*/ 372454 w 756996"/>
                <a:gd name="connsiteY5" fmla="*/ 295938 h 297689"/>
                <a:gd name="connsiteX6" fmla="*/ 184536 w 756996"/>
                <a:gd name="connsiteY6" fmla="*/ 286160 h 297689"/>
                <a:gd name="connsiteX7" fmla="*/ 2456 w 756996"/>
                <a:gd name="connsiteY7" fmla="*/ 200106 h 297689"/>
                <a:gd name="connsiteX0" fmla="*/ 2456 w 762069"/>
                <a:gd name="connsiteY0" fmla="*/ 200106 h 296965"/>
                <a:gd name="connsiteX1" fmla="*/ 369221 w 762069"/>
                <a:gd name="connsiteY1" fmla="*/ 0 h 296965"/>
                <a:gd name="connsiteX2" fmla="*/ 735986 w 762069"/>
                <a:gd name="connsiteY2" fmla="*/ 200106 h 296965"/>
                <a:gd name="connsiteX3" fmla="*/ 708240 w 762069"/>
                <a:gd name="connsiteY3" fmla="*/ 257342 h 296965"/>
                <a:gd name="connsiteX4" fmla="*/ 528900 w 762069"/>
                <a:gd name="connsiteY4" fmla="*/ 292309 h 296965"/>
                <a:gd name="connsiteX5" fmla="*/ 372454 w 762069"/>
                <a:gd name="connsiteY5" fmla="*/ 295938 h 296965"/>
                <a:gd name="connsiteX6" fmla="*/ 184536 w 762069"/>
                <a:gd name="connsiteY6" fmla="*/ 286160 h 296965"/>
                <a:gd name="connsiteX7" fmla="*/ 2456 w 762069"/>
                <a:gd name="connsiteY7" fmla="*/ 200106 h 296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69" h="296965">
                  <a:moveTo>
                    <a:pt x="2456" y="200106"/>
                  </a:moveTo>
                  <a:cubicBezTo>
                    <a:pt x="33237" y="152413"/>
                    <a:pt x="166662" y="0"/>
                    <a:pt x="369221" y="0"/>
                  </a:cubicBezTo>
                  <a:cubicBezTo>
                    <a:pt x="571780" y="0"/>
                    <a:pt x="679483" y="157216"/>
                    <a:pt x="735986" y="200106"/>
                  </a:cubicBezTo>
                  <a:cubicBezTo>
                    <a:pt x="792489" y="242996"/>
                    <a:pt x="744978" y="243553"/>
                    <a:pt x="708240" y="257342"/>
                  </a:cubicBezTo>
                  <a:cubicBezTo>
                    <a:pt x="671502" y="271131"/>
                    <a:pt x="584864" y="285876"/>
                    <a:pt x="528900" y="292309"/>
                  </a:cubicBezTo>
                  <a:cubicBezTo>
                    <a:pt x="472936" y="298742"/>
                    <a:pt x="429848" y="296963"/>
                    <a:pt x="372454" y="295938"/>
                  </a:cubicBezTo>
                  <a:cubicBezTo>
                    <a:pt x="315060" y="294913"/>
                    <a:pt x="246202" y="302132"/>
                    <a:pt x="184536" y="286160"/>
                  </a:cubicBezTo>
                  <a:cubicBezTo>
                    <a:pt x="241433" y="289809"/>
                    <a:pt x="-28325" y="247799"/>
                    <a:pt x="2456" y="200106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sp>
        <p:nvSpPr>
          <p:cNvPr id="39" name="Oval 38">
            <a:extLst>
              <a:ext uri="{FF2B5EF4-FFF2-40B4-BE49-F238E27FC236}">
                <a16:creationId xmlns:a16="http://schemas.microsoft.com/office/drawing/2014/main" id="{670F38AC-1E3A-0CA9-5E7A-CD68302A1F94}"/>
              </a:ext>
            </a:extLst>
          </p:cNvPr>
          <p:cNvSpPr/>
          <p:nvPr userDrawn="1"/>
        </p:nvSpPr>
        <p:spPr>
          <a:xfrm rot="21007145">
            <a:off x="5251219" y="1860823"/>
            <a:ext cx="1547247" cy="15471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F989C2A4-C2EF-40F5-708E-AB7BA1B626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01861" y="4050745"/>
            <a:ext cx="1322947" cy="1322947"/>
          </a:xfrm>
          <a:prstGeom prst="rect">
            <a:avLst/>
          </a:prstGeom>
        </p:spPr>
      </p:pic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BA57AEA-CCFD-72A1-E512-705A639E74EA}"/>
              </a:ext>
            </a:extLst>
          </p:cNvPr>
          <p:cNvSpPr/>
          <p:nvPr userDrawn="1"/>
        </p:nvSpPr>
        <p:spPr>
          <a:xfrm rot="2811834">
            <a:off x="9737660" y="-387205"/>
            <a:ext cx="975017" cy="376514"/>
          </a:xfrm>
          <a:custGeom>
            <a:avLst/>
            <a:gdLst>
              <a:gd name="connsiteX0" fmla="*/ 583419 w 975017"/>
              <a:gd name="connsiteY0" fmla="*/ 306421 h 376514"/>
              <a:gd name="connsiteX1" fmla="*/ 933109 w 975017"/>
              <a:gd name="connsiteY1" fmla="*/ 0 h 376514"/>
              <a:gd name="connsiteX2" fmla="*/ 975017 w 975017"/>
              <a:gd name="connsiteY2" fmla="*/ 376514 h 376514"/>
              <a:gd name="connsiteX3" fmla="*/ 611099 w 975017"/>
              <a:gd name="connsiteY3" fmla="*/ 313145 h 376514"/>
              <a:gd name="connsiteX4" fmla="*/ 0 w 975017"/>
              <a:gd name="connsiteY4" fmla="*/ 108105 h 376514"/>
              <a:gd name="connsiteX5" fmla="*/ 59506 w 975017"/>
              <a:gd name="connsiteY5" fmla="*/ 153882 h 376514"/>
              <a:gd name="connsiteX6" fmla="*/ 738 w 975017"/>
              <a:gd name="connsiteY6" fmla="*/ 131852 h 37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5017" h="376514">
                <a:moveTo>
                  <a:pt x="583419" y="306421"/>
                </a:moveTo>
                <a:lnTo>
                  <a:pt x="933109" y="0"/>
                </a:lnTo>
                <a:lnTo>
                  <a:pt x="975017" y="376514"/>
                </a:lnTo>
                <a:lnTo>
                  <a:pt x="611099" y="313145"/>
                </a:lnTo>
                <a:close/>
                <a:moveTo>
                  <a:pt x="0" y="108105"/>
                </a:moveTo>
                <a:lnTo>
                  <a:pt x="59506" y="153882"/>
                </a:lnTo>
                <a:lnTo>
                  <a:pt x="738" y="1318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B2E880B-E41E-0691-EDE5-11DA9DC7C6C3}"/>
              </a:ext>
            </a:extLst>
          </p:cNvPr>
          <p:cNvSpPr/>
          <p:nvPr userDrawn="1"/>
        </p:nvSpPr>
        <p:spPr>
          <a:xfrm rot="15443932">
            <a:off x="9920632" y="-876248"/>
            <a:ext cx="126376" cy="77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8388C5C-97A0-58E9-EFE0-407C82B46AF1}"/>
              </a:ext>
            </a:extLst>
          </p:cNvPr>
          <p:cNvGrpSpPr/>
          <p:nvPr userDrawn="1"/>
        </p:nvGrpSpPr>
        <p:grpSpPr>
          <a:xfrm>
            <a:off x="9932247" y="-384009"/>
            <a:ext cx="2714059" cy="2554951"/>
            <a:chOff x="9028025" y="-642420"/>
            <a:chExt cx="3806439" cy="3583291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EF1C815-5EA5-FFFE-77D9-A627F2F7CE59}"/>
                </a:ext>
              </a:extLst>
            </p:cNvPr>
            <p:cNvSpPr/>
            <p:nvPr userDrawn="1"/>
          </p:nvSpPr>
          <p:spPr>
            <a:xfrm rot="17711821">
              <a:off x="9139599" y="-753994"/>
              <a:ext cx="3583291" cy="3806439"/>
            </a:xfrm>
            <a:custGeom>
              <a:avLst/>
              <a:gdLst>
                <a:gd name="connsiteX0" fmla="*/ 2679538 w 4099549"/>
                <a:gd name="connsiteY0" fmla="*/ 36124 h 4354846"/>
                <a:gd name="connsiteX1" fmla="*/ 4099549 w 4099549"/>
                <a:gd name="connsiteY1" fmla="*/ 3054209 h 4354846"/>
                <a:gd name="connsiteX2" fmla="*/ 1335179 w 4099549"/>
                <a:gd name="connsiteY2" fmla="*/ 4354846 h 4354846"/>
                <a:gd name="connsiteX3" fmla="*/ 1193745 w 4099549"/>
                <a:gd name="connsiteY3" fmla="*/ 4286714 h 4354846"/>
                <a:gd name="connsiteX4" fmla="*/ 0 w 4099549"/>
                <a:gd name="connsiteY4" fmla="*/ 2281010 h 4354846"/>
                <a:gd name="connsiteX5" fmla="*/ 2281011 w 4099549"/>
                <a:gd name="connsiteY5" fmla="*/ 0 h 4354846"/>
                <a:gd name="connsiteX6" fmla="*/ 2607117 w 4099549"/>
                <a:gd name="connsiteY6" fmla="*/ 23135 h 43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99549" h="4354846">
                  <a:moveTo>
                    <a:pt x="2679538" y="36124"/>
                  </a:moveTo>
                  <a:lnTo>
                    <a:pt x="4099549" y="3054209"/>
                  </a:lnTo>
                  <a:lnTo>
                    <a:pt x="1335179" y="4354846"/>
                  </a:lnTo>
                  <a:lnTo>
                    <a:pt x="1193745" y="4286714"/>
                  </a:lnTo>
                  <a:cubicBezTo>
                    <a:pt x="482697" y="3900449"/>
                    <a:pt x="0" y="3147100"/>
                    <a:pt x="0" y="2281010"/>
                  </a:cubicBezTo>
                  <a:cubicBezTo>
                    <a:pt x="0" y="1021243"/>
                    <a:pt x="1021243" y="0"/>
                    <a:pt x="2281011" y="0"/>
                  </a:cubicBezTo>
                  <a:cubicBezTo>
                    <a:pt x="2391733" y="0"/>
                    <a:pt x="2500612" y="7889"/>
                    <a:pt x="2607117" y="2313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4307B5-E038-79C8-22A8-6227D0E63FFD}"/>
                </a:ext>
              </a:extLst>
            </p:cNvPr>
            <p:cNvSpPr/>
            <p:nvPr userDrawn="1"/>
          </p:nvSpPr>
          <p:spPr>
            <a:xfrm rot="17751194">
              <a:off x="11313973" y="-487708"/>
              <a:ext cx="809401" cy="1855274"/>
            </a:xfrm>
            <a:custGeom>
              <a:avLst/>
              <a:gdLst>
                <a:gd name="connsiteX0" fmla="*/ 683704 w 926014"/>
                <a:gd name="connsiteY0" fmla="*/ 193035 h 2122570"/>
                <a:gd name="connsiteX1" fmla="*/ 926014 w 926014"/>
                <a:gd name="connsiteY1" fmla="*/ 1599362 h 2122570"/>
                <a:gd name="connsiteX2" fmla="*/ 923415 w 926014"/>
                <a:gd name="connsiteY2" fmla="*/ 1688421 h 2122570"/>
                <a:gd name="connsiteX3" fmla="*/ 27459 w 926014"/>
                <a:gd name="connsiteY3" fmla="*/ 2122570 h 2122570"/>
                <a:gd name="connsiteX4" fmla="*/ 9407 w 926014"/>
                <a:gd name="connsiteY4" fmla="*/ 1921690 h 2122570"/>
                <a:gd name="connsiteX5" fmla="*/ 0 w 926014"/>
                <a:gd name="connsiteY5" fmla="*/ 1599362 h 2122570"/>
                <a:gd name="connsiteX6" fmla="*/ 463007 w 926014"/>
                <a:gd name="connsiteY6" fmla="*/ 0 h 2122570"/>
                <a:gd name="connsiteX7" fmla="*/ 683704 w 926014"/>
                <a:gd name="connsiteY7" fmla="*/ 193035 h 212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6014" h="2122570">
                  <a:moveTo>
                    <a:pt x="683704" y="193035"/>
                  </a:moveTo>
                  <a:cubicBezTo>
                    <a:pt x="828035" y="463869"/>
                    <a:pt x="926014" y="992091"/>
                    <a:pt x="926014" y="1599362"/>
                  </a:cubicBezTo>
                  <a:lnTo>
                    <a:pt x="923415" y="1688421"/>
                  </a:lnTo>
                  <a:lnTo>
                    <a:pt x="27459" y="2122570"/>
                  </a:lnTo>
                  <a:lnTo>
                    <a:pt x="9407" y="1921690"/>
                  </a:lnTo>
                  <a:cubicBezTo>
                    <a:pt x="3239" y="1817575"/>
                    <a:pt x="0" y="1709775"/>
                    <a:pt x="0" y="1599362"/>
                  </a:cubicBezTo>
                  <a:cubicBezTo>
                    <a:pt x="0" y="716059"/>
                    <a:pt x="207295" y="0"/>
                    <a:pt x="463007" y="0"/>
                  </a:cubicBezTo>
                  <a:cubicBezTo>
                    <a:pt x="542917" y="0"/>
                    <a:pt x="618099" y="69928"/>
                    <a:pt x="683704" y="1930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D653474-EE24-6E24-B985-1C575DEFBFC3}"/>
                </a:ext>
              </a:extLst>
            </p:cNvPr>
            <p:cNvSpPr/>
            <p:nvPr userDrawn="1"/>
          </p:nvSpPr>
          <p:spPr>
            <a:xfrm rot="18226936">
              <a:off x="11125480" y="-453941"/>
              <a:ext cx="337009" cy="1689710"/>
            </a:xfrm>
            <a:custGeom>
              <a:avLst/>
              <a:gdLst>
                <a:gd name="connsiteX0" fmla="*/ 282581 w 315846"/>
                <a:gd name="connsiteY0" fmla="*/ 0 h 1933152"/>
                <a:gd name="connsiteX1" fmla="*/ 315846 w 315846"/>
                <a:gd name="connsiteY1" fmla="*/ 49724 h 1933152"/>
                <a:gd name="connsiteX2" fmla="*/ 248810 w 315846"/>
                <a:gd name="connsiteY2" fmla="*/ 204926 h 1933152"/>
                <a:gd name="connsiteX3" fmla="*/ 66143 w 315846"/>
                <a:gd name="connsiteY3" fmla="*/ 1353078 h 1933152"/>
                <a:gd name="connsiteX4" fmla="*/ 80429 w 315846"/>
                <a:gd name="connsiteY4" fmla="*/ 1697219 h 1933152"/>
                <a:gd name="connsiteX5" fmla="*/ 110587 w 315846"/>
                <a:gd name="connsiteY5" fmla="*/ 1933152 h 1933152"/>
                <a:gd name="connsiteX6" fmla="*/ 55257 w 315846"/>
                <a:gd name="connsiteY6" fmla="*/ 1722892 h 1933152"/>
                <a:gd name="connsiteX7" fmla="*/ 0 w 315846"/>
                <a:gd name="connsiteY7" fmla="*/ 1158336 h 1933152"/>
                <a:gd name="connsiteX8" fmla="*/ 255885 w 315846"/>
                <a:gd name="connsiteY8" fmla="*/ 39147 h 193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846" h="1933152">
                  <a:moveTo>
                    <a:pt x="282581" y="0"/>
                  </a:moveTo>
                  <a:lnTo>
                    <a:pt x="315846" y="49724"/>
                  </a:lnTo>
                  <a:lnTo>
                    <a:pt x="248810" y="204926"/>
                  </a:lnTo>
                  <a:cubicBezTo>
                    <a:pt x="135316" y="508174"/>
                    <a:pt x="66143" y="911008"/>
                    <a:pt x="66143" y="1353078"/>
                  </a:cubicBezTo>
                  <a:cubicBezTo>
                    <a:pt x="66143" y="1470963"/>
                    <a:pt x="71062" y="1586058"/>
                    <a:pt x="80429" y="1697219"/>
                  </a:cubicBezTo>
                  <a:lnTo>
                    <a:pt x="110587" y="1933152"/>
                  </a:lnTo>
                  <a:lnTo>
                    <a:pt x="55257" y="1722892"/>
                  </a:lnTo>
                  <a:cubicBezTo>
                    <a:pt x="19677" y="1549370"/>
                    <a:pt x="0" y="1358593"/>
                    <a:pt x="0" y="1158336"/>
                  </a:cubicBezTo>
                  <a:cubicBezTo>
                    <a:pt x="0" y="707759"/>
                    <a:pt x="99610" y="305170"/>
                    <a:pt x="255885" y="39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317C7FD-6C92-1678-426B-EFC1494E28EB}"/>
                </a:ext>
              </a:extLst>
            </p:cNvPr>
            <p:cNvSpPr/>
            <p:nvPr userDrawn="1"/>
          </p:nvSpPr>
          <p:spPr>
            <a:xfrm rot="20829899">
              <a:off x="10869710" y="-333735"/>
              <a:ext cx="1540853" cy="1353911"/>
            </a:xfrm>
            <a:custGeom>
              <a:avLst/>
              <a:gdLst>
                <a:gd name="connsiteX0" fmla="*/ 0 w 1762849"/>
                <a:gd name="connsiteY0" fmla="*/ 0 h 1548974"/>
                <a:gd name="connsiteX1" fmla="*/ 1762849 w 1762849"/>
                <a:gd name="connsiteY1" fmla="*/ 401643 h 1548974"/>
                <a:gd name="connsiteX2" fmla="*/ 1759356 w 1762849"/>
                <a:gd name="connsiteY2" fmla="*/ 406965 h 1548974"/>
                <a:gd name="connsiteX3" fmla="*/ 1716924 w 1762849"/>
                <a:gd name="connsiteY3" fmla="*/ 516685 h 1548974"/>
                <a:gd name="connsiteX4" fmla="*/ 1719270 w 1762849"/>
                <a:gd name="connsiteY4" fmla="*/ 549065 h 1548974"/>
                <a:gd name="connsiteX5" fmla="*/ 1719854 w 1762849"/>
                <a:gd name="connsiteY5" fmla="*/ 549356 h 1548974"/>
                <a:gd name="connsiteX6" fmla="*/ 1717803 w 1762849"/>
                <a:gd name="connsiteY6" fmla="*/ 552300 h 1548974"/>
                <a:gd name="connsiteX7" fmla="*/ 1568146 w 1762849"/>
                <a:gd name="connsiteY7" fmla="*/ 894633 h 1548974"/>
                <a:gd name="connsiteX8" fmla="*/ 1581909 w 1762849"/>
                <a:gd name="connsiteY8" fmla="*/ 930544 h 1548974"/>
                <a:gd name="connsiteX9" fmla="*/ 1552037 w 1762849"/>
                <a:gd name="connsiteY9" fmla="*/ 1104800 h 1548974"/>
                <a:gd name="connsiteX10" fmla="*/ 1575966 w 1762849"/>
                <a:gd name="connsiteY10" fmla="*/ 1408666 h 1548974"/>
                <a:gd name="connsiteX11" fmla="*/ 1595886 w 1762849"/>
                <a:gd name="connsiteY11" fmla="*/ 1487452 h 1548974"/>
                <a:gd name="connsiteX12" fmla="*/ 1585266 w 1762849"/>
                <a:gd name="connsiteY12" fmla="*/ 1534062 h 1548974"/>
                <a:gd name="connsiteX13" fmla="*/ 1566095 w 1762849"/>
                <a:gd name="connsiteY13" fmla="*/ 1531901 h 1548974"/>
                <a:gd name="connsiteX14" fmla="*/ 1573415 w 1762849"/>
                <a:gd name="connsiteY14" fmla="*/ 1548974 h 1548974"/>
                <a:gd name="connsiteX15" fmla="*/ 54127 w 1762849"/>
                <a:gd name="connsiteY15" fmla="*/ 168239 h 154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62849" h="1548974">
                  <a:moveTo>
                    <a:pt x="0" y="0"/>
                  </a:moveTo>
                  <a:lnTo>
                    <a:pt x="1762849" y="401643"/>
                  </a:lnTo>
                  <a:lnTo>
                    <a:pt x="1759356" y="406965"/>
                  </a:lnTo>
                  <a:cubicBezTo>
                    <a:pt x="1742917" y="442875"/>
                    <a:pt x="1730103" y="480773"/>
                    <a:pt x="1716924" y="516685"/>
                  </a:cubicBezTo>
                  <a:cubicBezTo>
                    <a:pt x="1723956" y="527283"/>
                    <a:pt x="1725129" y="538763"/>
                    <a:pt x="1719270" y="549065"/>
                  </a:cubicBezTo>
                  <a:cubicBezTo>
                    <a:pt x="1719564" y="549065"/>
                    <a:pt x="1719564" y="549356"/>
                    <a:pt x="1719854" y="549356"/>
                  </a:cubicBezTo>
                  <a:cubicBezTo>
                    <a:pt x="1718975" y="550535"/>
                    <a:pt x="1718686" y="551417"/>
                    <a:pt x="1717803" y="552300"/>
                  </a:cubicBezTo>
                  <a:cubicBezTo>
                    <a:pt x="1664794" y="665627"/>
                    <a:pt x="1607101" y="774831"/>
                    <a:pt x="1568146" y="894633"/>
                  </a:cubicBezTo>
                  <a:cubicBezTo>
                    <a:pt x="1577518" y="904052"/>
                    <a:pt x="1582793" y="917298"/>
                    <a:pt x="1581909" y="930544"/>
                  </a:cubicBezTo>
                  <a:cubicBezTo>
                    <a:pt x="1578107" y="990004"/>
                    <a:pt x="1570491" y="1048576"/>
                    <a:pt x="1552037" y="1104800"/>
                  </a:cubicBezTo>
                  <a:cubicBezTo>
                    <a:pt x="1557090" y="1206791"/>
                    <a:pt x="1557692" y="1308950"/>
                    <a:pt x="1575966" y="1408666"/>
                  </a:cubicBezTo>
                  <a:lnTo>
                    <a:pt x="1595886" y="1487452"/>
                  </a:lnTo>
                  <a:lnTo>
                    <a:pt x="1585266" y="1534062"/>
                  </a:lnTo>
                  <a:lnTo>
                    <a:pt x="1566095" y="1531901"/>
                  </a:lnTo>
                  <a:cubicBezTo>
                    <a:pt x="1566683" y="1535432"/>
                    <a:pt x="1572537" y="1545443"/>
                    <a:pt x="1573415" y="1548974"/>
                  </a:cubicBezTo>
                  <a:cubicBezTo>
                    <a:pt x="870298" y="1387284"/>
                    <a:pt x="301597" y="835342"/>
                    <a:pt x="54127" y="168239"/>
                  </a:cubicBezTo>
                  <a:close/>
                </a:path>
              </a:pathLst>
            </a:custGeom>
            <a:solidFill>
              <a:srgbClr val="8BC63E"/>
            </a:solidFill>
            <a:ln w="556" cap="flat">
              <a:solidFill>
                <a:srgbClr val="96BD0E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it-IT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BF6C92A-7BC7-02EA-1C6D-5E251FE1DF90}"/>
                </a:ext>
              </a:extLst>
            </p:cNvPr>
            <p:cNvSpPr/>
            <p:nvPr userDrawn="1"/>
          </p:nvSpPr>
          <p:spPr>
            <a:xfrm rot="20798975">
              <a:off x="12220699" y="-149374"/>
              <a:ext cx="281853" cy="1010348"/>
            </a:xfrm>
            <a:custGeom>
              <a:avLst/>
              <a:gdLst>
                <a:gd name="connsiteX0" fmla="*/ 210535 w 322460"/>
                <a:gd name="connsiteY0" fmla="*/ 0 h 1155913"/>
                <a:gd name="connsiteX1" fmla="*/ 322460 w 322460"/>
                <a:gd name="connsiteY1" fmla="*/ 26562 h 1155913"/>
                <a:gd name="connsiteX2" fmla="*/ 54444 w 322460"/>
                <a:gd name="connsiteY2" fmla="*/ 1155913 h 1155913"/>
                <a:gd name="connsiteX3" fmla="*/ 53178 w 322460"/>
                <a:gd name="connsiteY3" fmla="*/ 1155614 h 1155913"/>
                <a:gd name="connsiteX4" fmla="*/ 139626 w 322460"/>
                <a:gd name="connsiteY4" fmla="*/ 119054 h 115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460" h="1155913">
                  <a:moveTo>
                    <a:pt x="210535" y="0"/>
                  </a:moveTo>
                  <a:lnTo>
                    <a:pt x="322460" y="26562"/>
                  </a:lnTo>
                  <a:lnTo>
                    <a:pt x="54444" y="1155913"/>
                  </a:lnTo>
                  <a:lnTo>
                    <a:pt x="53178" y="1155614"/>
                  </a:lnTo>
                  <a:cubicBezTo>
                    <a:pt x="-35372" y="788869"/>
                    <a:pt x="-17788" y="431002"/>
                    <a:pt x="139626" y="119054"/>
                  </a:cubicBezTo>
                  <a:close/>
                </a:path>
              </a:pathLst>
            </a:custGeom>
            <a:solidFill>
              <a:srgbClr val="009335"/>
            </a:solidFill>
            <a:ln w="5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it-IT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2A755C33-B851-EF94-F537-B90F9D9E2F6A}"/>
              </a:ext>
            </a:extLst>
          </p:cNvPr>
          <p:cNvSpPr/>
          <p:nvPr userDrawn="1"/>
        </p:nvSpPr>
        <p:spPr>
          <a:xfrm>
            <a:off x="4575350" y="943196"/>
            <a:ext cx="2767324" cy="1956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66BF28C-2D4C-4258-C347-FD3F6BB6FDC8}"/>
              </a:ext>
            </a:extLst>
          </p:cNvPr>
          <p:cNvSpPr/>
          <p:nvPr userDrawn="1"/>
        </p:nvSpPr>
        <p:spPr>
          <a:xfrm>
            <a:off x="11340307" y="2778063"/>
            <a:ext cx="955276" cy="2313359"/>
          </a:xfrm>
          <a:custGeom>
            <a:avLst/>
            <a:gdLst>
              <a:gd name="connsiteX0" fmla="*/ 1048558 w 1048558"/>
              <a:gd name="connsiteY0" fmla="*/ 0 h 2539257"/>
              <a:gd name="connsiteX1" fmla="*/ 1048558 w 1048558"/>
              <a:gd name="connsiteY1" fmla="*/ 2539257 h 2539257"/>
              <a:gd name="connsiteX2" fmla="*/ 1032819 w 1048558"/>
              <a:gd name="connsiteY2" fmla="*/ 2536855 h 2539257"/>
              <a:gd name="connsiteX3" fmla="*/ 0 w 1048558"/>
              <a:gd name="connsiteY3" fmla="*/ 1269628 h 2539257"/>
              <a:gd name="connsiteX4" fmla="*/ 1032819 w 1048558"/>
              <a:gd name="connsiteY4" fmla="*/ 2402 h 253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558" h="2539257">
                <a:moveTo>
                  <a:pt x="1048558" y="0"/>
                </a:moveTo>
                <a:lnTo>
                  <a:pt x="1048558" y="2539257"/>
                </a:lnTo>
                <a:lnTo>
                  <a:pt x="1032819" y="2536855"/>
                </a:lnTo>
                <a:cubicBezTo>
                  <a:pt x="443390" y="2416240"/>
                  <a:pt x="0" y="1894714"/>
                  <a:pt x="0" y="1269628"/>
                </a:cubicBezTo>
                <a:cubicBezTo>
                  <a:pt x="0" y="644542"/>
                  <a:pt x="443390" y="123016"/>
                  <a:pt x="1032819" y="240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D37BB7E0-78A9-9D4D-B319-49F90F5AA0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48" y="5950101"/>
            <a:ext cx="1599249" cy="715955"/>
          </a:xfrm>
          <a:prstGeom prst="rect">
            <a:avLst/>
          </a:prstGeom>
        </p:spPr>
      </p:pic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ED42038F-2FC9-EB8F-77EB-1CA870FA905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519836" y="1309005"/>
            <a:ext cx="7648272" cy="4452804"/>
          </a:xfrm>
        </p:spPr>
        <p:txBody>
          <a:bodyPr>
            <a:normAutofit/>
          </a:bodyPr>
          <a:lstStyle>
            <a:lvl1pPr>
              <a:defRPr sz="2400">
                <a:latin typeface="Aileron"/>
              </a:defRPr>
            </a:lvl1pPr>
            <a:lvl2pPr>
              <a:defRPr sz="2400">
                <a:latin typeface="Aileron"/>
              </a:defRPr>
            </a:lvl2pPr>
            <a:lvl3pPr>
              <a:defRPr sz="2400">
                <a:latin typeface="Aileron"/>
              </a:defRPr>
            </a:lvl3pPr>
            <a:lvl4pPr>
              <a:defRPr sz="2400">
                <a:latin typeface="Aileron"/>
              </a:defRPr>
            </a:lvl4pPr>
            <a:lvl5pPr>
              <a:defRPr sz="2400">
                <a:latin typeface="Aileron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16" name="Text Placeholder 30">
            <a:extLst>
              <a:ext uri="{FF2B5EF4-FFF2-40B4-BE49-F238E27FC236}">
                <a16:creationId xmlns:a16="http://schemas.microsoft.com/office/drawing/2014/main" id="{D87243B6-5499-D553-FB89-821FE13D23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613" y="387726"/>
            <a:ext cx="7655496" cy="6191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>
                <a:latin typeface="Verdana Pro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hand holding a seed in the dirt">
            <a:extLst>
              <a:ext uri="{FF2B5EF4-FFF2-40B4-BE49-F238E27FC236}">
                <a16:creationId xmlns:a16="http://schemas.microsoft.com/office/drawing/2014/main" id="{F2A7026E-4DBC-F3D7-A7D6-44F685457A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6" t="-138" r="29219" b="4369"/>
          <a:stretch/>
        </p:blipFill>
        <p:spPr>
          <a:xfrm>
            <a:off x="8540146" y="709398"/>
            <a:ext cx="3709258" cy="334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7970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+ text #2 (picture incorporates, 2nd versio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CAF0307A-E94A-30AA-0D06-7401AE8583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22815" cy="697495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B27F7E1-2A92-F1D8-809A-180F671B318F}"/>
              </a:ext>
            </a:extLst>
          </p:cNvPr>
          <p:cNvSpPr/>
          <p:nvPr userDrawn="1"/>
        </p:nvSpPr>
        <p:spPr>
          <a:xfrm>
            <a:off x="344136" y="61546"/>
            <a:ext cx="34103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FF56E43-41B9-E53A-5929-D00B80681DD3}"/>
              </a:ext>
            </a:extLst>
          </p:cNvPr>
          <p:cNvGrpSpPr/>
          <p:nvPr userDrawn="1"/>
        </p:nvGrpSpPr>
        <p:grpSpPr>
          <a:xfrm>
            <a:off x="-417077" y="5769643"/>
            <a:ext cx="1827361" cy="1236978"/>
            <a:chOff x="-417077" y="5769643"/>
            <a:chExt cx="1827361" cy="1236978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E91B72B-5122-C8E0-FC39-94E969DB105B}"/>
                </a:ext>
              </a:extLst>
            </p:cNvPr>
            <p:cNvSpPr/>
            <p:nvPr userDrawn="1"/>
          </p:nvSpPr>
          <p:spPr>
            <a:xfrm rot="16939775" flipH="1">
              <a:off x="101747" y="5698085"/>
              <a:ext cx="1055939" cy="1561134"/>
            </a:xfrm>
            <a:custGeom>
              <a:avLst/>
              <a:gdLst>
                <a:gd name="connsiteX0" fmla="*/ 0 w 1055939"/>
                <a:gd name="connsiteY0" fmla="*/ 0 h 1561134"/>
                <a:gd name="connsiteX1" fmla="*/ 1365 w 1055939"/>
                <a:gd name="connsiteY1" fmla="*/ 26273 h 1561134"/>
                <a:gd name="connsiteX2" fmla="*/ 742994 w 1055939"/>
                <a:gd name="connsiteY2" fmla="*/ 1541555 h 1561134"/>
                <a:gd name="connsiteX3" fmla="*/ 765160 w 1055939"/>
                <a:gd name="connsiteY3" fmla="*/ 1561134 h 1561134"/>
                <a:gd name="connsiteX4" fmla="*/ 1055939 w 1055939"/>
                <a:gd name="connsiteY4" fmla="*/ 230804 h 156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939" h="1561134">
                  <a:moveTo>
                    <a:pt x="0" y="0"/>
                  </a:moveTo>
                  <a:lnTo>
                    <a:pt x="1365" y="26273"/>
                  </a:lnTo>
                  <a:cubicBezTo>
                    <a:pt x="62962" y="615788"/>
                    <a:pt x="334861" y="1144877"/>
                    <a:pt x="742994" y="1541555"/>
                  </a:cubicBezTo>
                  <a:lnTo>
                    <a:pt x="765160" y="1561134"/>
                  </a:lnTo>
                  <a:lnTo>
                    <a:pt x="1055939" y="230804"/>
                  </a:lnTo>
                  <a:close/>
                </a:path>
              </a:pathLst>
            </a:custGeom>
            <a:solidFill>
              <a:srgbClr val="8BC63E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dirty="0"/>
                <a:t> </a:t>
              </a:r>
              <a:endParaRPr lang="it-IT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6CFCCFD-C442-9516-2866-691DB3C1B77E}"/>
                </a:ext>
              </a:extLst>
            </p:cNvPr>
            <p:cNvSpPr/>
            <p:nvPr userDrawn="1"/>
          </p:nvSpPr>
          <p:spPr>
            <a:xfrm rot="10629916" flipH="1">
              <a:off x="-55764" y="5769643"/>
              <a:ext cx="837945" cy="1128817"/>
            </a:xfrm>
            <a:custGeom>
              <a:avLst/>
              <a:gdLst>
                <a:gd name="connsiteX0" fmla="*/ 53840 w 837945"/>
                <a:gd name="connsiteY0" fmla="*/ 1128817 h 1128817"/>
                <a:gd name="connsiteX1" fmla="*/ 80155 w 837945"/>
                <a:gd name="connsiteY1" fmla="*/ 1116540 h 1128817"/>
                <a:gd name="connsiteX2" fmla="*/ 824532 w 837945"/>
                <a:gd name="connsiteY2" fmla="*/ 87881 h 1128817"/>
                <a:gd name="connsiteX3" fmla="*/ 837945 w 837945"/>
                <a:gd name="connsiteY3" fmla="*/ 0 h 1128817"/>
                <a:gd name="connsiteX4" fmla="*/ 0 w 837945"/>
                <a:gd name="connsiteY4" fmla="*/ 41491 h 112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945" h="1128817">
                  <a:moveTo>
                    <a:pt x="53840" y="1128817"/>
                  </a:moveTo>
                  <a:lnTo>
                    <a:pt x="80155" y="1116540"/>
                  </a:lnTo>
                  <a:cubicBezTo>
                    <a:pt x="457494" y="899565"/>
                    <a:pt x="734516" y="527783"/>
                    <a:pt x="824532" y="87881"/>
                  </a:cubicBezTo>
                  <a:lnTo>
                    <a:pt x="837945" y="0"/>
                  </a:lnTo>
                  <a:lnTo>
                    <a:pt x="0" y="414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DB6C6C1-5816-E3C5-116B-872AF2E1A250}"/>
                </a:ext>
              </a:extLst>
            </p:cNvPr>
            <p:cNvSpPr/>
            <p:nvPr userDrawn="1"/>
          </p:nvSpPr>
          <p:spPr>
            <a:xfrm rot="13387212" flipH="1">
              <a:off x="-417077" y="6083718"/>
              <a:ext cx="1162309" cy="811336"/>
            </a:xfrm>
            <a:custGeom>
              <a:avLst/>
              <a:gdLst>
                <a:gd name="connsiteX0" fmla="*/ 0 w 1162309"/>
                <a:gd name="connsiteY0" fmla="*/ 763634 h 811336"/>
                <a:gd name="connsiteX1" fmla="*/ 89960 w 1162309"/>
                <a:gd name="connsiteY1" fmla="*/ 790166 h 811336"/>
                <a:gd name="connsiteX2" fmla="*/ 310979 w 1162309"/>
                <a:gd name="connsiteY2" fmla="*/ 811336 h 811336"/>
                <a:gd name="connsiteX3" fmla="*/ 1086449 w 1162309"/>
                <a:gd name="connsiteY3" fmla="*/ 506144 h 811336"/>
                <a:gd name="connsiteX4" fmla="*/ 1162309 w 1162309"/>
                <a:gd name="connsiteY4" fmla="*/ 418786 h 811336"/>
                <a:gd name="connsiteX5" fmla="*/ 715101 w 1162309"/>
                <a:gd name="connsiteY5" fmla="*/ 0 h 81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2309" h="811336">
                  <a:moveTo>
                    <a:pt x="0" y="763634"/>
                  </a:moveTo>
                  <a:lnTo>
                    <a:pt x="89960" y="790166"/>
                  </a:lnTo>
                  <a:cubicBezTo>
                    <a:pt x="161351" y="804047"/>
                    <a:pt x="235269" y="811336"/>
                    <a:pt x="310979" y="811336"/>
                  </a:cubicBezTo>
                  <a:cubicBezTo>
                    <a:pt x="613819" y="811336"/>
                    <a:pt x="887989" y="694707"/>
                    <a:pt x="1086449" y="506144"/>
                  </a:cubicBezTo>
                  <a:lnTo>
                    <a:pt x="1162309" y="418786"/>
                  </a:lnTo>
                  <a:lnTo>
                    <a:pt x="7151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 dirty="0"/>
            </a:p>
          </p:txBody>
        </p:sp>
        <p:sp>
          <p:nvSpPr>
            <p:cNvPr id="17" name="Oval 26">
              <a:extLst>
                <a:ext uri="{FF2B5EF4-FFF2-40B4-BE49-F238E27FC236}">
                  <a16:creationId xmlns:a16="http://schemas.microsoft.com/office/drawing/2014/main" id="{306B8444-658F-37F0-CFD3-49BF8FC7384D}"/>
                </a:ext>
              </a:extLst>
            </p:cNvPr>
            <p:cNvSpPr/>
            <p:nvPr userDrawn="1"/>
          </p:nvSpPr>
          <p:spPr>
            <a:xfrm rot="13431523">
              <a:off x="-209219" y="5998518"/>
              <a:ext cx="773549" cy="311718"/>
            </a:xfrm>
            <a:custGeom>
              <a:avLst/>
              <a:gdLst>
                <a:gd name="connsiteX0" fmla="*/ 0 w 733530"/>
                <a:gd name="connsiteY0" fmla="*/ 200106 h 400211"/>
                <a:gd name="connsiteX1" fmla="*/ 366765 w 733530"/>
                <a:gd name="connsiteY1" fmla="*/ 0 h 400211"/>
                <a:gd name="connsiteX2" fmla="*/ 733530 w 733530"/>
                <a:gd name="connsiteY2" fmla="*/ 200106 h 400211"/>
                <a:gd name="connsiteX3" fmla="*/ 366765 w 733530"/>
                <a:gd name="connsiteY3" fmla="*/ 400212 h 400211"/>
                <a:gd name="connsiteX4" fmla="*/ 0 w 733530"/>
                <a:gd name="connsiteY4" fmla="*/ 200106 h 400211"/>
                <a:gd name="connsiteX0" fmla="*/ 38 w 733568"/>
                <a:gd name="connsiteY0" fmla="*/ 200106 h 269788"/>
                <a:gd name="connsiteX1" fmla="*/ 366803 w 733568"/>
                <a:gd name="connsiteY1" fmla="*/ 0 h 269788"/>
                <a:gd name="connsiteX2" fmla="*/ 733568 w 733568"/>
                <a:gd name="connsiteY2" fmla="*/ 200106 h 269788"/>
                <a:gd name="connsiteX3" fmla="*/ 384512 w 733568"/>
                <a:gd name="connsiteY3" fmla="*/ 256574 h 269788"/>
                <a:gd name="connsiteX4" fmla="*/ 38 w 733568"/>
                <a:gd name="connsiteY4" fmla="*/ 200106 h 269788"/>
                <a:gd name="connsiteX0" fmla="*/ 2 w 733532"/>
                <a:gd name="connsiteY0" fmla="*/ 200106 h 296585"/>
                <a:gd name="connsiteX1" fmla="*/ 366767 w 733532"/>
                <a:gd name="connsiteY1" fmla="*/ 0 h 296585"/>
                <a:gd name="connsiteX2" fmla="*/ 733532 w 733532"/>
                <a:gd name="connsiteY2" fmla="*/ 200106 h 296585"/>
                <a:gd name="connsiteX3" fmla="*/ 370000 w 733532"/>
                <a:gd name="connsiteY3" fmla="*/ 295938 h 296585"/>
                <a:gd name="connsiteX4" fmla="*/ 2 w 733532"/>
                <a:gd name="connsiteY4" fmla="*/ 200106 h 296585"/>
                <a:gd name="connsiteX0" fmla="*/ 2 w 733532"/>
                <a:gd name="connsiteY0" fmla="*/ 200106 h 300039"/>
                <a:gd name="connsiteX1" fmla="*/ 366767 w 733532"/>
                <a:gd name="connsiteY1" fmla="*/ 0 h 300039"/>
                <a:gd name="connsiteX2" fmla="*/ 733532 w 733532"/>
                <a:gd name="connsiteY2" fmla="*/ 200106 h 300039"/>
                <a:gd name="connsiteX3" fmla="*/ 370000 w 733532"/>
                <a:gd name="connsiteY3" fmla="*/ 295938 h 300039"/>
                <a:gd name="connsiteX4" fmla="*/ 2 w 733532"/>
                <a:gd name="connsiteY4" fmla="*/ 200106 h 300039"/>
                <a:gd name="connsiteX0" fmla="*/ 2 w 757432"/>
                <a:gd name="connsiteY0" fmla="*/ 200106 h 296390"/>
                <a:gd name="connsiteX1" fmla="*/ 366767 w 757432"/>
                <a:gd name="connsiteY1" fmla="*/ 0 h 296390"/>
                <a:gd name="connsiteX2" fmla="*/ 733532 w 757432"/>
                <a:gd name="connsiteY2" fmla="*/ 200106 h 296390"/>
                <a:gd name="connsiteX3" fmla="*/ 683081 w 757432"/>
                <a:gd name="connsiteY3" fmla="*/ 234706 h 296390"/>
                <a:gd name="connsiteX4" fmla="*/ 370000 w 757432"/>
                <a:gd name="connsiteY4" fmla="*/ 295938 h 296390"/>
                <a:gd name="connsiteX5" fmla="*/ 2 w 757432"/>
                <a:gd name="connsiteY5" fmla="*/ 200106 h 296390"/>
                <a:gd name="connsiteX0" fmla="*/ 2 w 759353"/>
                <a:gd name="connsiteY0" fmla="*/ 200106 h 296816"/>
                <a:gd name="connsiteX1" fmla="*/ 366767 w 759353"/>
                <a:gd name="connsiteY1" fmla="*/ 0 h 296816"/>
                <a:gd name="connsiteX2" fmla="*/ 733532 w 759353"/>
                <a:gd name="connsiteY2" fmla="*/ 200106 h 296816"/>
                <a:gd name="connsiteX3" fmla="*/ 690641 w 759353"/>
                <a:gd name="connsiteY3" fmla="*/ 245036 h 296816"/>
                <a:gd name="connsiteX4" fmla="*/ 370000 w 759353"/>
                <a:gd name="connsiteY4" fmla="*/ 295938 h 296816"/>
                <a:gd name="connsiteX5" fmla="*/ 2 w 759353"/>
                <a:gd name="connsiteY5" fmla="*/ 200106 h 296816"/>
                <a:gd name="connsiteX0" fmla="*/ 4087 w 763438"/>
                <a:gd name="connsiteY0" fmla="*/ 200106 h 300068"/>
                <a:gd name="connsiteX1" fmla="*/ 370852 w 763438"/>
                <a:gd name="connsiteY1" fmla="*/ 0 h 300068"/>
                <a:gd name="connsiteX2" fmla="*/ 737617 w 763438"/>
                <a:gd name="connsiteY2" fmla="*/ 200106 h 300068"/>
                <a:gd name="connsiteX3" fmla="*/ 694726 w 763438"/>
                <a:gd name="connsiteY3" fmla="*/ 245036 h 300068"/>
                <a:gd name="connsiteX4" fmla="*/ 374085 w 763438"/>
                <a:gd name="connsiteY4" fmla="*/ 295938 h 300068"/>
                <a:gd name="connsiteX5" fmla="*/ 186167 w 763438"/>
                <a:gd name="connsiteY5" fmla="*/ 286160 h 300068"/>
                <a:gd name="connsiteX6" fmla="*/ 4087 w 763438"/>
                <a:gd name="connsiteY6" fmla="*/ 200106 h 300068"/>
                <a:gd name="connsiteX0" fmla="*/ 2456 w 761807"/>
                <a:gd name="connsiteY0" fmla="*/ 200106 h 300068"/>
                <a:gd name="connsiteX1" fmla="*/ 369221 w 761807"/>
                <a:gd name="connsiteY1" fmla="*/ 0 h 300068"/>
                <a:gd name="connsiteX2" fmla="*/ 735986 w 761807"/>
                <a:gd name="connsiteY2" fmla="*/ 200106 h 300068"/>
                <a:gd name="connsiteX3" fmla="*/ 693095 w 761807"/>
                <a:gd name="connsiteY3" fmla="*/ 245036 h 300068"/>
                <a:gd name="connsiteX4" fmla="*/ 372454 w 761807"/>
                <a:gd name="connsiteY4" fmla="*/ 295938 h 300068"/>
                <a:gd name="connsiteX5" fmla="*/ 184536 w 761807"/>
                <a:gd name="connsiteY5" fmla="*/ 286160 h 300068"/>
                <a:gd name="connsiteX6" fmla="*/ 2456 w 761807"/>
                <a:gd name="connsiteY6" fmla="*/ 200106 h 300068"/>
                <a:gd name="connsiteX0" fmla="*/ 2456 w 756996"/>
                <a:gd name="connsiteY0" fmla="*/ 200106 h 297689"/>
                <a:gd name="connsiteX1" fmla="*/ 369221 w 756996"/>
                <a:gd name="connsiteY1" fmla="*/ 0 h 297689"/>
                <a:gd name="connsiteX2" fmla="*/ 735986 w 756996"/>
                <a:gd name="connsiteY2" fmla="*/ 200106 h 297689"/>
                <a:gd name="connsiteX3" fmla="*/ 693095 w 756996"/>
                <a:gd name="connsiteY3" fmla="*/ 245036 h 297689"/>
                <a:gd name="connsiteX4" fmla="*/ 528900 w 756996"/>
                <a:gd name="connsiteY4" fmla="*/ 292309 h 297689"/>
                <a:gd name="connsiteX5" fmla="*/ 372454 w 756996"/>
                <a:gd name="connsiteY5" fmla="*/ 295938 h 297689"/>
                <a:gd name="connsiteX6" fmla="*/ 184536 w 756996"/>
                <a:gd name="connsiteY6" fmla="*/ 286160 h 297689"/>
                <a:gd name="connsiteX7" fmla="*/ 2456 w 756996"/>
                <a:gd name="connsiteY7" fmla="*/ 200106 h 297689"/>
                <a:gd name="connsiteX0" fmla="*/ 2456 w 762069"/>
                <a:gd name="connsiteY0" fmla="*/ 200106 h 296965"/>
                <a:gd name="connsiteX1" fmla="*/ 369221 w 762069"/>
                <a:gd name="connsiteY1" fmla="*/ 0 h 296965"/>
                <a:gd name="connsiteX2" fmla="*/ 735986 w 762069"/>
                <a:gd name="connsiteY2" fmla="*/ 200106 h 296965"/>
                <a:gd name="connsiteX3" fmla="*/ 708240 w 762069"/>
                <a:gd name="connsiteY3" fmla="*/ 257342 h 296965"/>
                <a:gd name="connsiteX4" fmla="*/ 528900 w 762069"/>
                <a:gd name="connsiteY4" fmla="*/ 292309 h 296965"/>
                <a:gd name="connsiteX5" fmla="*/ 372454 w 762069"/>
                <a:gd name="connsiteY5" fmla="*/ 295938 h 296965"/>
                <a:gd name="connsiteX6" fmla="*/ 184536 w 762069"/>
                <a:gd name="connsiteY6" fmla="*/ 286160 h 296965"/>
                <a:gd name="connsiteX7" fmla="*/ 2456 w 762069"/>
                <a:gd name="connsiteY7" fmla="*/ 200106 h 296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69" h="296965">
                  <a:moveTo>
                    <a:pt x="2456" y="200106"/>
                  </a:moveTo>
                  <a:cubicBezTo>
                    <a:pt x="33237" y="152413"/>
                    <a:pt x="166662" y="0"/>
                    <a:pt x="369221" y="0"/>
                  </a:cubicBezTo>
                  <a:cubicBezTo>
                    <a:pt x="571780" y="0"/>
                    <a:pt x="679483" y="157216"/>
                    <a:pt x="735986" y="200106"/>
                  </a:cubicBezTo>
                  <a:cubicBezTo>
                    <a:pt x="792489" y="242996"/>
                    <a:pt x="744978" y="243553"/>
                    <a:pt x="708240" y="257342"/>
                  </a:cubicBezTo>
                  <a:cubicBezTo>
                    <a:pt x="671502" y="271131"/>
                    <a:pt x="584864" y="285876"/>
                    <a:pt x="528900" y="292309"/>
                  </a:cubicBezTo>
                  <a:cubicBezTo>
                    <a:pt x="472936" y="298742"/>
                    <a:pt x="429848" y="296963"/>
                    <a:pt x="372454" y="295938"/>
                  </a:cubicBezTo>
                  <a:cubicBezTo>
                    <a:pt x="315060" y="294913"/>
                    <a:pt x="246202" y="302132"/>
                    <a:pt x="184536" y="286160"/>
                  </a:cubicBezTo>
                  <a:cubicBezTo>
                    <a:pt x="241433" y="289809"/>
                    <a:pt x="-28325" y="247799"/>
                    <a:pt x="2456" y="200106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sp>
        <p:nvSpPr>
          <p:cNvPr id="39" name="Oval 38">
            <a:extLst>
              <a:ext uri="{FF2B5EF4-FFF2-40B4-BE49-F238E27FC236}">
                <a16:creationId xmlns:a16="http://schemas.microsoft.com/office/drawing/2014/main" id="{670F38AC-1E3A-0CA9-5E7A-CD68302A1F94}"/>
              </a:ext>
            </a:extLst>
          </p:cNvPr>
          <p:cNvSpPr/>
          <p:nvPr userDrawn="1"/>
        </p:nvSpPr>
        <p:spPr>
          <a:xfrm rot="21007145">
            <a:off x="5251219" y="1860823"/>
            <a:ext cx="1547247" cy="15471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F989C2A4-C2EF-40F5-708E-AB7BA1B626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01861" y="4050745"/>
            <a:ext cx="1322947" cy="1322947"/>
          </a:xfrm>
          <a:prstGeom prst="rect">
            <a:avLst/>
          </a:prstGeom>
        </p:spPr>
      </p:pic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BA57AEA-CCFD-72A1-E512-705A639E74EA}"/>
              </a:ext>
            </a:extLst>
          </p:cNvPr>
          <p:cNvSpPr/>
          <p:nvPr userDrawn="1"/>
        </p:nvSpPr>
        <p:spPr>
          <a:xfrm rot="2811834">
            <a:off x="9737660" y="-387205"/>
            <a:ext cx="975017" cy="376514"/>
          </a:xfrm>
          <a:custGeom>
            <a:avLst/>
            <a:gdLst>
              <a:gd name="connsiteX0" fmla="*/ 583419 w 975017"/>
              <a:gd name="connsiteY0" fmla="*/ 306421 h 376514"/>
              <a:gd name="connsiteX1" fmla="*/ 933109 w 975017"/>
              <a:gd name="connsiteY1" fmla="*/ 0 h 376514"/>
              <a:gd name="connsiteX2" fmla="*/ 975017 w 975017"/>
              <a:gd name="connsiteY2" fmla="*/ 376514 h 376514"/>
              <a:gd name="connsiteX3" fmla="*/ 611099 w 975017"/>
              <a:gd name="connsiteY3" fmla="*/ 313145 h 376514"/>
              <a:gd name="connsiteX4" fmla="*/ 0 w 975017"/>
              <a:gd name="connsiteY4" fmla="*/ 108105 h 376514"/>
              <a:gd name="connsiteX5" fmla="*/ 59506 w 975017"/>
              <a:gd name="connsiteY5" fmla="*/ 153882 h 376514"/>
              <a:gd name="connsiteX6" fmla="*/ 738 w 975017"/>
              <a:gd name="connsiteY6" fmla="*/ 131852 h 37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5017" h="376514">
                <a:moveTo>
                  <a:pt x="583419" y="306421"/>
                </a:moveTo>
                <a:lnTo>
                  <a:pt x="933109" y="0"/>
                </a:lnTo>
                <a:lnTo>
                  <a:pt x="975017" y="376514"/>
                </a:lnTo>
                <a:lnTo>
                  <a:pt x="611099" y="313145"/>
                </a:lnTo>
                <a:close/>
                <a:moveTo>
                  <a:pt x="0" y="108105"/>
                </a:moveTo>
                <a:lnTo>
                  <a:pt x="59506" y="153882"/>
                </a:lnTo>
                <a:lnTo>
                  <a:pt x="738" y="1318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B2E880B-E41E-0691-EDE5-11DA9DC7C6C3}"/>
              </a:ext>
            </a:extLst>
          </p:cNvPr>
          <p:cNvSpPr/>
          <p:nvPr userDrawn="1"/>
        </p:nvSpPr>
        <p:spPr>
          <a:xfrm rot="15443932">
            <a:off x="9920632" y="-876248"/>
            <a:ext cx="126376" cy="77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8388C5C-97A0-58E9-EFE0-407C82B46AF1}"/>
              </a:ext>
            </a:extLst>
          </p:cNvPr>
          <p:cNvGrpSpPr/>
          <p:nvPr userDrawn="1"/>
        </p:nvGrpSpPr>
        <p:grpSpPr>
          <a:xfrm>
            <a:off x="9932247" y="-384009"/>
            <a:ext cx="2714059" cy="2554951"/>
            <a:chOff x="9028025" y="-642420"/>
            <a:chExt cx="3806439" cy="3583291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EF1C815-5EA5-FFFE-77D9-A627F2F7CE59}"/>
                </a:ext>
              </a:extLst>
            </p:cNvPr>
            <p:cNvSpPr/>
            <p:nvPr userDrawn="1"/>
          </p:nvSpPr>
          <p:spPr>
            <a:xfrm rot="17711821">
              <a:off x="9139599" y="-753994"/>
              <a:ext cx="3583291" cy="3806439"/>
            </a:xfrm>
            <a:custGeom>
              <a:avLst/>
              <a:gdLst>
                <a:gd name="connsiteX0" fmla="*/ 2679538 w 4099549"/>
                <a:gd name="connsiteY0" fmla="*/ 36124 h 4354846"/>
                <a:gd name="connsiteX1" fmla="*/ 4099549 w 4099549"/>
                <a:gd name="connsiteY1" fmla="*/ 3054209 h 4354846"/>
                <a:gd name="connsiteX2" fmla="*/ 1335179 w 4099549"/>
                <a:gd name="connsiteY2" fmla="*/ 4354846 h 4354846"/>
                <a:gd name="connsiteX3" fmla="*/ 1193745 w 4099549"/>
                <a:gd name="connsiteY3" fmla="*/ 4286714 h 4354846"/>
                <a:gd name="connsiteX4" fmla="*/ 0 w 4099549"/>
                <a:gd name="connsiteY4" fmla="*/ 2281010 h 4354846"/>
                <a:gd name="connsiteX5" fmla="*/ 2281011 w 4099549"/>
                <a:gd name="connsiteY5" fmla="*/ 0 h 4354846"/>
                <a:gd name="connsiteX6" fmla="*/ 2607117 w 4099549"/>
                <a:gd name="connsiteY6" fmla="*/ 23135 h 43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99549" h="4354846">
                  <a:moveTo>
                    <a:pt x="2679538" y="36124"/>
                  </a:moveTo>
                  <a:lnTo>
                    <a:pt x="4099549" y="3054209"/>
                  </a:lnTo>
                  <a:lnTo>
                    <a:pt x="1335179" y="4354846"/>
                  </a:lnTo>
                  <a:lnTo>
                    <a:pt x="1193745" y="4286714"/>
                  </a:lnTo>
                  <a:cubicBezTo>
                    <a:pt x="482697" y="3900449"/>
                    <a:pt x="0" y="3147100"/>
                    <a:pt x="0" y="2281010"/>
                  </a:cubicBezTo>
                  <a:cubicBezTo>
                    <a:pt x="0" y="1021243"/>
                    <a:pt x="1021243" y="0"/>
                    <a:pt x="2281011" y="0"/>
                  </a:cubicBezTo>
                  <a:cubicBezTo>
                    <a:pt x="2391733" y="0"/>
                    <a:pt x="2500612" y="7889"/>
                    <a:pt x="2607117" y="2313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4307B5-E038-79C8-22A8-6227D0E63FFD}"/>
                </a:ext>
              </a:extLst>
            </p:cNvPr>
            <p:cNvSpPr/>
            <p:nvPr userDrawn="1"/>
          </p:nvSpPr>
          <p:spPr>
            <a:xfrm rot="17751194">
              <a:off x="11313973" y="-487708"/>
              <a:ext cx="809401" cy="1855274"/>
            </a:xfrm>
            <a:custGeom>
              <a:avLst/>
              <a:gdLst>
                <a:gd name="connsiteX0" fmla="*/ 683704 w 926014"/>
                <a:gd name="connsiteY0" fmla="*/ 193035 h 2122570"/>
                <a:gd name="connsiteX1" fmla="*/ 926014 w 926014"/>
                <a:gd name="connsiteY1" fmla="*/ 1599362 h 2122570"/>
                <a:gd name="connsiteX2" fmla="*/ 923415 w 926014"/>
                <a:gd name="connsiteY2" fmla="*/ 1688421 h 2122570"/>
                <a:gd name="connsiteX3" fmla="*/ 27459 w 926014"/>
                <a:gd name="connsiteY3" fmla="*/ 2122570 h 2122570"/>
                <a:gd name="connsiteX4" fmla="*/ 9407 w 926014"/>
                <a:gd name="connsiteY4" fmla="*/ 1921690 h 2122570"/>
                <a:gd name="connsiteX5" fmla="*/ 0 w 926014"/>
                <a:gd name="connsiteY5" fmla="*/ 1599362 h 2122570"/>
                <a:gd name="connsiteX6" fmla="*/ 463007 w 926014"/>
                <a:gd name="connsiteY6" fmla="*/ 0 h 2122570"/>
                <a:gd name="connsiteX7" fmla="*/ 683704 w 926014"/>
                <a:gd name="connsiteY7" fmla="*/ 193035 h 212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6014" h="2122570">
                  <a:moveTo>
                    <a:pt x="683704" y="193035"/>
                  </a:moveTo>
                  <a:cubicBezTo>
                    <a:pt x="828035" y="463869"/>
                    <a:pt x="926014" y="992091"/>
                    <a:pt x="926014" y="1599362"/>
                  </a:cubicBezTo>
                  <a:lnTo>
                    <a:pt x="923415" y="1688421"/>
                  </a:lnTo>
                  <a:lnTo>
                    <a:pt x="27459" y="2122570"/>
                  </a:lnTo>
                  <a:lnTo>
                    <a:pt x="9407" y="1921690"/>
                  </a:lnTo>
                  <a:cubicBezTo>
                    <a:pt x="3239" y="1817575"/>
                    <a:pt x="0" y="1709775"/>
                    <a:pt x="0" y="1599362"/>
                  </a:cubicBezTo>
                  <a:cubicBezTo>
                    <a:pt x="0" y="716059"/>
                    <a:pt x="207295" y="0"/>
                    <a:pt x="463007" y="0"/>
                  </a:cubicBezTo>
                  <a:cubicBezTo>
                    <a:pt x="542917" y="0"/>
                    <a:pt x="618099" y="69928"/>
                    <a:pt x="683704" y="1930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D653474-EE24-6E24-B985-1C575DEFBFC3}"/>
                </a:ext>
              </a:extLst>
            </p:cNvPr>
            <p:cNvSpPr/>
            <p:nvPr userDrawn="1"/>
          </p:nvSpPr>
          <p:spPr>
            <a:xfrm rot="18226936">
              <a:off x="11125480" y="-453941"/>
              <a:ext cx="337009" cy="1689710"/>
            </a:xfrm>
            <a:custGeom>
              <a:avLst/>
              <a:gdLst>
                <a:gd name="connsiteX0" fmla="*/ 282581 w 315846"/>
                <a:gd name="connsiteY0" fmla="*/ 0 h 1933152"/>
                <a:gd name="connsiteX1" fmla="*/ 315846 w 315846"/>
                <a:gd name="connsiteY1" fmla="*/ 49724 h 1933152"/>
                <a:gd name="connsiteX2" fmla="*/ 248810 w 315846"/>
                <a:gd name="connsiteY2" fmla="*/ 204926 h 1933152"/>
                <a:gd name="connsiteX3" fmla="*/ 66143 w 315846"/>
                <a:gd name="connsiteY3" fmla="*/ 1353078 h 1933152"/>
                <a:gd name="connsiteX4" fmla="*/ 80429 w 315846"/>
                <a:gd name="connsiteY4" fmla="*/ 1697219 h 1933152"/>
                <a:gd name="connsiteX5" fmla="*/ 110587 w 315846"/>
                <a:gd name="connsiteY5" fmla="*/ 1933152 h 1933152"/>
                <a:gd name="connsiteX6" fmla="*/ 55257 w 315846"/>
                <a:gd name="connsiteY6" fmla="*/ 1722892 h 1933152"/>
                <a:gd name="connsiteX7" fmla="*/ 0 w 315846"/>
                <a:gd name="connsiteY7" fmla="*/ 1158336 h 1933152"/>
                <a:gd name="connsiteX8" fmla="*/ 255885 w 315846"/>
                <a:gd name="connsiteY8" fmla="*/ 39147 h 193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846" h="1933152">
                  <a:moveTo>
                    <a:pt x="282581" y="0"/>
                  </a:moveTo>
                  <a:lnTo>
                    <a:pt x="315846" y="49724"/>
                  </a:lnTo>
                  <a:lnTo>
                    <a:pt x="248810" y="204926"/>
                  </a:lnTo>
                  <a:cubicBezTo>
                    <a:pt x="135316" y="508174"/>
                    <a:pt x="66143" y="911008"/>
                    <a:pt x="66143" y="1353078"/>
                  </a:cubicBezTo>
                  <a:cubicBezTo>
                    <a:pt x="66143" y="1470963"/>
                    <a:pt x="71062" y="1586058"/>
                    <a:pt x="80429" y="1697219"/>
                  </a:cubicBezTo>
                  <a:lnTo>
                    <a:pt x="110587" y="1933152"/>
                  </a:lnTo>
                  <a:lnTo>
                    <a:pt x="55257" y="1722892"/>
                  </a:lnTo>
                  <a:cubicBezTo>
                    <a:pt x="19677" y="1549370"/>
                    <a:pt x="0" y="1358593"/>
                    <a:pt x="0" y="1158336"/>
                  </a:cubicBezTo>
                  <a:cubicBezTo>
                    <a:pt x="0" y="707759"/>
                    <a:pt x="99610" y="305170"/>
                    <a:pt x="255885" y="39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317C7FD-6C92-1678-426B-EFC1494E28EB}"/>
                </a:ext>
              </a:extLst>
            </p:cNvPr>
            <p:cNvSpPr/>
            <p:nvPr userDrawn="1"/>
          </p:nvSpPr>
          <p:spPr>
            <a:xfrm rot="20829899">
              <a:off x="10869710" y="-333735"/>
              <a:ext cx="1540853" cy="1353911"/>
            </a:xfrm>
            <a:custGeom>
              <a:avLst/>
              <a:gdLst>
                <a:gd name="connsiteX0" fmla="*/ 0 w 1762849"/>
                <a:gd name="connsiteY0" fmla="*/ 0 h 1548974"/>
                <a:gd name="connsiteX1" fmla="*/ 1762849 w 1762849"/>
                <a:gd name="connsiteY1" fmla="*/ 401643 h 1548974"/>
                <a:gd name="connsiteX2" fmla="*/ 1759356 w 1762849"/>
                <a:gd name="connsiteY2" fmla="*/ 406965 h 1548974"/>
                <a:gd name="connsiteX3" fmla="*/ 1716924 w 1762849"/>
                <a:gd name="connsiteY3" fmla="*/ 516685 h 1548974"/>
                <a:gd name="connsiteX4" fmla="*/ 1719270 w 1762849"/>
                <a:gd name="connsiteY4" fmla="*/ 549065 h 1548974"/>
                <a:gd name="connsiteX5" fmla="*/ 1719854 w 1762849"/>
                <a:gd name="connsiteY5" fmla="*/ 549356 h 1548974"/>
                <a:gd name="connsiteX6" fmla="*/ 1717803 w 1762849"/>
                <a:gd name="connsiteY6" fmla="*/ 552300 h 1548974"/>
                <a:gd name="connsiteX7" fmla="*/ 1568146 w 1762849"/>
                <a:gd name="connsiteY7" fmla="*/ 894633 h 1548974"/>
                <a:gd name="connsiteX8" fmla="*/ 1581909 w 1762849"/>
                <a:gd name="connsiteY8" fmla="*/ 930544 h 1548974"/>
                <a:gd name="connsiteX9" fmla="*/ 1552037 w 1762849"/>
                <a:gd name="connsiteY9" fmla="*/ 1104800 h 1548974"/>
                <a:gd name="connsiteX10" fmla="*/ 1575966 w 1762849"/>
                <a:gd name="connsiteY10" fmla="*/ 1408666 h 1548974"/>
                <a:gd name="connsiteX11" fmla="*/ 1595886 w 1762849"/>
                <a:gd name="connsiteY11" fmla="*/ 1487452 h 1548974"/>
                <a:gd name="connsiteX12" fmla="*/ 1585266 w 1762849"/>
                <a:gd name="connsiteY12" fmla="*/ 1534062 h 1548974"/>
                <a:gd name="connsiteX13" fmla="*/ 1566095 w 1762849"/>
                <a:gd name="connsiteY13" fmla="*/ 1531901 h 1548974"/>
                <a:gd name="connsiteX14" fmla="*/ 1573415 w 1762849"/>
                <a:gd name="connsiteY14" fmla="*/ 1548974 h 1548974"/>
                <a:gd name="connsiteX15" fmla="*/ 54127 w 1762849"/>
                <a:gd name="connsiteY15" fmla="*/ 168239 h 154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62849" h="1548974">
                  <a:moveTo>
                    <a:pt x="0" y="0"/>
                  </a:moveTo>
                  <a:lnTo>
                    <a:pt x="1762849" y="401643"/>
                  </a:lnTo>
                  <a:lnTo>
                    <a:pt x="1759356" y="406965"/>
                  </a:lnTo>
                  <a:cubicBezTo>
                    <a:pt x="1742917" y="442875"/>
                    <a:pt x="1730103" y="480773"/>
                    <a:pt x="1716924" y="516685"/>
                  </a:cubicBezTo>
                  <a:cubicBezTo>
                    <a:pt x="1723956" y="527283"/>
                    <a:pt x="1725129" y="538763"/>
                    <a:pt x="1719270" y="549065"/>
                  </a:cubicBezTo>
                  <a:cubicBezTo>
                    <a:pt x="1719564" y="549065"/>
                    <a:pt x="1719564" y="549356"/>
                    <a:pt x="1719854" y="549356"/>
                  </a:cubicBezTo>
                  <a:cubicBezTo>
                    <a:pt x="1718975" y="550535"/>
                    <a:pt x="1718686" y="551417"/>
                    <a:pt x="1717803" y="552300"/>
                  </a:cubicBezTo>
                  <a:cubicBezTo>
                    <a:pt x="1664794" y="665627"/>
                    <a:pt x="1607101" y="774831"/>
                    <a:pt x="1568146" y="894633"/>
                  </a:cubicBezTo>
                  <a:cubicBezTo>
                    <a:pt x="1577518" y="904052"/>
                    <a:pt x="1582793" y="917298"/>
                    <a:pt x="1581909" y="930544"/>
                  </a:cubicBezTo>
                  <a:cubicBezTo>
                    <a:pt x="1578107" y="990004"/>
                    <a:pt x="1570491" y="1048576"/>
                    <a:pt x="1552037" y="1104800"/>
                  </a:cubicBezTo>
                  <a:cubicBezTo>
                    <a:pt x="1557090" y="1206791"/>
                    <a:pt x="1557692" y="1308950"/>
                    <a:pt x="1575966" y="1408666"/>
                  </a:cubicBezTo>
                  <a:lnTo>
                    <a:pt x="1595886" y="1487452"/>
                  </a:lnTo>
                  <a:lnTo>
                    <a:pt x="1585266" y="1534062"/>
                  </a:lnTo>
                  <a:lnTo>
                    <a:pt x="1566095" y="1531901"/>
                  </a:lnTo>
                  <a:cubicBezTo>
                    <a:pt x="1566683" y="1535432"/>
                    <a:pt x="1572537" y="1545443"/>
                    <a:pt x="1573415" y="1548974"/>
                  </a:cubicBezTo>
                  <a:cubicBezTo>
                    <a:pt x="870298" y="1387284"/>
                    <a:pt x="301597" y="835342"/>
                    <a:pt x="54127" y="168239"/>
                  </a:cubicBezTo>
                  <a:close/>
                </a:path>
              </a:pathLst>
            </a:custGeom>
            <a:solidFill>
              <a:srgbClr val="8BC63E"/>
            </a:solidFill>
            <a:ln w="556" cap="flat">
              <a:solidFill>
                <a:srgbClr val="96BD0E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it-IT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BF6C92A-7BC7-02EA-1C6D-5E251FE1DF90}"/>
                </a:ext>
              </a:extLst>
            </p:cNvPr>
            <p:cNvSpPr/>
            <p:nvPr userDrawn="1"/>
          </p:nvSpPr>
          <p:spPr>
            <a:xfrm rot="20798975">
              <a:off x="12220699" y="-149374"/>
              <a:ext cx="281853" cy="1010348"/>
            </a:xfrm>
            <a:custGeom>
              <a:avLst/>
              <a:gdLst>
                <a:gd name="connsiteX0" fmla="*/ 210535 w 322460"/>
                <a:gd name="connsiteY0" fmla="*/ 0 h 1155913"/>
                <a:gd name="connsiteX1" fmla="*/ 322460 w 322460"/>
                <a:gd name="connsiteY1" fmla="*/ 26562 h 1155913"/>
                <a:gd name="connsiteX2" fmla="*/ 54444 w 322460"/>
                <a:gd name="connsiteY2" fmla="*/ 1155913 h 1155913"/>
                <a:gd name="connsiteX3" fmla="*/ 53178 w 322460"/>
                <a:gd name="connsiteY3" fmla="*/ 1155614 h 1155913"/>
                <a:gd name="connsiteX4" fmla="*/ 139626 w 322460"/>
                <a:gd name="connsiteY4" fmla="*/ 119054 h 115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460" h="1155913">
                  <a:moveTo>
                    <a:pt x="210535" y="0"/>
                  </a:moveTo>
                  <a:lnTo>
                    <a:pt x="322460" y="26562"/>
                  </a:lnTo>
                  <a:lnTo>
                    <a:pt x="54444" y="1155913"/>
                  </a:lnTo>
                  <a:lnTo>
                    <a:pt x="53178" y="1155614"/>
                  </a:lnTo>
                  <a:cubicBezTo>
                    <a:pt x="-35372" y="788869"/>
                    <a:pt x="-17788" y="431002"/>
                    <a:pt x="139626" y="119054"/>
                  </a:cubicBezTo>
                  <a:close/>
                </a:path>
              </a:pathLst>
            </a:custGeom>
            <a:solidFill>
              <a:srgbClr val="009335"/>
            </a:solidFill>
            <a:ln w="5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it-IT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2A755C33-B851-EF94-F537-B90F9D9E2F6A}"/>
              </a:ext>
            </a:extLst>
          </p:cNvPr>
          <p:cNvSpPr/>
          <p:nvPr userDrawn="1"/>
        </p:nvSpPr>
        <p:spPr>
          <a:xfrm>
            <a:off x="4575350" y="943196"/>
            <a:ext cx="2767324" cy="1956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66BF28C-2D4C-4258-C347-FD3F6BB6FDC8}"/>
              </a:ext>
            </a:extLst>
          </p:cNvPr>
          <p:cNvSpPr/>
          <p:nvPr userDrawn="1"/>
        </p:nvSpPr>
        <p:spPr>
          <a:xfrm>
            <a:off x="11340307" y="2778063"/>
            <a:ext cx="955276" cy="2313359"/>
          </a:xfrm>
          <a:custGeom>
            <a:avLst/>
            <a:gdLst>
              <a:gd name="connsiteX0" fmla="*/ 1048558 w 1048558"/>
              <a:gd name="connsiteY0" fmla="*/ 0 h 2539257"/>
              <a:gd name="connsiteX1" fmla="*/ 1048558 w 1048558"/>
              <a:gd name="connsiteY1" fmla="*/ 2539257 h 2539257"/>
              <a:gd name="connsiteX2" fmla="*/ 1032819 w 1048558"/>
              <a:gd name="connsiteY2" fmla="*/ 2536855 h 2539257"/>
              <a:gd name="connsiteX3" fmla="*/ 0 w 1048558"/>
              <a:gd name="connsiteY3" fmla="*/ 1269628 h 2539257"/>
              <a:gd name="connsiteX4" fmla="*/ 1032819 w 1048558"/>
              <a:gd name="connsiteY4" fmla="*/ 2402 h 253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558" h="2539257">
                <a:moveTo>
                  <a:pt x="1048558" y="0"/>
                </a:moveTo>
                <a:lnTo>
                  <a:pt x="1048558" y="2539257"/>
                </a:lnTo>
                <a:lnTo>
                  <a:pt x="1032819" y="2536855"/>
                </a:lnTo>
                <a:cubicBezTo>
                  <a:pt x="443390" y="2416240"/>
                  <a:pt x="0" y="1894714"/>
                  <a:pt x="0" y="1269628"/>
                </a:cubicBezTo>
                <a:cubicBezTo>
                  <a:pt x="0" y="644542"/>
                  <a:pt x="443390" y="123016"/>
                  <a:pt x="1032819" y="240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D37BB7E0-78A9-9D4D-B319-49F90F5AA0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48" y="5950101"/>
            <a:ext cx="1599249" cy="715955"/>
          </a:xfrm>
          <a:prstGeom prst="rect">
            <a:avLst/>
          </a:prstGeom>
        </p:spPr>
      </p:pic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ED42038F-2FC9-EB8F-77EB-1CA870FA905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519836" y="1309005"/>
            <a:ext cx="7648272" cy="4452804"/>
          </a:xfrm>
        </p:spPr>
        <p:txBody>
          <a:bodyPr>
            <a:normAutofit/>
          </a:bodyPr>
          <a:lstStyle>
            <a:lvl1pPr>
              <a:defRPr sz="2400">
                <a:latin typeface="Aileron"/>
              </a:defRPr>
            </a:lvl1pPr>
            <a:lvl2pPr>
              <a:defRPr sz="2400">
                <a:latin typeface="Aileron"/>
              </a:defRPr>
            </a:lvl2pPr>
            <a:lvl3pPr>
              <a:defRPr sz="2400">
                <a:latin typeface="Aileron"/>
              </a:defRPr>
            </a:lvl3pPr>
            <a:lvl4pPr>
              <a:defRPr sz="2400">
                <a:latin typeface="Aileron"/>
              </a:defRPr>
            </a:lvl4pPr>
            <a:lvl5pPr>
              <a:defRPr sz="2400">
                <a:latin typeface="Aileron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16" name="Text Placeholder 30">
            <a:extLst>
              <a:ext uri="{FF2B5EF4-FFF2-40B4-BE49-F238E27FC236}">
                <a16:creationId xmlns:a16="http://schemas.microsoft.com/office/drawing/2014/main" id="{D87243B6-5499-D553-FB89-821FE13D23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613" y="387726"/>
            <a:ext cx="7655496" cy="6191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>
                <a:latin typeface="Verdana Pro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A light bulb with a plant growing inside&#10;&#10;Description automatically generated">
            <a:extLst>
              <a:ext uri="{FF2B5EF4-FFF2-40B4-BE49-F238E27FC236}">
                <a16:creationId xmlns:a16="http://schemas.microsoft.com/office/drawing/2014/main" id="{B65C3761-63EF-7E07-5484-A252C4EEE5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9" t="328" r="12676" b="588"/>
          <a:stretch/>
        </p:blipFill>
        <p:spPr>
          <a:xfrm>
            <a:off x="8596521" y="722114"/>
            <a:ext cx="3763719" cy="334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63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+ text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white fabric with a wavy pattern">
            <a:extLst>
              <a:ext uri="{FF2B5EF4-FFF2-40B4-BE49-F238E27FC236}">
                <a16:creationId xmlns:a16="http://schemas.microsoft.com/office/drawing/2014/main" id="{4776DDFE-B648-59A6-5B21-6A0B99B024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6532" cy="6857999"/>
          </a:xfrm>
          <a:prstGeom prst="rect">
            <a:avLst/>
          </a:prstGeom>
        </p:spPr>
      </p:pic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A1C1440A-FAE4-076C-47C2-F1A7E0CF5DB0}"/>
              </a:ext>
            </a:extLst>
          </p:cNvPr>
          <p:cNvSpPr/>
          <p:nvPr userDrawn="1"/>
        </p:nvSpPr>
        <p:spPr>
          <a:xfrm rot="21318427">
            <a:off x="-276064" y="-90020"/>
            <a:ext cx="3173073" cy="7103728"/>
          </a:xfrm>
          <a:custGeom>
            <a:avLst/>
            <a:gdLst>
              <a:gd name="connsiteX0" fmla="*/ 3173073 w 3173073"/>
              <a:gd name="connsiteY0" fmla="*/ 4440826 h 7103728"/>
              <a:gd name="connsiteX1" fmla="*/ 3173073 w 3173073"/>
              <a:gd name="connsiteY1" fmla="*/ 7103728 h 7103728"/>
              <a:gd name="connsiteX2" fmla="*/ 2735838 w 3173073"/>
              <a:gd name="connsiteY2" fmla="*/ 7067835 h 7103728"/>
              <a:gd name="connsiteX3" fmla="*/ 2737118 w 3173073"/>
              <a:gd name="connsiteY3" fmla="*/ 7053060 h 7103728"/>
              <a:gd name="connsiteX4" fmla="*/ 2751146 w 3173073"/>
              <a:gd name="connsiteY4" fmla="*/ 6933687 h 7103728"/>
              <a:gd name="connsiteX5" fmla="*/ 2751558 w 3173073"/>
              <a:gd name="connsiteY5" fmla="*/ 6821220 h 7103728"/>
              <a:gd name="connsiteX6" fmla="*/ 2851143 w 3173073"/>
              <a:gd name="connsiteY6" fmla="*/ 5831956 h 7103728"/>
              <a:gd name="connsiteX7" fmla="*/ 3063488 w 3173073"/>
              <a:gd name="connsiteY7" fmla="*/ 4860630 h 7103728"/>
              <a:gd name="connsiteX8" fmla="*/ 3112928 w 3173073"/>
              <a:gd name="connsiteY8" fmla="*/ 4707288 h 7103728"/>
              <a:gd name="connsiteX9" fmla="*/ 3173073 w 3173073"/>
              <a:gd name="connsiteY9" fmla="*/ 214362 h 7103728"/>
              <a:gd name="connsiteX10" fmla="*/ 3173073 w 3173073"/>
              <a:gd name="connsiteY10" fmla="*/ 4210025 h 7103728"/>
              <a:gd name="connsiteX11" fmla="*/ 3151021 w 3173073"/>
              <a:gd name="connsiteY11" fmla="*/ 4274741 h 7103728"/>
              <a:gd name="connsiteX12" fmla="*/ 2639029 w 3173073"/>
              <a:gd name="connsiteY12" fmla="*/ 6772587 h 7103728"/>
              <a:gd name="connsiteX13" fmla="*/ 2611736 w 3173073"/>
              <a:gd name="connsiteY13" fmla="*/ 7057648 h 7103728"/>
              <a:gd name="connsiteX14" fmla="*/ 0 w 3173073"/>
              <a:gd name="connsiteY14" fmla="*/ 6843250 h 7103728"/>
              <a:gd name="connsiteX15" fmla="*/ 561762 w 3173073"/>
              <a:gd name="connsiteY15" fmla="*/ 0 h 7103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73073" h="7103728">
                <a:moveTo>
                  <a:pt x="3173073" y="4440826"/>
                </a:moveTo>
                <a:lnTo>
                  <a:pt x="3173073" y="7103728"/>
                </a:lnTo>
                <a:lnTo>
                  <a:pt x="2735838" y="7067835"/>
                </a:lnTo>
                <a:lnTo>
                  <a:pt x="2737118" y="7053060"/>
                </a:lnTo>
                <a:lnTo>
                  <a:pt x="2751146" y="6933687"/>
                </a:lnTo>
                <a:lnTo>
                  <a:pt x="2751558" y="6821220"/>
                </a:lnTo>
                <a:cubicBezTo>
                  <a:pt x="2760484" y="6535727"/>
                  <a:pt x="2793370" y="6195079"/>
                  <a:pt x="2851143" y="5831956"/>
                </a:cubicBezTo>
                <a:cubicBezTo>
                  <a:pt x="2908917" y="5468833"/>
                  <a:pt x="2983372" y="5134798"/>
                  <a:pt x="3063488" y="4860630"/>
                </a:cubicBezTo>
                <a:lnTo>
                  <a:pt x="3112928" y="4707288"/>
                </a:lnTo>
                <a:close/>
                <a:moveTo>
                  <a:pt x="3173073" y="214362"/>
                </a:moveTo>
                <a:lnTo>
                  <a:pt x="3173073" y="4210025"/>
                </a:lnTo>
                <a:lnTo>
                  <a:pt x="3151021" y="4274741"/>
                </a:lnTo>
                <a:cubicBezTo>
                  <a:pt x="2918430" y="5023578"/>
                  <a:pt x="2744696" y="5864787"/>
                  <a:pt x="2639029" y="6772587"/>
                </a:cubicBezTo>
                <a:lnTo>
                  <a:pt x="2611736" y="7057648"/>
                </a:lnTo>
                <a:lnTo>
                  <a:pt x="0" y="6843250"/>
                </a:lnTo>
                <a:lnTo>
                  <a:pt x="56176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0E1D32FA-3B2A-77CA-67F6-6676631463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14780" y="4762"/>
            <a:ext cx="2512169" cy="685800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513A673-6918-B1B4-7A28-375DA2261B16}"/>
              </a:ext>
            </a:extLst>
          </p:cNvPr>
          <p:cNvSpPr/>
          <p:nvPr userDrawn="1"/>
        </p:nvSpPr>
        <p:spPr>
          <a:xfrm rot="229127">
            <a:off x="3415429" y="2831367"/>
            <a:ext cx="831831" cy="1533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82664D-C207-8D52-B132-17D36FB7BD33}"/>
              </a:ext>
            </a:extLst>
          </p:cNvPr>
          <p:cNvSpPr/>
          <p:nvPr userDrawn="1"/>
        </p:nvSpPr>
        <p:spPr>
          <a:xfrm rot="694321" flipH="1">
            <a:off x="2942645" y="3936995"/>
            <a:ext cx="48900" cy="197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4BEE30B-B88C-CD52-90AD-8BECB32F3891}"/>
              </a:ext>
            </a:extLst>
          </p:cNvPr>
          <p:cNvSpPr/>
          <p:nvPr userDrawn="1"/>
        </p:nvSpPr>
        <p:spPr>
          <a:xfrm rot="101850">
            <a:off x="2874694" y="2531116"/>
            <a:ext cx="45719" cy="16103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2F71D1-7FD5-0C41-10B0-81E7B6DE3F35}"/>
              </a:ext>
            </a:extLst>
          </p:cNvPr>
          <p:cNvSpPr/>
          <p:nvPr userDrawn="1"/>
        </p:nvSpPr>
        <p:spPr>
          <a:xfrm rot="607457">
            <a:off x="2927094" y="3969613"/>
            <a:ext cx="45719" cy="264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2AD3CF-14CB-3864-FA38-3E00037B5A18}"/>
              </a:ext>
            </a:extLst>
          </p:cNvPr>
          <p:cNvSpPr/>
          <p:nvPr userDrawn="1"/>
        </p:nvSpPr>
        <p:spPr>
          <a:xfrm rot="21318427">
            <a:off x="3047051" y="3587453"/>
            <a:ext cx="234971" cy="169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170AD05B-4686-8939-E151-7D0D048A47C2}"/>
              </a:ext>
            </a:extLst>
          </p:cNvPr>
          <p:cNvSpPr/>
          <p:nvPr userDrawn="1"/>
        </p:nvSpPr>
        <p:spPr>
          <a:xfrm rot="122988">
            <a:off x="2625280" y="-6009"/>
            <a:ext cx="523546" cy="4289753"/>
          </a:xfrm>
          <a:custGeom>
            <a:avLst/>
            <a:gdLst>
              <a:gd name="connsiteX0" fmla="*/ 80048 w 523546"/>
              <a:gd name="connsiteY0" fmla="*/ 12955 h 4289753"/>
              <a:gd name="connsiteX1" fmla="*/ 441999 w 523546"/>
              <a:gd name="connsiteY1" fmla="*/ 0 h 4289753"/>
              <a:gd name="connsiteX2" fmla="*/ 446875 w 523546"/>
              <a:gd name="connsiteY2" fmla="*/ 42121 h 4289753"/>
              <a:gd name="connsiteX3" fmla="*/ 523546 w 523546"/>
              <a:gd name="connsiteY3" fmla="*/ 1801548 h 4289753"/>
              <a:gd name="connsiteX4" fmla="*/ 261773 w 523546"/>
              <a:gd name="connsiteY4" fmla="*/ 4289753 h 4289753"/>
              <a:gd name="connsiteX5" fmla="*/ 0 w 523546"/>
              <a:gd name="connsiteY5" fmla="*/ 1801548 h 4289753"/>
              <a:gd name="connsiteX6" fmla="*/ 76672 w 523546"/>
              <a:gd name="connsiteY6" fmla="*/ 42121 h 428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3546" h="4289753">
                <a:moveTo>
                  <a:pt x="80048" y="12955"/>
                </a:moveTo>
                <a:lnTo>
                  <a:pt x="441999" y="0"/>
                </a:lnTo>
                <a:lnTo>
                  <a:pt x="446875" y="42121"/>
                </a:lnTo>
                <a:cubicBezTo>
                  <a:pt x="494246" y="492398"/>
                  <a:pt x="523546" y="1114449"/>
                  <a:pt x="523546" y="1801548"/>
                </a:cubicBezTo>
                <a:cubicBezTo>
                  <a:pt x="523546" y="3175746"/>
                  <a:pt x="406346" y="4289753"/>
                  <a:pt x="261773" y="4289753"/>
                </a:cubicBezTo>
                <a:cubicBezTo>
                  <a:pt x="117200" y="4289753"/>
                  <a:pt x="0" y="3175746"/>
                  <a:pt x="0" y="1801548"/>
                </a:cubicBezTo>
                <a:cubicBezTo>
                  <a:pt x="0" y="1114449"/>
                  <a:pt x="29300" y="492398"/>
                  <a:pt x="76672" y="4212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90B15067-6EAD-BE37-AB55-9CDFE85034A1}"/>
              </a:ext>
            </a:extLst>
          </p:cNvPr>
          <p:cNvSpPr/>
          <p:nvPr userDrawn="1"/>
        </p:nvSpPr>
        <p:spPr>
          <a:xfrm rot="145002">
            <a:off x="2782837" y="2885549"/>
            <a:ext cx="1462678" cy="4017439"/>
          </a:xfrm>
          <a:custGeom>
            <a:avLst/>
            <a:gdLst>
              <a:gd name="connsiteX0" fmla="*/ 1462678 w 1462678"/>
              <a:gd name="connsiteY0" fmla="*/ 3874947 h 4017439"/>
              <a:gd name="connsiteX1" fmla="*/ 1462225 w 1462678"/>
              <a:gd name="connsiteY1" fmla="*/ 3882983 h 4017439"/>
              <a:gd name="connsiteX2" fmla="*/ 1460743 w 1462678"/>
              <a:gd name="connsiteY2" fmla="*/ 3875290 h 4017439"/>
              <a:gd name="connsiteX3" fmla="*/ 227075 w 1462678"/>
              <a:gd name="connsiteY3" fmla="*/ 870628 h 4017439"/>
              <a:gd name="connsiteX4" fmla="*/ 219717 w 1462678"/>
              <a:gd name="connsiteY4" fmla="*/ 915784 h 4017439"/>
              <a:gd name="connsiteX5" fmla="*/ 547643 w 1462678"/>
              <a:gd name="connsiteY5" fmla="*/ 3910403 h 4017439"/>
              <a:gd name="connsiteX6" fmla="*/ 565828 w 1462678"/>
              <a:gd name="connsiteY6" fmla="*/ 3995196 h 4017439"/>
              <a:gd name="connsiteX7" fmla="*/ 38810 w 1462678"/>
              <a:gd name="connsiteY7" fmla="*/ 4017439 h 4017439"/>
              <a:gd name="connsiteX8" fmla="*/ 33528 w 1462678"/>
              <a:gd name="connsiteY8" fmla="*/ 3958392 h 4017439"/>
              <a:gd name="connsiteX9" fmla="*/ 0 w 1462678"/>
              <a:gd name="connsiteY9" fmla="*/ 3051091 h 4017439"/>
              <a:gd name="connsiteX10" fmla="*/ 205926 w 1462678"/>
              <a:gd name="connsiteY10" fmla="*/ 946020 h 4017439"/>
              <a:gd name="connsiteX11" fmla="*/ 745752 w 1462678"/>
              <a:gd name="connsiteY11" fmla="*/ 0 h 4017439"/>
              <a:gd name="connsiteX12" fmla="*/ 1273078 w 1462678"/>
              <a:gd name="connsiteY12" fmla="*/ 893644 h 4017439"/>
              <a:gd name="connsiteX13" fmla="*/ 1276973 w 1462678"/>
              <a:gd name="connsiteY13" fmla="*/ 911179 h 4017439"/>
              <a:gd name="connsiteX14" fmla="*/ 1217300 w 1462678"/>
              <a:gd name="connsiteY14" fmla="*/ 795462 h 4017439"/>
              <a:gd name="connsiteX15" fmla="*/ 734070 w 1462678"/>
              <a:gd name="connsiteY15" fmla="*/ 290157 h 4017439"/>
              <a:gd name="connsiteX16" fmla="*/ 570031 w 1462678"/>
              <a:gd name="connsiteY16" fmla="*/ 810158 h 4017439"/>
              <a:gd name="connsiteX17" fmla="*/ 570418 w 1462678"/>
              <a:gd name="connsiteY17" fmla="*/ 857453 h 4017439"/>
              <a:gd name="connsiteX18" fmla="*/ 564264 w 1462678"/>
              <a:gd name="connsiteY18" fmla="*/ 845665 h 4017439"/>
              <a:gd name="connsiteX19" fmla="*/ 340968 w 1462678"/>
              <a:gd name="connsiteY19" fmla="*/ 630013 h 4017439"/>
              <a:gd name="connsiteX20" fmla="*/ 299068 w 1462678"/>
              <a:gd name="connsiteY20" fmla="*/ 655694 h 4017439"/>
              <a:gd name="connsiteX21" fmla="*/ 276941 w 1462678"/>
              <a:gd name="connsiteY21" fmla="*/ 692862 h 4017439"/>
              <a:gd name="connsiteX22" fmla="*/ 310399 w 1462678"/>
              <a:gd name="connsiteY22" fmla="*/ 573588 h 4017439"/>
              <a:gd name="connsiteX23" fmla="*/ 707375 w 1462678"/>
              <a:gd name="connsiteY23" fmla="*/ 3970 h 4017439"/>
              <a:gd name="connsiteX24" fmla="*/ 745752 w 1462678"/>
              <a:gd name="connsiteY24" fmla="*/ 0 h 401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462678" h="4017439">
                <a:moveTo>
                  <a:pt x="1462678" y="3874947"/>
                </a:moveTo>
                <a:lnTo>
                  <a:pt x="1462225" y="3882983"/>
                </a:lnTo>
                <a:lnTo>
                  <a:pt x="1460743" y="3875290"/>
                </a:lnTo>
                <a:close/>
                <a:moveTo>
                  <a:pt x="227075" y="870628"/>
                </a:moveTo>
                <a:lnTo>
                  <a:pt x="219717" y="915784"/>
                </a:lnTo>
                <a:cubicBezTo>
                  <a:pt x="159429" y="1432428"/>
                  <a:pt x="278711" y="2588929"/>
                  <a:pt x="547643" y="3910403"/>
                </a:cubicBezTo>
                <a:lnTo>
                  <a:pt x="565828" y="3995196"/>
                </a:lnTo>
                <a:lnTo>
                  <a:pt x="38810" y="4017439"/>
                </a:lnTo>
                <a:lnTo>
                  <a:pt x="33528" y="3958392"/>
                </a:lnTo>
                <a:cubicBezTo>
                  <a:pt x="11738" y="3671776"/>
                  <a:pt x="0" y="3367042"/>
                  <a:pt x="0" y="3051091"/>
                </a:cubicBezTo>
                <a:cubicBezTo>
                  <a:pt x="0" y="2234885"/>
                  <a:pt x="78336" y="1493535"/>
                  <a:pt x="205926" y="946020"/>
                </a:cubicBezTo>
                <a:close/>
                <a:moveTo>
                  <a:pt x="745752" y="0"/>
                </a:moveTo>
                <a:cubicBezTo>
                  <a:pt x="951686" y="0"/>
                  <a:pt x="1138124" y="341505"/>
                  <a:pt x="1273078" y="893644"/>
                </a:cubicBezTo>
                <a:lnTo>
                  <a:pt x="1276973" y="911179"/>
                </a:lnTo>
                <a:lnTo>
                  <a:pt x="1217300" y="795462"/>
                </a:lnTo>
                <a:cubicBezTo>
                  <a:pt x="1029418" y="448961"/>
                  <a:pt x="856757" y="256982"/>
                  <a:pt x="734070" y="290157"/>
                </a:cubicBezTo>
                <a:cubicBezTo>
                  <a:pt x="628910" y="318592"/>
                  <a:pt x="575401" y="508409"/>
                  <a:pt x="570031" y="810158"/>
                </a:cubicBezTo>
                <a:lnTo>
                  <a:pt x="570418" y="857453"/>
                </a:lnTo>
                <a:lnTo>
                  <a:pt x="564264" y="845665"/>
                </a:lnTo>
                <a:cubicBezTo>
                  <a:pt x="478459" y="695002"/>
                  <a:pt x="402076" y="617577"/>
                  <a:pt x="340968" y="630013"/>
                </a:cubicBezTo>
                <a:cubicBezTo>
                  <a:pt x="325691" y="633122"/>
                  <a:pt x="311730" y="641774"/>
                  <a:pt x="299068" y="655694"/>
                </a:cubicBezTo>
                <a:lnTo>
                  <a:pt x="276941" y="692862"/>
                </a:lnTo>
                <a:lnTo>
                  <a:pt x="310399" y="573588"/>
                </a:lnTo>
                <a:cubicBezTo>
                  <a:pt x="423198" y="241219"/>
                  <a:pt x="559613" y="34614"/>
                  <a:pt x="707375" y="3970"/>
                </a:cubicBezTo>
                <a:cubicBezTo>
                  <a:pt x="720086" y="1334"/>
                  <a:pt x="732881" y="0"/>
                  <a:pt x="745752" y="0"/>
                </a:cubicBez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7DFB77-8C38-BCF9-E794-6DFF1769229C}"/>
              </a:ext>
            </a:extLst>
          </p:cNvPr>
          <p:cNvSpPr/>
          <p:nvPr userDrawn="1"/>
        </p:nvSpPr>
        <p:spPr>
          <a:xfrm rot="665320">
            <a:off x="3133981" y="2805368"/>
            <a:ext cx="1292903" cy="1084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01225A6-B545-5562-1EEF-1BCF5D36C698}"/>
              </a:ext>
            </a:extLst>
          </p:cNvPr>
          <p:cNvSpPr/>
          <p:nvPr userDrawn="1"/>
        </p:nvSpPr>
        <p:spPr>
          <a:xfrm rot="556160">
            <a:off x="1958176" y="-88902"/>
            <a:ext cx="849042" cy="1849600"/>
          </a:xfrm>
          <a:custGeom>
            <a:avLst/>
            <a:gdLst>
              <a:gd name="connsiteX0" fmla="*/ 0 w 849042"/>
              <a:gd name="connsiteY0" fmla="*/ 138570 h 1841042"/>
              <a:gd name="connsiteX1" fmla="*/ 849042 w 849042"/>
              <a:gd name="connsiteY1" fmla="*/ 0 h 1841042"/>
              <a:gd name="connsiteX2" fmla="*/ 843682 w 849042"/>
              <a:gd name="connsiteY2" fmla="*/ 77662 h 1841042"/>
              <a:gd name="connsiteX3" fmla="*/ 419190 w 849042"/>
              <a:gd name="connsiteY3" fmla="*/ 1841042 h 1841042"/>
              <a:gd name="connsiteX4" fmla="*/ 18879 w 849042"/>
              <a:gd name="connsiteY4" fmla="*/ 355475 h 1841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042" h="1841042">
                <a:moveTo>
                  <a:pt x="0" y="138570"/>
                </a:moveTo>
                <a:lnTo>
                  <a:pt x="849042" y="0"/>
                </a:lnTo>
                <a:lnTo>
                  <a:pt x="843682" y="77662"/>
                </a:lnTo>
                <a:cubicBezTo>
                  <a:pt x="761932" y="1128010"/>
                  <a:pt x="602491" y="1841042"/>
                  <a:pt x="419190" y="1841042"/>
                </a:cubicBezTo>
                <a:cubicBezTo>
                  <a:pt x="252552" y="1841042"/>
                  <a:pt x="105634" y="1251760"/>
                  <a:pt x="18879" y="3554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461E2690-C582-152F-3363-02CBB31C0836}"/>
              </a:ext>
            </a:extLst>
          </p:cNvPr>
          <p:cNvSpPr/>
          <p:nvPr userDrawn="1"/>
        </p:nvSpPr>
        <p:spPr>
          <a:xfrm rot="347067">
            <a:off x="1836782" y="-60720"/>
            <a:ext cx="906247" cy="1921909"/>
          </a:xfrm>
          <a:custGeom>
            <a:avLst/>
            <a:gdLst>
              <a:gd name="connsiteX0" fmla="*/ 0 w 906247"/>
              <a:gd name="connsiteY0" fmla="*/ 91804 h 1911699"/>
              <a:gd name="connsiteX1" fmla="*/ 906247 w 906247"/>
              <a:gd name="connsiteY1" fmla="*/ 0 h 1911699"/>
              <a:gd name="connsiteX2" fmla="*/ 896734 w 906247"/>
              <a:gd name="connsiteY2" fmla="*/ 132118 h 1911699"/>
              <a:gd name="connsiteX3" fmla="*/ 449818 w 906247"/>
              <a:gd name="connsiteY3" fmla="*/ 1911699 h 1911699"/>
              <a:gd name="connsiteX4" fmla="*/ 2902 w 906247"/>
              <a:gd name="connsiteY4" fmla="*/ 132118 h 1911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6247" h="1911699">
                <a:moveTo>
                  <a:pt x="0" y="91804"/>
                </a:moveTo>
                <a:lnTo>
                  <a:pt x="906247" y="0"/>
                </a:lnTo>
                <a:lnTo>
                  <a:pt x="896734" y="132118"/>
                </a:lnTo>
                <a:cubicBezTo>
                  <a:pt x="810665" y="1192116"/>
                  <a:pt x="642802" y="1911699"/>
                  <a:pt x="449818" y="1911699"/>
                </a:cubicBezTo>
                <a:cubicBezTo>
                  <a:pt x="256834" y="1911699"/>
                  <a:pt x="88971" y="1192116"/>
                  <a:pt x="2902" y="132118"/>
                </a:cubicBez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CA19539-B4E6-7A1A-9566-FBBB0E57EE81}"/>
              </a:ext>
            </a:extLst>
          </p:cNvPr>
          <p:cNvSpPr/>
          <p:nvPr userDrawn="1"/>
        </p:nvSpPr>
        <p:spPr>
          <a:xfrm>
            <a:off x="8048674" y="504734"/>
            <a:ext cx="781061" cy="949952"/>
          </a:xfrm>
          <a:custGeom>
            <a:avLst/>
            <a:gdLst>
              <a:gd name="connsiteX0" fmla="*/ 0 w 881954"/>
              <a:gd name="connsiteY0" fmla="*/ 0 h 1072662"/>
              <a:gd name="connsiteX1" fmla="*/ 881954 w 881954"/>
              <a:gd name="connsiteY1" fmla="*/ 0 h 1072662"/>
              <a:gd name="connsiteX2" fmla="*/ 881954 w 881954"/>
              <a:gd name="connsiteY2" fmla="*/ 1072662 h 1072662"/>
              <a:gd name="connsiteX3" fmla="*/ 0 w 881954"/>
              <a:gd name="connsiteY3" fmla="*/ 1072662 h 107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1954" h="1072662">
                <a:moveTo>
                  <a:pt x="0" y="0"/>
                </a:moveTo>
                <a:lnTo>
                  <a:pt x="881954" y="0"/>
                </a:lnTo>
                <a:lnTo>
                  <a:pt x="881954" y="1072662"/>
                </a:lnTo>
                <a:lnTo>
                  <a:pt x="0" y="10726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176B9686-5077-7210-DB85-BC5D2E4180EB}"/>
              </a:ext>
            </a:extLst>
          </p:cNvPr>
          <p:cNvSpPr/>
          <p:nvPr userDrawn="1"/>
        </p:nvSpPr>
        <p:spPr>
          <a:xfrm rot="6309859">
            <a:off x="8075691" y="243780"/>
            <a:ext cx="697997" cy="1025531"/>
          </a:xfrm>
          <a:custGeom>
            <a:avLst/>
            <a:gdLst>
              <a:gd name="connsiteX0" fmla="*/ 256407 w 788161"/>
              <a:gd name="connsiteY0" fmla="*/ 1158004 h 1158004"/>
              <a:gd name="connsiteX1" fmla="*/ 0 w 788161"/>
              <a:gd name="connsiteY1" fmla="*/ 211940 h 1158004"/>
              <a:gd name="connsiteX2" fmla="*/ 781995 w 788161"/>
              <a:gd name="connsiteY2" fmla="*/ 0 h 1158004"/>
              <a:gd name="connsiteX3" fmla="*/ 788161 w 788161"/>
              <a:gd name="connsiteY3" fmla="*/ 122103 h 1158004"/>
              <a:gd name="connsiteX4" fmla="*/ 323181 w 788161"/>
              <a:gd name="connsiteY4" fmla="*/ 1108071 h 115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161" h="1158004">
                <a:moveTo>
                  <a:pt x="256407" y="1158004"/>
                </a:moveTo>
                <a:lnTo>
                  <a:pt x="0" y="211940"/>
                </a:lnTo>
                <a:lnTo>
                  <a:pt x="781995" y="0"/>
                </a:lnTo>
                <a:lnTo>
                  <a:pt x="788161" y="122103"/>
                </a:lnTo>
                <a:cubicBezTo>
                  <a:pt x="788161" y="519047"/>
                  <a:pt x="607156" y="873714"/>
                  <a:pt x="323181" y="11080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43" name="Oval 26">
            <a:extLst>
              <a:ext uri="{FF2B5EF4-FFF2-40B4-BE49-F238E27FC236}">
                <a16:creationId xmlns:a16="http://schemas.microsoft.com/office/drawing/2014/main" id="{7C8E3357-735D-81A8-36D1-5AE0DC5BC7C8}"/>
              </a:ext>
            </a:extLst>
          </p:cNvPr>
          <p:cNvSpPr/>
          <p:nvPr userDrawn="1"/>
        </p:nvSpPr>
        <p:spPr>
          <a:xfrm rot="3223494">
            <a:off x="7893375" y="489695"/>
            <a:ext cx="562933" cy="228923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996" h="297689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83195" y="154319"/>
                  <a:pt x="735986" y="200106"/>
                </a:cubicBezTo>
                <a:cubicBezTo>
                  <a:pt x="788777" y="245893"/>
                  <a:pt x="729833" y="231247"/>
                  <a:pt x="693095" y="245036"/>
                </a:cubicBezTo>
                <a:cubicBezTo>
                  <a:pt x="656357" y="258825"/>
                  <a:pt x="582340" y="283825"/>
                  <a:pt x="528900" y="292309"/>
                </a:cubicBezTo>
                <a:cubicBezTo>
                  <a:pt x="475460" y="300793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21" name="Picture 20" descr="Graphical user interface&#10;&#10;Description automatically generated">
            <a:extLst>
              <a:ext uri="{FF2B5EF4-FFF2-40B4-BE49-F238E27FC236}">
                <a16:creationId xmlns:a16="http://schemas.microsoft.com/office/drawing/2014/main" id="{18930C64-3C27-AC37-6B75-13E3828988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48" y="5950101"/>
            <a:ext cx="1599249" cy="715955"/>
          </a:xfrm>
          <a:prstGeom prst="rect">
            <a:avLst/>
          </a:prstGeom>
        </p:spPr>
      </p:pic>
      <p:sp>
        <p:nvSpPr>
          <p:cNvPr id="64" name="Content Placeholder 3">
            <a:extLst>
              <a:ext uri="{FF2B5EF4-FFF2-40B4-BE49-F238E27FC236}">
                <a16:creationId xmlns:a16="http://schemas.microsoft.com/office/drawing/2014/main" id="{5135A547-B6AF-DD58-4358-43BAC7E430A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770073" y="1318863"/>
            <a:ext cx="7961763" cy="4671977"/>
          </a:xfrm>
        </p:spPr>
        <p:txBody>
          <a:bodyPr>
            <a:normAutofit/>
          </a:bodyPr>
          <a:lstStyle>
            <a:lvl1pPr>
              <a:defRPr sz="2400">
                <a:latin typeface="Aileron"/>
              </a:defRPr>
            </a:lvl1pPr>
            <a:lvl2pPr>
              <a:defRPr sz="2400">
                <a:latin typeface="Aileron"/>
              </a:defRPr>
            </a:lvl2pPr>
            <a:lvl3pPr>
              <a:defRPr sz="2400">
                <a:latin typeface="Aileron"/>
              </a:defRPr>
            </a:lvl3pPr>
            <a:lvl4pPr>
              <a:defRPr sz="2400">
                <a:latin typeface="Aileron"/>
              </a:defRPr>
            </a:lvl4pPr>
            <a:lvl5pPr>
              <a:defRPr sz="2400">
                <a:latin typeface="Aileron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65" name="Text Placeholder 30">
            <a:extLst>
              <a:ext uri="{FF2B5EF4-FFF2-40B4-BE49-F238E27FC236}">
                <a16:creationId xmlns:a16="http://schemas.microsoft.com/office/drawing/2014/main" id="{D96A9D49-2579-BC3B-95A4-BA9015C769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43625" y="394985"/>
            <a:ext cx="7988211" cy="6191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>
                <a:latin typeface="Verdana Pro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7360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+ text #3 (picture incorporated, 1st versio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white fabric with a wavy pattern">
            <a:extLst>
              <a:ext uri="{FF2B5EF4-FFF2-40B4-BE49-F238E27FC236}">
                <a16:creationId xmlns:a16="http://schemas.microsoft.com/office/drawing/2014/main" id="{4776DDFE-B648-59A6-5B21-6A0B99B024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6532" cy="6857999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513A673-6918-B1B4-7A28-375DA2261B16}"/>
              </a:ext>
            </a:extLst>
          </p:cNvPr>
          <p:cNvSpPr/>
          <p:nvPr userDrawn="1"/>
        </p:nvSpPr>
        <p:spPr>
          <a:xfrm rot="229127">
            <a:off x="3415429" y="2831367"/>
            <a:ext cx="831831" cy="1533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82664D-C207-8D52-B132-17D36FB7BD33}"/>
              </a:ext>
            </a:extLst>
          </p:cNvPr>
          <p:cNvSpPr/>
          <p:nvPr userDrawn="1"/>
        </p:nvSpPr>
        <p:spPr>
          <a:xfrm rot="694321" flipH="1">
            <a:off x="2942645" y="3936995"/>
            <a:ext cx="48900" cy="197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A1C1440A-FAE4-076C-47C2-F1A7E0CF5DB0}"/>
              </a:ext>
            </a:extLst>
          </p:cNvPr>
          <p:cNvSpPr/>
          <p:nvPr userDrawn="1"/>
        </p:nvSpPr>
        <p:spPr>
          <a:xfrm rot="21318427">
            <a:off x="-279470" y="-99189"/>
            <a:ext cx="3173073" cy="7103728"/>
          </a:xfrm>
          <a:custGeom>
            <a:avLst/>
            <a:gdLst>
              <a:gd name="connsiteX0" fmla="*/ 3173073 w 3173073"/>
              <a:gd name="connsiteY0" fmla="*/ 4440826 h 7103728"/>
              <a:gd name="connsiteX1" fmla="*/ 3173073 w 3173073"/>
              <a:gd name="connsiteY1" fmla="*/ 7103728 h 7103728"/>
              <a:gd name="connsiteX2" fmla="*/ 2735838 w 3173073"/>
              <a:gd name="connsiteY2" fmla="*/ 7067835 h 7103728"/>
              <a:gd name="connsiteX3" fmla="*/ 2737118 w 3173073"/>
              <a:gd name="connsiteY3" fmla="*/ 7053060 h 7103728"/>
              <a:gd name="connsiteX4" fmla="*/ 2751146 w 3173073"/>
              <a:gd name="connsiteY4" fmla="*/ 6933687 h 7103728"/>
              <a:gd name="connsiteX5" fmla="*/ 2751558 w 3173073"/>
              <a:gd name="connsiteY5" fmla="*/ 6821220 h 7103728"/>
              <a:gd name="connsiteX6" fmla="*/ 2851143 w 3173073"/>
              <a:gd name="connsiteY6" fmla="*/ 5831956 h 7103728"/>
              <a:gd name="connsiteX7" fmla="*/ 3063488 w 3173073"/>
              <a:gd name="connsiteY7" fmla="*/ 4860630 h 7103728"/>
              <a:gd name="connsiteX8" fmla="*/ 3112928 w 3173073"/>
              <a:gd name="connsiteY8" fmla="*/ 4707288 h 7103728"/>
              <a:gd name="connsiteX9" fmla="*/ 3173073 w 3173073"/>
              <a:gd name="connsiteY9" fmla="*/ 214362 h 7103728"/>
              <a:gd name="connsiteX10" fmla="*/ 3173073 w 3173073"/>
              <a:gd name="connsiteY10" fmla="*/ 4210025 h 7103728"/>
              <a:gd name="connsiteX11" fmla="*/ 3151021 w 3173073"/>
              <a:gd name="connsiteY11" fmla="*/ 4274741 h 7103728"/>
              <a:gd name="connsiteX12" fmla="*/ 2639029 w 3173073"/>
              <a:gd name="connsiteY12" fmla="*/ 6772587 h 7103728"/>
              <a:gd name="connsiteX13" fmla="*/ 2611736 w 3173073"/>
              <a:gd name="connsiteY13" fmla="*/ 7057648 h 7103728"/>
              <a:gd name="connsiteX14" fmla="*/ 0 w 3173073"/>
              <a:gd name="connsiteY14" fmla="*/ 6843250 h 7103728"/>
              <a:gd name="connsiteX15" fmla="*/ 561762 w 3173073"/>
              <a:gd name="connsiteY15" fmla="*/ 0 h 7103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73073" h="7103728">
                <a:moveTo>
                  <a:pt x="3173073" y="4440826"/>
                </a:moveTo>
                <a:lnTo>
                  <a:pt x="3173073" y="7103728"/>
                </a:lnTo>
                <a:lnTo>
                  <a:pt x="2735838" y="7067835"/>
                </a:lnTo>
                <a:lnTo>
                  <a:pt x="2737118" y="7053060"/>
                </a:lnTo>
                <a:lnTo>
                  <a:pt x="2751146" y="6933687"/>
                </a:lnTo>
                <a:lnTo>
                  <a:pt x="2751558" y="6821220"/>
                </a:lnTo>
                <a:cubicBezTo>
                  <a:pt x="2760484" y="6535727"/>
                  <a:pt x="2793370" y="6195079"/>
                  <a:pt x="2851143" y="5831956"/>
                </a:cubicBezTo>
                <a:cubicBezTo>
                  <a:pt x="2908917" y="5468833"/>
                  <a:pt x="2983372" y="5134798"/>
                  <a:pt x="3063488" y="4860630"/>
                </a:cubicBezTo>
                <a:lnTo>
                  <a:pt x="3112928" y="4707288"/>
                </a:lnTo>
                <a:close/>
                <a:moveTo>
                  <a:pt x="3173073" y="214362"/>
                </a:moveTo>
                <a:lnTo>
                  <a:pt x="3173073" y="4210025"/>
                </a:lnTo>
                <a:lnTo>
                  <a:pt x="3151021" y="4274741"/>
                </a:lnTo>
                <a:cubicBezTo>
                  <a:pt x="2918430" y="5023578"/>
                  <a:pt x="2744696" y="5864787"/>
                  <a:pt x="2639029" y="6772587"/>
                </a:cubicBezTo>
                <a:lnTo>
                  <a:pt x="2611736" y="7057648"/>
                </a:lnTo>
                <a:lnTo>
                  <a:pt x="0" y="6843250"/>
                </a:lnTo>
                <a:lnTo>
                  <a:pt x="56176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4BEE30B-B88C-CD52-90AD-8BECB32F3891}"/>
              </a:ext>
            </a:extLst>
          </p:cNvPr>
          <p:cNvSpPr/>
          <p:nvPr userDrawn="1"/>
        </p:nvSpPr>
        <p:spPr>
          <a:xfrm rot="101850">
            <a:off x="2874694" y="2531116"/>
            <a:ext cx="45719" cy="16103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2F71D1-7FD5-0C41-10B0-81E7B6DE3F35}"/>
              </a:ext>
            </a:extLst>
          </p:cNvPr>
          <p:cNvSpPr/>
          <p:nvPr userDrawn="1"/>
        </p:nvSpPr>
        <p:spPr>
          <a:xfrm rot="607457">
            <a:off x="2927094" y="3969613"/>
            <a:ext cx="45719" cy="264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2AD3CF-14CB-3864-FA38-3E00037B5A18}"/>
              </a:ext>
            </a:extLst>
          </p:cNvPr>
          <p:cNvSpPr/>
          <p:nvPr userDrawn="1"/>
        </p:nvSpPr>
        <p:spPr>
          <a:xfrm rot="21318427">
            <a:off x="3047051" y="3587453"/>
            <a:ext cx="234971" cy="169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170AD05B-4686-8939-E151-7D0D048A47C2}"/>
              </a:ext>
            </a:extLst>
          </p:cNvPr>
          <p:cNvSpPr/>
          <p:nvPr userDrawn="1"/>
        </p:nvSpPr>
        <p:spPr>
          <a:xfrm rot="122988">
            <a:off x="2625280" y="-6009"/>
            <a:ext cx="523546" cy="4289753"/>
          </a:xfrm>
          <a:custGeom>
            <a:avLst/>
            <a:gdLst>
              <a:gd name="connsiteX0" fmla="*/ 80048 w 523546"/>
              <a:gd name="connsiteY0" fmla="*/ 12955 h 4289753"/>
              <a:gd name="connsiteX1" fmla="*/ 441999 w 523546"/>
              <a:gd name="connsiteY1" fmla="*/ 0 h 4289753"/>
              <a:gd name="connsiteX2" fmla="*/ 446875 w 523546"/>
              <a:gd name="connsiteY2" fmla="*/ 42121 h 4289753"/>
              <a:gd name="connsiteX3" fmla="*/ 523546 w 523546"/>
              <a:gd name="connsiteY3" fmla="*/ 1801548 h 4289753"/>
              <a:gd name="connsiteX4" fmla="*/ 261773 w 523546"/>
              <a:gd name="connsiteY4" fmla="*/ 4289753 h 4289753"/>
              <a:gd name="connsiteX5" fmla="*/ 0 w 523546"/>
              <a:gd name="connsiteY5" fmla="*/ 1801548 h 4289753"/>
              <a:gd name="connsiteX6" fmla="*/ 76672 w 523546"/>
              <a:gd name="connsiteY6" fmla="*/ 42121 h 428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3546" h="4289753">
                <a:moveTo>
                  <a:pt x="80048" y="12955"/>
                </a:moveTo>
                <a:lnTo>
                  <a:pt x="441999" y="0"/>
                </a:lnTo>
                <a:lnTo>
                  <a:pt x="446875" y="42121"/>
                </a:lnTo>
                <a:cubicBezTo>
                  <a:pt x="494246" y="492398"/>
                  <a:pt x="523546" y="1114449"/>
                  <a:pt x="523546" y="1801548"/>
                </a:cubicBezTo>
                <a:cubicBezTo>
                  <a:pt x="523546" y="3175746"/>
                  <a:pt x="406346" y="4289753"/>
                  <a:pt x="261773" y="4289753"/>
                </a:cubicBezTo>
                <a:cubicBezTo>
                  <a:pt x="117200" y="4289753"/>
                  <a:pt x="0" y="3175746"/>
                  <a:pt x="0" y="1801548"/>
                </a:cubicBezTo>
                <a:cubicBezTo>
                  <a:pt x="0" y="1114449"/>
                  <a:pt x="29300" y="492398"/>
                  <a:pt x="76672" y="4212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90B15067-6EAD-BE37-AB55-9CDFE85034A1}"/>
              </a:ext>
            </a:extLst>
          </p:cNvPr>
          <p:cNvSpPr/>
          <p:nvPr userDrawn="1"/>
        </p:nvSpPr>
        <p:spPr>
          <a:xfrm rot="145002">
            <a:off x="2782837" y="2885549"/>
            <a:ext cx="1462678" cy="4017439"/>
          </a:xfrm>
          <a:custGeom>
            <a:avLst/>
            <a:gdLst>
              <a:gd name="connsiteX0" fmla="*/ 1462678 w 1462678"/>
              <a:gd name="connsiteY0" fmla="*/ 3874947 h 4017439"/>
              <a:gd name="connsiteX1" fmla="*/ 1462225 w 1462678"/>
              <a:gd name="connsiteY1" fmla="*/ 3882983 h 4017439"/>
              <a:gd name="connsiteX2" fmla="*/ 1460743 w 1462678"/>
              <a:gd name="connsiteY2" fmla="*/ 3875290 h 4017439"/>
              <a:gd name="connsiteX3" fmla="*/ 227075 w 1462678"/>
              <a:gd name="connsiteY3" fmla="*/ 870628 h 4017439"/>
              <a:gd name="connsiteX4" fmla="*/ 219717 w 1462678"/>
              <a:gd name="connsiteY4" fmla="*/ 915784 h 4017439"/>
              <a:gd name="connsiteX5" fmla="*/ 547643 w 1462678"/>
              <a:gd name="connsiteY5" fmla="*/ 3910403 h 4017439"/>
              <a:gd name="connsiteX6" fmla="*/ 565828 w 1462678"/>
              <a:gd name="connsiteY6" fmla="*/ 3995196 h 4017439"/>
              <a:gd name="connsiteX7" fmla="*/ 38810 w 1462678"/>
              <a:gd name="connsiteY7" fmla="*/ 4017439 h 4017439"/>
              <a:gd name="connsiteX8" fmla="*/ 33528 w 1462678"/>
              <a:gd name="connsiteY8" fmla="*/ 3958392 h 4017439"/>
              <a:gd name="connsiteX9" fmla="*/ 0 w 1462678"/>
              <a:gd name="connsiteY9" fmla="*/ 3051091 h 4017439"/>
              <a:gd name="connsiteX10" fmla="*/ 205926 w 1462678"/>
              <a:gd name="connsiteY10" fmla="*/ 946020 h 4017439"/>
              <a:gd name="connsiteX11" fmla="*/ 745752 w 1462678"/>
              <a:gd name="connsiteY11" fmla="*/ 0 h 4017439"/>
              <a:gd name="connsiteX12" fmla="*/ 1273078 w 1462678"/>
              <a:gd name="connsiteY12" fmla="*/ 893644 h 4017439"/>
              <a:gd name="connsiteX13" fmla="*/ 1276973 w 1462678"/>
              <a:gd name="connsiteY13" fmla="*/ 911179 h 4017439"/>
              <a:gd name="connsiteX14" fmla="*/ 1217300 w 1462678"/>
              <a:gd name="connsiteY14" fmla="*/ 795462 h 4017439"/>
              <a:gd name="connsiteX15" fmla="*/ 734070 w 1462678"/>
              <a:gd name="connsiteY15" fmla="*/ 290157 h 4017439"/>
              <a:gd name="connsiteX16" fmla="*/ 570031 w 1462678"/>
              <a:gd name="connsiteY16" fmla="*/ 810158 h 4017439"/>
              <a:gd name="connsiteX17" fmla="*/ 570418 w 1462678"/>
              <a:gd name="connsiteY17" fmla="*/ 857453 h 4017439"/>
              <a:gd name="connsiteX18" fmla="*/ 564264 w 1462678"/>
              <a:gd name="connsiteY18" fmla="*/ 845665 h 4017439"/>
              <a:gd name="connsiteX19" fmla="*/ 340968 w 1462678"/>
              <a:gd name="connsiteY19" fmla="*/ 630013 h 4017439"/>
              <a:gd name="connsiteX20" fmla="*/ 299068 w 1462678"/>
              <a:gd name="connsiteY20" fmla="*/ 655694 h 4017439"/>
              <a:gd name="connsiteX21" fmla="*/ 276941 w 1462678"/>
              <a:gd name="connsiteY21" fmla="*/ 692862 h 4017439"/>
              <a:gd name="connsiteX22" fmla="*/ 310399 w 1462678"/>
              <a:gd name="connsiteY22" fmla="*/ 573588 h 4017439"/>
              <a:gd name="connsiteX23" fmla="*/ 707375 w 1462678"/>
              <a:gd name="connsiteY23" fmla="*/ 3970 h 4017439"/>
              <a:gd name="connsiteX24" fmla="*/ 745752 w 1462678"/>
              <a:gd name="connsiteY24" fmla="*/ 0 h 401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462678" h="4017439">
                <a:moveTo>
                  <a:pt x="1462678" y="3874947"/>
                </a:moveTo>
                <a:lnTo>
                  <a:pt x="1462225" y="3882983"/>
                </a:lnTo>
                <a:lnTo>
                  <a:pt x="1460743" y="3875290"/>
                </a:lnTo>
                <a:close/>
                <a:moveTo>
                  <a:pt x="227075" y="870628"/>
                </a:moveTo>
                <a:lnTo>
                  <a:pt x="219717" y="915784"/>
                </a:lnTo>
                <a:cubicBezTo>
                  <a:pt x="159429" y="1432428"/>
                  <a:pt x="278711" y="2588929"/>
                  <a:pt x="547643" y="3910403"/>
                </a:cubicBezTo>
                <a:lnTo>
                  <a:pt x="565828" y="3995196"/>
                </a:lnTo>
                <a:lnTo>
                  <a:pt x="38810" y="4017439"/>
                </a:lnTo>
                <a:lnTo>
                  <a:pt x="33528" y="3958392"/>
                </a:lnTo>
                <a:cubicBezTo>
                  <a:pt x="11738" y="3671776"/>
                  <a:pt x="0" y="3367042"/>
                  <a:pt x="0" y="3051091"/>
                </a:cubicBezTo>
                <a:cubicBezTo>
                  <a:pt x="0" y="2234885"/>
                  <a:pt x="78336" y="1493535"/>
                  <a:pt x="205926" y="946020"/>
                </a:cubicBezTo>
                <a:close/>
                <a:moveTo>
                  <a:pt x="745752" y="0"/>
                </a:moveTo>
                <a:cubicBezTo>
                  <a:pt x="951686" y="0"/>
                  <a:pt x="1138124" y="341505"/>
                  <a:pt x="1273078" y="893644"/>
                </a:cubicBezTo>
                <a:lnTo>
                  <a:pt x="1276973" y="911179"/>
                </a:lnTo>
                <a:lnTo>
                  <a:pt x="1217300" y="795462"/>
                </a:lnTo>
                <a:cubicBezTo>
                  <a:pt x="1029418" y="448961"/>
                  <a:pt x="856757" y="256982"/>
                  <a:pt x="734070" y="290157"/>
                </a:cubicBezTo>
                <a:cubicBezTo>
                  <a:pt x="628910" y="318592"/>
                  <a:pt x="575401" y="508409"/>
                  <a:pt x="570031" y="810158"/>
                </a:cubicBezTo>
                <a:lnTo>
                  <a:pt x="570418" y="857453"/>
                </a:lnTo>
                <a:lnTo>
                  <a:pt x="564264" y="845665"/>
                </a:lnTo>
                <a:cubicBezTo>
                  <a:pt x="478459" y="695002"/>
                  <a:pt x="402076" y="617577"/>
                  <a:pt x="340968" y="630013"/>
                </a:cubicBezTo>
                <a:cubicBezTo>
                  <a:pt x="325691" y="633122"/>
                  <a:pt x="311730" y="641774"/>
                  <a:pt x="299068" y="655694"/>
                </a:cubicBezTo>
                <a:lnTo>
                  <a:pt x="276941" y="692862"/>
                </a:lnTo>
                <a:lnTo>
                  <a:pt x="310399" y="573588"/>
                </a:lnTo>
                <a:cubicBezTo>
                  <a:pt x="423198" y="241219"/>
                  <a:pt x="559613" y="34614"/>
                  <a:pt x="707375" y="3970"/>
                </a:cubicBezTo>
                <a:cubicBezTo>
                  <a:pt x="720086" y="1334"/>
                  <a:pt x="732881" y="0"/>
                  <a:pt x="745752" y="0"/>
                </a:cubicBez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7DFB77-8C38-BCF9-E794-6DFF1769229C}"/>
              </a:ext>
            </a:extLst>
          </p:cNvPr>
          <p:cNvSpPr/>
          <p:nvPr userDrawn="1"/>
        </p:nvSpPr>
        <p:spPr>
          <a:xfrm rot="665320">
            <a:off x="3133981" y="2805368"/>
            <a:ext cx="1292903" cy="1084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01225A6-B545-5562-1EEF-1BCF5D36C698}"/>
              </a:ext>
            </a:extLst>
          </p:cNvPr>
          <p:cNvSpPr/>
          <p:nvPr userDrawn="1"/>
        </p:nvSpPr>
        <p:spPr>
          <a:xfrm rot="556160">
            <a:off x="1958176" y="-88902"/>
            <a:ext cx="849042" cy="1849600"/>
          </a:xfrm>
          <a:custGeom>
            <a:avLst/>
            <a:gdLst>
              <a:gd name="connsiteX0" fmla="*/ 0 w 849042"/>
              <a:gd name="connsiteY0" fmla="*/ 138570 h 1841042"/>
              <a:gd name="connsiteX1" fmla="*/ 849042 w 849042"/>
              <a:gd name="connsiteY1" fmla="*/ 0 h 1841042"/>
              <a:gd name="connsiteX2" fmla="*/ 843682 w 849042"/>
              <a:gd name="connsiteY2" fmla="*/ 77662 h 1841042"/>
              <a:gd name="connsiteX3" fmla="*/ 419190 w 849042"/>
              <a:gd name="connsiteY3" fmla="*/ 1841042 h 1841042"/>
              <a:gd name="connsiteX4" fmla="*/ 18879 w 849042"/>
              <a:gd name="connsiteY4" fmla="*/ 355475 h 1841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042" h="1841042">
                <a:moveTo>
                  <a:pt x="0" y="138570"/>
                </a:moveTo>
                <a:lnTo>
                  <a:pt x="849042" y="0"/>
                </a:lnTo>
                <a:lnTo>
                  <a:pt x="843682" y="77662"/>
                </a:lnTo>
                <a:cubicBezTo>
                  <a:pt x="761932" y="1128010"/>
                  <a:pt x="602491" y="1841042"/>
                  <a:pt x="419190" y="1841042"/>
                </a:cubicBezTo>
                <a:cubicBezTo>
                  <a:pt x="252552" y="1841042"/>
                  <a:pt x="105634" y="1251760"/>
                  <a:pt x="18879" y="3554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461E2690-C582-152F-3363-02CBB31C0836}"/>
              </a:ext>
            </a:extLst>
          </p:cNvPr>
          <p:cNvSpPr/>
          <p:nvPr userDrawn="1"/>
        </p:nvSpPr>
        <p:spPr>
          <a:xfrm rot="347067">
            <a:off x="1836782" y="-60720"/>
            <a:ext cx="906247" cy="1921909"/>
          </a:xfrm>
          <a:custGeom>
            <a:avLst/>
            <a:gdLst>
              <a:gd name="connsiteX0" fmla="*/ 0 w 906247"/>
              <a:gd name="connsiteY0" fmla="*/ 91804 h 1911699"/>
              <a:gd name="connsiteX1" fmla="*/ 906247 w 906247"/>
              <a:gd name="connsiteY1" fmla="*/ 0 h 1911699"/>
              <a:gd name="connsiteX2" fmla="*/ 896734 w 906247"/>
              <a:gd name="connsiteY2" fmla="*/ 132118 h 1911699"/>
              <a:gd name="connsiteX3" fmla="*/ 449818 w 906247"/>
              <a:gd name="connsiteY3" fmla="*/ 1911699 h 1911699"/>
              <a:gd name="connsiteX4" fmla="*/ 2902 w 906247"/>
              <a:gd name="connsiteY4" fmla="*/ 132118 h 1911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6247" h="1911699">
                <a:moveTo>
                  <a:pt x="0" y="91804"/>
                </a:moveTo>
                <a:lnTo>
                  <a:pt x="906247" y="0"/>
                </a:lnTo>
                <a:lnTo>
                  <a:pt x="896734" y="132118"/>
                </a:lnTo>
                <a:cubicBezTo>
                  <a:pt x="810665" y="1192116"/>
                  <a:pt x="642802" y="1911699"/>
                  <a:pt x="449818" y="1911699"/>
                </a:cubicBezTo>
                <a:cubicBezTo>
                  <a:pt x="256834" y="1911699"/>
                  <a:pt x="88971" y="1192116"/>
                  <a:pt x="2902" y="132118"/>
                </a:cubicBez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CA19539-B4E6-7A1A-9566-FBBB0E57EE81}"/>
              </a:ext>
            </a:extLst>
          </p:cNvPr>
          <p:cNvSpPr/>
          <p:nvPr userDrawn="1"/>
        </p:nvSpPr>
        <p:spPr>
          <a:xfrm>
            <a:off x="8048674" y="504734"/>
            <a:ext cx="781061" cy="949952"/>
          </a:xfrm>
          <a:custGeom>
            <a:avLst/>
            <a:gdLst>
              <a:gd name="connsiteX0" fmla="*/ 0 w 881954"/>
              <a:gd name="connsiteY0" fmla="*/ 0 h 1072662"/>
              <a:gd name="connsiteX1" fmla="*/ 881954 w 881954"/>
              <a:gd name="connsiteY1" fmla="*/ 0 h 1072662"/>
              <a:gd name="connsiteX2" fmla="*/ 881954 w 881954"/>
              <a:gd name="connsiteY2" fmla="*/ 1072662 h 1072662"/>
              <a:gd name="connsiteX3" fmla="*/ 0 w 881954"/>
              <a:gd name="connsiteY3" fmla="*/ 1072662 h 107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1954" h="1072662">
                <a:moveTo>
                  <a:pt x="0" y="0"/>
                </a:moveTo>
                <a:lnTo>
                  <a:pt x="881954" y="0"/>
                </a:lnTo>
                <a:lnTo>
                  <a:pt x="881954" y="1072662"/>
                </a:lnTo>
                <a:lnTo>
                  <a:pt x="0" y="10726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176B9686-5077-7210-DB85-BC5D2E4180EB}"/>
              </a:ext>
            </a:extLst>
          </p:cNvPr>
          <p:cNvSpPr/>
          <p:nvPr userDrawn="1"/>
        </p:nvSpPr>
        <p:spPr>
          <a:xfrm rot="6309859">
            <a:off x="8075691" y="243780"/>
            <a:ext cx="697997" cy="1025531"/>
          </a:xfrm>
          <a:custGeom>
            <a:avLst/>
            <a:gdLst>
              <a:gd name="connsiteX0" fmla="*/ 256407 w 788161"/>
              <a:gd name="connsiteY0" fmla="*/ 1158004 h 1158004"/>
              <a:gd name="connsiteX1" fmla="*/ 0 w 788161"/>
              <a:gd name="connsiteY1" fmla="*/ 211940 h 1158004"/>
              <a:gd name="connsiteX2" fmla="*/ 781995 w 788161"/>
              <a:gd name="connsiteY2" fmla="*/ 0 h 1158004"/>
              <a:gd name="connsiteX3" fmla="*/ 788161 w 788161"/>
              <a:gd name="connsiteY3" fmla="*/ 122103 h 1158004"/>
              <a:gd name="connsiteX4" fmla="*/ 323181 w 788161"/>
              <a:gd name="connsiteY4" fmla="*/ 1108071 h 115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161" h="1158004">
                <a:moveTo>
                  <a:pt x="256407" y="1158004"/>
                </a:moveTo>
                <a:lnTo>
                  <a:pt x="0" y="211940"/>
                </a:lnTo>
                <a:lnTo>
                  <a:pt x="781995" y="0"/>
                </a:lnTo>
                <a:lnTo>
                  <a:pt x="788161" y="122103"/>
                </a:lnTo>
                <a:cubicBezTo>
                  <a:pt x="788161" y="519047"/>
                  <a:pt x="607156" y="873714"/>
                  <a:pt x="323181" y="11080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43" name="Oval 26">
            <a:extLst>
              <a:ext uri="{FF2B5EF4-FFF2-40B4-BE49-F238E27FC236}">
                <a16:creationId xmlns:a16="http://schemas.microsoft.com/office/drawing/2014/main" id="{7C8E3357-735D-81A8-36D1-5AE0DC5BC7C8}"/>
              </a:ext>
            </a:extLst>
          </p:cNvPr>
          <p:cNvSpPr/>
          <p:nvPr userDrawn="1"/>
        </p:nvSpPr>
        <p:spPr>
          <a:xfrm rot="3223494">
            <a:off x="7893375" y="489695"/>
            <a:ext cx="562933" cy="228923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996" h="297689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83195" y="154319"/>
                  <a:pt x="735986" y="200106"/>
                </a:cubicBezTo>
                <a:cubicBezTo>
                  <a:pt x="788777" y="245893"/>
                  <a:pt x="729833" y="231247"/>
                  <a:pt x="693095" y="245036"/>
                </a:cubicBezTo>
                <a:cubicBezTo>
                  <a:pt x="656357" y="258825"/>
                  <a:pt x="582340" y="283825"/>
                  <a:pt x="528900" y="292309"/>
                </a:cubicBezTo>
                <a:cubicBezTo>
                  <a:pt x="475460" y="300793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21" name="Picture 20" descr="Graphical user interface&#10;&#10;Description automatically generated">
            <a:extLst>
              <a:ext uri="{FF2B5EF4-FFF2-40B4-BE49-F238E27FC236}">
                <a16:creationId xmlns:a16="http://schemas.microsoft.com/office/drawing/2014/main" id="{18930C64-3C27-AC37-6B75-13E3828988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48" y="5950101"/>
            <a:ext cx="1599249" cy="715955"/>
          </a:xfrm>
          <a:prstGeom prst="rect">
            <a:avLst/>
          </a:prstGeom>
        </p:spPr>
      </p:pic>
      <p:sp>
        <p:nvSpPr>
          <p:cNvPr id="64" name="Content Placeholder 3">
            <a:extLst>
              <a:ext uri="{FF2B5EF4-FFF2-40B4-BE49-F238E27FC236}">
                <a16:creationId xmlns:a16="http://schemas.microsoft.com/office/drawing/2014/main" id="{5135A547-B6AF-DD58-4358-43BAC7E430A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770073" y="1318863"/>
            <a:ext cx="7961763" cy="4671977"/>
          </a:xfrm>
        </p:spPr>
        <p:txBody>
          <a:bodyPr>
            <a:normAutofit/>
          </a:bodyPr>
          <a:lstStyle>
            <a:lvl1pPr>
              <a:defRPr sz="2400">
                <a:latin typeface="Aileron"/>
              </a:defRPr>
            </a:lvl1pPr>
            <a:lvl2pPr>
              <a:defRPr sz="2400">
                <a:latin typeface="Aileron"/>
              </a:defRPr>
            </a:lvl2pPr>
            <a:lvl3pPr>
              <a:defRPr sz="2400">
                <a:latin typeface="Aileron"/>
              </a:defRPr>
            </a:lvl3pPr>
            <a:lvl4pPr>
              <a:defRPr sz="2400">
                <a:latin typeface="Aileron"/>
              </a:defRPr>
            </a:lvl4pPr>
            <a:lvl5pPr>
              <a:defRPr sz="2400">
                <a:latin typeface="Aileron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65" name="Text Placeholder 30">
            <a:extLst>
              <a:ext uri="{FF2B5EF4-FFF2-40B4-BE49-F238E27FC236}">
                <a16:creationId xmlns:a16="http://schemas.microsoft.com/office/drawing/2014/main" id="{D96A9D49-2579-BC3B-95A4-BA9015C769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43625" y="394985"/>
            <a:ext cx="7988211" cy="6191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>
                <a:latin typeface="Verdana Pro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light bulb with a plant growing inside&#10;&#10;Description automatically generated">
            <a:extLst>
              <a:ext uri="{FF2B5EF4-FFF2-40B4-BE49-F238E27FC236}">
                <a16:creationId xmlns:a16="http://schemas.microsoft.com/office/drawing/2014/main" id="{0DA9B52B-88F6-1B6E-7321-07CE7B1007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2" r="37740"/>
          <a:stretch/>
        </p:blipFill>
        <p:spPr>
          <a:xfrm>
            <a:off x="-7932" y="-46180"/>
            <a:ext cx="2555656" cy="696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980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+ text #3 (picture incorporated, 2nd versio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white fabric with a wavy pattern">
            <a:extLst>
              <a:ext uri="{FF2B5EF4-FFF2-40B4-BE49-F238E27FC236}">
                <a16:creationId xmlns:a16="http://schemas.microsoft.com/office/drawing/2014/main" id="{4776DDFE-B648-59A6-5B21-6A0B99B024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6532" cy="6857999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513A673-6918-B1B4-7A28-375DA2261B16}"/>
              </a:ext>
            </a:extLst>
          </p:cNvPr>
          <p:cNvSpPr/>
          <p:nvPr userDrawn="1"/>
        </p:nvSpPr>
        <p:spPr>
          <a:xfrm rot="229127">
            <a:off x="3415429" y="2831367"/>
            <a:ext cx="831831" cy="1533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82664D-C207-8D52-B132-17D36FB7BD33}"/>
              </a:ext>
            </a:extLst>
          </p:cNvPr>
          <p:cNvSpPr/>
          <p:nvPr userDrawn="1"/>
        </p:nvSpPr>
        <p:spPr>
          <a:xfrm rot="694321" flipH="1">
            <a:off x="2942645" y="3936995"/>
            <a:ext cx="48900" cy="197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A1C1440A-FAE4-076C-47C2-F1A7E0CF5DB0}"/>
              </a:ext>
            </a:extLst>
          </p:cNvPr>
          <p:cNvSpPr/>
          <p:nvPr userDrawn="1"/>
        </p:nvSpPr>
        <p:spPr>
          <a:xfrm rot="21318427">
            <a:off x="-276064" y="-90020"/>
            <a:ext cx="3173073" cy="7103728"/>
          </a:xfrm>
          <a:custGeom>
            <a:avLst/>
            <a:gdLst>
              <a:gd name="connsiteX0" fmla="*/ 3173073 w 3173073"/>
              <a:gd name="connsiteY0" fmla="*/ 4440826 h 7103728"/>
              <a:gd name="connsiteX1" fmla="*/ 3173073 w 3173073"/>
              <a:gd name="connsiteY1" fmla="*/ 7103728 h 7103728"/>
              <a:gd name="connsiteX2" fmla="*/ 2735838 w 3173073"/>
              <a:gd name="connsiteY2" fmla="*/ 7067835 h 7103728"/>
              <a:gd name="connsiteX3" fmla="*/ 2737118 w 3173073"/>
              <a:gd name="connsiteY3" fmla="*/ 7053060 h 7103728"/>
              <a:gd name="connsiteX4" fmla="*/ 2751146 w 3173073"/>
              <a:gd name="connsiteY4" fmla="*/ 6933687 h 7103728"/>
              <a:gd name="connsiteX5" fmla="*/ 2751558 w 3173073"/>
              <a:gd name="connsiteY5" fmla="*/ 6821220 h 7103728"/>
              <a:gd name="connsiteX6" fmla="*/ 2851143 w 3173073"/>
              <a:gd name="connsiteY6" fmla="*/ 5831956 h 7103728"/>
              <a:gd name="connsiteX7" fmla="*/ 3063488 w 3173073"/>
              <a:gd name="connsiteY7" fmla="*/ 4860630 h 7103728"/>
              <a:gd name="connsiteX8" fmla="*/ 3112928 w 3173073"/>
              <a:gd name="connsiteY8" fmla="*/ 4707288 h 7103728"/>
              <a:gd name="connsiteX9" fmla="*/ 3173073 w 3173073"/>
              <a:gd name="connsiteY9" fmla="*/ 214362 h 7103728"/>
              <a:gd name="connsiteX10" fmla="*/ 3173073 w 3173073"/>
              <a:gd name="connsiteY10" fmla="*/ 4210025 h 7103728"/>
              <a:gd name="connsiteX11" fmla="*/ 3151021 w 3173073"/>
              <a:gd name="connsiteY11" fmla="*/ 4274741 h 7103728"/>
              <a:gd name="connsiteX12" fmla="*/ 2639029 w 3173073"/>
              <a:gd name="connsiteY12" fmla="*/ 6772587 h 7103728"/>
              <a:gd name="connsiteX13" fmla="*/ 2611736 w 3173073"/>
              <a:gd name="connsiteY13" fmla="*/ 7057648 h 7103728"/>
              <a:gd name="connsiteX14" fmla="*/ 0 w 3173073"/>
              <a:gd name="connsiteY14" fmla="*/ 6843250 h 7103728"/>
              <a:gd name="connsiteX15" fmla="*/ 561762 w 3173073"/>
              <a:gd name="connsiteY15" fmla="*/ 0 h 7103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73073" h="7103728">
                <a:moveTo>
                  <a:pt x="3173073" y="4440826"/>
                </a:moveTo>
                <a:lnTo>
                  <a:pt x="3173073" y="7103728"/>
                </a:lnTo>
                <a:lnTo>
                  <a:pt x="2735838" y="7067835"/>
                </a:lnTo>
                <a:lnTo>
                  <a:pt x="2737118" y="7053060"/>
                </a:lnTo>
                <a:lnTo>
                  <a:pt x="2751146" y="6933687"/>
                </a:lnTo>
                <a:lnTo>
                  <a:pt x="2751558" y="6821220"/>
                </a:lnTo>
                <a:cubicBezTo>
                  <a:pt x="2760484" y="6535727"/>
                  <a:pt x="2793370" y="6195079"/>
                  <a:pt x="2851143" y="5831956"/>
                </a:cubicBezTo>
                <a:cubicBezTo>
                  <a:pt x="2908917" y="5468833"/>
                  <a:pt x="2983372" y="5134798"/>
                  <a:pt x="3063488" y="4860630"/>
                </a:cubicBezTo>
                <a:lnTo>
                  <a:pt x="3112928" y="4707288"/>
                </a:lnTo>
                <a:close/>
                <a:moveTo>
                  <a:pt x="3173073" y="214362"/>
                </a:moveTo>
                <a:lnTo>
                  <a:pt x="3173073" y="4210025"/>
                </a:lnTo>
                <a:lnTo>
                  <a:pt x="3151021" y="4274741"/>
                </a:lnTo>
                <a:cubicBezTo>
                  <a:pt x="2918430" y="5023578"/>
                  <a:pt x="2744696" y="5864787"/>
                  <a:pt x="2639029" y="6772587"/>
                </a:cubicBezTo>
                <a:lnTo>
                  <a:pt x="2611736" y="7057648"/>
                </a:lnTo>
                <a:lnTo>
                  <a:pt x="0" y="6843250"/>
                </a:lnTo>
                <a:lnTo>
                  <a:pt x="56176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4BEE30B-B88C-CD52-90AD-8BECB32F3891}"/>
              </a:ext>
            </a:extLst>
          </p:cNvPr>
          <p:cNvSpPr/>
          <p:nvPr userDrawn="1"/>
        </p:nvSpPr>
        <p:spPr>
          <a:xfrm rot="101850">
            <a:off x="2874694" y="2531116"/>
            <a:ext cx="45719" cy="16103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2F71D1-7FD5-0C41-10B0-81E7B6DE3F35}"/>
              </a:ext>
            </a:extLst>
          </p:cNvPr>
          <p:cNvSpPr/>
          <p:nvPr userDrawn="1"/>
        </p:nvSpPr>
        <p:spPr>
          <a:xfrm rot="607457">
            <a:off x="2927094" y="3969613"/>
            <a:ext cx="45719" cy="264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2AD3CF-14CB-3864-FA38-3E00037B5A18}"/>
              </a:ext>
            </a:extLst>
          </p:cNvPr>
          <p:cNvSpPr/>
          <p:nvPr userDrawn="1"/>
        </p:nvSpPr>
        <p:spPr>
          <a:xfrm rot="21318427">
            <a:off x="3047051" y="3587453"/>
            <a:ext cx="234971" cy="169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170AD05B-4686-8939-E151-7D0D048A47C2}"/>
              </a:ext>
            </a:extLst>
          </p:cNvPr>
          <p:cNvSpPr/>
          <p:nvPr userDrawn="1"/>
        </p:nvSpPr>
        <p:spPr>
          <a:xfrm rot="122988">
            <a:off x="2625280" y="-6009"/>
            <a:ext cx="523546" cy="4289753"/>
          </a:xfrm>
          <a:custGeom>
            <a:avLst/>
            <a:gdLst>
              <a:gd name="connsiteX0" fmla="*/ 80048 w 523546"/>
              <a:gd name="connsiteY0" fmla="*/ 12955 h 4289753"/>
              <a:gd name="connsiteX1" fmla="*/ 441999 w 523546"/>
              <a:gd name="connsiteY1" fmla="*/ 0 h 4289753"/>
              <a:gd name="connsiteX2" fmla="*/ 446875 w 523546"/>
              <a:gd name="connsiteY2" fmla="*/ 42121 h 4289753"/>
              <a:gd name="connsiteX3" fmla="*/ 523546 w 523546"/>
              <a:gd name="connsiteY3" fmla="*/ 1801548 h 4289753"/>
              <a:gd name="connsiteX4" fmla="*/ 261773 w 523546"/>
              <a:gd name="connsiteY4" fmla="*/ 4289753 h 4289753"/>
              <a:gd name="connsiteX5" fmla="*/ 0 w 523546"/>
              <a:gd name="connsiteY5" fmla="*/ 1801548 h 4289753"/>
              <a:gd name="connsiteX6" fmla="*/ 76672 w 523546"/>
              <a:gd name="connsiteY6" fmla="*/ 42121 h 428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3546" h="4289753">
                <a:moveTo>
                  <a:pt x="80048" y="12955"/>
                </a:moveTo>
                <a:lnTo>
                  <a:pt x="441999" y="0"/>
                </a:lnTo>
                <a:lnTo>
                  <a:pt x="446875" y="42121"/>
                </a:lnTo>
                <a:cubicBezTo>
                  <a:pt x="494246" y="492398"/>
                  <a:pt x="523546" y="1114449"/>
                  <a:pt x="523546" y="1801548"/>
                </a:cubicBezTo>
                <a:cubicBezTo>
                  <a:pt x="523546" y="3175746"/>
                  <a:pt x="406346" y="4289753"/>
                  <a:pt x="261773" y="4289753"/>
                </a:cubicBezTo>
                <a:cubicBezTo>
                  <a:pt x="117200" y="4289753"/>
                  <a:pt x="0" y="3175746"/>
                  <a:pt x="0" y="1801548"/>
                </a:cubicBezTo>
                <a:cubicBezTo>
                  <a:pt x="0" y="1114449"/>
                  <a:pt x="29300" y="492398"/>
                  <a:pt x="76672" y="4212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90B15067-6EAD-BE37-AB55-9CDFE85034A1}"/>
              </a:ext>
            </a:extLst>
          </p:cNvPr>
          <p:cNvSpPr/>
          <p:nvPr userDrawn="1"/>
        </p:nvSpPr>
        <p:spPr>
          <a:xfrm rot="145002">
            <a:off x="2782837" y="2885549"/>
            <a:ext cx="1462678" cy="4017439"/>
          </a:xfrm>
          <a:custGeom>
            <a:avLst/>
            <a:gdLst>
              <a:gd name="connsiteX0" fmla="*/ 1462678 w 1462678"/>
              <a:gd name="connsiteY0" fmla="*/ 3874947 h 4017439"/>
              <a:gd name="connsiteX1" fmla="*/ 1462225 w 1462678"/>
              <a:gd name="connsiteY1" fmla="*/ 3882983 h 4017439"/>
              <a:gd name="connsiteX2" fmla="*/ 1460743 w 1462678"/>
              <a:gd name="connsiteY2" fmla="*/ 3875290 h 4017439"/>
              <a:gd name="connsiteX3" fmla="*/ 227075 w 1462678"/>
              <a:gd name="connsiteY3" fmla="*/ 870628 h 4017439"/>
              <a:gd name="connsiteX4" fmla="*/ 219717 w 1462678"/>
              <a:gd name="connsiteY4" fmla="*/ 915784 h 4017439"/>
              <a:gd name="connsiteX5" fmla="*/ 547643 w 1462678"/>
              <a:gd name="connsiteY5" fmla="*/ 3910403 h 4017439"/>
              <a:gd name="connsiteX6" fmla="*/ 565828 w 1462678"/>
              <a:gd name="connsiteY6" fmla="*/ 3995196 h 4017439"/>
              <a:gd name="connsiteX7" fmla="*/ 38810 w 1462678"/>
              <a:gd name="connsiteY7" fmla="*/ 4017439 h 4017439"/>
              <a:gd name="connsiteX8" fmla="*/ 33528 w 1462678"/>
              <a:gd name="connsiteY8" fmla="*/ 3958392 h 4017439"/>
              <a:gd name="connsiteX9" fmla="*/ 0 w 1462678"/>
              <a:gd name="connsiteY9" fmla="*/ 3051091 h 4017439"/>
              <a:gd name="connsiteX10" fmla="*/ 205926 w 1462678"/>
              <a:gd name="connsiteY10" fmla="*/ 946020 h 4017439"/>
              <a:gd name="connsiteX11" fmla="*/ 745752 w 1462678"/>
              <a:gd name="connsiteY11" fmla="*/ 0 h 4017439"/>
              <a:gd name="connsiteX12" fmla="*/ 1273078 w 1462678"/>
              <a:gd name="connsiteY12" fmla="*/ 893644 h 4017439"/>
              <a:gd name="connsiteX13" fmla="*/ 1276973 w 1462678"/>
              <a:gd name="connsiteY13" fmla="*/ 911179 h 4017439"/>
              <a:gd name="connsiteX14" fmla="*/ 1217300 w 1462678"/>
              <a:gd name="connsiteY14" fmla="*/ 795462 h 4017439"/>
              <a:gd name="connsiteX15" fmla="*/ 734070 w 1462678"/>
              <a:gd name="connsiteY15" fmla="*/ 290157 h 4017439"/>
              <a:gd name="connsiteX16" fmla="*/ 570031 w 1462678"/>
              <a:gd name="connsiteY16" fmla="*/ 810158 h 4017439"/>
              <a:gd name="connsiteX17" fmla="*/ 570418 w 1462678"/>
              <a:gd name="connsiteY17" fmla="*/ 857453 h 4017439"/>
              <a:gd name="connsiteX18" fmla="*/ 564264 w 1462678"/>
              <a:gd name="connsiteY18" fmla="*/ 845665 h 4017439"/>
              <a:gd name="connsiteX19" fmla="*/ 340968 w 1462678"/>
              <a:gd name="connsiteY19" fmla="*/ 630013 h 4017439"/>
              <a:gd name="connsiteX20" fmla="*/ 299068 w 1462678"/>
              <a:gd name="connsiteY20" fmla="*/ 655694 h 4017439"/>
              <a:gd name="connsiteX21" fmla="*/ 276941 w 1462678"/>
              <a:gd name="connsiteY21" fmla="*/ 692862 h 4017439"/>
              <a:gd name="connsiteX22" fmla="*/ 310399 w 1462678"/>
              <a:gd name="connsiteY22" fmla="*/ 573588 h 4017439"/>
              <a:gd name="connsiteX23" fmla="*/ 707375 w 1462678"/>
              <a:gd name="connsiteY23" fmla="*/ 3970 h 4017439"/>
              <a:gd name="connsiteX24" fmla="*/ 745752 w 1462678"/>
              <a:gd name="connsiteY24" fmla="*/ 0 h 401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462678" h="4017439">
                <a:moveTo>
                  <a:pt x="1462678" y="3874947"/>
                </a:moveTo>
                <a:lnTo>
                  <a:pt x="1462225" y="3882983"/>
                </a:lnTo>
                <a:lnTo>
                  <a:pt x="1460743" y="3875290"/>
                </a:lnTo>
                <a:close/>
                <a:moveTo>
                  <a:pt x="227075" y="870628"/>
                </a:moveTo>
                <a:lnTo>
                  <a:pt x="219717" y="915784"/>
                </a:lnTo>
                <a:cubicBezTo>
                  <a:pt x="159429" y="1432428"/>
                  <a:pt x="278711" y="2588929"/>
                  <a:pt x="547643" y="3910403"/>
                </a:cubicBezTo>
                <a:lnTo>
                  <a:pt x="565828" y="3995196"/>
                </a:lnTo>
                <a:lnTo>
                  <a:pt x="38810" y="4017439"/>
                </a:lnTo>
                <a:lnTo>
                  <a:pt x="33528" y="3958392"/>
                </a:lnTo>
                <a:cubicBezTo>
                  <a:pt x="11738" y="3671776"/>
                  <a:pt x="0" y="3367042"/>
                  <a:pt x="0" y="3051091"/>
                </a:cubicBezTo>
                <a:cubicBezTo>
                  <a:pt x="0" y="2234885"/>
                  <a:pt x="78336" y="1493535"/>
                  <a:pt x="205926" y="946020"/>
                </a:cubicBezTo>
                <a:close/>
                <a:moveTo>
                  <a:pt x="745752" y="0"/>
                </a:moveTo>
                <a:cubicBezTo>
                  <a:pt x="951686" y="0"/>
                  <a:pt x="1138124" y="341505"/>
                  <a:pt x="1273078" y="893644"/>
                </a:cubicBezTo>
                <a:lnTo>
                  <a:pt x="1276973" y="911179"/>
                </a:lnTo>
                <a:lnTo>
                  <a:pt x="1217300" y="795462"/>
                </a:lnTo>
                <a:cubicBezTo>
                  <a:pt x="1029418" y="448961"/>
                  <a:pt x="856757" y="256982"/>
                  <a:pt x="734070" y="290157"/>
                </a:cubicBezTo>
                <a:cubicBezTo>
                  <a:pt x="628910" y="318592"/>
                  <a:pt x="575401" y="508409"/>
                  <a:pt x="570031" y="810158"/>
                </a:cubicBezTo>
                <a:lnTo>
                  <a:pt x="570418" y="857453"/>
                </a:lnTo>
                <a:lnTo>
                  <a:pt x="564264" y="845665"/>
                </a:lnTo>
                <a:cubicBezTo>
                  <a:pt x="478459" y="695002"/>
                  <a:pt x="402076" y="617577"/>
                  <a:pt x="340968" y="630013"/>
                </a:cubicBezTo>
                <a:cubicBezTo>
                  <a:pt x="325691" y="633122"/>
                  <a:pt x="311730" y="641774"/>
                  <a:pt x="299068" y="655694"/>
                </a:cubicBezTo>
                <a:lnTo>
                  <a:pt x="276941" y="692862"/>
                </a:lnTo>
                <a:lnTo>
                  <a:pt x="310399" y="573588"/>
                </a:lnTo>
                <a:cubicBezTo>
                  <a:pt x="423198" y="241219"/>
                  <a:pt x="559613" y="34614"/>
                  <a:pt x="707375" y="3970"/>
                </a:cubicBezTo>
                <a:cubicBezTo>
                  <a:pt x="720086" y="1334"/>
                  <a:pt x="732881" y="0"/>
                  <a:pt x="745752" y="0"/>
                </a:cubicBez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7DFB77-8C38-BCF9-E794-6DFF1769229C}"/>
              </a:ext>
            </a:extLst>
          </p:cNvPr>
          <p:cNvSpPr/>
          <p:nvPr userDrawn="1"/>
        </p:nvSpPr>
        <p:spPr>
          <a:xfrm rot="665320">
            <a:off x="3133981" y="2805368"/>
            <a:ext cx="1292903" cy="1084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01225A6-B545-5562-1EEF-1BCF5D36C698}"/>
              </a:ext>
            </a:extLst>
          </p:cNvPr>
          <p:cNvSpPr/>
          <p:nvPr userDrawn="1"/>
        </p:nvSpPr>
        <p:spPr>
          <a:xfrm rot="556160">
            <a:off x="1958176" y="-88902"/>
            <a:ext cx="849042" cy="1849600"/>
          </a:xfrm>
          <a:custGeom>
            <a:avLst/>
            <a:gdLst>
              <a:gd name="connsiteX0" fmla="*/ 0 w 849042"/>
              <a:gd name="connsiteY0" fmla="*/ 138570 h 1841042"/>
              <a:gd name="connsiteX1" fmla="*/ 849042 w 849042"/>
              <a:gd name="connsiteY1" fmla="*/ 0 h 1841042"/>
              <a:gd name="connsiteX2" fmla="*/ 843682 w 849042"/>
              <a:gd name="connsiteY2" fmla="*/ 77662 h 1841042"/>
              <a:gd name="connsiteX3" fmla="*/ 419190 w 849042"/>
              <a:gd name="connsiteY3" fmla="*/ 1841042 h 1841042"/>
              <a:gd name="connsiteX4" fmla="*/ 18879 w 849042"/>
              <a:gd name="connsiteY4" fmla="*/ 355475 h 1841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042" h="1841042">
                <a:moveTo>
                  <a:pt x="0" y="138570"/>
                </a:moveTo>
                <a:lnTo>
                  <a:pt x="849042" y="0"/>
                </a:lnTo>
                <a:lnTo>
                  <a:pt x="843682" y="77662"/>
                </a:lnTo>
                <a:cubicBezTo>
                  <a:pt x="761932" y="1128010"/>
                  <a:pt x="602491" y="1841042"/>
                  <a:pt x="419190" y="1841042"/>
                </a:cubicBezTo>
                <a:cubicBezTo>
                  <a:pt x="252552" y="1841042"/>
                  <a:pt x="105634" y="1251760"/>
                  <a:pt x="18879" y="3554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461E2690-C582-152F-3363-02CBB31C0836}"/>
              </a:ext>
            </a:extLst>
          </p:cNvPr>
          <p:cNvSpPr/>
          <p:nvPr userDrawn="1"/>
        </p:nvSpPr>
        <p:spPr>
          <a:xfrm rot="347067">
            <a:off x="1836782" y="-60720"/>
            <a:ext cx="906247" cy="1921909"/>
          </a:xfrm>
          <a:custGeom>
            <a:avLst/>
            <a:gdLst>
              <a:gd name="connsiteX0" fmla="*/ 0 w 906247"/>
              <a:gd name="connsiteY0" fmla="*/ 91804 h 1911699"/>
              <a:gd name="connsiteX1" fmla="*/ 906247 w 906247"/>
              <a:gd name="connsiteY1" fmla="*/ 0 h 1911699"/>
              <a:gd name="connsiteX2" fmla="*/ 896734 w 906247"/>
              <a:gd name="connsiteY2" fmla="*/ 132118 h 1911699"/>
              <a:gd name="connsiteX3" fmla="*/ 449818 w 906247"/>
              <a:gd name="connsiteY3" fmla="*/ 1911699 h 1911699"/>
              <a:gd name="connsiteX4" fmla="*/ 2902 w 906247"/>
              <a:gd name="connsiteY4" fmla="*/ 132118 h 1911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6247" h="1911699">
                <a:moveTo>
                  <a:pt x="0" y="91804"/>
                </a:moveTo>
                <a:lnTo>
                  <a:pt x="906247" y="0"/>
                </a:lnTo>
                <a:lnTo>
                  <a:pt x="896734" y="132118"/>
                </a:lnTo>
                <a:cubicBezTo>
                  <a:pt x="810665" y="1192116"/>
                  <a:pt x="642802" y="1911699"/>
                  <a:pt x="449818" y="1911699"/>
                </a:cubicBezTo>
                <a:cubicBezTo>
                  <a:pt x="256834" y="1911699"/>
                  <a:pt x="88971" y="1192116"/>
                  <a:pt x="2902" y="132118"/>
                </a:cubicBez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CA19539-B4E6-7A1A-9566-FBBB0E57EE81}"/>
              </a:ext>
            </a:extLst>
          </p:cNvPr>
          <p:cNvSpPr/>
          <p:nvPr userDrawn="1"/>
        </p:nvSpPr>
        <p:spPr>
          <a:xfrm>
            <a:off x="8048674" y="504734"/>
            <a:ext cx="781061" cy="949952"/>
          </a:xfrm>
          <a:custGeom>
            <a:avLst/>
            <a:gdLst>
              <a:gd name="connsiteX0" fmla="*/ 0 w 881954"/>
              <a:gd name="connsiteY0" fmla="*/ 0 h 1072662"/>
              <a:gd name="connsiteX1" fmla="*/ 881954 w 881954"/>
              <a:gd name="connsiteY1" fmla="*/ 0 h 1072662"/>
              <a:gd name="connsiteX2" fmla="*/ 881954 w 881954"/>
              <a:gd name="connsiteY2" fmla="*/ 1072662 h 1072662"/>
              <a:gd name="connsiteX3" fmla="*/ 0 w 881954"/>
              <a:gd name="connsiteY3" fmla="*/ 1072662 h 107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1954" h="1072662">
                <a:moveTo>
                  <a:pt x="0" y="0"/>
                </a:moveTo>
                <a:lnTo>
                  <a:pt x="881954" y="0"/>
                </a:lnTo>
                <a:lnTo>
                  <a:pt x="881954" y="1072662"/>
                </a:lnTo>
                <a:lnTo>
                  <a:pt x="0" y="10726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176B9686-5077-7210-DB85-BC5D2E4180EB}"/>
              </a:ext>
            </a:extLst>
          </p:cNvPr>
          <p:cNvSpPr/>
          <p:nvPr userDrawn="1"/>
        </p:nvSpPr>
        <p:spPr>
          <a:xfrm rot="6309859">
            <a:off x="8075691" y="243780"/>
            <a:ext cx="697997" cy="1025531"/>
          </a:xfrm>
          <a:custGeom>
            <a:avLst/>
            <a:gdLst>
              <a:gd name="connsiteX0" fmla="*/ 256407 w 788161"/>
              <a:gd name="connsiteY0" fmla="*/ 1158004 h 1158004"/>
              <a:gd name="connsiteX1" fmla="*/ 0 w 788161"/>
              <a:gd name="connsiteY1" fmla="*/ 211940 h 1158004"/>
              <a:gd name="connsiteX2" fmla="*/ 781995 w 788161"/>
              <a:gd name="connsiteY2" fmla="*/ 0 h 1158004"/>
              <a:gd name="connsiteX3" fmla="*/ 788161 w 788161"/>
              <a:gd name="connsiteY3" fmla="*/ 122103 h 1158004"/>
              <a:gd name="connsiteX4" fmla="*/ 323181 w 788161"/>
              <a:gd name="connsiteY4" fmla="*/ 1108071 h 115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161" h="1158004">
                <a:moveTo>
                  <a:pt x="256407" y="1158004"/>
                </a:moveTo>
                <a:lnTo>
                  <a:pt x="0" y="211940"/>
                </a:lnTo>
                <a:lnTo>
                  <a:pt x="781995" y="0"/>
                </a:lnTo>
                <a:lnTo>
                  <a:pt x="788161" y="122103"/>
                </a:lnTo>
                <a:cubicBezTo>
                  <a:pt x="788161" y="519047"/>
                  <a:pt x="607156" y="873714"/>
                  <a:pt x="323181" y="11080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43" name="Oval 26">
            <a:extLst>
              <a:ext uri="{FF2B5EF4-FFF2-40B4-BE49-F238E27FC236}">
                <a16:creationId xmlns:a16="http://schemas.microsoft.com/office/drawing/2014/main" id="{7C8E3357-735D-81A8-36D1-5AE0DC5BC7C8}"/>
              </a:ext>
            </a:extLst>
          </p:cNvPr>
          <p:cNvSpPr/>
          <p:nvPr userDrawn="1"/>
        </p:nvSpPr>
        <p:spPr>
          <a:xfrm rot="3223494">
            <a:off x="7893375" y="489695"/>
            <a:ext cx="562933" cy="228923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996" h="297689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83195" y="154319"/>
                  <a:pt x="735986" y="200106"/>
                </a:cubicBezTo>
                <a:cubicBezTo>
                  <a:pt x="788777" y="245893"/>
                  <a:pt x="729833" y="231247"/>
                  <a:pt x="693095" y="245036"/>
                </a:cubicBezTo>
                <a:cubicBezTo>
                  <a:pt x="656357" y="258825"/>
                  <a:pt x="582340" y="283825"/>
                  <a:pt x="528900" y="292309"/>
                </a:cubicBezTo>
                <a:cubicBezTo>
                  <a:pt x="475460" y="300793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21" name="Picture 20" descr="Graphical user interface&#10;&#10;Description automatically generated">
            <a:extLst>
              <a:ext uri="{FF2B5EF4-FFF2-40B4-BE49-F238E27FC236}">
                <a16:creationId xmlns:a16="http://schemas.microsoft.com/office/drawing/2014/main" id="{18930C64-3C27-AC37-6B75-13E3828988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48" y="5950101"/>
            <a:ext cx="1599249" cy="715955"/>
          </a:xfrm>
          <a:prstGeom prst="rect">
            <a:avLst/>
          </a:prstGeom>
        </p:spPr>
      </p:pic>
      <p:sp>
        <p:nvSpPr>
          <p:cNvPr id="64" name="Content Placeholder 3">
            <a:extLst>
              <a:ext uri="{FF2B5EF4-FFF2-40B4-BE49-F238E27FC236}">
                <a16:creationId xmlns:a16="http://schemas.microsoft.com/office/drawing/2014/main" id="{5135A547-B6AF-DD58-4358-43BAC7E430A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770073" y="1318863"/>
            <a:ext cx="7961763" cy="4671977"/>
          </a:xfrm>
        </p:spPr>
        <p:txBody>
          <a:bodyPr>
            <a:normAutofit/>
          </a:bodyPr>
          <a:lstStyle>
            <a:lvl1pPr>
              <a:defRPr sz="2400">
                <a:latin typeface="Aileron"/>
              </a:defRPr>
            </a:lvl1pPr>
            <a:lvl2pPr>
              <a:defRPr sz="2400">
                <a:latin typeface="Aileron"/>
              </a:defRPr>
            </a:lvl2pPr>
            <a:lvl3pPr>
              <a:defRPr sz="2400">
                <a:latin typeface="Aileron"/>
              </a:defRPr>
            </a:lvl3pPr>
            <a:lvl4pPr>
              <a:defRPr sz="2400">
                <a:latin typeface="Aileron"/>
              </a:defRPr>
            </a:lvl4pPr>
            <a:lvl5pPr>
              <a:defRPr sz="2400">
                <a:latin typeface="Aileron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65" name="Text Placeholder 30">
            <a:extLst>
              <a:ext uri="{FF2B5EF4-FFF2-40B4-BE49-F238E27FC236}">
                <a16:creationId xmlns:a16="http://schemas.microsoft.com/office/drawing/2014/main" id="{D96A9D49-2579-BC3B-95A4-BA9015C769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43625" y="394985"/>
            <a:ext cx="7988211" cy="6191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>
                <a:latin typeface="Verdana Pro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row of sprouts growing from dirt&#10;&#10;Description automatically generated">
            <a:extLst>
              <a:ext uri="{FF2B5EF4-FFF2-40B4-BE49-F238E27FC236}">
                <a16:creationId xmlns:a16="http://schemas.microsoft.com/office/drawing/2014/main" id="{E6A262AA-6627-0AA9-2612-ADF8B3A17F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3311"/>
                    </a14:imgEffect>
                    <a14:imgEffect>
                      <a14:saturation sat="131000"/>
                    </a14:imgEffect>
                    <a14:imgEffect>
                      <a14:brightnessContrast brigh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018"/>
          <a:stretch/>
        </p:blipFill>
        <p:spPr>
          <a:xfrm>
            <a:off x="-1201" y="-44021"/>
            <a:ext cx="2558160" cy="694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088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inal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FC739FD2-0B53-CBAA-7427-7E1D0D5366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22815" cy="6974957"/>
          </a:xfrm>
          <a:prstGeom prst="rect">
            <a:avLst/>
          </a:prstGeom>
        </p:spPr>
      </p:pic>
      <p:pic>
        <p:nvPicPr>
          <p:cNvPr id="54" name="Picture 53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7FE3C5BA-32EA-1E43-0755-AEF37D3B6A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665" y="6710"/>
            <a:ext cx="12322815" cy="6974957"/>
          </a:xfrm>
          <a:prstGeom prst="rect">
            <a:avLst/>
          </a:prstGeom>
        </p:spPr>
      </p:pic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1BE58C20-4DB9-BB01-1288-6D2C159E8CA2}"/>
              </a:ext>
            </a:extLst>
          </p:cNvPr>
          <p:cNvSpPr/>
          <p:nvPr userDrawn="1"/>
        </p:nvSpPr>
        <p:spPr>
          <a:xfrm>
            <a:off x="-42226" y="-773"/>
            <a:ext cx="2533470" cy="1293816"/>
          </a:xfrm>
          <a:custGeom>
            <a:avLst/>
            <a:gdLst>
              <a:gd name="connsiteX0" fmla="*/ 0 w 2541732"/>
              <a:gd name="connsiteY0" fmla="*/ 0 h 1309144"/>
              <a:gd name="connsiteX1" fmla="*/ 2541732 w 2541732"/>
              <a:gd name="connsiteY1" fmla="*/ 0 h 1309144"/>
              <a:gd name="connsiteX2" fmla="*/ 2541732 w 2541732"/>
              <a:gd name="connsiteY2" fmla="*/ 32638 h 1309144"/>
              <a:gd name="connsiteX3" fmla="*/ 1072360 w 2541732"/>
              <a:gd name="connsiteY3" fmla="*/ 32638 h 1309144"/>
              <a:gd name="connsiteX4" fmla="*/ 1141827 w 2541732"/>
              <a:gd name="connsiteY4" fmla="*/ 124891 h 1309144"/>
              <a:gd name="connsiteX5" fmla="*/ 2484466 w 2541732"/>
              <a:gd name="connsiteY5" fmla="*/ 1255302 h 1309144"/>
              <a:gd name="connsiteX6" fmla="*/ 2541732 w 2541732"/>
              <a:gd name="connsiteY6" fmla="*/ 1275038 h 1309144"/>
              <a:gd name="connsiteX7" fmla="*/ 2541732 w 2541732"/>
              <a:gd name="connsiteY7" fmla="*/ 1309144 h 1309144"/>
              <a:gd name="connsiteX8" fmla="*/ 0 w 2541732"/>
              <a:gd name="connsiteY8" fmla="*/ 1309144 h 130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1732" h="1309144">
                <a:moveTo>
                  <a:pt x="0" y="0"/>
                </a:moveTo>
                <a:lnTo>
                  <a:pt x="2541732" y="0"/>
                </a:lnTo>
                <a:lnTo>
                  <a:pt x="2541732" y="32638"/>
                </a:lnTo>
                <a:lnTo>
                  <a:pt x="1072360" y="32638"/>
                </a:lnTo>
                <a:lnTo>
                  <a:pt x="1141827" y="124891"/>
                </a:lnTo>
                <a:cubicBezTo>
                  <a:pt x="1583283" y="687588"/>
                  <a:pt x="2084413" y="1095895"/>
                  <a:pt x="2484466" y="1255302"/>
                </a:cubicBezTo>
                <a:lnTo>
                  <a:pt x="2541732" y="1275038"/>
                </a:lnTo>
                <a:lnTo>
                  <a:pt x="2541732" y="1309144"/>
                </a:lnTo>
                <a:lnTo>
                  <a:pt x="0" y="1309144"/>
                </a:ln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DB187D47-7B1B-3AA5-CBF7-E9EE2E94B4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057" y="5950101"/>
            <a:ext cx="1854505" cy="830229"/>
          </a:xfrm>
          <a:prstGeom prst="rect">
            <a:avLst/>
          </a:prstGeom>
        </p:spPr>
      </p:pic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DD67E091-00FA-EB56-AB26-AA08C9BF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9" r="7428"/>
          <a:stretch/>
        </p:blipFill>
        <p:spPr>
          <a:xfrm>
            <a:off x="8398213" y="6156325"/>
            <a:ext cx="611537" cy="406401"/>
          </a:xfrm>
          <a:prstGeom prst="rect">
            <a:avLst/>
          </a:prstGeom>
        </p:spPr>
      </p:pic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B3129DE3-6B4E-FAC1-7C14-2FA02D6C31CD}"/>
              </a:ext>
            </a:extLst>
          </p:cNvPr>
          <p:cNvSpPr/>
          <p:nvPr/>
        </p:nvSpPr>
        <p:spPr>
          <a:xfrm rot="3615006">
            <a:off x="1131668" y="-2181136"/>
            <a:ext cx="33302" cy="12785"/>
          </a:xfrm>
          <a:custGeom>
            <a:avLst/>
            <a:gdLst>
              <a:gd name="connsiteX0" fmla="*/ 29527 w 29622"/>
              <a:gd name="connsiteY0" fmla="*/ 0 h 17430"/>
              <a:gd name="connsiteX1" fmla="*/ 0 w 29622"/>
              <a:gd name="connsiteY1" fmla="*/ 14668 h 17430"/>
              <a:gd name="connsiteX2" fmla="*/ 22764 w 29622"/>
              <a:gd name="connsiteY2" fmla="*/ 17431 h 17430"/>
              <a:gd name="connsiteX3" fmla="*/ 29623 w 29622"/>
              <a:gd name="connsiteY3" fmla="*/ 0 h 1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2" h="17430">
                <a:moveTo>
                  <a:pt x="29527" y="0"/>
                </a:moveTo>
                <a:cubicBezTo>
                  <a:pt x="20002" y="5048"/>
                  <a:pt x="10096" y="9906"/>
                  <a:pt x="0" y="14668"/>
                </a:cubicBezTo>
                <a:cubicBezTo>
                  <a:pt x="6858" y="15145"/>
                  <a:pt x="14764" y="16192"/>
                  <a:pt x="22764" y="17431"/>
                </a:cubicBezTo>
                <a:cubicBezTo>
                  <a:pt x="24955" y="11620"/>
                  <a:pt x="27241" y="5810"/>
                  <a:pt x="29623" y="0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3A3C93C-3758-57D0-2036-F1100426D2EE}"/>
              </a:ext>
            </a:extLst>
          </p:cNvPr>
          <p:cNvSpPr/>
          <p:nvPr/>
        </p:nvSpPr>
        <p:spPr>
          <a:xfrm rot="3615006">
            <a:off x="1074162" y="-2232613"/>
            <a:ext cx="33730" cy="25082"/>
          </a:xfrm>
          <a:custGeom>
            <a:avLst/>
            <a:gdLst>
              <a:gd name="connsiteX0" fmla="*/ 30004 w 30003"/>
              <a:gd name="connsiteY0" fmla="*/ 0 h 34194"/>
              <a:gd name="connsiteX1" fmla="*/ 16383 w 30003"/>
              <a:gd name="connsiteY1" fmla="*/ 6477 h 34194"/>
              <a:gd name="connsiteX2" fmla="*/ 0 w 30003"/>
              <a:gd name="connsiteY2" fmla="*/ 34195 h 34194"/>
              <a:gd name="connsiteX3" fmla="*/ 1905 w 30003"/>
              <a:gd name="connsiteY3" fmla="*/ 33338 h 34194"/>
              <a:gd name="connsiteX4" fmla="*/ 30004 w 30003"/>
              <a:gd name="connsiteY4" fmla="*/ 0 h 3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3" h="34194">
                <a:moveTo>
                  <a:pt x="30004" y="0"/>
                </a:moveTo>
                <a:cubicBezTo>
                  <a:pt x="25432" y="2096"/>
                  <a:pt x="20955" y="4286"/>
                  <a:pt x="16383" y="6477"/>
                </a:cubicBezTo>
                <a:cubicBezTo>
                  <a:pt x="10859" y="15716"/>
                  <a:pt x="5525" y="24956"/>
                  <a:pt x="0" y="34195"/>
                </a:cubicBezTo>
                <a:cubicBezTo>
                  <a:pt x="667" y="33909"/>
                  <a:pt x="1238" y="33623"/>
                  <a:pt x="1905" y="33338"/>
                </a:cubicBezTo>
                <a:cubicBezTo>
                  <a:pt x="11144" y="22193"/>
                  <a:pt x="20574" y="11144"/>
                  <a:pt x="30004" y="0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C6C2C7B-AC90-6D6B-0C39-790654C9D05A}"/>
              </a:ext>
            </a:extLst>
          </p:cNvPr>
          <p:cNvSpPr/>
          <p:nvPr/>
        </p:nvSpPr>
        <p:spPr>
          <a:xfrm rot="3615006">
            <a:off x="-657626" y="-2538913"/>
            <a:ext cx="41655" cy="1188"/>
          </a:xfrm>
          <a:custGeom>
            <a:avLst/>
            <a:gdLst>
              <a:gd name="connsiteX0" fmla="*/ 0 w 37052"/>
              <a:gd name="connsiteY0" fmla="*/ 1619 h 1619"/>
              <a:gd name="connsiteX1" fmla="*/ 36386 w 37052"/>
              <a:gd name="connsiteY1" fmla="*/ 1619 h 1619"/>
              <a:gd name="connsiteX2" fmla="*/ 37052 w 37052"/>
              <a:gd name="connsiteY2" fmla="*/ 0 h 1619"/>
              <a:gd name="connsiteX3" fmla="*/ 0 w 37052"/>
              <a:gd name="connsiteY3" fmla="*/ 1619 h 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52" h="1619">
                <a:moveTo>
                  <a:pt x="0" y="1619"/>
                </a:moveTo>
                <a:lnTo>
                  <a:pt x="36386" y="1619"/>
                </a:lnTo>
                <a:cubicBezTo>
                  <a:pt x="36576" y="1048"/>
                  <a:pt x="36862" y="476"/>
                  <a:pt x="37052" y="0"/>
                </a:cubicBezTo>
                <a:cubicBezTo>
                  <a:pt x="24860" y="571"/>
                  <a:pt x="11335" y="1334"/>
                  <a:pt x="0" y="1619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10F882FC-8752-3D4B-367E-48DBAFB76DF9}"/>
              </a:ext>
            </a:extLst>
          </p:cNvPr>
          <p:cNvSpPr/>
          <p:nvPr/>
        </p:nvSpPr>
        <p:spPr>
          <a:xfrm rot="3615006">
            <a:off x="1546106" y="-1396166"/>
            <a:ext cx="21308" cy="15720"/>
          </a:xfrm>
          <a:custGeom>
            <a:avLst/>
            <a:gdLst>
              <a:gd name="connsiteX0" fmla="*/ 1905 w 18954"/>
              <a:gd name="connsiteY0" fmla="*/ 21431 h 21431"/>
              <a:gd name="connsiteX1" fmla="*/ 18955 w 18954"/>
              <a:gd name="connsiteY1" fmla="*/ 0 h 21431"/>
              <a:gd name="connsiteX2" fmla="*/ 0 w 18954"/>
              <a:gd name="connsiteY2" fmla="*/ 21431 h 21431"/>
              <a:gd name="connsiteX3" fmla="*/ 2000 w 18954"/>
              <a:gd name="connsiteY3" fmla="*/ 21431 h 21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54" h="21431">
                <a:moveTo>
                  <a:pt x="1905" y="21431"/>
                </a:moveTo>
                <a:cubicBezTo>
                  <a:pt x="7810" y="14002"/>
                  <a:pt x="13430" y="6953"/>
                  <a:pt x="18955" y="0"/>
                </a:cubicBezTo>
                <a:cubicBezTo>
                  <a:pt x="12859" y="6858"/>
                  <a:pt x="6477" y="14002"/>
                  <a:pt x="0" y="21431"/>
                </a:cubicBezTo>
                <a:lnTo>
                  <a:pt x="2000" y="21431"/>
                </a:ln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96CC6D0-B844-CD42-70ED-C0692E18BD47}"/>
              </a:ext>
            </a:extLst>
          </p:cNvPr>
          <p:cNvSpPr/>
          <p:nvPr/>
        </p:nvSpPr>
        <p:spPr>
          <a:xfrm rot="3615006">
            <a:off x="1217814" y="-1587023"/>
            <a:ext cx="33730" cy="25082"/>
          </a:xfrm>
          <a:custGeom>
            <a:avLst/>
            <a:gdLst>
              <a:gd name="connsiteX0" fmla="*/ 30004 w 30003"/>
              <a:gd name="connsiteY0" fmla="*/ 0 h 34194"/>
              <a:gd name="connsiteX1" fmla="*/ 16383 w 30003"/>
              <a:gd name="connsiteY1" fmla="*/ 6477 h 34194"/>
              <a:gd name="connsiteX2" fmla="*/ 0 w 30003"/>
              <a:gd name="connsiteY2" fmla="*/ 34195 h 34194"/>
              <a:gd name="connsiteX3" fmla="*/ 1905 w 30003"/>
              <a:gd name="connsiteY3" fmla="*/ 33338 h 34194"/>
              <a:gd name="connsiteX4" fmla="*/ 30004 w 30003"/>
              <a:gd name="connsiteY4" fmla="*/ 0 h 3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3" h="34194">
                <a:moveTo>
                  <a:pt x="30004" y="0"/>
                </a:moveTo>
                <a:cubicBezTo>
                  <a:pt x="25432" y="2096"/>
                  <a:pt x="20955" y="4286"/>
                  <a:pt x="16383" y="6477"/>
                </a:cubicBezTo>
                <a:cubicBezTo>
                  <a:pt x="10859" y="15716"/>
                  <a:pt x="5525" y="24956"/>
                  <a:pt x="0" y="34195"/>
                </a:cubicBezTo>
                <a:cubicBezTo>
                  <a:pt x="667" y="33909"/>
                  <a:pt x="1238" y="33623"/>
                  <a:pt x="1905" y="33338"/>
                </a:cubicBezTo>
                <a:cubicBezTo>
                  <a:pt x="11144" y="22193"/>
                  <a:pt x="20574" y="11144"/>
                  <a:pt x="30004" y="0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1FE39799-6B38-C533-7232-524023D5AA0F}"/>
              </a:ext>
            </a:extLst>
          </p:cNvPr>
          <p:cNvSpPr/>
          <p:nvPr/>
        </p:nvSpPr>
        <p:spPr>
          <a:xfrm rot="3615006">
            <a:off x="1275320" y="-1535547"/>
            <a:ext cx="33302" cy="12785"/>
          </a:xfrm>
          <a:custGeom>
            <a:avLst/>
            <a:gdLst>
              <a:gd name="connsiteX0" fmla="*/ 29527 w 29622"/>
              <a:gd name="connsiteY0" fmla="*/ 0 h 17430"/>
              <a:gd name="connsiteX1" fmla="*/ 0 w 29622"/>
              <a:gd name="connsiteY1" fmla="*/ 14668 h 17430"/>
              <a:gd name="connsiteX2" fmla="*/ 22764 w 29622"/>
              <a:gd name="connsiteY2" fmla="*/ 17431 h 17430"/>
              <a:gd name="connsiteX3" fmla="*/ 29623 w 29622"/>
              <a:gd name="connsiteY3" fmla="*/ 0 h 1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2" h="17430">
                <a:moveTo>
                  <a:pt x="29527" y="0"/>
                </a:moveTo>
                <a:cubicBezTo>
                  <a:pt x="20002" y="5048"/>
                  <a:pt x="10096" y="9906"/>
                  <a:pt x="0" y="14668"/>
                </a:cubicBezTo>
                <a:cubicBezTo>
                  <a:pt x="6858" y="15145"/>
                  <a:pt x="14764" y="16192"/>
                  <a:pt x="22764" y="17431"/>
                </a:cubicBezTo>
                <a:cubicBezTo>
                  <a:pt x="24955" y="11621"/>
                  <a:pt x="27241" y="5810"/>
                  <a:pt x="29623" y="0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6978B048-A62C-6AFF-DCE2-8A9F1B086619}"/>
              </a:ext>
            </a:extLst>
          </p:cNvPr>
          <p:cNvSpPr/>
          <p:nvPr/>
        </p:nvSpPr>
        <p:spPr>
          <a:xfrm rot="3615006">
            <a:off x="1275409" y="-1535628"/>
            <a:ext cx="33195" cy="12785"/>
          </a:xfrm>
          <a:custGeom>
            <a:avLst/>
            <a:gdLst>
              <a:gd name="connsiteX0" fmla="*/ 22669 w 29527"/>
              <a:gd name="connsiteY0" fmla="*/ 17431 h 17430"/>
              <a:gd name="connsiteX1" fmla="*/ 29527 w 29527"/>
              <a:gd name="connsiteY1" fmla="*/ 0 h 17430"/>
              <a:gd name="connsiteX2" fmla="*/ 0 w 29527"/>
              <a:gd name="connsiteY2" fmla="*/ 14669 h 17430"/>
              <a:gd name="connsiteX3" fmla="*/ 22764 w 29527"/>
              <a:gd name="connsiteY3" fmla="*/ 17431 h 1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" h="17430">
                <a:moveTo>
                  <a:pt x="22669" y="17431"/>
                </a:moveTo>
                <a:cubicBezTo>
                  <a:pt x="24860" y="11621"/>
                  <a:pt x="27146" y="5810"/>
                  <a:pt x="29527" y="0"/>
                </a:cubicBezTo>
                <a:cubicBezTo>
                  <a:pt x="20002" y="5048"/>
                  <a:pt x="10096" y="9906"/>
                  <a:pt x="0" y="14669"/>
                </a:cubicBezTo>
                <a:cubicBezTo>
                  <a:pt x="6858" y="15145"/>
                  <a:pt x="14764" y="16193"/>
                  <a:pt x="22764" y="17431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5D344A1F-855C-F0F5-1BA4-C56BB2FDEE9E}"/>
              </a:ext>
            </a:extLst>
          </p:cNvPr>
          <p:cNvSpPr/>
          <p:nvPr/>
        </p:nvSpPr>
        <p:spPr>
          <a:xfrm rot="3615006">
            <a:off x="1217814" y="-1587023"/>
            <a:ext cx="33730" cy="25082"/>
          </a:xfrm>
          <a:custGeom>
            <a:avLst/>
            <a:gdLst>
              <a:gd name="connsiteX0" fmla="*/ 0 w 30003"/>
              <a:gd name="connsiteY0" fmla="*/ 34195 h 34194"/>
              <a:gd name="connsiteX1" fmla="*/ 1905 w 30003"/>
              <a:gd name="connsiteY1" fmla="*/ 33338 h 34194"/>
              <a:gd name="connsiteX2" fmla="*/ 30004 w 30003"/>
              <a:gd name="connsiteY2" fmla="*/ 0 h 34194"/>
              <a:gd name="connsiteX3" fmla="*/ 16383 w 30003"/>
              <a:gd name="connsiteY3" fmla="*/ 6477 h 34194"/>
              <a:gd name="connsiteX4" fmla="*/ 0 w 30003"/>
              <a:gd name="connsiteY4" fmla="*/ 34195 h 3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3" h="34194">
                <a:moveTo>
                  <a:pt x="0" y="34195"/>
                </a:moveTo>
                <a:cubicBezTo>
                  <a:pt x="667" y="33909"/>
                  <a:pt x="1238" y="33623"/>
                  <a:pt x="1905" y="33338"/>
                </a:cubicBezTo>
                <a:cubicBezTo>
                  <a:pt x="11144" y="22193"/>
                  <a:pt x="20574" y="11144"/>
                  <a:pt x="30004" y="0"/>
                </a:cubicBezTo>
                <a:cubicBezTo>
                  <a:pt x="25432" y="2096"/>
                  <a:pt x="20955" y="4286"/>
                  <a:pt x="16383" y="6477"/>
                </a:cubicBezTo>
                <a:cubicBezTo>
                  <a:pt x="10859" y="15716"/>
                  <a:pt x="5525" y="24956"/>
                  <a:pt x="0" y="34195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F9400B8-932C-8DDF-DA65-BF2756A6B14E}"/>
              </a:ext>
            </a:extLst>
          </p:cNvPr>
          <p:cNvSpPr/>
          <p:nvPr/>
        </p:nvSpPr>
        <p:spPr>
          <a:xfrm rot="3615006">
            <a:off x="1546106" y="-1396166"/>
            <a:ext cx="21308" cy="15720"/>
          </a:xfrm>
          <a:custGeom>
            <a:avLst/>
            <a:gdLst>
              <a:gd name="connsiteX0" fmla="*/ 1905 w 18954"/>
              <a:gd name="connsiteY0" fmla="*/ 21431 h 21431"/>
              <a:gd name="connsiteX1" fmla="*/ 18955 w 18954"/>
              <a:gd name="connsiteY1" fmla="*/ 0 h 21431"/>
              <a:gd name="connsiteX2" fmla="*/ 0 w 18954"/>
              <a:gd name="connsiteY2" fmla="*/ 21431 h 21431"/>
              <a:gd name="connsiteX3" fmla="*/ 2000 w 18954"/>
              <a:gd name="connsiteY3" fmla="*/ 21431 h 21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54" h="21431">
                <a:moveTo>
                  <a:pt x="1905" y="21431"/>
                </a:moveTo>
                <a:cubicBezTo>
                  <a:pt x="7810" y="14002"/>
                  <a:pt x="13430" y="6953"/>
                  <a:pt x="18955" y="0"/>
                </a:cubicBezTo>
                <a:cubicBezTo>
                  <a:pt x="12859" y="6858"/>
                  <a:pt x="6477" y="14002"/>
                  <a:pt x="0" y="21431"/>
                </a:cubicBezTo>
                <a:lnTo>
                  <a:pt x="2000" y="21431"/>
                </a:ln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DF4C1DB-4621-DCCB-2574-C753445629C2}"/>
              </a:ext>
            </a:extLst>
          </p:cNvPr>
          <p:cNvSpPr/>
          <p:nvPr userDrawn="1"/>
        </p:nvSpPr>
        <p:spPr>
          <a:xfrm rot="17296153">
            <a:off x="828302" y="-166535"/>
            <a:ext cx="675346" cy="2661842"/>
          </a:xfrm>
          <a:custGeom>
            <a:avLst/>
            <a:gdLst>
              <a:gd name="connsiteX0" fmla="*/ 567760 w 675346"/>
              <a:gd name="connsiteY0" fmla="*/ 0 h 2629950"/>
              <a:gd name="connsiteX1" fmla="*/ 555098 w 675346"/>
              <a:gd name="connsiteY1" fmla="*/ 76148 h 2629950"/>
              <a:gd name="connsiteX2" fmla="*/ 531197 w 675346"/>
              <a:gd name="connsiteY2" fmla="*/ 270544 h 2629950"/>
              <a:gd name="connsiteX3" fmla="*/ 507127 w 675346"/>
              <a:gd name="connsiteY3" fmla="*/ 590864 h 2629950"/>
              <a:gd name="connsiteX4" fmla="*/ 499073 w 675346"/>
              <a:gd name="connsiteY4" fmla="*/ 900674 h 2629950"/>
              <a:gd name="connsiteX5" fmla="*/ 501517 w 675346"/>
              <a:gd name="connsiteY5" fmla="*/ 1119128 h 2629950"/>
              <a:gd name="connsiteX6" fmla="*/ 511833 w 675346"/>
              <a:gd name="connsiteY6" fmla="*/ 1366535 h 2629950"/>
              <a:gd name="connsiteX7" fmla="*/ 535450 w 675346"/>
              <a:gd name="connsiteY7" fmla="*/ 1682079 h 2629950"/>
              <a:gd name="connsiteX8" fmla="*/ 559430 w 675346"/>
              <a:gd name="connsiteY8" fmla="*/ 1904449 h 2629950"/>
              <a:gd name="connsiteX9" fmla="*/ 590649 w 675346"/>
              <a:gd name="connsiteY9" fmla="*/ 2137237 h 2629950"/>
              <a:gd name="connsiteX10" fmla="*/ 627387 w 675346"/>
              <a:gd name="connsiteY10" fmla="*/ 2365915 h 2629950"/>
              <a:gd name="connsiteX11" fmla="*/ 673355 w 675346"/>
              <a:gd name="connsiteY11" fmla="*/ 2611411 h 2629950"/>
              <a:gd name="connsiteX12" fmla="*/ 675346 w 675346"/>
              <a:gd name="connsiteY12" fmla="*/ 2620967 h 2629950"/>
              <a:gd name="connsiteX13" fmla="*/ 573094 w 675346"/>
              <a:gd name="connsiteY13" fmla="*/ 2629950 h 2629950"/>
              <a:gd name="connsiteX14" fmla="*/ 523778 w 675346"/>
              <a:gd name="connsiteY14" fmla="*/ 2506103 h 2629950"/>
              <a:gd name="connsiteX15" fmla="*/ 377547 w 675346"/>
              <a:gd name="connsiteY15" fmla="*/ 2081142 h 2629950"/>
              <a:gd name="connsiteX16" fmla="*/ 297826 w 675346"/>
              <a:gd name="connsiteY16" fmla="*/ 1803058 h 2629950"/>
              <a:gd name="connsiteX17" fmla="*/ 226702 w 675346"/>
              <a:gd name="connsiteY17" fmla="*/ 1518955 h 2629950"/>
              <a:gd name="connsiteX18" fmla="*/ 169694 w 675346"/>
              <a:gd name="connsiteY18" fmla="*/ 1260080 h 2629950"/>
              <a:gd name="connsiteX19" fmla="*/ 130693 w 675346"/>
              <a:gd name="connsiteY19" fmla="*/ 1059592 h 2629950"/>
              <a:gd name="connsiteX20" fmla="*/ 95493 w 675346"/>
              <a:gd name="connsiteY20" fmla="*/ 865603 h 2629950"/>
              <a:gd name="connsiteX21" fmla="*/ 69070 w 675346"/>
              <a:gd name="connsiteY21" fmla="*/ 700474 h 2629950"/>
              <a:gd name="connsiteX22" fmla="*/ 33237 w 675346"/>
              <a:gd name="connsiteY22" fmla="*/ 455836 h 2629950"/>
              <a:gd name="connsiteX23" fmla="*/ 1837 w 675346"/>
              <a:gd name="connsiteY23" fmla="*/ 204128 h 2629950"/>
              <a:gd name="connsiteX24" fmla="*/ 0 w 675346"/>
              <a:gd name="connsiteY24" fmla="*/ 187431 h 262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75346" h="2629950">
                <a:moveTo>
                  <a:pt x="567760" y="0"/>
                </a:moveTo>
                <a:lnTo>
                  <a:pt x="555098" y="76148"/>
                </a:lnTo>
                <a:cubicBezTo>
                  <a:pt x="545834" y="140748"/>
                  <a:pt x="537939" y="205562"/>
                  <a:pt x="531197" y="270544"/>
                </a:cubicBezTo>
                <a:cubicBezTo>
                  <a:pt x="520158" y="376998"/>
                  <a:pt x="512195" y="483836"/>
                  <a:pt x="507127" y="590864"/>
                </a:cubicBezTo>
                <a:cubicBezTo>
                  <a:pt x="502150" y="694071"/>
                  <a:pt x="499436" y="797277"/>
                  <a:pt x="499073" y="900674"/>
                </a:cubicBezTo>
                <a:cubicBezTo>
                  <a:pt x="498893" y="973491"/>
                  <a:pt x="499616" y="1046310"/>
                  <a:pt x="501517" y="1119128"/>
                </a:cubicBezTo>
                <a:cubicBezTo>
                  <a:pt x="503689" y="1201692"/>
                  <a:pt x="507218" y="1284065"/>
                  <a:pt x="511833" y="1366535"/>
                </a:cubicBezTo>
                <a:cubicBezTo>
                  <a:pt x="517714" y="1471843"/>
                  <a:pt x="525406" y="1577057"/>
                  <a:pt x="535450" y="1682079"/>
                </a:cubicBezTo>
                <a:cubicBezTo>
                  <a:pt x="542599" y="1756330"/>
                  <a:pt x="550471" y="1830485"/>
                  <a:pt x="559430" y="1904449"/>
                </a:cubicBezTo>
                <a:cubicBezTo>
                  <a:pt x="568931" y="1982141"/>
                  <a:pt x="579247" y="2059832"/>
                  <a:pt x="590649" y="2137237"/>
                </a:cubicBezTo>
                <a:cubicBezTo>
                  <a:pt x="601959" y="2213590"/>
                  <a:pt x="614085" y="2289848"/>
                  <a:pt x="627387" y="2365915"/>
                </a:cubicBezTo>
                <a:cubicBezTo>
                  <a:pt x="641684" y="2447907"/>
                  <a:pt x="657339" y="2529707"/>
                  <a:pt x="673355" y="2611411"/>
                </a:cubicBezTo>
                <a:cubicBezTo>
                  <a:pt x="673989" y="2614565"/>
                  <a:pt x="674713" y="2617814"/>
                  <a:pt x="675346" y="2620967"/>
                </a:cubicBezTo>
                <a:lnTo>
                  <a:pt x="573094" y="2629950"/>
                </a:lnTo>
                <a:cubicBezTo>
                  <a:pt x="556081" y="2588955"/>
                  <a:pt x="539794" y="2547577"/>
                  <a:pt x="523778" y="2506103"/>
                </a:cubicBezTo>
                <a:cubicBezTo>
                  <a:pt x="469755" y="2366488"/>
                  <a:pt x="421796" y="2224580"/>
                  <a:pt x="377547" y="2081142"/>
                </a:cubicBezTo>
                <a:cubicBezTo>
                  <a:pt x="349134" y="1989021"/>
                  <a:pt x="322801" y="1896230"/>
                  <a:pt x="297826" y="1803058"/>
                </a:cubicBezTo>
                <a:cubicBezTo>
                  <a:pt x="272580" y="1708835"/>
                  <a:pt x="248419" y="1614229"/>
                  <a:pt x="226702" y="1518955"/>
                </a:cubicBezTo>
                <a:cubicBezTo>
                  <a:pt x="207066" y="1432855"/>
                  <a:pt x="187883" y="1346563"/>
                  <a:pt x="169694" y="1260080"/>
                </a:cubicBezTo>
                <a:cubicBezTo>
                  <a:pt x="155759" y="1193474"/>
                  <a:pt x="143271" y="1126486"/>
                  <a:pt x="130693" y="1059592"/>
                </a:cubicBezTo>
                <a:cubicBezTo>
                  <a:pt x="118568" y="994992"/>
                  <a:pt x="106623" y="930393"/>
                  <a:pt x="95493" y="865603"/>
                </a:cubicBezTo>
                <a:cubicBezTo>
                  <a:pt x="86082" y="810656"/>
                  <a:pt x="78029" y="755517"/>
                  <a:pt x="69070" y="700474"/>
                </a:cubicBezTo>
                <a:cubicBezTo>
                  <a:pt x="55859" y="619151"/>
                  <a:pt x="44367" y="537541"/>
                  <a:pt x="33237" y="455836"/>
                </a:cubicBezTo>
                <a:cubicBezTo>
                  <a:pt x="21835" y="372030"/>
                  <a:pt x="11067" y="288223"/>
                  <a:pt x="1837" y="204128"/>
                </a:cubicBezTo>
                <a:lnTo>
                  <a:pt x="0" y="187431"/>
                </a:lnTo>
                <a:close/>
              </a:path>
            </a:pathLst>
          </a:custGeom>
          <a:solidFill>
            <a:schemeClr val="bg1"/>
          </a:solidFill>
          <a:ln w="1264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4F8F111-5B5D-6740-05A0-8068B82E6C68}"/>
              </a:ext>
            </a:extLst>
          </p:cNvPr>
          <p:cNvSpPr/>
          <p:nvPr userDrawn="1"/>
        </p:nvSpPr>
        <p:spPr>
          <a:xfrm rot="17009671">
            <a:off x="824861" y="15603"/>
            <a:ext cx="685716" cy="2609308"/>
          </a:xfrm>
          <a:custGeom>
            <a:avLst/>
            <a:gdLst>
              <a:gd name="connsiteX0" fmla="*/ 586699 w 685716"/>
              <a:gd name="connsiteY0" fmla="*/ 0 h 2609308"/>
              <a:gd name="connsiteX1" fmla="*/ 565467 w 685716"/>
              <a:gd name="connsiteY1" fmla="*/ 124240 h 2609308"/>
              <a:gd name="connsiteX2" fmla="*/ 541567 w 685716"/>
              <a:gd name="connsiteY2" fmla="*/ 313404 h 2609308"/>
              <a:gd name="connsiteX3" fmla="*/ 517497 w 685716"/>
              <a:gd name="connsiteY3" fmla="*/ 625104 h 2609308"/>
              <a:gd name="connsiteX4" fmla="*/ 509443 w 685716"/>
              <a:gd name="connsiteY4" fmla="*/ 926575 h 2609308"/>
              <a:gd name="connsiteX5" fmla="*/ 511887 w 685716"/>
              <a:gd name="connsiteY5" fmla="*/ 1139149 h 2609308"/>
              <a:gd name="connsiteX6" fmla="*/ 522203 w 685716"/>
              <a:gd name="connsiteY6" fmla="*/ 1379897 h 2609308"/>
              <a:gd name="connsiteX7" fmla="*/ 545820 w 685716"/>
              <a:gd name="connsiteY7" fmla="*/ 1686948 h 2609308"/>
              <a:gd name="connsiteX8" fmla="*/ 569799 w 685716"/>
              <a:gd name="connsiteY8" fmla="*/ 1903334 h 2609308"/>
              <a:gd name="connsiteX9" fmla="*/ 601018 w 685716"/>
              <a:gd name="connsiteY9" fmla="*/ 2129856 h 2609308"/>
              <a:gd name="connsiteX10" fmla="*/ 637757 w 685716"/>
              <a:gd name="connsiteY10" fmla="*/ 2352380 h 2609308"/>
              <a:gd name="connsiteX11" fmla="*/ 683725 w 685716"/>
              <a:gd name="connsiteY11" fmla="*/ 2591268 h 2609308"/>
              <a:gd name="connsiteX12" fmla="*/ 685716 w 685716"/>
              <a:gd name="connsiteY12" fmla="*/ 2600567 h 2609308"/>
              <a:gd name="connsiteX13" fmla="*/ 583464 w 685716"/>
              <a:gd name="connsiteY13" fmla="*/ 2609308 h 2609308"/>
              <a:gd name="connsiteX14" fmla="*/ 534148 w 685716"/>
              <a:gd name="connsiteY14" fmla="*/ 2488794 h 2609308"/>
              <a:gd name="connsiteX15" fmla="*/ 387917 w 685716"/>
              <a:gd name="connsiteY15" fmla="*/ 2075271 h 2609308"/>
              <a:gd name="connsiteX16" fmla="*/ 308196 w 685716"/>
              <a:gd name="connsiteY16" fmla="*/ 1804672 h 2609308"/>
              <a:gd name="connsiteX17" fmla="*/ 237072 w 685716"/>
              <a:gd name="connsiteY17" fmla="*/ 1528216 h 2609308"/>
              <a:gd name="connsiteX18" fmla="*/ 180064 w 685716"/>
              <a:gd name="connsiteY18" fmla="*/ 1276307 h 2609308"/>
              <a:gd name="connsiteX19" fmla="*/ 141063 w 685716"/>
              <a:gd name="connsiteY19" fmla="*/ 1081215 h 2609308"/>
              <a:gd name="connsiteX20" fmla="*/ 105863 w 685716"/>
              <a:gd name="connsiteY20" fmla="*/ 892447 h 2609308"/>
              <a:gd name="connsiteX21" fmla="*/ 79440 w 685716"/>
              <a:gd name="connsiteY21" fmla="*/ 731763 h 2609308"/>
              <a:gd name="connsiteX22" fmla="*/ 43607 w 685716"/>
              <a:gd name="connsiteY22" fmla="*/ 493709 h 2609308"/>
              <a:gd name="connsiteX23" fmla="*/ 12207 w 685716"/>
              <a:gd name="connsiteY23" fmla="*/ 248776 h 2609308"/>
              <a:gd name="connsiteX24" fmla="*/ 0 w 685716"/>
              <a:gd name="connsiteY24" fmla="*/ 140794 h 2609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85716" h="2609308">
                <a:moveTo>
                  <a:pt x="586699" y="0"/>
                </a:moveTo>
                <a:lnTo>
                  <a:pt x="565467" y="124240"/>
                </a:lnTo>
                <a:cubicBezTo>
                  <a:pt x="556204" y="187101"/>
                  <a:pt x="548309" y="250171"/>
                  <a:pt x="541567" y="313404"/>
                </a:cubicBezTo>
                <a:cubicBezTo>
                  <a:pt x="530528" y="416993"/>
                  <a:pt x="522564" y="520956"/>
                  <a:pt x="517497" y="625104"/>
                </a:cubicBezTo>
                <a:cubicBezTo>
                  <a:pt x="512520" y="725532"/>
                  <a:pt x="509805" y="825960"/>
                  <a:pt x="509443" y="926575"/>
                </a:cubicBezTo>
                <a:cubicBezTo>
                  <a:pt x="509263" y="997432"/>
                  <a:pt x="509986" y="1068290"/>
                  <a:pt x="511887" y="1139149"/>
                </a:cubicBezTo>
                <a:cubicBezTo>
                  <a:pt x="514059" y="1219490"/>
                  <a:pt x="517588" y="1299647"/>
                  <a:pt x="522203" y="1379897"/>
                </a:cubicBezTo>
                <a:cubicBezTo>
                  <a:pt x="528084" y="1482371"/>
                  <a:pt x="535776" y="1584753"/>
                  <a:pt x="545820" y="1686948"/>
                </a:cubicBezTo>
                <a:cubicBezTo>
                  <a:pt x="552969" y="1759201"/>
                  <a:pt x="560841" y="1831360"/>
                  <a:pt x="569799" y="1903334"/>
                </a:cubicBezTo>
                <a:cubicBezTo>
                  <a:pt x="579301" y="1978934"/>
                  <a:pt x="589617" y="2054535"/>
                  <a:pt x="601018" y="2129856"/>
                </a:cubicBezTo>
                <a:cubicBezTo>
                  <a:pt x="612329" y="2204155"/>
                  <a:pt x="624455" y="2278360"/>
                  <a:pt x="637757" y="2352380"/>
                </a:cubicBezTo>
                <a:cubicBezTo>
                  <a:pt x="652054" y="2432164"/>
                  <a:pt x="667709" y="2511763"/>
                  <a:pt x="683725" y="2591268"/>
                </a:cubicBezTo>
                <a:cubicBezTo>
                  <a:pt x="684359" y="2594337"/>
                  <a:pt x="685083" y="2597499"/>
                  <a:pt x="685716" y="2600567"/>
                </a:cubicBezTo>
                <a:lnTo>
                  <a:pt x="583464" y="2609308"/>
                </a:lnTo>
                <a:cubicBezTo>
                  <a:pt x="566451" y="2569416"/>
                  <a:pt x="550164" y="2529151"/>
                  <a:pt x="534148" y="2488794"/>
                </a:cubicBezTo>
                <a:cubicBezTo>
                  <a:pt x="480125" y="2352937"/>
                  <a:pt x="432166" y="2214849"/>
                  <a:pt x="387917" y="2075271"/>
                </a:cubicBezTo>
                <a:cubicBezTo>
                  <a:pt x="359504" y="1985629"/>
                  <a:pt x="333171" y="1895336"/>
                  <a:pt x="308196" y="1804672"/>
                </a:cubicBezTo>
                <a:cubicBezTo>
                  <a:pt x="282950" y="1712985"/>
                  <a:pt x="258789" y="1620925"/>
                  <a:pt x="237072" y="1528216"/>
                </a:cubicBezTo>
                <a:cubicBezTo>
                  <a:pt x="217436" y="1444432"/>
                  <a:pt x="198252" y="1360462"/>
                  <a:pt x="180064" y="1276307"/>
                </a:cubicBezTo>
                <a:cubicBezTo>
                  <a:pt x="166129" y="1211494"/>
                  <a:pt x="153641" y="1146308"/>
                  <a:pt x="141063" y="1081215"/>
                </a:cubicBezTo>
                <a:cubicBezTo>
                  <a:pt x="128938" y="1018355"/>
                  <a:pt x="116993" y="955494"/>
                  <a:pt x="105863" y="892447"/>
                </a:cubicBezTo>
                <a:cubicBezTo>
                  <a:pt x="96452" y="838979"/>
                  <a:pt x="88399" y="785324"/>
                  <a:pt x="79440" y="731763"/>
                </a:cubicBezTo>
                <a:cubicBezTo>
                  <a:pt x="66229" y="652628"/>
                  <a:pt x="54737" y="573216"/>
                  <a:pt x="43607" y="493709"/>
                </a:cubicBezTo>
                <a:cubicBezTo>
                  <a:pt x="32205" y="412158"/>
                  <a:pt x="21437" y="330606"/>
                  <a:pt x="12207" y="248776"/>
                </a:cubicBezTo>
                <a:lnTo>
                  <a:pt x="0" y="140794"/>
                </a:lnTo>
                <a:close/>
              </a:path>
            </a:pathLst>
          </a:custGeom>
          <a:solidFill>
            <a:srgbClr val="00447B">
              <a:alpha val="94000"/>
            </a:srgbClr>
          </a:solidFill>
          <a:ln w="1264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9E216E55-9627-D2ED-7F30-2C7F48E7E6FE}"/>
              </a:ext>
            </a:extLst>
          </p:cNvPr>
          <p:cNvSpPr/>
          <p:nvPr userDrawn="1"/>
        </p:nvSpPr>
        <p:spPr>
          <a:xfrm rot="10652624">
            <a:off x="11592047" y="5824524"/>
            <a:ext cx="636750" cy="1045678"/>
          </a:xfrm>
          <a:custGeom>
            <a:avLst/>
            <a:gdLst>
              <a:gd name="connsiteX0" fmla="*/ 0 w 636750"/>
              <a:gd name="connsiteY0" fmla="*/ 1045678 h 1045678"/>
              <a:gd name="connsiteX1" fmla="*/ 44856 w 636750"/>
              <a:gd name="connsiteY1" fmla="*/ 0 h 1045678"/>
              <a:gd name="connsiteX2" fmla="*/ 636750 w 636750"/>
              <a:gd name="connsiteY2" fmla="*/ 25390 h 1045678"/>
              <a:gd name="connsiteX3" fmla="*/ 625449 w 636750"/>
              <a:gd name="connsiteY3" fmla="*/ 99433 h 1045678"/>
              <a:gd name="connsiteX4" fmla="*/ 94744 w 636750"/>
              <a:gd name="connsiteY4" fmla="*/ 980023 h 104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50" h="1045678">
                <a:moveTo>
                  <a:pt x="0" y="1045678"/>
                </a:moveTo>
                <a:lnTo>
                  <a:pt x="44856" y="0"/>
                </a:lnTo>
                <a:lnTo>
                  <a:pt x="636750" y="25390"/>
                </a:lnTo>
                <a:lnTo>
                  <a:pt x="625449" y="99433"/>
                </a:lnTo>
                <a:cubicBezTo>
                  <a:pt x="553436" y="451354"/>
                  <a:pt x="361740" y="759679"/>
                  <a:pt x="94744" y="9800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19" name="Oval 26">
            <a:extLst>
              <a:ext uri="{FF2B5EF4-FFF2-40B4-BE49-F238E27FC236}">
                <a16:creationId xmlns:a16="http://schemas.microsoft.com/office/drawing/2014/main" id="{0F48833A-4C6C-61BB-5FC8-B8E19E43E647}"/>
              </a:ext>
            </a:extLst>
          </p:cNvPr>
          <p:cNvSpPr/>
          <p:nvPr userDrawn="1"/>
        </p:nvSpPr>
        <p:spPr>
          <a:xfrm rot="7566259">
            <a:off x="11761532" y="5979415"/>
            <a:ext cx="768400" cy="312478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996" h="297689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83195" y="154319"/>
                  <a:pt x="735986" y="200106"/>
                </a:cubicBezTo>
                <a:cubicBezTo>
                  <a:pt x="788777" y="245893"/>
                  <a:pt x="729833" y="231247"/>
                  <a:pt x="693095" y="245036"/>
                </a:cubicBezTo>
                <a:cubicBezTo>
                  <a:pt x="656357" y="258825"/>
                  <a:pt x="582340" y="283825"/>
                  <a:pt x="528900" y="292309"/>
                </a:cubicBezTo>
                <a:cubicBezTo>
                  <a:pt x="475460" y="300793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7DE28631-95EC-5C78-6E89-EF4A6E92B59B}"/>
              </a:ext>
            </a:extLst>
          </p:cNvPr>
          <p:cNvSpPr/>
          <p:nvPr userDrawn="1"/>
        </p:nvSpPr>
        <p:spPr>
          <a:xfrm>
            <a:off x="2806928" y="1029294"/>
            <a:ext cx="20138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EA8D086-06CD-77E9-499F-E98B191034C3}"/>
              </a:ext>
            </a:extLst>
          </p:cNvPr>
          <p:cNvSpPr/>
          <p:nvPr userDrawn="1"/>
        </p:nvSpPr>
        <p:spPr>
          <a:xfrm>
            <a:off x="2488581" y="1291238"/>
            <a:ext cx="245578" cy="686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BDAF8E-DA76-2689-3F3A-2D16C076B036}"/>
              </a:ext>
            </a:extLst>
          </p:cNvPr>
          <p:cNvSpPr txBox="1"/>
          <p:nvPr userDrawn="1"/>
        </p:nvSpPr>
        <p:spPr>
          <a:xfrm>
            <a:off x="2750401" y="1917558"/>
            <a:ext cx="6324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Verdana Pro" panose="020B0604030504040204" pitchFamily="34" charset="0"/>
              </a:rPr>
              <a:t>3 Boulevard Mar</a:t>
            </a:r>
            <a:r>
              <a:rPr lang="it-IT" sz="1600" i="0" dirty="0">
                <a:solidFill>
                  <a:schemeClr val="bg1"/>
                </a:solidFill>
                <a:effectLst/>
                <a:latin typeface="Verdana Pro" panose="020B0604030504040204" pitchFamily="34" charset="0"/>
              </a:rPr>
              <a:t>échal Foch</a:t>
            </a:r>
          </a:p>
          <a:p>
            <a:r>
              <a:rPr lang="it-IT" sz="1600" dirty="0">
                <a:solidFill>
                  <a:schemeClr val="bg1"/>
                </a:solidFill>
                <a:latin typeface="Verdana Pro" panose="020B0604030504040204" pitchFamily="34" charset="0"/>
              </a:rPr>
              <a:t>4900 Angers-FR</a:t>
            </a:r>
          </a:p>
          <a:p>
            <a:endParaRPr lang="it-IT" dirty="0">
              <a:solidFill>
                <a:schemeClr val="bg1"/>
              </a:solidFill>
              <a:latin typeface="Verdana Pro" panose="020B0604030504040204" pitchFamily="34" charset="0"/>
            </a:endParaRPr>
          </a:p>
          <a:p>
            <a:endParaRPr lang="it-IT" dirty="0">
              <a:solidFill>
                <a:schemeClr val="bg1"/>
              </a:solidFill>
              <a:latin typeface="Verdana Pro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9D532F-0732-AD1C-8104-D9FA7FDB800B}"/>
              </a:ext>
            </a:extLst>
          </p:cNvPr>
          <p:cNvSpPr txBox="1"/>
          <p:nvPr userDrawn="1"/>
        </p:nvSpPr>
        <p:spPr>
          <a:xfrm>
            <a:off x="2750401" y="3134776"/>
            <a:ext cx="6198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Verdana Pro" panose="020B0604030504040204" pitchFamily="34" charset="0"/>
              </a:rPr>
              <a:t>Tel: (+33) (0) 2-41.25.64.00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13D3E8-4571-EDF3-FCAD-9C666DAC6C1E}"/>
              </a:ext>
            </a:extLst>
          </p:cNvPr>
          <p:cNvSpPr txBox="1"/>
          <p:nvPr userDrawn="1"/>
        </p:nvSpPr>
        <p:spPr>
          <a:xfrm>
            <a:off x="2750401" y="3455075"/>
            <a:ext cx="41440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Verdana Pro" panose="020B0604030504040204" pitchFamily="34" charset="0"/>
              </a:rPr>
              <a:t>Mail: communication@cpvo.europa.eu</a:t>
            </a:r>
          </a:p>
          <a:p>
            <a:endParaRPr lang="it-IT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BA9EEC-F26F-ADE9-789A-6144F887EC5E}"/>
              </a:ext>
            </a:extLst>
          </p:cNvPr>
          <p:cNvSpPr txBox="1"/>
          <p:nvPr userDrawn="1"/>
        </p:nvSpPr>
        <p:spPr>
          <a:xfrm>
            <a:off x="2759926" y="4088955"/>
            <a:ext cx="4988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D80A"/>
                </a:solidFill>
                <a:latin typeface="Verdana Pro" panose="020B0604030504040204" pitchFamily="34" charset="0"/>
              </a:rPr>
              <a:t>Join us on:</a:t>
            </a:r>
          </a:p>
          <a:p>
            <a:endParaRPr lang="it-IT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4C594A5-2378-42AD-DAE8-D7AB7E9F7A6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803" y="4610237"/>
            <a:ext cx="316990" cy="34830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62B6961-51C4-F6EC-80BB-47B9E22D355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390" y="4584751"/>
            <a:ext cx="351906" cy="38667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45C3DE0-A08C-E278-299C-ECEDE7C53DC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452" y="4610237"/>
            <a:ext cx="317754" cy="34830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5080965-88E0-3DA1-F50A-24E70F4DE002}"/>
              </a:ext>
            </a:extLst>
          </p:cNvPr>
          <p:cNvSpPr txBox="1"/>
          <p:nvPr userDrawn="1"/>
        </p:nvSpPr>
        <p:spPr>
          <a:xfrm>
            <a:off x="3365317" y="5091173"/>
            <a:ext cx="4373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…and subscribe </a:t>
            </a:r>
            <a:r>
              <a:rPr lang="en-GB" sz="1600" dirty="0">
                <a:solidFill>
                  <a:schemeClr val="bg1"/>
                </a:solidFill>
              </a:rPr>
              <a:t>to</a:t>
            </a:r>
            <a:r>
              <a:rPr lang="en-GB" dirty="0">
                <a:solidFill>
                  <a:schemeClr val="bg1"/>
                </a:solidFill>
              </a:rPr>
              <a:t> our </a:t>
            </a:r>
            <a:r>
              <a:rPr lang="en-GB" dirty="0">
                <a:solidFill>
                  <a:srgbClr val="FECF22"/>
                </a:solidFill>
              </a:rPr>
              <a:t>digital newsletter</a:t>
            </a:r>
            <a:endParaRPr lang="it-IT" dirty="0">
              <a:solidFill>
                <a:srgbClr val="FECF2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1EF18F-2306-3009-C11C-A1506916451B}"/>
              </a:ext>
            </a:extLst>
          </p:cNvPr>
          <p:cNvSpPr/>
          <p:nvPr userDrawn="1"/>
        </p:nvSpPr>
        <p:spPr>
          <a:xfrm>
            <a:off x="9644948" y="5364495"/>
            <a:ext cx="2558143" cy="1765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5E131A3-A88C-D663-BC09-371821CD05D9}"/>
              </a:ext>
            </a:extLst>
          </p:cNvPr>
          <p:cNvSpPr/>
          <p:nvPr userDrawn="1"/>
        </p:nvSpPr>
        <p:spPr>
          <a:xfrm>
            <a:off x="-41040" y="1273999"/>
            <a:ext cx="12250416" cy="5848700"/>
          </a:xfrm>
          <a:custGeom>
            <a:avLst/>
            <a:gdLst>
              <a:gd name="connsiteX0" fmla="*/ 2997646 w 12619509"/>
              <a:gd name="connsiteY0" fmla="*/ 0 h 5848700"/>
              <a:gd name="connsiteX1" fmla="*/ 12448657 w 12619509"/>
              <a:gd name="connsiteY1" fmla="*/ 2507555 h 5848700"/>
              <a:gd name="connsiteX2" fmla="*/ 12619509 w 12619509"/>
              <a:gd name="connsiteY2" fmla="*/ 2681002 h 5848700"/>
              <a:gd name="connsiteX3" fmla="*/ 12619509 w 12619509"/>
              <a:gd name="connsiteY3" fmla="*/ 5530327 h 5848700"/>
              <a:gd name="connsiteX4" fmla="*/ 12448658 w 12619509"/>
              <a:gd name="connsiteY4" fmla="*/ 5703773 h 5848700"/>
              <a:gd name="connsiteX5" fmla="*/ 12284972 w 12619509"/>
              <a:gd name="connsiteY5" fmla="*/ 5848700 h 5848700"/>
              <a:gd name="connsiteX6" fmla="*/ 0 w 12619509"/>
              <a:gd name="connsiteY6" fmla="*/ 5848700 h 5848700"/>
              <a:gd name="connsiteX7" fmla="*/ 0 w 12619509"/>
              <a:gd name="connsiteY7" fmla="*/ 178617 h 5848700"/>
              <a:gd name="connsiteX8" fmla="*/ 434247 w 12619509"/>
              <a:gd name="connsiteY8" fmla="*/ 129258 h 5848700"/>
              <a:gd name="connsiteX9" fmla="*/ 2997646 w 12619509"/>
              <a:gd name="connsiteY9" fmla="*/ 0 h 584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19509" h="5848700">
                <a:moveTo>
                  <a:pt x="2997646" y="0"/>
                </a:moveTo>
                <a:cubicBezTo>
                  <a:pt x="7246261" y="0"/>
                  <a:pt x="10891551" y="1033970"/>
                  <a:pt x="12448657" y="2507555"/>
                </a:cubicBezTo>
                <a:lnTo>
                  <a:pt x="12619509" y="2681002"/>
                </a:lnTo>
                <a:lnTo>
                  <a:pt x="12619509" y="5530327"/>
                </a:lnTo>
                <a:lnTo>
                  <a:pt x="12448658" y="5703773"/>
                </a:lnTo>
                <a:lnTo>
                  <a:pt x="12284972" y="5848700"/>
                </a:lnTo>
                <a:lnTo>
                  <a:pt x="0" y="5848700"/>
                </a:lnTo>
                <a:lnTo>
                  <a:pt x="0" y="178617"/>
                </a:lnTo>
                <a:lnTo>
                  <a:pt x="434247" y="129258"/>
                </a:lnTo>
                <a:cubicBezTo>
                  <a:pt x="1253576" y="44878"/>
                  <a:pt x="2112518" y="0"/>
                  <a:pt x="299764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pic>
        <p:nvPicPr>
          <p:cNvPr id="18" name="Picture 17" descr="Graphical user interface&#10;&#10;Description automatically generated">
            <a:extLst>
              <a:ext uri="{FF2B5EF4-FFF2-40B4-BE49-F238E27FC236}">
                <a16:creationId xmlns:a16="http://schemas.microsoft.com/office/drawing/2014/main" id="{6DBBE3B3-5307-5B03-FBC9-32FDAA4238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207" y="138489"/>
            <a:ext cx="2236385" cy="100119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1199F91-D271-3016-4D6D-B01B8932886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" b="183"/>
          <a:stretch/>
        </p:blipFill>
        <p:spPr>
          <a:xfrm>
            <a:off x="8948852" y="416526"/>
            <a:ext cx="667947" cy="4438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B18240-948E-8325-E1C5-ABD0BC6B50E3}"/>
              </a:ext>
            </a:extLst>
          </p:cNvPr>
          <p:cNvSpPr txBox="1"/>
          <p:nvPr userDrawn="1"/>
        </p:nvSpPr>
        <p:spPr>
          <a:xfrm>
            <a:off x="3884494" y="2238270"/>
            <a:ext cx="6324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dirty="0">
                <a:solidFill>
                  <a:srgbClr val="FED723"/>
                </a:solidFill>
                <a:latin typeface="Verdana Pro" panose="020B0604030504040204" pitchFamily="34" charset="0"/>
              </a:rPr>
              <a:t>Community Plant Variety Office</a:t>
            </a:r>
            <a:endParaRPr lang="it-IT" sz="2400" b="1" dirty="0">
              <a:solidFill>
                <a:srgbClr val="FED723"/>
              </a:solidFill>
              <a:latin typeface="Verdana Pro" panose="020B060403050404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Verdana Pro" panose="020B060403050404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Verdana Pro" panose="020B0604030504040204" pitchFamily="34" charset="0"/>
            </a:endParaRPr>
          </a:p>
          <a:p>
            <a:r>
              <a:rPr lang="en-GB" sz="1600" dirty="0">
                <a:solidFill>
                  <a:schemeClr val="bg1"/>
                </a:solidFill>
                <a:latin typeface="Verdana Pro" panose="020B0604030504040204" pitchFamily="34" charset="0"/>
              </a:rPr>
              <a:t>3 Boulevard Mar</a:t>
            </a:r>
            <a:r>
              <a:rPr lang="it-IT" sz="1600" i="0" dirty="0">
                <a:solidFill>
                  <a:schemeClr val="bg1"/>
                </a:solidFill>
                <a:effectLst/>
                <a:latin typeface="Verdana Pro" panose="020B0604030504040204" pitchFamily="34" charset="0"/>
              </a:rPr>
              <a:t>échal Foch </a:t>
            </a:r>
            <a:r>
              <a:rPr lang="fr-FR" sz="1800" dirty="0">
                <a:solidFill>
                  <a:srgbClr val="4EA737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•</a:t>
            </a:r>
            <a:r>
              <a:rPr lang="it-IT" sz="1600" i="0" dirty="0">
                <a:solidFill>
                  <a:schemeClr val="bg1"/>
                </a:solidFill>
                <a:effectLst/>
                <a:latin typeface="Verdana Pro" panose="020B0604030504040204" pitchFamily="34" charset="0"/>
              </a:rPr>
              <a:t> CS 10121</a:t>
            </a:r>
          </a:p>
          <a:p>
            <a:r>
              <a:rPr lang="it-IT" sz="1600" dirty="0">
                <a:solidFill>
                  <a:schemeClr val="bg1"/>
                </a:solidFill>
                <a:latin typeface="Verdana Pro" panose="020B0604030504040204" pitchFamily="34" charset="0"/>
              </a:rPr>
              <a:t>49101 ANGERS CEDEX 2 </a:t>
            </a:r>
            <a:r>
              <a:rPr lang="fr-FR" sz="1800" dirty="0">
                <a:solidFill>
                  <a:srgbClr val="4EA737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• </a:t>
            </a:r>
            <a:r>
              <a:rPr lang="it-IT" sz="1600" dirty="0">
                <a:solidFill>
                  <a:schemeClr val="bg1"/>
                </a:solidFill>
                <a:latin typeface="Verdana Pro" panose="020B0604030504040204" pitchFamily="34" charset="0"/>
              </a:rPr>
              <a:t>FRANCE</a:t>
            </a:r>
          </a:p>
          <a:p>
            <a:endParaRPr lang="it-IT" dirty="0">
              <a:solidFill>
                <a:schemeClr val="bg1"/>
              </a:solidFill>
              <a:latin typeface="Verdana Pro" panose="020B0604030504040204" pitchFamily="34" charset="0"/>
            </a:endParaRPr>
          </a:p>
          <a:p>
            <a:endParaRPr lang="it-IT" dirty="0">
              <a:solidFill>
                <a:schemeClr val="bg1"/>
              </a:solidFill>
              <a:latin typeface="Verdana Pro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E89355-4163-6CAD-4D00-C182E982C850}"/>
              </a:ext>
            </a:extLst>
          </p:cNvPr>
          <p:cNvSpPr txBox="1"/>
          <p:nvPr userDrawn="1"/>
        </p:nvSpPr>
        <p:spPr>
          <a:xfrm>
            <a:off x="3894223" y="3970941"/>
            <a:ext cx="4988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ED723"/>
                </a:solidFill>
                <a:latin typeface="Verdana Pro" panose="020B0604030504040204" pitchFamily="34" charset="0"/>
              </a:rPr>
              <a:t>Contacts:</a:t>
            </a:r>
          </a:p>
          <a:p>
            <a:endParaRPr lang="it-IT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6A6F8B-5860-71EB-BF40-052FB3D78607}"/>
              </a:ext>
            </a:extLst>
          </p:cNvPr>
          <p:cNvSpPr txBox="1"/>
          <p:nvPr userDrawn="1"/>
        </p:nvSpPr>
        <p:spPr>
          <a:xfrm>
            <a:off x="3894223" y="4318623"/>
            <a:ext cx="6198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Verdana Pro" panose="020B0604030504040204" pitchFamily="34" charset="0"/>
              </a:rPr>
              <a:t>Tel. +33 (0)2 41.25.64.00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BDE5CD-251C-DE4D-1BFA-326A509B92B8}"/>
              </a:ext>
            </a:extLst>
          </p:cNvPr>
          <p:cNvSpPr txBox="1"/>
          <p:nvPr userDrawn="1"/>
        </p:nvSpPr>
        <p:spPr>
          <a:xfrm>
            <a:off x="3894223" y="4638922"/>
            <a:ext cx="41440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Verdana Pro" panose="020B0604030504040204" pitchFamily="34" charset="0"/>
              </a:rPr>
              <a:t>Mail: communication@cpvo.europa.eu</a:t>
            </a:r>
          </a:p>
          <a:p>
            <a:endParaRPr lang="it-IT" sz="16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66624B-3C2B-A6C7-3DB0-13558AC5CD69}"/>
              </a:ext>
            </a:extLst>
          </p:cNvPr>
          <p:cNvSpPr txBox="1"/>
          <p:nvPr userDrawn="1"/>
        </p:nvSpPr>
        <p:spPr>
          <a:xfrm>
            <a:off x="3866804" y="5272802"/>
            <a:ext cx="4988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D80A"/>
                </a:solidFill>
                <a:latin typeface="Verdana Pro" panose="020B0604030504040204" pitchFamily="34" charset="0"/>
              </a:rPr>
              <a:t>Join us on:</a:t>
            </a:r>
          </a:p>
          <a:p>
            <a:endParaRPr lang="it-IT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D6B9F381-9CF0-A05F-08EB-8A6111D0CA3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625" y="5794084"/>
            <a:ext cx="316990" cy="348307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8EAAB66-3970-B3DD-1AD7-ED2E360D42DC}"/>
              </a:ext>
            </a:extLst>
          </p:cNvPr>
          <p:cNvSpPr/>
          <p:nvPr userDrawn="1"/>
        </p:nvSpPr>
        <p:spPr>
          <a:xfrm>
            <a:off x="5015345" y="5891267"/>
            <a:ext cx="155577" cy="160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D1EE45B-9098-77C0-BE9C-547436BFBF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212" y="5768598"/>
            <a:ext cx="351906" cy="386673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0A8BD7C3-BD3A-9000-9414-903409233E22}"/>
              </a:ext>
            </a:extLst>
          </p:cNvPr>
          <p:cNvSpPr txBox="1"/>
          <p:nvPr userDrawn="1"/>
        </p:nvSpPr>
        <p:spPr>
          <a:xfrm>
            <a:off x="4509139" y="6275020"/>
            <a:ext cx="4373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…and subscribe </a:t>
            </a:r>
            <a:r>
              <a:rPr lang="en-GB" sz="1600" dirty="0">
                <a:solidFill>
                  <a:schemeClr val="bg1"/>
                </a:solidFill>
              </a:rPr>
              <a:t>to</a:t>
            </a:r>
            <a:r>
              <a:rPr lang="en-GB" dirty="0">
                <a:solidFill>
                  <a:schemeClr val="bg1"/>
                </a:solidFill>
              </a:rPr>
              <a:t> our </a:t>
            </a:r>
            <a:r>
              <a:rPr lang="en-GB" dirty="0">
                <a:solidFill>
                  <a:srgbClr val="FECF22"/>
                </a:solidFill>
              </a:rPr>
              <a:t>digital newsletter</a:t>
            </a:r>
            <a:endParaRPr lang="it-IT" dirty="0">
              <a:solidFill>
                <a:srgbClr val="FECF22"/>
              </a:solidFill>
            </a:endParaRPr>
          </a:p>
        </p:txBody>
      </p:sp>
      <p:pic>
        <p:nvPicPr>
          <p:cNvPr id="45" name="Content Placeholder 4" descr="A picture containing outdoor, tree, building, government building&#10;&#10;Description automatically generated">
            <a:extLst>
              <a:ext uri="{FF2B5EF4-FFF2-40B4-BE49-F238E27FC236}">
                <a16:creationId xmlns:a16="http://schemas.microsoft.com/office/drawing/2014/main" id="{F393BF1D-D7EB-5DA0-61A5-7596101342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23"/>
          <a:stretch/>
        </p:blipFill>
        <p:spPr>
          <a:xfrm>
            <a:off x="-42226" y="1280820"/>
            <a:ext cx="3382652" cy="5835278"/>
          </a:xfrm>
          <a:prstGeom prst="rect">
            <a:avLst/>
          </a:prstGeom>
        </p:spPr>
      </p:pic>
      <p:pic>
        <p:nvPicPr>
          <p:cNvPr id="4" name="Picture 3" descr="A black x on a white background&#10;&#10;Description automatically generated">
            <a:extLst>
              <a:ext uri="{FF2B5EF4-FFF2-40B4-BE49-F238E27FC236}">
                <a16:creationId xmlns:a16="http://schemas.microsoft.com/office/drawing/2014/main" id="{D3F79C2D-29AB-4273-61CB-58D6747839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336"/>
          <a:stretch/>
        </p:blipFill>
        <p:spPr>
          <a:xfrm>
            <a:off x="4033593" y="5826697"/>
            <a:ext cx="280998" cy="27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48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inal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FC739FD2-0B53-CBAA-7427-7E1D0D5366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22815" cy="6974957"/>
          </a:xfrm>
          <a:prstGeom prst="rect">
            <a:avLst/>
          </a:prstGeom>
        </p:spPr>
      </p:pic>
      <p:pic>
        <p:nvPicPr>
          <p:cNvPr id="54" name="Picture 53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7FE3C5BA-32EA-1E43-0755-AEF37D3B6A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665" y="6710"/>
            <a:ext cx="12322815" cy="6974957"/>
          </a:xfrm>
          <a:prstGeom prst="rect">
            <a:avLst/>
          </a:prstGeom>
        </p:spPr>
      </p:pic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1BE58C20-4DB9-BB01-1288-6D2C159E8CA2}"/>
              </a:ext>
            </a:extLst>
          </p:cNvPr>
          <p:cNvSpPr/>
          <p:nvPr userDrawn="1"/>
        </p:nvSpPr>
        <p:spPr>
          <a:xfrm>
            <a:off x="-43223" y="-773"/>
            <a:ext cx="2481198" cy="1293816"/>
          </a:xfrm>
          <a:custGeom>
            <a:avLst/>
            <a:gdLst>
              <a:gd name="connsiteX0" fmla="*/ 0 w 2541732"/>
              <a:gd name="connsiteY0" fmla="*/ 0 h 1309144"/>
              <a:gd name="connsiteX1" fmla="*/ 2541732 w 2541732"/>
              <a:gd name="connsiteY1" fmla="*/ 0 h 1309144"/>
              <a:gd name="connsiteX2" fmla="*/ 2541732 w 2541732"/>
              <a:gd name="connsiteY2" fmla="*/ 32638 h 1309144"/>
              <a:gd name="connsiteX3" fmla="*/ 1072360 w 2541732"/>
              <a:gd name="connsiteY3" fmla="*/ 32638 h 1309144"/>
              <a:gd name="connsiteX4" fmla="*/ 1141827 w 2541732"/>
              <a:gd name="connsiteY4" fmla="*/ 124891 h 1309144"/>
              <a:gd name="connsiteX5" fmla="*/ 2484466 w 2541732"/>
              <a:gd name="connsiteY5" fmla="*/ 1255302 h 1309144"/>
              <a:gd name="connsiteX6" fmla="*/ 2541732 w 2541732"/>
              <a:gd name="connsiteY6" fmla="*/ 1275038 h 1309144"/>
              <a:gd name="connsiteX7" fmla="*/ 2541732 w 2541732"/>
              <a:gd name="connsiteY7" fmla="*/ 1309144 h 1309144"/>
              <a:gd name="connsiteX8" fmla="*/ 0 w 2541732"/>
              <a:gd name="connsiteY8" fmla="*/ 1309144 h 130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1732" h="1309144">
                <a:moveTo>
                  <a:pt x="0" y="0"/>
                </a:moveTo>
                <a:lnTo>
                  <a:pt x="2541732" y="0"/>
                </a:lnTo>
                <a:lnTo>
                  <a:pt x="2541732" y="32638"/>
                </a:lnTo>
                <a:lnTo>
                  <a:pt x="1072360" y="32638"/>
                </a:lnTo>
                <a:lnTo>
                  <a:pt x="1141827" y="124891"/>
                </a:lnTo>
                <a:cubicBezTo>
                  <a:pt x="1583283" y="687588"/>
                  <a:pt x="2084413" y="1095895"/>
                  <a:pt x="2484466" y="1255302"/>
                </a:cubicBezTo>
                <a:lnTo>
                  <a:pt x="2541732" y="1275038"/>
                </a:lnTo>
                <a:lnTo>
                  <a:pt x="2541732" y="1309144"/>
                </a:lnTo>
                <a:lnTo>
                  <a:pt x="0" y="1309144"/>
                </a:ln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DB187D47-7B1B-3AA5-CBF7-E9EE2E94B4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057" y="5950101"/>
            <a:ext cx="1854505" cy="830229"/>
          </a:xfrm>
          <a:prstGeom prst="rect">
            <a:avLst/>
          </a:prstGeom>
        </p:spPr>
      </p:pic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DD67E091-00FA-EB56-AB26-AA08C9BF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9" r="7428"/>
          <a:stretch/>
        </p:blipFill>
        <p:spPr>
          <a:xfrm>
            <a:off x="8398213" y="6156325"/>
            <a:ext cx="611537" cy="406401"/>
          </a:xfrm>
          <a:prstGeom prst="rect">
            <a:avLst/>
          </a:prstGeom>
        </p:spPr>
      </p:pic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B3129DE3-6B4E-FAC1-7C14-2FA02D6C31CD}"/>
              </a:ext>
            </a:extLst>
          </p:cNvPr>
          <p:cNvSpPr/>
          <p:nvPr/>
        </p:nvSpPr>
        <p:spPr>
          <a:xfrm rot="3615006">
            <a:off x="1131668" y="-2181136"/>
            <a:ext cx="33302" cy="12785"/>
          </a:xfrm>
          <a:custGeom>
            <a:avLst/>
            <a:gdLst>
              <a:gd name="connsiteX0" fmla="*/ 29527 w 29622"/>
              <a:gd name="connsiteY0" fmla="*/ 0 h 17430"/>
              <a:gd name="connsiteX1" fmla="*/ 0 w 29622"/>
              <a:gd name="connsiteY1" fmla="*/ 14668 h 17430"/>
              <a:gd name="connsiteX2" fmla="*/ 22764 w 29622"/>
              <a:gd name="connsiteY2" fmla="*/ 17431 h 17430"/>
              <a:gd name="connsiteX3" fmla="*/ 29623 w 29622"/>
              <a:gd name="connsiteY3" fmla="*/ 0 h 1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2" h="17430">
                <a:moveTo>
                  <a:pt x="29527" y="0"/>
                </a:moveTo>
                <a:cubicBezTo>
                  <a:pt x="20002" y="5048"/>
                  <a:pt x="10096" y="9906"/>
                  <a:pt x="0" y="14668"/>
                </a:cubicBezTo>
                <a:cubicBezTo>
                  <a:pt x="6858" y="15145"/>
                  <a:pt x="14764" y="16192"/>
                  <a:pt x="22764" y="17431"/>
                </a:cubicBezTo>
                <a:cubicBezTo>
                  <a:pt x="24955" y="11620"/>
                  <a:pt x="27241" y="5810"/>
                  <a:pt x="29623" y="0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3A3C93C-3758-57D0-2036-F1100426D2EE}"/>
              </a:ext>
            </a:extLst>
          </p:cNvPr>
          <p:cNvSpPr/>
          <p:nvPr/>
        </p:nvSpPr>
        <p:spPr>
          <a:xfrm rot="3615006">
            <a:off x="1074162" y="-2232613"/>
            <a:ext cx="33730" cy="25082"/>
          </a:xfrm>
          <a:custGeom>
            <a:avLst/>
            <a:gdLst>
              <a:gd name="connsiteX0" fmla="*/ 30004 w 30003"/>
              <a:gd name="connsiteY0" fmla="*/ 0 h 34194"/>
              <a:gd name="connsiteX1" fmla="*/ 16383 w 30003"/>
              <a:gd name="connsiteY1" fmla="*/ 6477 h 34194"/>
              <a:gd name="connsiteX2" fmla="*/ 0 w 30003"/>
              <a:gd name="connsiteY2" fmla="*/ 34195 h 34194"/>
              <a:gd name="connsiteX3" fmla="*/ 1905 w 30003"/>
              <a:gd name="connsiteY3" fmla="*/ 33338 h 34194"/>
              <a:gd name="connsiteX4" fmla="*/ 30004 w 30003"/>
              <a:gd name="connsiteY4" fmla="*/ 0 h 3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3" h="34194">
                <a:moveTo>
                  <a:pt x="30004" y="0"/>
                </a:moveTo>
                <a:cubicBezTo>
                  <a:pt x="25432" y="2096"/>
                  <a:pt x="20955" y="4286"/>
                  <a:pt x="16383" y="6477"/>
                </a:cubicBezTo>
                <a:cubicBezTo>
                  <a:pt x="10859" y="15716"/>
                  <a:pt x="5525" y="24956"/>
                  <a:pt x="0" y="34195"/>
                </a:cubicBezTo>
                <a:cubicBezTo>
                  <a:pt x="667" y="33909"/>
                  <a:pt x="1238" y="33623"/>
                  <a:pt x="1905" y="33338"/>
                </a:cubicBezTo>
                <a:cubicBezTo>
                  <a:pt x="11144" y="22193"/>
                  <a:pt x="20574" y="11144"/>
                  <a:pt x="30004" y="0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C6C2C7B-AC90-6D6B-0C39-790654C9D05A}"/>
              </a:ext>
            </a:extLst>
          </p:cNvPr>
          <p:cNvSpPr/>
          <p:nvPr/>
        </p:nvSpPr>
        <p:spPr>
          <a:xfrm rot="3615006">
            <a:off x="-657626" y="-2538913"/>
            <a:ext cx="41655" cy="1188"/>
          </a:xfrm>
          <a:custGeom>
            <a:avLst/>
            <a:gdLst>
              <a:gd name="connsiteX0" fmla="*/ 0 w 37052"/>
              <a:gd name="connsiteY0" fmla="*/ 1619 h 1619"/>
              <a:gd name="connsiteX1" fmla="*/ 36386 w 37052"/>
              <a:gd name="connsiteY1" fmla="*/ 1619 h 1619"/>
              <a:gd name="connsiteX2" fmla="*/ 37052 w 37052"/>
              <a:gd name="connsiteY2" fmla="*/ 0 h 1619"/>
              <a:gd name="connsiteX3" fmla="*/ 0 w 37052"/>
              <a:gd name="connsiteY3" fmla="*/ 1619 h 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52" h="1619">
                <a:moveTo>
                  <a:pt x="0" y="1619"/>
                </a:moveTo>
                <a:lnTo>
                  <a:pt x="36386" y="1619"/>
                </a:lnTo>
                <a:cubicBezTo>
                  <a:pt x="36576" y="1048"/>
                  <a:pt x="36862" y="476"/>
                  <a:pt x="37052" y="0"/>
                </a:cubicBezTo>
                <a:cubicBezTo>
                  <a:pt x="24860" y="571"/>
                  <a:pt x="11335" y="1334"/>
                  <a:pt x="0" y="1619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10F882FC-8752-3D4B-367E-48DBAFB76DF9}"/>
              </a:ext>
            </a:extLst>
          </p:cNvPr>
          <p:cNvSpPr/>
          <p:nvPr/>
        </p:nvSpPr>
        <p:spPr>
          <a:xfrm rot="3615006">
            <a:off x="1546106" y="-1396166"/>
            <a:ext cx="21308" cy="15720"/>
          </a:xfrm>
          <a:custGeom>
            <a:avLst/>
            <a:gdLst>
              <a:gd name="connsiteX0" fmla="*/ 1905 w 18954"/>
              <a:gd name="connsiteY0" fmla="*/ 21431 h 21431"/>
              <a:gd name="connsiteX1" fmla="*/ 18955 w 18954"/>
              <a:gd name="connsiteY1" fmla="*/ 0 h 21431"/>
              <a:gd name="connsiteX2" fmla="*/ 0 w 18954"/>
              <a:gd name="connsiteY2" fmla="*/ 21431 h 21431"/>
              <a:gd name="connsiteX3" fmla="*/ 2000 w 18954"/>
              <a:gd name="connsiteY3" fmla="*/ 21431 h 21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54" h="21431">
                <a:moveTo>
                  <a:pt x="1905" y="21431"/>
                </a:moveTo>
                <a:cubicBezTo>
                  <a:pt x="7810" y="14002"/>
                  <a:pt x="13430" y="6953"/>
                  <a:pt x="18955" y="0"/>
                </a:cubicBezTo>
                <a:cubicBezTo>
                  <a:pt x="12859" y="6858"/>
                  <a:pt x="6477" y="14002"/>
                  <a:pt x="0" y="21431"/>
                </a:cubicBezTo>
                <a:lnTo>
                  <a:pt x="2000" y="21431"/>
                </a:ln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96CC6D0-B844-CD42-70ED-C0692E18BD47}"/>
              </a:ext>
            </a:extLst>
          </p:cNvPr>
          <p:cNvSpPr/>
          <p:nvPr/>
        </p:nvSpPr>
        <p:spPr>
          <a:xfrm rot="3615006">
            <a:off x="1217814" y="-1587023"/>
            <a:ext cx="33730" cy="25082"/>
          </a:xfrm>
          <a:custGeom>
            <a:avLst/>
            <a:gdLst>
              <a:gd name="connsiteX0" fmla="*/ 30004 w 30003"/>
              <a:gd name="connsiteY0" fmla="*/ 0 h 34194"/>
              <a:gd name="connsiteX1" fmla="*/ 16383 w 30003"/>
              <a:gd name="connsiteY1" fmla="*/ 6477 h 34194"/>
              <a:gd name="connsiteX2" fmla="*/ 0 w 30003"/>
              <a:gd name="connsiteY2" fmla="*/ 34195 h 34194"/>
              <a:gd name="connsiteX3" fmla="*/ 1905 w 30003"/>
              <a:gd name="connsiteY3" fmla="*/ 33338 h 34194"/>
              <a:gd name="connsiteX4" fmla="*/ 30004 w 30003"/>
              <a:gd name="connsiteY4" fmla="*/ 0 h 3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3" h="34194">
                <a:moveTo>
                  <a:pt x="30004" y="0"/>
                </a:moveTo>
                <a:cubicBezTo>
                  <a:pt x="25432" y="2096"/>
                  <a:pt x="20955" y="4286"/>
                  <a:pt x="16383" y="6477"/>
                </a:cubicBezTo>
                <a:cubicBezTo>
                  <a:pt x="10859" y="15716"/>
                  <a:pt x="5525" y="24956"/>
                  <a:pt x="0" y="34195"/>
                </a:cubicBezTo>
                <a:cubicBezTo>
                  <a:pt x="667" y="33909"/>
                  <a:pt x="1238" y="33623"/>
                  <a:pt x="1905" y="33338"/>
                </a:cubicBezTo>
                <a:cubicBezTo>
                  <a:pt x="11144" y="22193"/>
                  <a:pt x="20574" y="11144"/>
                  <a:pt x="30004" y="0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1FE39799-6B38-C533-7232-524023D5AA0F}"/>
              </a:ext>
            </a:extLst>
          </p:cNvPr>
          <p:cNvSpPr/>
          <p:nvPr/>
        </p:nvSpPr>
        <p:spPr>
          <a:xfrm rot="3615006">
            <a:off x="1275320" y="-1535547"/>
            <a:ext cx="33302" cy="12785"/>
          </a:xfrm>
          <a:custGeom>
            <a:avLst/>
            <a:gdLst>
              <a:gd name="connsiteX0" fmla="*/ 29527 w 29622"/>
              <a:gd name="connsiteY0" fmla="*/ 0 h 17430"/>
              <a:gd name="connsiteX1" fmla="*/ 0 w 29622"/>
              <a:gd name="connsiteY1" fmla="*/ 14668 h 17430"/>
              <a:gd name="connsiteX2" fmla="*/ 22764 w 29622"/>
              <a:gd name="connsiteY2" fmla="*/ 17431 h 17430"/>
              <a:gd name="connsiteX3" fmla="*/ 29623 w 29622"/>
              <a:gd name="connsiteY3" fmla="*/ 0 h 1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2" h="17430">
                <a:moveTo>
                  <a:pt x="29527" y="0"/>
                </a:moveTo>
                <a:cubicBezTo>
                  <a:pt x="20002" y="5048"/>
                  <a:pt x="10096" y="9906"/>
                  <a:pt x="0" y="14668"/>
                </a:cubicBezTo>
                <a:cubicBezTo>
                  <a:pt x="6858" y="15145"/>
                  <a:pt x="14764" y="16192"/>
                  <a:pt x="22764" y="17431"/>
                </a:cubicBezTo>
                <a:cubicBezTo>
                  <a:pt x="24955" y="11621"/>
                  <a:pt x="27241" y="5810"/>
                  <a:pt x="29623" y="0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6978B048-A62C-6AFF-DCE2-8A9F1B086619}"/>
              </a:ext>
            </a:extLst>
          </p:cNvPr>
          <p:cNvSpPr/>
          <p:nvPr/>
        </p:nvSpPr>
        <p:spPr>
          <a:xfrm rot="3615006">
            <a:off x="1275409" y="-1535628"/>
            <a:ext cx="33195" cy="12785"/>
          </a:xfrm>
          <a:custGeom>
            <a:avLst/>
            <a:gdLst>
              <a:gd name="connsiteX0" fmla="*/ 22669 w 29527"/>
              <a:gd name="connsiteY0" fmla="*/ 17431 h 17430"/>
              <a:gd name="connsiteX1" fmla="*/ 29527 w 29527"/>
              <a:gd name="connsiteY1" fmla="*/ 0 h 17430"/>
              <a:gd name="connsiteX2" fmla="*/ 0 w 29527"/>
              <a:gd name="connsiteY2" fmla="*/ 14669 h 17430"/>
              <a:gd name="connsiteX3" fmla="*/ 22764 w 29527"/>
              <a:gd name="connsiteY3" fmla="*/ 17431 h 1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" h="17430">
                <a:moveTo>
                  <a:pt x="22669" y="17431"/>
                </a:moveTo>
                <a:cubicBezTo>
                  <a:pt x="24860" y="11621"/>
                  <a:pt x="27146" y="5810"/>
                  <a:pt x="29527" y="0"/>
                </a:cubicBezTo>
                <a:cubicBezTo>
                  <a:pt x="20002" y="5048"/>
                  <a:pt x="10096" y="9906"/>
                  <a:pt x="0" y="14669"/>
                </a:cubicBezTo>
                <a:cubicBezTo>
                  <a:pt x="6858" y="15145"/>
                  <a:pt x="14764" y="16193"/>
                  <a:pt x="22764" y="17431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5D344A1F-855C-F0F5-1BA4-C56BB2FDEE9E}"/>
              </a:ext>
            </a:extLst>
          </p:cNvPr>
          <p:cNvSpPr/>
          <p:nvPr/>
        </p:nvSpPr>
        <p:spPr>
          <a:xfrm rot="3615006">
            <a:off x="1217814" y="-1587023"/>
            <a:ext cx="33730" cy="25082"/>
          </a:xfrm>
          <a:custGeom>
            <a:avLst/>
            <a:gdLst>
              <a:gd name="connsiteX0" fmla="*/ 0 w 30003"/>
              <a:gd name="connsiteY0" fmla="*/ 34195 h 34194"/>
              <a:gd name="connsiteX1" fmla="*/ 1905 w 30003"/>
              <a:gd name="connsiteY1" fmla="*/ 33338 h 34194"/>
              <a:gd name="connsiteX2" fmla="*/ 30004 w 30003"/>
              <a:gd name="connsiteY2" fmla="*/ 0 h 34194"/>
              <a:gd name="connsiteX3" fmla="*/ 16383 w 30003"/>
              <a:gd name="connsiteY3" fmla="*/ 6477 h 34194"/>
              <a:gd name="connsiteX4" fmla="*/ 0 w 30003"/>
              <a:gd name="connsiteY4" fmla="*/ 34195 h 3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3" h="34194">
                <a:moveTo>
                  <a:pt x="0" y="34195"/>
                </a:moveTo>
                <a:cubicBezTo>
                  <a:pt x="667" y="33909"/>
                  <a:pt x="1238" y="33623"/>
                  <a:pt x="1905" y="33338"/>
                </a:cubicBezTo>
                <a:cubicBezTo>
                  <a:pt x="11144" y="22193"/>
                  <a:pt x="20574" y="11144"/>
                  <a:pt x="30004" y="0"/>
                </a:cubicBezTo>
                <a:cubicBezTo>
                  <a:pt x="25432" y="2096"/>
                  <a:pt x="20955" y="4286"/>
                  <a:pt x="16383" y="6477"/>
                </a:cubicBezTo>
                <a:cubicBezTo>
                  <a:pt x="10859" y="15716"/>
                  <a:pt x="5525" y="24956"/>
                  <a:pt x="0" y="34195"/>
                </a:cubicBez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F9400B8-932C-8DDF-DA65-BF2756A6B14E}"/>
              </a:ext>
            </a:extLst>
          </p:cNvPr>
          <p:cNvSpPr/>
          <p:nvPr/>
        </p:nvSpPr>
        <p:spPr>
          <a:xfrm rot="3615006">
            <a:off x="1546106" y="-1396166"/>
            <a:ext cx="21308" cy="15720"/>
          </a:xfrm>
          <a:custGeom>
            <a:avLst/>
            <a:gdLst>
              <a:gd name="connsiteX0" fmla="*/ 1905 w 18954"/>
              <a:gd name="connsiteY0" fmla="*/ 21431 h 21431"/>
              <a:gd name="connsiteX1" fmla="*/ 18955 w 18954"/>
              <a:gd name="connsiteY1" fmla="*/ 0 h 21431"/>
              <a:gd name="connsiteX2" fmla="*/ 0 w 18954"/>
              <a:gd name="connsiteY2" fmla="*/ 21431 h 21431"/>
              <a:gd name="connsiteX3" fmla="*/ 2000 w 18954"/>
              <a:gd name="connsiteY3" fmla="*/ 21431 h 21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54" h="21431">
                <a:moveTo>
                  <a:pt x="1905" y="21431"/>
                </a:moveTo>
                <a:cubicBezTo>
                  <a:pt x="7810" y="14002"/>
                  <a:pt x="13430" y="6953"/>
                  <a:pt x="18955" y="0"/>
                </a:cubicBezTo>
                <a:cubicBezTo>
                  <a:pt x="12859" y="6858"/>
                  <a:pt x="6477" y="14002"/>
                  <a:pt x="0" y="21431"/>
                </a:cubicBezTo>
                <a:lnTo>
                  <a:pt x="2000" y="21431"/>
                </a:lnTo>
                <a:close/>
              </a:path>
            </a:pathLst>
          </a:custGeom>
          <a:solidFill>
            <a:srgbClr val="8BC63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t-IT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DF4C1DB-4621-DCCB-2574-C753445629C2}"/>
              </a:ext>
            </a:extLst>
          </p:cNvPr>
          <p:cNvSpPr/>
          <p:nvPr userDrawn="1"/>
        </p:nvSpPr>
        <p:spPr>
          <a:xfrm rot="17296153">
            <a:off x="828302" y="-166535"/>
            <a:ext cx="675346" cy="2661842"/>
          </a:xfrm>
          <a:custGeom>
            <a:avLst/>
            <a:gdLst>
              <a:gd name="connsiteX0" fmla="*/ 567760 w 675346"/>
              <a:gd name="connsiteY0" fmla="*/ 0 h 2629950"/>
              <a:gd name="connsiteX1" fmla="*/ 555098 w 675346"/>
              <a:gd name="connsiteY1" fmla="*/ 76148 h 2629950"/>
              <a:gd name="connsiteX2" fmla="*/ 531197 w 675346"/>
              <a:gd name="connsiteY2" fmla="*/ 270544 h 2629950"/>
              <a:gd name="connsiteX3" fmla="*/ 507127 w 675346"/>
              <a:gd name="connsiteY3" fmla="*/ 590864 h 2629950"/>
              <a:gd name="connsiteX4" fmla="*/ 499073 w 675346"/>
              <a:gd name="connsiteY4" fmla="*/ 900674 h 2629950"/>
              <a:gd name="connsiteX5" fmla="*/ 501517 w 675346"/>
              <a:gd name="connsiteY5" fmla="*/ 1119128 h 2629950"/>
              <a:gd name="connsiteX6" fmla="*/ 511833 w 675346"/>
              <a:gd name="connsiteY6" fmla="*/ 1366535 h 2629950"/>
              <a:gd name="connsiteX7" fmla="*/ 535450 w 675346"/>
              <a:gd name="connsiteY7" fmla="*/ 1682079 h 2629950"/>
              <a:gd name="connsiteX8" fmla="*/ 559430 w 675346"/>
              <a:gd name="connsiteY8" fmla="*/ 1904449 h 2629950"/>
              <a:gd name="connsiteX9" fmla="*/ 590649 w 675346"/>
              <a:gd name="connsiteY9" fmla="*/ 2137237 h 2629950"/>
              <a:gd name="connsiteX10" fmla="*/ 627387 w 675346"/>
              <a:gd name="connsiteY10" fmla="*/ 2365915 h 2629950"/>
              <a:gd name="connsiteX11" fmla="*/ 673355 w 675346"/>
              <a:gd name="connsiteY11" fmla="*/ 2611411 h 2629950"/>
              <a:gd name="connsiteX12" fmla="*/ 675346 w 675346"/>
              <a:gd name="connsiteY12" fmla="*/ 2620967 h 2629950"/>
              <a:gd name="connsiteX13" fmla="*/ 573094 w 675346"/>
              <a:gd name="connsiteY13" fmla="*/ 2629950 h 2629950"/>
              <a:gd name="connsiteX14" fmla="*/ 523778 w 675346"/>
              <a:gd name="connsiteY14" fmla="*/ 2506103 h 2629950"/>
              <a:gd name="connsiteX15" fmla="*/ 377547 w 675346"/>
              <a:gd name="connsiteY15" fmla="*/ 2081142 h 2629950"/>
              <a:gd name="connsiteX16" fmla="*/ 297826 w 675346"/>
              <a:gd name="connsiteY16" fmla="*/ 1803058 h 2629950"/>
              <a:gd name="connsiteX17" fmla="*/ 226702 w 675346"/>
              <a:gd name="connsiteY17" fmla="*/ 1518955 h 2629950"/>
              <a:gd name="connsiteX18" fmla="*/ 169694 w 675346"/>
              <a:gd name="connsiteY18" fmla="*/ 1260080 h 2629950"/>
              <a:gd name="connsiteX19" fmla="*/ 130693 w 675346"/>
              <a:gd name="connsiteY19" fmla="*/ 1059592 h 2629950"/>
              <a:gd name="connsiteX20" fmla="*/ 95493 w 675346"/>
              <a:gd name="connsiteY20" fmla="*/ 865603 h 2629950"/>
              <a:gd name="connsiteX21" fmla="*/ 69070 w 675346"/>
              <a:gd name="connsiteY21" fmla="*/ 700474 h 2629950"/>
              <a:gd name="connsiteX22" fmla="*/ 33237 w 675346"/>
              <a:gd name="connsiteY22" fmla="*/ 455836 h 2629950"/>
              <a:gd name="connsiteX23" fmla="*/ 1837 w 675346"/>
              <a:gd name="connsiteY23" fmla="*/ 204128 h 2629950"/>
              <a:gd name="connsiteX24" fmla="*/ 0 w 675346"/>
              <a:gd name="connsiteY24" fmla="*/ 187431 h 262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75346" h="2629950">
                <a:moveTo>
                  <a:pt x="567760" y="0"/>
                </a:moveTo>
                <a:lnTo>
                  <a:pt x="555098" y="76148"/>
                </a:lnTo>
                <a:cubicBezTo>
                  <a:pt x="545834" y="140748"/>
                  <a:pt x="537939" y="205562"/>
                  <a:pt x="531197" y="270544"/>
                </a:cubicBezTo>
                <a:cubicBezTo>
                  <a:pt x="520158" y="376998"/>
                  <a:pt x="512195" y="483836"/>
                  <a:pt x="507127" y="590864"/>
                </a:cubicBezTo>
                <a:cubicBezTo>
                  <a:pt x="502150" y="694071"/>
                  <a:pt x="499436" y="797277"/>
                  <a:pt x="499073" y="900674"/>
                </a:cubicBezTo>
                <a:cubicBezTo>
                  <a:pt x="498893" y="973491"/>
                  <a:pt x="499616" y="1046310"/>
                  <a:pt x="501517" y="1119128"/>
                </a:cubicBezTo>
                <a:cubicBezTo>
                  <a:pt x="503689" y="1201692"/>
                  <a:pt x="507218" y="1284065"/>
                  <a:pt x="511833" y="1366535"/>
                </a:cubicBezTo>
                <a:cubicBezTo>
                  <a:pt x="517714" y="1471843"/>
                  <a:pt x="525406" y="1577057"/>
                  <a:pt x="535450" y="1682079"/>
                </a:cubicBezTo>
                <a:cubicBezTo>
                  <a:pt x="542599" y="1756330"/>
                  <a:pt x="550471" y="1830485"/>
                  <a:pt x="559430" y="1904449"/>
                </a:cubicBezTo>
                <a:cubicBezTo>
                  <a:pt x="568931" y="1982141"/>
                  <a:pt x="579247" y="2059832"/>
                  <a:pt x="590649" y="2137237"/>
                </a:cubicBezTo>
                <a:cubicBezTo>
                  <a:pt x="601959" y="2213590"/>
                  <a:pt x="614085" y="2289848"/>
                  <a:pt x="627387" y="2365915"/>
                </a:cubicBezTo>
                <a:cubicBezTo>
                  <a:pt x="641684" y="2447907"/>
                  <a:pt x="657339" y="2529707"/>
                  <a:pt x="673355" y="2611411"/>
                </a:cubicBezTo>
                <a:cubicBezTo>
                  <a:pt x="673989" y="2614565"/>
                  <a:pt x="674713" y="2617814"/>
                  <a:pt x="675346" y="2620967"/>
                </a:cubicBezTo>
                <a:lnTo>
                  <a:pt x="573094" y="2629950"/>
                </a:lnTo>
                <a:cubicBezTo>
                  <a:pt x="556081" y="2588955"/>
                  <a:pt x="539794" y="2547577"/>
                  <a:pt x="523778" y="2506103"/>
                </a:cubicBezTo>
                <a:cubicBezTo>
                  <a:pt x="469755" y="2366488"/>
                  <a:pt x="421796" y="2224580"/>
                  <a:pt x="377547" y="2081142"/>
                </a:cubicBezTo>
                <a:cubicBezTo>
                  <a:pt x="349134" y="1989021"/>
                  <a:pt x="322801" y="1896230"/>
                  <a:pt x="297826" y="1803058"/>
                </a:cubicBezTo>
                <a:cubicBezTo>
                  <a:pt x="272580" y="1708835"/>
                  <a:pt x="248419" y="1614229"/>
                  <a:pt x="226702" y="1518955"/>
                </a:cubicBezTo>
                <a:cubicBezTo>
                  <a:pt x="207066" y="1432855"/>
                  <a:pt x="187883" y="1346563"/>
                  <a:pt x="169694" y="1260080"/>
                </a:cubicBezTo>
                <a:cubicBezTo>
                  <a:pt x="155759" y="1193474"/>
                  <a:pt x="143271" y="1126486"/>
                  <a:pt x="130693" y="1059592"/>
                </a:cubicBezTo>
                <a:cubicBezTo>
                  <a:pt x="118568" y="994992"/>
                  <a:pt x="106623" y="930393"/>
                  <a:pt x="95493" y="865603"/>
                </a:cubicBezTo>
                <a:cubicBezTo>
                  <a:pt x="86082" y="810656"/>
                  <a:pt x="78029" y="755517"/>
                  <a:pt x="69070" y="700474"/>
                </a:cubicBezTo>
                <a:cubicBezTo>
                  <a:pt x="55859" y="619151"/>
                  <a:pt x="44367" y="537541"/>
                  <a:pt x="33237" y="455836"/>
                </a:cubicBezTo>
                <a:cubicBezTo>
                  <a:pt x="21835" y="372030"/>
                  <a:pt x="11067" y="288223"/>
                  <a:pt x="1837" y="204128"/>
                </a:cubicBezTo>
                <a:lnTo>
                  <a:pt x="0" y="187431"/>
                </a:lnTo>
                <a:close/>
              </a:path>
            </a:pathLst>
          </a:custGeom>
          <a:solidFill>
            <a:schemeClr val="bg1"/>
          </a:solidFill>
          <a:ln w="1264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4F8F111-5B5D-6740-05A0-8068B82E6C68}"/>
              </a:ext>
            </a:extLst>
          </p:cNvPr>
          <p:cNvSpPr/>
          <p:nvPr userDrawn="1"/>
        </p:nvSpPr>
        <p:spPr>
          <a:xfrm rot="17009671">
            <a:off x="796964" y="47782"/>
            <a:ext cx="685716" cy="2557126"/>
          </a:xfrm>
          <a:custGeom>
            <a:avLst/>
            <a:gdLst>
              <a:gd name="connsiteX0" fmla="*/ 586699 w 685716"/>
              <a:gd name="connsiteY0" fmla="*/ 0 h 2609308"/>
              <a:gd name="connsiteX1" fmla="*/ 565467 w 685716"/>
              <a:gd name="connsiteY1" fmla="*/ 124240 h 2609308"/>
              <a:gd name="connsiteX2" fmla="*/ 541567 w 685716"/>
              <a:gd name="connsiteY2" fmla="*/ 313404 h 2609308"/>
              <a:gd name="connsiteX3" fmla="*/ 517497 w 685716"/>
              <a:gd name="connsiteY3" fmla="*/ 625104 h 2609308"/>
              <a:gd name="connsiteX4" fmla="*/ 509443 w 685716"/>
              <a:gd name="connsiteY4" fmla="*/ 926575 h 2609308"/>
              <a:gd name="connsiteX5" fmla="*/ 511887 w 685716"/>
              <a:gd name="connsiteY5" fmla="*/ 1139149 h 2609308"/>
              <a:gd name="connsiteX6" fmla="*/ 522203 w 685716"/>
              <a:gd name="connsiteY6" fmla="*/ 1379897 h 2609308"/>
              <a:gd name="connsiteX7" fmla="*/ 545820 w 685716"/>
              <a:gd name="connsiteY7" fmla="*/ 1686948 h 2609308"/>
              <a:gd name="connsiteX8" fmla="*/ 569799 w 685716"/>
              <a:gd name="connsiteY8" fmla="*/ 1903334 h 2609308"/>
              <a:gd name="connsiteX9" fmla="*/ 601018 w 685716"/>
              <a:gd name="connsiteY9" fmla="*/ 2129856 h 2609308"/>
              <a:gd name="connsiteX10" fmla="*/ 637757 w 685716"/>
              <a:gd name="connsiteY10" fmla="*/ 2352380 h 2609308"/>
              <a:gd name="connsiteX11" fmla="*/ 683725 w 685716"/>
              <a:gd name="connsiteY11" fmla="*/ 2591268 h 2609308"/>
              <a:gd name="connsiteX12" fmla="*/ 685716 w 685716"/>
              <a:gd name="connsiteY12" fmla="*/ 2600567 h 2609308"/>
              <a:gd name="connsiteX13" fmla="*/ 583464 w 685716"/>
              <a:gd name="connsiteY13" fmla="*/ 2609308 h 2609308"/>
              <a:gd name="connsiteX14" fmla="*/ 534148 w 685716"/>
              <a:gd name="connsiteY14" fmla="*/ 2488794 h 2609308"/>
              <a:gd name="connsiteX15" fmla="*/ 387917 w 685716"/>
              <a:gd name="connsiteY15" fmla="*/ 2075271 h 2609308"/>
              <a:gd name="connsiteX16" fmla="*/ 308196 w 685716"/>
              <a:gd name="connsiteY16" fmla="*/ 1804672 h 2609308"/>
              <a:gd name="connsiteX17" fmla="*/ 237072 w 685716"/>
              <a:gd name="connsiteY17" fmla="*/ 1528216 h 2609308"/>
              <a:gd name="connsiteX18" fmla="*/ 180064 w 685716"/>
              <a:gd name="connsiteY18" fmla="*/ 1276307 h 2609308"/>
              <a:gd name="connsiteX19" fmla="*/ 141063 w 685716"/>
              <a:gd name="connsiteY19" fmla="*/ 1081215 h 2609308"/>
              <a:gd name="connsiteX20" fmla="*/ 105863 w 685716"/>
              <a:gd name="connsiteY20" fmla="*/ 892447 h 2609308"/>
              <a:gd name="connsiteX21" fmla="*/ 79440 w 685716"/>
              <a:gd name="connsiteY21" fmla="*/ 731763 h 2609308"/>
              <a:gd name="connsiteX22" fmla="*/ 43607 w 685716"/>
              <a:gd name="connsiteY22" fmla="*/ 493709 h 2609308"/>
              <a:gd name="connsiteX23" fmla="*/ 12207 w 685716"/>
              <a:gd name="connsiteY23" fmla="*/ 248776 h 2609308"/>
              <a:gd name="connsiteX24" fmla="*/ 0 w 685716"/>
              <a:gd name="connsiteY24" fmla="*/ 140794 h 2609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85716" h="2609308">
                <a:moveTo>
                  <a:pt x="586699" y="0"/>
                </a:moveTo>
                <a:lnTo>
                  <a:pt x="565467" y="124240"/>
                </a:lnTo>
                <a:cubicBezTo>
                  <a:pt x="556204" y="187101"/>
                  <a:pt x="548309" y="250171"/>
                  <a:pt x="541567" y="313404"/>
                </a:cubicBezTo>
                <a:cubicBezTo>
                  <a:pt x="530528" y="416993"/>
                  <a:pt x="522564" y="520956"/>
                  <a:pt x="517497" y="625104"/>
                </a:cubicBezTo>
                <a:cubicBezTo>
                  <a:pt x="512520" y="725532"/>
                  <a:pt x="509805" y="825960"/>
                  <a:pt x="509443" y="926575"/>
                </a:cubicBezTo>
                <a:cubicBezTo>
                  <a:pt x="509263" y="997432"/>
                  <a:pt x="509986" y="1068290"/>
                  <a:pt x="511887" y="1139149"/>
                </a:cubicBezTo>
                <a:cubicBezTo>
                  <a:pt x="514059" y="1219490"/>
                  <a:pt x="517588" y="1299647"/>
                  <a:pt x="522203" y="1379897"/>
                </a:cubicBezTo>
                <a:cubicBezTo>
                  <a:pt x="528084" y="1482371"/>
                  <a:pt x="535776" y="1584753"/>
                  <a:pt x="545820" y="1686948"/>
                </a:cubicBezTo>
                <a:cubicBezTo>
                  <a:pt x="552969" y="1759201"/>
                  <a:pt x="560841" y="1831360"/>
                  <a:pt x="569799" y="1903334"/>
                </a:cubicBezTo>
                <a:cubicBezTo>
                  <a:pt x="579301" y="1978934"/>
                  <a:pt x="589617" y="2054535"/>
                  <a:pt x="601018" y="2129856"/>
                </a:cubicBezTo>
                <a:cubicBezTo>
                  <a:pt x="612329" y="2204155"/>
                  <a:pt x="624455" y="2278360"/>
                  <a:pt x="637757" y="2352380"/>
                </a:cubicBezTo>
                <a:cubicBezTo>
                  <a:pt x="652054" y="2432164"/>
                  <a:pt x="667709" y="2511763"/>
                  <a:pt x="683725" y="2591268"/>
                </a:cubicBezTo>
                <a:cubicBezTo>
                  <a:pt x="684359" y="2594337"/>
                  <a:pt x="685083" y="2597499"/>
                  <a:pt x="685716" y="2600567"/>
                </a:cubicBezTo>
                <a:lnTo>
                  <a:pt x="583464" y="2609308"/>
                </a:lnTo>
                <a:cubicBezTo>
                  <a:pt x="566451" y="2569416"/>
                  <a:pt x="550164" y="2529151"/>
                  <a:pt x="534148" y="2488794"/>
                </a:cubicBezTo>
                <a:cubicBezTo>
                  <a:pt x="480125" y="2352937"/>
                  <a:pt x="432166" y="2214849"/>
                  <a:pt x="387917" y="2075271"/>
                </a:cubicBezTo>
                <a:cubicBezTo>
                  <a:pt x="359504" y="1985629"/>
                  <a:pt x="333171" y="1895336"/>
                  <a:pt x="308196" y="1804672"/>
                </a:cubicBezTo>
                <a:cubicBezTo>
                  <a:pt x="282950" y="1712985"/>
                  <a:pt x="258789" y="1620925"/>
                  <a:pt x="237072" y="1528216"/>
                </a:cubicBezTo>
                <a:cubicBezTo>
                  <a:pt x="217436" y="1444432"/>
                  <a:pt x="198252" y="1360462"/>
                  <a:pt x="180064" y="1276307"/>
                </a:cubicBezTo>
                <a:cubicBezTo>
                  <a:pt x="166129" y="1211494"/>
                  <a:pt x="153641" y="1146308"/>
                  <a:pt x="141063" y="1081215"/>
                </a:cubicBezTo>
                <a:cubicBezTo>
                  <a:pt x="128938" y="1018355"/>
                  <a:pt x="116993" y="955494"/>
                  <a:pt x="105863" y="892447"/>
                </a:cubicBezTo>
                <a:cubicBezTo>
                  <a:pt x="96452" y="838979"/>
                  <a:pt x="88399" y="785324"/>
                  <a:pt x="79440" y="731763"/>
                </a:cubicBezTo>
                <a:cubicBezTo>
                  <a:pt x="66229" y="652628"/>
                  <a:pt x="54737" y="573216"/>
                  <a:pt x="43607" y="493709"/>
                </a:cubicBezTo>
                <a:cubicBezTo>
                  <a:pt x="32205" y="412158"/>
                  <a:pt x="21437" y="330606"/>
                  <a:pt x="12207" y="248776"/>
                </a:cubicBezTo>
                <a:lnTo>
                  <a:pt x="0" y="140794"/>
                </a:lnTo>
                <a:close/>
              </a:path>
            </a:pathLst>
          </a:custGeom>
          <a:solidFill>
            <a:srgbClr val="00447B">
              <a:alpha val="94000"/>
            </a:srgbClr>
          </a:solidFill>
          <a:ln w="1264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9E216E55-9627-D2ED-7F30-2C7F48E7E6FE}"/>
              </a:ext>
            </a:extLst>
          </p:cNvPr>
          <p:cNvSpPr/>
          <p:nvPr userDrawn="1"/>
        </p:nvSpPr>
        <p:spPr>
          <a:xfrm rot="10652624">
            <a:off x="11592047" y="5824524"/>
            <a:ext cx="636750" cy="1045678"/>
          </a:xfrm>
          <a:custGeom>
            <a:avLst/>
            <a:gdLst>
              <a:gd name="connsiteX0" fmla="*/ 0 w 636750"/>
              <a:gd name="connsiteY0" fmla="*/ 1045678 h 1045678"/>
              <a:gd name="connsiteX1" fmla="*/ 44856 w 636750"/>
              <a:gd name="connsiteY1" fmla="*/ 0 h 1045678"/>
              <a:gd name="connsiteX2" fmla="*/ 636750 w 636750"/>
              <a:gd name="connsiteY2" fmla="*/ 25390 h 1045678"/>
              <a:gd name="connsiteX3" fmla="*/ 625449 w 636750"/>
              <a:gd name="connsiteY3" fmla="*/ 99433 h 1045678"/>
              <a:gd name="connsiteX4" fmla="*/ 94744 w 636750"/>
              <a:gd name="connsiteY4" fmla="*/ 980023 h 104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50" h="1045678">
                <a:moveTo>
                  <a:pt x="0" y="1045678"/>
                </a:moveTo>
                <a:lnTo>
                  <a:pt x="44856" y="0"/>
                </a:lnTo>
                <a:lnTo>
                  <a:pt x="636750" y="25390"/>
                </a:lnTo>
                <a:lnTo>
                  <a:pt x="625449" y="99433"/>
                </a:lnTo>
                <a:cubicBezTo>
                  <a:pt x="553436" y="451354"/>
                  <a:pt x="361740" y="759679"/>
                  <a:pt x="94744" y="9800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19" name="Oval 26">
            <a:extLst>
              <a:ext uri="{FF2B5EF4-FFF2-40B4-BE49-F238E27FC236}">
                <a16:creationId xmlns:a16="http://schemas.microsoft.com/office/drawing/2014/main" id="{0F48833A-4C6C-61BB-5FC8-B8E19E43E647}"/>
              </a:ext>
            </a:extLst>
          </p:cNvPr>
          <p:cNvSpPr/>
          <p:nvPr userDrawn="1"/>
        </p:nvSpPr>
        <p:spPr>
          <a:xfrm rot="7566259">
            <a:off x="11761532" y="5979415"/>
            <a:ext cx="768400" cy="312478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996" h="297689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83195" y="154319"/>
                  <a:pt x="735986" y="200106"/>
                </a:cubicBezTo>
                <a:cubicBezTo>
                  <a:pt x="788777" y="245893"/>
                  <a:pt x="729833" y="231247"/>
                  <a:pt x="693095" y="245036"/>
                </a:cubicBezTo>
                <a:cubicBezTo>
                  <a:pt x="656357" y="258825"/>
                  <a:pt x="582340" y="283825"/>
                  <a:pt x="528900" y="292309"/>
                </a:cubicBezTo>
                <a:cubicBezTo>
                  <a:pt x="475460" y="300793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7DE28631-95EC-5C78-6E89-EF4A6E92B59B}"/>
              </a:ext>
            </a:extLst>
          </p:cNvPr>
          <p:cNvSpPr/>
          <p:nvPr userDrawn="1"/>
        </p:nvSpPr>
        <p:spPr>
          <a:xfrm>
            <a:off x="2806928" y="1029294"/>
            <a:ext cx="20138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EA8D086-06CD-77E9-499F-E98B191034C3}"/>
              </a:ext>
            </a:extLst>
          </p:cNvPr>
          <p:cNvSpPr/>
          <p:nvPr userDrawn="1"/>
        </p:nvSpPr>
        <p:spPr>
          <a:xfrm>
            <a:off x="2488581" y="1291238"/>
            <a:ext cx="245578" cy="686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BDAF8E-DA76-2689-3F3A-2D16C076B036}"/>
              </a:ext>
            </a:extLst>
          </p:cNvPr>
          <p:cNvSpPr txBox="1"/>
          <p:nvPr userDrawn="1"/>
        </p:nvSpPr>
        <p:spPr>
          <a:xfrm>
            <a:off x="2750401" y="1917558"/>
            <a:ext cx="6324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Verdana Pro" panose="020B0604030504040204" pitchFamily="34" charset="0"/>
              </a:rPr>
              <a:t>3 Boulevard Mar</a:t>
            </a:r>
            <a:r>
              <a:rPr lang="it-IT" sz="1600" i="0" dirty="0">
                <a:solidFill>
                  <a:schemeClr val="bg1"/>
                </a:solidFill>
                <a:effectLst/>
                <a:latin typeface="Verdana Pro" panose="020B0604030504040204" pitchFamily="34" charset="0"/>
              </a:rPr>
              <a:t>échal Foch</a:t>
            </a:r>
          </a:p>
          <a:p>
            <a:r>
              <a:rPr lang="it-IT" sz="1600" dirty="0">
                <a:solidFill>
                  <a:schemeClr val="bg1"/>
                </a:solidFill>
                <a:latin typeface="Verdana Pro" panose="020B0604030504040204" pitchFamily="34" charset="0"/>
              </a:rPr>
              <a:t>4900 Angers-FR</a:t>
            </a:r>
          </a:p>
          <a:p>
            <a:endParaRPr lang="it-IT" dirty="0">
              <a:solidFill>
                <a:schemeClr val="bg1"/>
              </a:solidFill>
              <a:latin typeface="Verdana Pro" panose="020B0604030504040204" pitchFamily="34" charset="0"/>
            </a:endParaRPr>
          </a:p>
          <a:p>
            <a:endParaRPr lang="it-IT" dirty="0">
              <a:solidFill>
                <a:schemeClr val="bg1"/>
              </a:solidFill>
              <a:latin typeface="Verdana Pro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9D532F-0732-AD1C-8104-D9FA7FDB800B}"/>
              </a:ext>
            </a:extLst>
          </p:cNvPr>
          <p:cNvSpPr txBox="1"/>
          <p:nvPr userDrawn="1"/>
        </p:nvSpPr>
        <p:spPr>
          <a:xfrm>
            <a:off x="2750401" y="3134776"/>
            <a:ext cx="6198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Verdana Pro" panose="020B0604030504040204" pitchFamily="34" charset="0"/>
              </a:rPr>
              <a:t>Tel: (+33) (0) 2-41.25.64.00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13D3E8-4571-EDF3-FCAD-9C666DAC6C1E}"/>
              </a:ext>
            </a:extLst>
          </p:cNvPr>
          <p:cNvSpPr txBox="1"/>
          <p:nvPr userDrawn="1"/>
        </p:nvSpPr>
        <p:spPr>
          <a:xfrm>
            <a:off x="2750401" y="3455075"/>
            <a:ext cx="41440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Verdana Pro" panose="020B0604030504040204" pitchFamily="34" charset="0"/>
              </a:rPr>
              <a:t>Mail: communication@cpvo.europa.eu</a:t>
            </a:r>
          </a:p>
          <a:p>
            <a:endParaRPr lang="it-IT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BA9EEC-F26F-ADE9-789A-6144F887EC5E}"/>
              </a:ext>
            </a:extLst>
          </p:cNvPr>
          <p:cNvSpPr txBox="1"/>
          <p:nvPr userDrawn="1"/>
        </p:nvSpPr>
        <p:spPr>
          <a:xfrm>
            <a:off x="2759926" y="4088955"/>
            <a:ext cx="4988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D80A"/>
                </a:solidFill>
                <a:latin typeface="Verdana Pro" panose="020B0604030504040204" pitchFamily="34" charset="0"/>
              </a:rPr>
              <a:t>Join us on:</a:t>
            </a:r>
          </a:p>
          <a:p>
            <a:endParaRPr lang="it-IT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4C594A5-2378-42AD-DAE8-D7AB7E9F7A6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803" y="4610237"/>
            <a:ext cx="316990" cy="34830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62B6961-51C4-F6EC-80BB-47B9E22D355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390" y="4584751"/>
            <a:ext cx="351906" cy="38667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45C3DE0-A08C-E278-299C-ECEDE7C53DC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452" y="4610237"/>
            <a:ext cx="317754" cy="34830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5080965-88E0-3DA1-F50A-24E70F4DE002}"/>
              </a:ext>
            </a:extLst>
          </p:cNvPr>
          <p:cNvSpPr txBox="1"/>
          <p:nvPr userDrawn="1"/>
        </p:nvSpPr>
        <p:spPr>
          <a:xfrm>
            <a:off x="3365317" y="5091173"/>
            <a:ext cx="4373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…and subscribe </a:t>
            </a:r>
            <a:r>
              <a:rPr lang="en-GB" sz="1600" dirty="0">
                <a:solidFill>
                  <a:schemeClr val="bg1"/>
                </a:solidFill>
              </a:rPr>
              <a:t>to</a:t>
            </a:r>
            <a:r>
              <a:rPr lang="en-GB" dirty="0">
                <a:solidFill>
                  <a:schemeClr val="bg1"/>
                </a:solidFill>
              </a:rPr>
              <a:t> our </a:t>
            </a:r>
            <a:r>
              <a:rPr lang="en-GB" dirty="0">
                <a:solidFill>
                  <a:srgbClr val="FECF22"/>
                </a:solidFill>
              </a:rPr>
              <a:t>digital newsletter</a:t>
            </a:r>
            <a:endParaRPr lang="it-IT" dirty="0">
              <a:solidFill>
                <a:srgbClr val="FECF2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1EF18F-2306-3009-C11C-A1506916451B}"/>
              </a:ext>
            </a:extLst>
          </p:cNvPr>
          <p:cNvSpPr/>
          <p:nvPr userDrawn="1"/>
        </p:nvSpPr>
        <p:spPr>
          <a:xfrm>
            <a:off x="10017809" y="5364495"/>
            <a:ext cx="2191947" cy="1765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5E131A3-A88C-D663-BC09-371821CD05D9}"/>
              </a:ext>
            </a:extLst>
          </p:cNvPr>
          <p:cNvSpPr/>
          <p:nvPr userDrawn="1"/>
        </p:nvSpPr>
        <p:spPr>
          <a:xfrm>
            <a:off x="-35510" y="1273999"/>
            <a:ext cx="12244269" cy="5848700"/>
          </a:xfrm>
          <a:custGeom>
            <a:avLst/>
            <a:gdLst>
              <a:gd name="connsiteX0" fmla="*/ 2997646 w 12619509"/>
              <a:gd name="connsiteY0" fmla="*/ 0 h 5848700"/>
              <a:gd name="connsiteX1" fmla="*/ 12448657 w 12619509"/>
              <a:gd name="connsiteY1" fmla="*/ 2507555 h 5848700"/>
              <a:gd name="connsiteX2" fmla="*/ 12619509 w 12619509"/>
              <a:gd name="connsiteY2" fmla="*/ 2681002 h 5848700"/>
              <a:gd name="connsiteX3" fmla="*/ 12619509 w 12619509"/>
              <a:gd name="connsiteY3" fmla="*/ 5530327 h 5848700"/>
              <a:gd name="connsiteX4" fmla="*/ 12448658 w 12619509"/>
              <a:gd name="connsiteY4" fmla="*/ 5703773 h 5848700"/>
              <a:gd name="connsiteX5" fmla="*/ 12284972 w 12619509"/>
              <a:gd name="connsiteY5" fmla="*/ 5848700 h 5848700"/>
              <a:gd name="connsiteX6" fmla="*/ 0 w 12619509"/>
              <a:gd name="connsiteY6" fmla="*/ 5848700 h 5848700"/>
              <a:gd name="connsiteX7" fmla="*/ 0 w 12619509"/>
              <a:gd name="connsiteY7" fmla="*/ 178617 h 5848700"/>
              <a:gd name="connsiteX8" fmla="*/ 434247 w 12619509"/>
              <a:gd name="connsiteY8" fmla="*/ 129258 h 5848700"/>
              <a:gd name="connsiteX9" fmla="*/ 2997646 w 12619509"/>
              <a:gd name="connsiteY9" fmla="*/ 0 h 584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19509" h="5848700">
                <a:moveTo>
                  <a:pt x="2997646" y="0"/>
                </a:moveTo>
                <a:cubicBezTo>
                  <a:pt x="7246261" y="0"/>
                  <a:pt x="10891551" y="1033970"/>
                  <a:pt x="12448657" y="2507555"/>
                </a:cubicBezTo>
                <a:lnTo>
                  <a:pt x="12619509" y="2681002"/>
                </a:lnTo>
                <a:lnTo>
                  <a:pt x="12619509" y="5530327"/>
                </a:lnTo>
                <a:lnTo>
                  <a:pt x="12448658" y="5703773"/>
                </a:lnTo>
                <a:lnTo>
                  <a:pt x="12284972" y="5848700"/>
                </a:lnTo>
                <a:lnTo>
                  <a:pt x="0" y="5848700"/>
                </a:lnTo>
                <a:lnTo>
                  <a:pt x="0" y="178617"/>
                </a:lnTo>
                <a:lnTo>
                  <a:pt x="434247" y="129258"/>
                </a:lnTo>
                <a:cubicBezTo>
                  <a:pt x="1253576" y="44878"/>
                  <a:pt x="2112518" y="0"/>
                  <a:pt x="299764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pic>
        <p:nvPicPr>
          <p:cNvPr id="18" name="Picture 17" descr="Graphical user interface&#10;&#10;Description automatically generated">
            <a:extLst>
              <a:ext uri="{FF2B5EF4-FFF2-40B4-BE49-F238E27FC236}">
                <a16:creationId xmlns:a16="http://schemas.microsoft.com/office/drawing/2014/main" id="{6DBBE3B3-5307-5B03-FBC9-32FDAA4238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207" y="138489"/>
            <a:ext cx="2236385" cy="100119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1199F91-D271-3016-4D6D-B01B8932886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" b="183"/>
          <a:stretch/>
        </p:blipFill>
        <p:spPr>
          <a:xfrm>
            <a:off x="8948852" y="416526"/>
            <a:ext cx="667947" cy="443889"/>
          </a:xfrm>
          <a:prstGeom prst="rect">
            <a:avLst/>
          </a:prstGeom>
          <a:ln>
            <a:solidFill>
              <a:srgbClr val="003399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5B6093-63CC-15BF-0F67-F9D34BC36D3C}"/>
              </a:ext>
            </a:extLst>
          </p:cNvPr>
          <p:cNvSpPr txBox="1"/>
          <p:nvPr userDrawn="1"/>
        </p:nvSpPr>
        <p:spPr>
          <a:xfrm>
            <a:off x="3884494" y="2238270"/>
            <a:ext cx="6324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dirty="0">
                <a:solidFill>
                  <a:srgbClr val="FED723"/>
                </a:solidFill>
                <a:latin typeface="Verdana Pro" panose="020B0604030504040204" pitchFamily="34" charset="0"/>
              </a:rPr>
              <a:t>Community Plant Variety Office</a:t>
            </a:r>
            <a:endParaRPr lang="it-IT" sz="2400" b="1" dirty="0">
              <a:solidFill>
                <a:srgbClr val="FED723"/>
              </a:solidFill>
              <a:latin typeface="Verdana Pro" panose="020B060403050404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Verdana Pro" panose="020B060403050404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Verdana Pro" panose="020B0604030504040204" pitchFamily="34" charset="0"/>
            </a:endParaRPr>
          </a:p>
          <a:p>
            <a:r>
              <a:rPr lang="en-GB" sz="1600" dirty="0">
                <a:solidFill>
                  <a:schemeClr val="bg1"/>
                </a:solidFill>
                <a:latin typeface="Verdana Pro" panose="020B0604030504040204" pitchFamily="34" charset="0"/>
              </a:rPr>
              <a:t>3 Boulevard Mar</a:t>
            </a:r>
            <a:r>
              <a:rPr lang="it-IT" sz="1600" i="0" dirty="0">
                <a:solidFill>
                  <a:schemeClr val="bg1"/>
                </a:solidFill>
                <a:effectLst/>
                <a:latin typeface="Verdana Pro" panose="020B0604030504040204" pitchFamily="34" charset="0"/>
              </a:rPr>
              <a:t>échal Foch </a:t>
            </a:r>
            <a:r>
              <a:rPr lang="fr-FR" sz="1800" dirty="0">
                <a:solidFill>
                  <a:srgbClr val="4EA737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•</a:t>
            </a:r>
            <a:r>
              <a:rPr lang="it-IT" sz="1600" i="0" dirty="0">
                <a:solidFill>
                  <a:schemeClr val="bg1"/>
                </a:solidFill>
                <a:effectLst/>
                <a:latin typeface="Verdana Pro" panose="020B0604030504040204" pitchFamily="34" charset="0"/>
              </a:rPr>
              <a:t> CS 10121</a:t>
            </a:r>
          </a:p>
          <a:p>
            <a:r>
              <a:rPr lang="it-IT" sz="1600" dirty="0">
                <a:solidFill>
                  <a:schemeClr val="bg1"/>
                </a:solidFill>
                <a:latin typeface="Verdana Pro" panose="020B0604030504040204" pitchFamily="34" charset="0"/>
              </a:rPr>
              <a:t>49101 ANGERS CEDEX 2 </a:t>
            </a:r>
            <a:r>
              <a:rPr lang="fr-FR" sz="1800" dirty="0">
                <a:solidFill>
                  <a:srgbClr val="4EA737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• </a:t>
            </a:r>
            <a:r>
              <a:rPr lang="it-IT" sz="1600" dirty="0">
                <a:solidFill>
                  <a:schemeClr val="bg1"/>
                </a:solidFill>
                <a:latin typeface="Verdana Pro" panose="020B0604030504040204" pitchFamily="34" charset="0"/>
              </a:rPr>
              <a:t>FRANCE</a:t>
            </a:r>
          </a:p>
          <a:p>
            <a:endParaRPr lang="it-IT" dirty="0">
              <a:solidFill>
                <a:schemeClr val="bg1"/>
              </a:solidFill>
              <a:latin typeface="Verdana Pro" panose="020B0604030504040204" pitchFamily="34" charset="0"/>
            </a:endParaRPr>
          </a:p>
          <a:p>
            <a:endParaRPr lang="it-IT" dirty="0">
              <a:solidFill>
                <a:schemeClr val="bg1"/>
              </a:solidFill>
              <a:latin typeface="Verdana Pro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398477-14F8-9D35-A43B-4F8CC462A664}"/>
              </a:ext>
            </a:extLst>
          </p:cNvPr>
          <p:cNvSpPr txBox="1"/>
          <p:nvPr userDrawn="1"/>
        </p:nvSpPr>
        <p:spPr>
          <a:xfrm>
            <a:off x="3894223" y="3970941"/>
            <a:ext cx="4988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ED723"/>
                </a:solidFill>
                <a:latin typeface="Verdana Pro" panose="020B0604030504040204" pitchFamily="34" charset="0"/>
              </a:rPr>
              <a:t>Contacts:</a:t>
            </a:r>
          </a:p>
          <a:p>
            <a:endParaRPr lang="it-IT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CD6B8D-CC88-9ED9-6BA4-092509AF9CDB}"/>
              </a:ext>
            </a:extLst>
          </p:cNvPr>
          <p:cNvSpPr txBox="1"/>
          <p:nvPr userDrawn="1"/>
        </p:nvSpPr>
        <p:spPr>
          <a:xfrm>
            <a:off x="3894223" y="4318623"/>
            <a:ext cx="6198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Verdana Pro" panose="020B0604030504040204" pitchFamily="34" charset="0"/>
              </a:rPr>
              <a:t>Tel. </a:t>
            </a:r>
            <a:r>
              <a:rPr lang="en-GB" sz="1600" dirty="0">
                <a:solidFill>
                  <a:schemeClr val="bg1"/>
                </a:solidFill>
                <a:latin typeface="Verdana Pro" panose="020B0604030504040204" pitchFamily="34" charset="0"/>
              </a:rPr>
              <a:t>+33 (0)2 41.25.64.00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6E7055-92BD-A24A-40A5-0F66DBFF54DF}"/>
              </a:ext>
            </a:extLst>
          </p:cNvPr>
          <p:cNvSpPr txBox="1"/>
          <p:nvPr userDrawn="1"/>
        </p:nvSpPr>
        <p:spPr>
          <a:xfrm>
            <a:off x="3894223" y="4638922"/>
            <a:ext cx="41440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Verdana Pro" panose="020B0604030504040204" pitchFamily="34" charset="0"/>
              </a:rPr>
              <a:t>Mail: communication@cpvo.europa.eu</a:t>
            </a:r>
          </a:p>
          <a:p>
            <a:endParaRPr lang="it-IT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D0C1683-1E15-FD94-079D-688E5FA1BCAC}"/>
              </a:ext>
            </a:extLst>
          </p:cNvPr>
          <p:cNvSpPr txBox="1"/>
          <p:nvPr userDrawn="1"/>
        </p:nvSpPr>
        <p:spPr>
          <a:xfrm>
            <a:off x="3866804" y="5272802"/>
            <a:ext cx="4988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D80A"/>
                </a:solidFill>
                <a:latin typeface="Verdana Pro" panose="020B0604030504040204" pitchFamily="34" charset="0"/>
              </a:rPr>
              <a:t>Join us on:</a:t>
            </a:r>
          </a:p>
          <a:p>
            <a:endParaRPr lang="it-IT" dirty="0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C82AEC8E-8E19-460D-9D86-CF2816CB086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625" y="5794084"/>
            <a:ext cx="316990" cy="34830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E822C6D-B57B-0DA3-C14C-825F6F4F14B8}"/>
              </a:ext>
            </a:extLst>
          </p:cNvPr>
          <p:cNvSpPr/>
          <p:nvPr userDrawn="1"/>
        </p:nvSpPr>
        <p:spPr>
          <a:xfrm>
            <a:off x="5024582" y="5919133"/>
            <a:ext cx="216498" cy="118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18412DE2-4D65-4EED-2766-546E0560CCD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212" y="5768598"/>
            <a:ext cx="351906" cy="386673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637BFB20-EC6D-9027-1939-7553180CD7E9}"/>
              </a:ext>
            </a:extLst>
          </p:cNvPr>
          <p:cNvSpPr txBox="1"/>
          <p:nvPr userDrawn="1"/>
        </p:nvSpPr>
        <p:spPr>
          <a:xfrm>
            <a:off x="4509139" y="6275020"/>
            <a:ext cx="4373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…and subscribe </a:t>
            </a:r>
            <a:r>
              <a:rPr lang="en-GB" sz="1600" dirty="0">
                <a:solidFill>
                  <a:schemeClr val="bg1"/>
                </a:solidFill>
              </a:rPr>
              <a:t>to</a:t>
            </a:r>
            <a:r>
              <a:rPr lang="en-GB" dirty="0">
                <a:solidFill>
                  <a:schemeClr val="bg1"/>
                </a:solidFill>
              </a:rPr>
              <a:t> our </a:t>
            </a:r>
            <a:r>
              <a:rPr lang="en-GB" dirty="0">
                <a:solidFill>
                  <a:srgbClr val="FECF22"/>
                </a:solidFill>
              </a:rPr>
              <a:t>digital newsletter</a:t>
            </a:r>
            <a:endParaRPr lang="it-IT" dirty="0">
              <a:solidFill>
                <a:srgbClr val="FECF22"/>
              </a:solidFill>
            </a:endParaRPr>
          </a:p>
        </p:txBody>
      </p:sp>
      <p:pic>
        <p:nvPicPr>
          <p:cNvPr id="11" name="Content Placeholder 4" descr="A picture containing outdoor, tree, building, government building&#10;&#10;Description automatically generated">
            <a:extLst>
              <a:ext uri="{FF2B5EF4-FFF2-40B4-BE49-F238E27FC236}">
                <a16:creationId xmlns:a16="http://schemas.microsoft.com/office/drawing/2014/main" id="{83E47B2A-5D70-77A3-265E-E6BD2712B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23"/>
          <a:stretch/>
        </p:blipFill>
        <p:spPr>
          <a:xfrm>
            <a:off x="-42226" y="1280820"/>
            <a:ext cx="3382652" cy="5835278"/>
          </a:xfrm>
          <a:prstGeom prst="rect">
            <a:avLst/>
          </a:prstGeom>
        </p:spPr>
      </p:pic>
      <p:pic>
        <p:nvPicPr>
          <p:cNvPr id="5" name="Picture 4" descr="A black x on a white background&#10;&#10;Description automatically generated">
            <a:extLst>
              <a:ext uri="{FF2B5EF4-FFF2-40B4-BE49-F238E27FC236}">
                <a16:creationId xmlns:a16="http://schemas.microsoft.com/office/drawing/2014/main" id="{5DCCD18E-A648-ED3F-FC39-D1E1499490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336"/>
          <a:stretch/>
        </p:blipFill>
        <p:spPr>
          <a:xfrm>
            <a:off x="4033593" y="5826697"/>
            <a:ext cx="280998" cy="27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672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E40C89A9-D088-531A-98FB-350ED4F047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68413" y="479754"/>
            <a:ext cx="9635376" cy="619125"/>
          </a:xfrm>
        </p:spPr>
        <p:txBody>
          <a:bodyPr/>
          <a:lstStyle>
            <a:lvl1pPr>
              <a:defRPr sz="3200">
                <a:latin typeface="Verdana Pro Black" panose="020B0A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 32">
            <a:extLst>
              <a:ext uri="{FF2B5EF4-FFF2-40B4-BE49-F238E27FC236}">
                <a16:creationId xmlns:a16="http://schemas.microsoft.com/office/drawing/2014/main" id="{F1BB45B8-F78E-6545-B18D-FBB8379AB1D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68413" y="1512478"/>
            <a:ext cx="9635376" cy="40370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217709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918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3D686158-54CD-5A96-1550-EE3D96411B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22815" cy="6974957"/>
          </a:xfrm>
          <a:prstGeom prst="rect">
            <a:avLst/>
          </a:prstGeom>
        </p:spPr>
      </p:pic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E40C89A9-D088-531A-98FB-350ED4F047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85940" y="546172"/>
            <a:ext cx="9635376" cy="6191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>
                <a:latin typeface="Verdana Pro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3855722-1974-329E-071C-BFF8B1942D7E}"/>
              </a:ext>
            </a:extLst>
          </p:cNvPr>
          <p:cNvSpPr/>
          <p:nvPr userDrawn="1"/>
        </p:nvSpPr>
        <p:spPr>
          <a:xfrm flipH="1">
            <a:off x="0" y="1"/>
            <a:ext cx="1075528" cy="1737511"/>
          </a:xfrm>
          <a:custGeom>
            <a:avLst/>
            <a:gdLst>
              <a:gd name="connsiteX0" fmla="*/ 1075528 w 1075528"/>
              <a:gd name="connsiteY0" fmla="*/ 0 h 1737511"/>
              <a:gd name="connsiteX1" fmla="*/ 0 w 1075528"/>
              <a:gd name="connsiteY1" fmla="*/ 0 h 1737511"/>
              <a:gd name="connsiteX2" fmla="*/ 17346 w 1075528"/>
              <a:gd name="connsiteY2" fmla="*/ 117821 h 1737511"/>
              <a:gd name="connsiteX3" fmla="*/ 917851 w 1075528"/>
              <a:gd name="connsiteY3" fmla="*/ 1622912 h 1737511"/>
              <a:gd name="connsiteX4" fmla="*/ 1075528 w 1075528"/>
              <a:gd name="connsiteY4" fmla="*/ 1737511 h 173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5528" h="1737511">
                <a:moveTo>
                  <a:pt x="1075528" y="0"/>
                </a:moveTo>
                <a:lnTo>
                  <a:pt x="0" y="0"/>
                </a:lnTo>
                <a:lnTo>
                  <a:pt x="17346" y="117821"/>
                </a:lnTo>
                <a:cubicBezTo>
                  <a:pt x="124101" y="720529"/>
                  <a:pt x="452414" y="1249580"/>
                  <a:pt x="917851" y="1622912"/>
                </a:cubicBezTo>
                <a:lnTo>
                  <a:pt x="1075528" y="1737511"/>
                </a:ln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dirty="0"/>
              <a:t> </a:t>
            </a:r>
            <a:endParaRPr lang="it-IT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8C60980-99F1-6225-1A1C-DBC50F834301}"/>
              </a:ext>
            </a:extLst>
          </p:cNvPr>
          <p:cNvSpPr/>
          <p:nvPr userDrawn="1"/>
        </p:nvSpPr>
        <p:spPr>
          <a:xfrm rot="15290141" flipH="1">
            <a:off x="-2821" y="-267017"/>
            <a:ext cx="998822" cy="1299715"/>
          </a:xfrm>
          <a:custGeom>
            <a:avLst/>
            <a:gdLst>
              <a:gd name="connsiteX0" fmla="*/ 0 w 998822"/>
              <a:gd name="connsiteY0" fmla="*/ 270706 h 1299715"/>
              <a:gd name="connsiteX1" fmla="*/ 278887 w 998822"/>
              <a:gd name="connsiteY1" fmla="*/ 1299715 h 1299715"/>
              <a:gd name="connsiteX2" fmla="*/ 386120 w 998822"/>
              <a:gd name="connsiteY2" fmla="*/ 1225862 h 1299715"/>
              <a:gd name="connsiteX3" fmla="*/ 991165 w 998822"/>
              <a:gd name="connsiteY3" fmla="*/ 151636 h 1299715"/>
              <a:gd name="connsiteX4" fmla="*/ 998822 w 998822"/>
              <a:gd name="connsiteY4" fmla="*/ 0 h 129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822" h="1299715">
                <a:moveTo>
                  <a:pt x="0" y="270706"/>
                </a:moveTo>
                <a:lnTo>
                  <a:pt x="278887" y="1299715"/>
                </a:lnTo>
                <a:lnTo>
                  <a:pt x="386120" y="1225862"/>
                </a:lnTo>
                <a:cubicBezTo>
                  <a:pt x="719082" y="973734"/>
                  <a:pt x="946672" y="589749"/>
                  <a:pt x="991165" y="151636"/>
                </a:cubicBezTo>
                <a:lnTo>
                  <a:pt x="99882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EA408DD-6868-F56D-CBF0-79565DCA8525}"/>
              </a:ext>
            </a:extLst>
          </p:cNvPr>
          <p:cNvSpPr/>
          <p:nvPr userDrawn="1"/>
        </p:nvSpPr>
        <p:spPr>
          <a:xfrm rot="18047437" flipH="1">
            <a:off x="-235644" y="-166993"/>
            <a:ext cx="1190438" cy="915414"/>
          </a:xfrm>
          <a:custGeom>
            <a:avLst/>
            <a:gdLst>
              <a:gd name="connsiteX0" fmla="*/ 529550 w 1190438"/>
              <a:gd name="connsiteY0" fmla="*/ 0 h 915414"/>
              <a:gd name="connsiteX1" fmla="*/ 0 w 1190438"/>
              <a:gd name="connsiteY1" fmla="*/ 888659 h 915414"/>
              <a:gd name="connsiteX2" fmla="*/ 22862 w 1190438"/>
              <a:gd name="connsiteY2" fmla="*/ 894244 h 915414"/>
              <a:gd name="connsiteX3" fmla="*/ 243881 w 1190438"/>
              <a:gd name="connsiteY3" fmla="*/ 915414 h 915414"/>
              <a:gd name="connsiteX4" fmla="*/ 1138229 w 1190438"/>
              <a:gd name="connsiteY4" fmla="*/ 476618 h 915414"/>
              <a:gd name="connsiteX5" fmla="*/ 1190438 w 1190438"/>
              <a:gd name="connsiteY5" fmla="*/ 393821 h 91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0438" h="915414">
                <a:moveTo>
                  <a:pt x="529550" y="0"/>
                </a:moveTo>
                <a:lnTo>
                  <a:pt x="0" y="888659"/>
                </a:lnTo>
                <a:lnTo>
                  <a:pt x="22862" y="894244"/>
                </a:lnTo>
                <a:cubicBezTo>
                  <a:pt x="94253" y="908125"/>
                  <a:pt x="168171" y="915414"/>
                  <a:pt x="243881" y="915414"/>
                </a:cubicBezTo>
                <a:cubicBezTo>
                  <a:pt x="612967" y="915414"/>
                  <a:pt x="939468" y="742179"/>
                  <a:pt x="1138229" y="476618"/>
                </a:cubicBezTo>
                <a:lnTo>
                  <a:pt x="1190438" y="3938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15" name="Oval 26">
            <a:extLst>
              <a:ext uri="{FF2B5EF4-FFF2-40B4-BE49-F238E27FC236}">
                <a16:creationId xmlns:a16="http://schemas.microsoft.com/office/drawing/2014/main" id="{064828C3-70A3-968B-16EE-C424E9051C4F}"/>
              </a:ext>
            </a:extLst>
          </p:cNvPr>
          <p:cNvSpPr/>
          <p:nvPr userDrawn="1"/>
        </p:nvSpPr>
        <p:spPr>
          <a:xfrm rot="18091748">
            <a:off x="389211" y="33403"/>
            <a:ext cx="773549" cy="311718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  <a:gd name="connsiteX0" fmla="*/ 2456 w 762069"/>
              <a:gd name="connsiteY0" fmla="*/ 200106 h 296965"/>
              <a:gd name="connsiteX1" fmla="*/ 369221 w 762069"/>
              <a:gd name="connsiteY1" fmla="*/ 0 h 296965"/>
              <a:gd name="connsiteX2" fmla="*/ 735986 w 762069"/>
              <a:gd name="connsiteY2" fmla="*/ 200106 h 296965"/>
              <a:gd name="connsiteX3" fmla="*/ 708240 w 762069"/>
              <a:gd name="connsiteY3" fmla="*/ 257342 h 296965"/>
              <a:gd name="connsiteX4" fmla="*/ 528900 w 762069"/>
              <a:gd name="connsiteY4" fmla="*/ 292309 h 296965"/>
              <a:gd name="connsiteX5" fmla="*/ 372454 w 762069"/>
              <a:gd name="connsiteY5" fmla="*/ 295938 h 296965"/>
              <a:gd name="connsiteX6" fmla="*/ 184536 w 762069"/>
              <a:gd name="connsiteY6" fmla="*/ 286160 h 296965"/>
              <a:gd name="connsiteX7" fmla="*/ 2456 w 762069"/>
              <a:gd name="connsiteY7" fmla="*/ 200106 h 29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2069" h="296965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79483" y="157216"/>
                  <a:pt x="735986" y="200106"/>
                </a:cubicBezTo>
                <a:cubicBezTo>
                  <a:pt x="792489" y="242996"/>
                  <a:pt x="744978" y="243553"/>
                  <a:pt x="708240" y="257342"/>
                </a:cubicBezTo>
                <a:cubicBezTo>
                  <a:pt x="671502" y="271131"/>
                  <a:pt x="584864" y="285876"/>
                  <a:pt x="528900" y="292309"/>
                </a:cubicBezTo>
                <a:cubicBezTo>
                  <a:pt x="472936" y="298742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6FB39B-70C0-C965-AEE7-76E82C4F7243}"/>
              </a:ext>
            </a:extLst>
          </p:cNvPr>
          <p:cNvSpPr>
            <a:spLocks noGrp="1"/>
          </p:cNvSpPr>
          <p:nvPr userDrawn="1">
            <p:ph sz="quarter" idx="11"/>
          </p:nvPr>
        </p:nvSpPr>
        <p:spPr>
          <a:xfrm>
            <a:off x="1246034" y="1598837"/>
            <a:ext cx="9961563" cy="4179888"/>
          </a:xfrm>
        </p:spPr>
        <p:txBody>
          <a:bodyPr>
            <a:normAutofit/>
          </a:bodyPr>
          <a:lstStyle>
            <a:lvl1pPr>
              <a:defRPr sz="2400">
                <a:latin typeface="Aileron"/>
              </a:defRPr>
            </a:lvl1pPr>
            <a:lvl2pPr>
              <a:defRPr sz="2400">
                <a:latin typeface="Aileron"/>
              </a:defRPr>
            </a:lvl2pPr>
            <a:lvl3pPr>
              <a:defRPr sz="2400">
                <a:latin typeface="Aileron"/>
              </a:defRPr>
            </a:lvl3pPr>
            <a:lvl4pPr>
              <a:defRPr sz="2400">
                <a:latin typeface="Aileron"/>
              </a:defRPr>
            </a:lvl4pPr>
            <a:lvl5pPr>
              <a:defRPr sz="2400">
                <a:latin typeface="Aileron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339B4602-8FD1-6D0F-208C-5E10108336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48" y="5950101"/>
            <a:ext cx="1599249" cy="71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582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C8FD4F-35AB-A697-6110-A4A3B42B62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2B3737-50E3-8ED9-307E-128EAB14E1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8C12A-5873-7C7E-1A88-464AF9D06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C649-7FAB-4939-9CCD-C6E60A7EA6A4}" type="datetimeFigureOut">
              <a:rPr lang="it-IT" smtClean="0"/>
              <a:t>26/03/2026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6381E1-7834-F57B-EC78-666874405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BCA716-B493-5DD8-564A-47D6F4935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0B9F1-901C-47F2-AA2D-AF0AEE1BAC2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828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3D686158-54CD-5A96-1550-EE3D96411B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22815" cy="6974957"/>
          </a:xfrm>
          <a:prstGeom prst="rect">
            <a:avLst/>
          </a:prstGeom>
        </p:spPr>
      </p:pic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E40C89A9-D088-531A-98FB-350ED4F047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92355" y="658455"/>
            <a:ext cx="6844348" cy="6191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>
                <a:latin typeface="Verdana Pro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Oval 26">
            <a:extLst>
              <a:ext uri="{FF2B5EF4-FFF2-40B4-BE49-F238E27FC236}">
                <a16:creationId xmlns:a16="http://schemas.microsoft.com/office/drawing/2014/main" id="{064828C3-70A3-968B-16EE-C424E9051C4F}"/>
              </a:ext>
            </a:extLst>
          </p:cNvPr>
          <p:cNvSpPr/>
          <p:nvPr userDrawn="1"/>
        </p:nvSpPr>
        <p:spPr>
          <a:xfrm rot="18091748">
            <a:off x="389211" y="33403"/>
            <a:ext cx="773549" cy="311718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  <a:gd name="connsiteX0" fmla="*/ 2456 w 762069"/>
              <a:gd name="connsiteY0" fmla="*/ 200106 h 296965"/>
              <a:gd name="connsiteX1" fmla="*/ 369221 w 762069"/>
              <a:gd name="connsiteY1" fmla="*/ 0 h 296965"/>
              <a:gd name="connsiteX2" fmla="*/ 735986 w 762069"/>
              <a:gd name="connsiteY2" fmla="*/ 200106 h 296965"/>
              <a:gd name="connsiteX3" fmla="*/ 708240 w 762069"/>
              <a:gd name="connsiteY3" fmla="*/ 257342 h 296965"/>
              <a:gd name="connsiteX4" fmla="*/ 528900 w 762069"/>
              <a:gd name="connsiteY4" fmla="*/ 292309 h 296965"/>
              <a:gd name="connsiteX5" fmla="*/ 372454 w 762069"/>
              <a:gd name="connsiteY5" fmla="*/ 295938 h 296965"/>
              <a:gd name="connsiteX6" fmla="*/ 184536 w 762069"/>
              <a:gd name="connsiteY6" fmla="*/ 286160 h 296965"/>
              <a:gd name="connsiteX7" fmla="*/ 2456 w 762069"/>
              <a:gd name="connsiteY7" fmla="*/ 200106 h 29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2069" h="296965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79483" y="157216"/>
                  <a:pt x="735986" y="200106"/>
                </a:cubicBezTo>
                <a:cubicBezTo>
                  <a:pt x="792489" y="242996"/>
                  <a:pt x="744978" y="243553"/>
                  <a:pt x="708240" y="257342"/>
                </a:cubicBezTo>
                <a:cubicBezTo>
                  <a:pt x="671502" y="271131"/>
                  <a:pt x="584864" y="285876"/>
                  <a:pt x="528900" y="292309"/>
                </a:cubicBezTo>
                <a:cubicBezTo>
                  <a:pt x="472936" y="298742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339B4602-8FD1-6D0F-208C-5E10108336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48" y="5950101"/>
            <a:ext cx="1599249" cy="715955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88CD722-C7F7-08B3-65ED-17A67DFBCF6C}"/>
              </a:ext>
            </a:extLst>
          </p:cNvPr>
          <p:cNvSpPr/>
          <p:nvPr userDrawn="1"/>
        </p:nvSpPr>
        <p:spPr>
          <a:xfrm rot="6309859">
            <a:off x="11434729" y="-266185"/>
            <a:ext cx="697997" cy="1025531"/>
          </a:xfrm>
          <a:custGeom>
            <a:avLst/>
            <a:gdLst>
              <a:gd name="connsiteX0" fmla="*/ 256407 w 788161"/>
              <a:gd name="connsiteY0" fmla="*/ 1158004 h 1158004"/>
              <a:gd name="connsiteX1" fmla="*/ 0 w 788161"/>
              <a:gd name="connsiteY1" fmla="*/ 211940 h 1158004"/>
              <a:gd name="connsiteX2" fmla="*/ 781995 w 788161"/>
              <a:gd name="connsiteY2" fmla="*/ 0 h 1158004"/>
              <a:gd name="connsiteX3" fmla="*/ 788161 w 788161"/>
              <a:gd name="connsiteY3" fmla="*/ 122103 h 1158004"/>
              <a:gd name="connsiteX4" fmla="*/ 323181 w 788161"/>
              <a:gd name="connsiteY4" fmla="*/ 1108071 h 115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161" h="1158004">
                <a:moveTo>
                  <a:pt x="256407" y="1158004"/>
                </a:moveTo>
                <a:lnTo>
                  <a:pt x="0" y="211940"/>
                </a:lnTo>
                <a:lnTo>
                  <a:pt x="781995" y="0"/>
                </a:lnTo>
                <a:lnTo>
                  <a:pt x="788161" y="122103"/>
                </a:lnTo>
                <a:cubicBezTo>
                  <a:pt x="788161" y="519047"/>
                  <a:pt x="607156" y="873714"/>
                  <a:pt x="323181" y="11080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7" name="Oval 26">
            <a:extLst>
              <a:ext uri="{FF2B5EF4-FFF2-40B4-BE49-F238E27FC236}">
                <a16:creationId xmlns:a16="http://schemas.microsoft.com/office/drawing/2014/main" id="{8104E595-5580-545C-C434-211DB72896B3}"/>
              </a:ext>
            </a:extLst>
          </p:cNvPr>
          <p:cNvSpPr/>
          <p:nvPr userDrawn="1"/>
        </p:nvSpPr>
        <p:spPr>
          <a:xfrm rot="3223494">
            <a:off x="11252413" y="-20270"/>
            <a:ext cx="562933" cy="228923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996" h="297689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83195" y="154319"/>
                  <a:pt x="735986" y="200106"/>
                </a:cubicBezTo>
                <a:cubicBezTo>
                  <a:pt x="788777" y="245893"/>
                  <a:pt x="729833" y="231247"/>
                  <a:pt x="693095" y="245036"/>
                </a:cubicBezTo>
                <a:cubicBezTo>
                  <a:pt x="656357" y="258825"/>
                  <a:pt x="582340" y="283825"/>
                  <a:pt x="528900" y="292309"/>
                </a:cubicBezTo>
                <a:cubicBezTo>
                  <a:pt x="475460" y="300793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4029E29-8037-76D1-1B0A-4042A16A0FC0}"/>
              </a:ext>
            </a:extLst>
          </p:cNvPr>
          <p:cNvSpPr/>
          <p:nvPr userDrawn="1"/>
        </p:nvSpPr>
        <p:spPr>
          <a:xfrm>
            <a:off x="11301016" y="-12099"/>
            <a:ext cx="921858" cy="1305818"/>
          </a:xfrm>
          <a:custGeom>
            <a:avLst/>
            <a:gdLst>
              <a:gd name="connsiteX0" fmla="*/ 0 w 1040939"/>
              <a:gd name="connsiteY0" fmla="*/ 0 h 1474497"/>
              <a:gd name="connsiteX1" fmla="*/ 1040939 w 1040939"/>
              <a:gd name="connsiteY1" fmla="*/ 0 h 1474497"/>
              <a:gd name="connsiteX2" fmla="*/ 1040939 w 1040939"/>
              <a:gd name="connsiteY2" fmla="*/ 1474497 h 1474497"/>
              <a:gd name="connsiteX3" fmla="*/ 890548 w 1040939"/>
              <a:gd name="connsiteY3" fmla="*/ 1382033 h 1474497"/>
              <a:gd name="connsiteX4" fmla="*/ 14969 w 1040939"/>
              <a:gd name="connsiteY4" fmla="*/ 95332 h 1474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0939" h="1474497">
                <a:moveTo>
                  <a:pt x="0" y="0"/>
                </a:moveTo>
                <a:lnTo>
                  <a:pt x="1040939" y="0"/>
                </a:lnTo>
                <a:lnTo>
                  <a:pt x="1040939" y="1474497"/>
                </a:lnTo>
                <a:lnTo>
                  <a:pt x="890548" y="1382033"/>
                </a:lnTo>
                <a:cubicBezTo>
                  <a:pt x="447745" y="1083689"/>
                  <a:pt x="126806" y="626526"/>
                  <a:pt x="14969" y="95332"/>
                </a:cubicBez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dirty="0"/>
              <a:t> </a:t>
            </a:r>
            <a:endParaRPr lang="it-IT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BBED5CE-2458-40D7-5650-8DA6FC5C4F7E}"/>
              </a:ext>
            </a:extLst>
          </p:cNvPr>
          <p:cNvSpPr/>
          <p:nvPr userDrawn="1"/>
        </p:nvSpPr>
        <p:spPr>
          <a:xfrm rot="6309859">
            <a:off x="11448649" y="-295929"/>
            <a:ext cx="717174" cy="1077895"/>
          </a:xfrm>
          <a:custGeom>
            <a:avLst/>
            <a:gdLst>
              <a:gd name="connsiteX0" fmla="*/ 271379 w 809815"/>
              <a:gd name="connsiteY0" fmla="*/ 1217132 h 1217132"/>
              <a:gd name="connsiteX1" fmla="*/ 0 w 809815"/>
              <a:gd name="connsiteY1" fmla="*/ 215828 h 1217132"/>
              <a:gd name="connsiteX2" fmla="*/ 796339 w 809815"/>
              <a:gd name="connsiteY2" fmla="*/ 0 h 1217132"/>
              <a:gd name="connsiteX3" fmla="*/ 804011 w 809815"/>
              <a:gd name="connsiteY3" fmla="*/ 53655 h 1217132"/>
              <a:gd name="connsiteX4" fmla="*/ 809815 w 809815"/>
              <a:gd name="connsiteY4" fmla="*/ 176235 h 1217132"/>
              <a:gd name="connsiteX5" fmla="*/ 344835 w 809815"/>
              <a:gd name="connsiteY5" fmla="*/ 1162203 h 121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9815" h="1217132">
                <a:moveTo>
                  <a:pt x="271379" y="1217132"/>
                </a:moveTo>
                <a:lnTo>
                  <a:pt x="0" y="215828"/>
                </a:lnTo>
                <a:lnTo>
                  <a:pt x="796339" y="0"/>
                </a:lnTo>
                <a:lnTo>
                  <a:pt x="804011" y="53655"/>
                </a:lnTo>
                <a:cubicBezTo>
                  <a:pt x="807851" y="93998"/>
                  <a:pt x="809815" y="134887"/>
                  <a:pt x="809815" y="176235"/>
                </a:cubicBezTo>
                <a:cubicBezTo>
                  <a:pt x="809815" y="573178"/>
                  <a:pt x="628810" y="927846"/>
                  <a:pt x="344835" y="1162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CD37F06-AA8A-BA40-1EA3-F409F59422CF}"/>
              </a:ext>
            </a:extLst>
          </p:cNvPr>
          <p:cNvSpPr/>
          <p:nvPr userDrawn="1"/>
        </p:nvSpPr>
        <p:spPr>
          <a:xfrm rot="3552563">
            <a:off x="11455812" y="-217304"/>
            <a:ext cx="875986" cy="776700"/>
          </a:xfrm>
          <a:custGeom>
            <a:avLst/>
            <a:gdLst>
              <a:gd name="connsiteX0" fmla="*/ 0 w 989141"/>
              <a:gd name="connsiteY0" fmla="*/ 864485 h 877029"/>
              <a:gd name="connsiteX1" fmla="*/ 515145 w 989141"/>
              <a:gd name="connsiteY1" fmla="*/ 0 h 877029"/>
              <a:gd name="connsiteX2" fmla="*/ 989141 w 989141"/>
              <a:gd name="connsiteY2" fmla="*/ 282453 h 877029"/>
              <a:gd name="connsiteX3" fmla="*/ 966886 w 989141"/>
              <a:gd name="connsiteY3" fmla="*/ 350574 h 877029"/>
              <a:gd name="connsiteX4" fmla="*/ 130963 w 989141"/>
              <a:gd name="connsiteY4" fmla="*/ 877029 h 87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141" h="877029">
                <a:moveTo>
                  <a:pt x="0" y="864485"/>
                </a:moveTo>
                <a:lnTo>
                  <a:pt x="515145" y="0"/>
                </a:lnTo>
                <a:lnTo>
                  <a:pt x="989141" y="282453"/>
                </a:lnTo>
                <a:lnTo>
                  <a:pt x="966886" y="350574"/>
                </a:lnTo>
                <a:cubicBezTo>
                  <a:pt x="829163" y="659950"/>
                  <a:pt x="506745" y="877029"/>
                  <a:pt x="130963" y="8770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12" name="Oval 26">
            <a:extLst>
              <a:ext uri="{FF2B5EF4-FFF2-40B4-BE49-F238E27FC236}">
                <a16:creationId xmlns:a16="http://schemas.microsoft.com/office/drawing/2014/main" id="{82A28BF4-7A99-8734-D696-6ECEB5DE3809}"/>
              </a:ext>
            </a:extLst>
          </p:cNvPr>
          <p:cNvSpPr/>
          <p:nvPr userDrawn="1"/>
        </p:nvSpPr>
        <p:spPr>
          <a:xfrm rot="3223494">
            <a:off x="11252421" y="-20270"/>
            <a:ext cx="562933" cy="228923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996" h="297689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83195" y="154319"/>
                  <a:pt x="735986" y="200106"/>
                </a:cubicBezTo>
                <a:cubicBezTo>
                  <a:pt x="788777" y="245893"/>
                  <a:pt x="729833" y="231247"/>
                  <a:pt x="693095" y="245036"/>
                </a:cubicBezTo>
                <a:cubicBezTo>
                  <a:pt x="656357" y="258825"/>
                  <a:pt x="582340" y="283825"/>
                  <a:pt x="528900" y="292309"/>
                </a:cubicBezTo>
                <a:cubicBezTo>
                  <a:pt x="475460" y="300793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C2298C1-38F4-B8A6-366A-A04B00E22030}"/>
              </a:ext>
            </a:extLst>
          </p:cNvPr>
          <p:cNvGrpSpPr/>
          <p:nvPr userDrawn="1"/>
        </p:nvGrpSpPr>
        <p:grpSpPr>
          <a:xfrm>
            <a:off x="-417077" y="5769643"/>
            <a:ext cx="1827361" cy="1236978"/>
            <a:chOff x="-417077" y="5769643"/>
            <a:chExt cx="1827361" cy="1236978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6117B9F-8512-9DDE-0CE2-A0A9D595A6AE}"/>
                </a:ext>
              </a:extLst>
            </p:cNvPr>
            <p:cNvSpPr/>
            <p:nvPr userDrawn="1"/>
          </p:nvSpPr>
          <p:spPr>
            <a:xfrm rot="16939775" flipH="1">
              <a:off x="101747" y="5698085"/>
              <a:ext cx="1055939" cy="1561134"/>
            </a:xfrm>
            <a:custGeom>
              <a:avLst/>
              <a:gdLst>
                <a:gd name="connsiteX0" fmla="*/ 0 w 1055939"/>
                <a:gd name="connsiteY0" fmla="*/ 0 h 1561134"/>
                <a:gd name="connsiteX1" fmla="*/ 1365 w 1055939"/>
                <a:gd name="connsiteY1" fmla="*/ 26273 h 1561134"/>
                <a:gd name="connsiteX2" fmla="*/ 742994 w 1055939"/>
                <a:gd name="connsiteY2" fmla="*/ 1541555 h 1561134"/>
                <a:gd name="connsiteX3" fmla="*/ 765160 w 1055939"/>
                <a:gd name="connsiteY3" fmla="*/ 1561134 h 1561134"/>
                <a:gd name="connsiteX4" fmla="*/ 1055939 w 1055939"/>
                <a:gd name="connsiteY4" fmla="*/ 230804 h 156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939" h="1561134">
                  <a:moveTo>
                    <a:pt x="0" y="0"/>
                  </a:moveTo>
                  <a:lnTo>
                    <a:pt x="1365" y="26273"/>
                  </a:lnTo>
                  <a:cubicBezTo>
                    <a:pt x="62962" y="615788"/>
                    <a:pt x="334861" y="1144877"/>
                    <a:pt x="742994" y="1541555"/>
                  </a:cubicBezTo>
                  <a:lnTo>
                    <a:pt x="765160" y="1561134"/>
                  </a:lnTo>
                  <a:lnTo>
                    <a:pt x="1055939" y="230804"/>
                  </a:lnTo>
                  <a:close/>
                </a:path>
              </a:pathLst>
            </a:custGeom>
            <a:solidFill>
              <a:srgbClr val="8BC63E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dirty="0"/>
                <a:t> </a:t>
              </a:r>
              <a:endParaRPr lang="it-IT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94DBFB7-8E64-09B7-408C-D945298B391F}"/>
                </a:ext>
              </a:extLst>
            </p:cNvPr>
            <p:cNvSpPr/>
            <p:nvPr userDrawn="1"/>
          </p:nvSpPr>
          <p:spPr>
            <a:xfrm rot="10629916" flipH="1">
              <a:off x="-55764" y="5769643"/>
              <a:ext cx="837945" cy="1128817"/>
            </a:xfrm>
            <a:custGeom>
              <a:avLst/>
              <a:gdLst>
                <a:gd name="connsiteX0" fmla="*/ 53840 w 837945"/>
                <a:gd name="connsiteY0" fmla="*/ 1128817 h 1128817"/>
                <a:gd name="connsiteX1" fmla="*/ 80155 w 837945"/>
                <a:gd name="connsiteY1" fmla="*/ 1116540 h 1128817"/>
                <a:gd name="connsiteX2" fmla="*/ 824532 w 837945"/>
                <a:gd name="connsiteY2" fmla="*/ 87881 h 1128817"/>
                <a:gd name="connsiteX3" fmla="*/ 837945 w 837945"/>
                <a:gd name="connsiteY3" fmla="*/ 0 h 1128817"/>
                <a:gd name="connsiteX4" fmla="*/ 0 w 837945"/>
                <a:gd name="connsiteY4" fmla="*/ 41491 h 112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945" h="1128817">
                  <a:moveTo>
                    <a:pt x="53840" y="1128817"/>
                  </a:moveTo>
                  <a:lnTo>
                    <a:pt x="80155" y="1116540"/>
                  </a:lnTo>
                  <a:cubicBezTo>
                    <a:pt x="457494" y="899565"/>
                    <a:pt x="734516" y="527783"/>
                    <a:pt x="824532" y="87881"/>
                  </a:cubicBezTo>
                  <a:lnTo>
                    <a:pt x="837945" y="0"/>
                  </a:lnTo>
                  <a:lnTo>
                    <a:pt x="0" y="414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08D0EAC-4433-E81C-CEA5-DD7F1AA22A4C}"/>
                </a:ext>
              </a:extLst>
            </p:cNvPr>
            <p:cNvSpPr/>
            <p:nvPr userDrawn="1"/>
          </p:nvSpPr>
          <p:spPr>
            <a:xfrm rot="13387212" flipH="1">
              <a:off x="-417077" y="6083718"/>
              <a:ext cx="1162309" cy="811336"/>
            </a:xfrm>
            <a:custGeom>
              <a:avLst/>
              <a:gdLst>
                <a:gd name="connsiteX0" fmla="*/ 0 w 1162309"/>
                <a:gd name="connsiteY0" fmla="*/ 763634 h 811336"/>
                <a:gd name="connsiteX1" fmla="*/ 89960 w 1162309"/>
                <a:gd name="connsiteY1" fmla="*/ 790166 h 811336"/>
                <a:gd name="connsiteX2" fmla="*/ 310979 w 1162309"/>
                <a:gd name="connsiteY2" fmla="*/ 811336 h 811336"/>
                <a:gd name="connsiteX3" fmla="*/ 1086449 w 1162309"/>
                <a:gd name="connsiteY3" fmla="*/ 506144 h 811336"/>
                <a:gd name="connsiteX4" fmla="*/ 1162309 w 1162309"/>
                <a:gd name="connsiteY4" fmla="*/ 418786 h 811336"/>
                <a:gd name="connsiteX5" fmla="*/ 715101 w 1162309"/>
                <a:gd name="connsiteY5" fmla="*/ 0 h 81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2309" h="811336">
                  <a:moveTo>
                    <a:pt x="0" y="763634"/>
                  </a:moveTo>
                  <a:lnTo>
                    <a:pt x="89960" y="790166"/>
                  </a:lnTo>
                  <a:cubicBezTo>
                    <a:pt x="161351" y="804047"/>
                    <a:pt x="235269" y="811336"/>
                    <a:pt x="310979" y="811336"/>
                  </a:cubicBezTo>
                  <a:cubicBezTo>
                    <a:pt x="613819" y="811336"/>
                    <a:pt x="887989" y="694707"/>
                    <a:pt x="1086449" y="506144"/>
                  </a:cubicBezTo>
                  <a:lnTo>
                    <a:pt x="1162309" y="418786"/>
                  </a:lnTo>
                  <a:lnTo>
                    <a:pt x="7151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 dirty="0"/>
            </a:p>
          </p:txBody>
        </p:sp>
        <p:sp>
          <p:nvSpPr>
            <p:cNvPr id="23" name="Oval 26">
              <a:extLst>
                <a:ext uri="{FF2B5EF4-FFF2-40B4-BE49-F238E27FC236}">
                  <a16:creationId xmlns:a16="http://schemas.microsoft.com/office/drawing/2014/main" id="{79D1AF44-622D-E5E5-1145-0660B342E1CC}"/>
                </a:ext>
              </a:extLst>
            </p:cNvPr>
            <p:cNvSpPr/>
            <p:nvPr userDrawn="1"/>
          </p:nvSpPr>
          <p:spPr>
            <a:xfrm rot="13431523">
              <a:off x="-209219" y="5998518"/>
              <a:ext cx="773549" cy="311718"/>
            </a:xfrm>
            <a:custGeom>
              <a:avLst/>
              <a:gdLst>
                <a:gd name="connsiteX0" fmla="*/ 0 w 733530"/>
                <a:gd name="connsiteY0" fmla="*/ 200106 h 400211"/>
                <a:gd name="connsiteX1" fmla="*/ 366765 w 733530"/>
                <a:gd name="connsiteY1" fmla="*/ 0 h 400211"/>
                <a:gd name="connsiteX2" fmla="*/ 733530 w 733530"/>
                <a:gd name="connsiteY2" fmla="*/ 200106 h 400211"/>
                <a:gd name="connsiteX3" fmla="*/ 366765 w 733530"/>
                <a:gd name="connsiteY3" fmla="*/ 400212 h 400211"/>
                <a:gd name="connsiteX4" fmla="*/ 0 w 733530"/>
                <a:gd name="connsiteY4" fmla="*/ 200106 h 400211"/>
                <a:gd name="connsiteX0" fmla="*/ 38 w 733568"/>
                <a:gd name="connsiteY0" fmla="*/ 200106 h 269788"/>
                <a:gd name="connsiteX1" fmla="*/ 366803 w 733568"/>
                <a:gd name="connsiteY1" fmla="*/ 0 h 269788"/>
                <a:gd name="connsiteX2" fmla="*/ 733568 w 733568"/>
                <a:gd name="connsiteY2" fmla="*/ 200106 h 269788"/>
                <a:gd name="connsiteX3" fmla="*/ 384512 w 733568"/>
                <a:gd name="connsiteY3" fmla="*/ 256574 h 269788"/>
                <a:gd name="connsiteX4" fmla="*/ 38 w 733568"/>
                <a:gd name="connsiteY4" fmla="*/ 200106 h 269788"/>
                <a:gd name="connsiteX0" fmla="*/ 2 w 733532"/>
                <a:gd name="connsiteY0" fmla="*/ 200106 h 296585"/>
                <a:gd name="connsiteX1" fmla="*/ 366767 w 733532"/>
                <a:gd name="connsiteY1" fmla="*/ 0 h 296585"/>
                <a:gd name="connsiteX2" fmla="*/ 733532 w 733532"/>
                <a:gd name="connsiteY2" fmla="*/ 200106 h 296585"/>
                <a:gd name="connsiteX3" fmla="*/ 370000 w 733532"/>
                <a:gd name="connsiteY3" fmla="*/ 295938 h 296585"/>
                <a:gd name="connsiteX4" fmla="*/ 2 w 733532"/>
                <a:gd name="connsiteY4" fmla="*/ 200106 h 296585"/>
                <a:gd name="connsiteX0" fmla="*/ 2 w 733532"/>
                <a:gd name="connsiteY0" fmla="*/ 200106 h 300039"/>
                <a:gd name="connsiteX1" fmla="*/ 366767 w 733532"/>
                <a:gd name="connsiteY1" fmla="*/ 0 h 300039"/>
                <a:gd name="connsiteX2" fmla="*/ 733532 w 733532"/>
                <a:gd name="connsiteY2" fmla="*/ 200106 h 300039"/>
                <a:gd name="connsiteX3" fmla="*/ 370000 w 733532"/>
                <a:gd name="connsiteY3" fmla="*/ 295938 h 300039"/>
                <a:gd name="connsiteX4" fmla="*/ 2 w 733532"/>
                <a:gd name="connsiteY4" fmla="*/ 200106 h 300039"/>
                <a:gd name="connsiteX0" fmla="*/ 2 w 757432"/>
                <a:gd name="connsiteY0" fmla="*/ 200106 h 296390"/>
                <a:gd name="connsiteX1" fmla="*/ 366767 w 757432"/>
                <a:gd name="connsiteY1" fmla="*/ 0 h 296390"/>
                <a:gd name="connsiteX2" fmla="*/ 733532 w 757432"/>
                <a:gd name="connsiteY2" fmla="*/ 200106 h 296390"/>
                <a:gd name="connsiteX3" fmla="*/ 683081 w 757432"/>
                <a:gd name="connsiteY3" fmla="*/ 234706 h 296390"/>
                <a:gd name="connsiteX4" fmla="*/ 370000 w 757432"/>
                <a:gd name="connsiteY4" fmla="*/ 295938 h 296390"/>
                <a:gd name="connsiteX5" fmla="*/ 2 w 757432"/>
                <a:gd name="connsiteY5" fmla="*/ 200106 h 296390"/>
                <a:gd name="connsiteX0" fmla="*/ 2 w 759353"/>
                <a:gd name="connsiteY0" fmla="*/ 200106 h 296816"/>
                <a:gd name="connsiteX1" fmla="*/ 366767 w 759353"/>
                <a:gd name="connsiteY1" fmla="*/ 0 h 296816"/>
                <a:gd name="connsiteX2" fmla="*/ 733532 w 759353"/>
                <a:gd name="connsiteY2" fmla="*/ 200106 h 296816"/>
                <a:gd name="connsiteX3" fmla="*/ 690641 w 759353"/>
                <a:gd name="connsiteY3" fmla="*/ 245036 h 296816"/>
                <a:gd name="connsiteX4" fmla="*/ 370000 w 759353"/>
                <a:gd name="connsiteY4" fmla="*/ 295938 h 296816"/>
                <a:gd name="connsiteX5" fmla="*/ 2 w 759353"/>
                <a:gd name="connsiteY5" fmla="*/ 200106 h 296816"/>
                <a:gd name="connsiteX0" fmla="*/ 4087 w 763438"/>
                <a:gd name="connsiteY0" fmla="*/ 200106 h 300068"/>
                <a:gd name="connsiteX1" fmla="*/ 370852 w 763438"/>
                <a:gd name="connsiteY1" fmla="*/ 0 h 300068"/>
                <a:gd name="connsiteX2" fmla="*/ 737617 w 763438"/>
                <a:gd name="connsiteY2" fmla="*/ 200106 h 300068"/>
                <a:gd name="connsiteX3" fmla="*/ 694726 w 763438"/>
                <a:gd name="connsiteY3" fmla="*/ 245036 h 300068"/>
                <a:gd name="connsiteX4" fmla="*/ 374085 w 763438"/>
                <a:gd name="connsiteY4" fmla="*/ 295938 h 300068"/>
                <a:gd name="connsiteX5" fmla="*/ 186167 w 763438"/>
                <a:gd name="connsiteY5" fmla="*/ 286160 h 300068"/>
                <a:gd name="connsiteX6" fmla="*/ 4087 w 763438"/>
                <a:gd name="connsiteY6" fmla="*/ 200106 h 300068"/>
                <a:gd name="connsiteX0" fmla="*/ 2456 w 761807"/>
                <a:gd name="connsiteY0" fmla="*/ 200106 h 300068"/>
                <a:gd name="connsiteX1" fmla="*/ 369221 w 761807"/>
                <a:gd name="connsiteY1" fmla="*/ 0 h 300068"/>
                <a:gd name="connsiteX2" fmla="*/ 735986 w 761807"/>
                <a:gd name="connsiteY2" fmla="*/ 200106 h 300068"/>
                <a:gd name="connsiteX3" fmla="*/ 693095 w 761807"/>
                <a:gd name="connsiteY3" fmla="*/ 245036 h 300068"/>
                <a:gd name="connsiteX4" fmla="*/ 372454 w 761807"/>
                <a:gd name="connsiteY4" fmla="*/ 295938 h 300068"/>
                <a:gd name="connsiteX5" fmla="*/ 184536 w 761807"/>
                <a:gd name="connsiteY5" fmla="*/ 286160 h 300068"/>
                <a:gd name="connsiteX6" fmla="*/ 2456 w 761807"/>
                <a:gd name="connsiteY6" fmla="*/ 200106 h 300068"/>
                <a:gd name="connsiteX0" fmla="*/ 2456 w 756996"/>
                <a:gd name="connsiteY0" fmla="*/ 200106 h 297689"/>
                <a:gd name="connsiteX1" fmla="*/ 369221 w 756996"/>
                <a:gd name="connsiteY1" fmla="*/ 0 h 297689"/>
                <a:gd name="connsiteX2" fmla="*/ 735986 w 756996"/>
                <a:gd name="connsiteY2" fmla="*/ 200106 h 297689"/>
                <a:gd name="connsiteX3" fmla="*/ 693095 w 756996"/>
                <a:gd name="connsiteY3" fmla="*/ 245036 h 297689"/>
                <a:gd name="connsiteX4" fmla="*/ 528900 w 756996"/>
                <a:gd name="connsiteY4" fmla="*/ 292309 h 297689"/>
                <a:gd name="connsiteX5" fmla="*/ 372454 w 756996"/>
                <a:gd name="connsiteY5" fmla="*/ 295938 h 297689"/>
                <a:gd name="connsiteX6" fmla="*/ 184536 w 756996"/>
                <a:gd name="connsiteY6" fmla="*/ 286160 h 297689"/>
                <a:gd name="connsiteX7" fmla="*/ 2456 w 756996"/>
                <a:gd name="connsiteY7" fmla="*/ 200106 h 297689"/>
                <a:gd name="connsiteX0" fmla="*/ 2456 w 762069"/>
                <a:gd name="connsiteY0" fmla="*/ 200106 h 296965"/>
                <a:gd name="connsiteX1" fmla="*/ 369221 w 762069"/>
                <a:gd name="connsiteY1" fmla="*/ 0 h 296965"/>
                <a:gd name="connsiteX2" fmla="*/ 735986 w 762069"/>
                <a:gd name="connsiteY2" fmla="*/ 200106 h 296965"/>
                <a:gd name="connsiteX3" fmla="*/ 708240 w 762069"/>
                <a:gd name="connsiteY3" fmla="*/ 257342 h 296965"/>
                <a:gd name="connsiteX4" fmla="*/ 528900 w 762069"/>
                <a:gd name="connsiteY4" fmla="*/ 292309 h 296965"/>
                <a:gd name="connsiteX5" fmla="*/ 372454 w 762069"/>
                <a:gd name="connsiteY5" fmla="*/ 295938 h 296965"/>
                <a:gd name="connsiteX6" fmla="*/ 184536 w 762069"/>
                <a:gd name="connsiteY6" fmla="*/ 286160 h 296965"/>
                <a:gd name="connsiteX7" fmla="*/ 2456 w 762069"/>
                <a:gd name="connsiteY7" fmla="*/ 200106 h 296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69" h="296965">
                  <a:moveTo>
                    <a:pt x="2456" y="200106"/>
                  </a:moveTo>
                  <a:cubicBezTo>
                    <a:pt x="33237" y="152413"/>
                    <a:pt x="166662" y="0"/>
                    <a:pt x="369221" y="0"/>
                  </a:cubicBezTo>
                  <a:cubicBezTo>
                    <a:pt x="571780" y="0"/>
                    <a:pt x="679483" y="157216"/>
                    <a:pt x="735986" y="200106"/>
                  </a:cubicBezTo>
                  <a:cubicBezTo>
                    <a:pt x="792489" y="242996"/>
                    <a:pt x="744978" y="243553"/>
                    <a:pt x="708240" y="257342"/>
                  </a:cubicBezTo>
                  <a:cubicBezTo>
                    <a:pt x="671502" y="271131"/>
                    <a:pt x="584864" y="285876"/>
                    <a:pt x="528900" y="292309"/>
                  </a:cubicBezTo>
                  <a:cubicBezTo>
                    <a:pt x="472936" y="298742"/>
                    <a:pt x="429848" y="296963"/>
                    <a:pt x="372454" y="295938"/>
                  </a:cubicBezTo>
                  <a:cubicBezTo>
                    <a:pt x="315060" y="294913"/>
                    <a:pt x="246202" y="302132"/>
                    <a:pt x="184536" y="286160"/>
                  </a:cubicBezTo>
                  <a:cubicBezTo>
                    <a:pt x="241433" y="289809"/>
                    <a:pt x="-28325" y="247799"/>
                    <a:pt x="2456" y="200106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79D4EE45-E665-AB32-7ED7-CBA69B7DC45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5150" y="600075"/>
            <a:ext cx="3681413" cy="315436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E4091AEE-5959-F4AF-07D4-EDD50CAB64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32325" y="1792288"/>
            <a:ext cx="6845300" cy="3849687"/>
          </a:xfrm>
        </p:spPr>
        <p:txBody>
          <a:bodyPr>
            <a:normAutofit/>
          </a:bodyPr>
          <a:lstStyle>
            <a:lvl1pPr>
              <a:defRPr sz="2400">
                <a:latin typeface="Aileron" panose="00000500000000000000" pitchFamily="50" charset="0"/>
              </a:defRPr>
            </a:lvl1pPr>
            <a:lvl2pPr>
              <a:defRPr sz="2400">
                <a:latin typeface="Aileron" panose="00000500000000000000" pitchFamily="50" charset="0"/>
              </a:defRPr>
            </a:lvl2pPr>
            <a:lvl3pPr>
              <a:defRPr sz="2400">
                <a:latin typeface="Aileron" panose="00000500000000000000" pitchFamily="50" charset="0"/>
              </a:defRPr>
            </a:lvl3pPr>
            <a:lvl4pPr>
              <a:defRPr sz="2400">
                <a:latin typeface="Aileron" panose="00000500000000000000" pitchFamily="50" charset="0"/>
              </a:defRPr>
            </a:lvl4pPr>
            <a:lvl5pPr>
              <a:defRPr sz="2400">
                <a:latin typeface="Aileron" panose="00000500000000000000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96081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icture slide (picture incorporated, 1st versio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3D686158-54CD-5A96-1550-EE3D96411B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473" y="0"/>
            <a:ext cx="12322815" cy="6974957"/>
          </a:xfrm>
          <a:prstGeom prst="rect">
            <a:avLst/>
          </a:prstGeom>
        </p:spPr>
      </p:pic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E40C89A9-D088-531A-98FB-350ED4F047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6816" y="674594"/>
            <a:ext cx="6844348" cy="6191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>
                <a:latin typeface="Verdana Pro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Oval 26">
            <a:extLst>
              <a:ext uri="{FF2B5EF4-FFF2-40B4-BE49-F238E27FC236}">
                <a16:creationId xmlns:a16="http://schemas.microsoft.com/office/drawing/2014/main" id="{064828C3-70A3-968B-16EE-C424E9051C4F}"/>
              </a:ext>
            </a:extLst>
          </p:cNvPr>
          <p:cNvSpPr/>
          <p:nvPr userDrawn="1"/>
        </p:nvSpPr>
        <p:spPr>
          <a:xfrm rot="18091748">
            <a:off x="389211" y="33403"/>
            <a:ext cx="773549" cy="311718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  <a:gd name="connsiteX0" fmla="*/ 2456 w 762069"/>
              <a:gd name="connsiteY0" fmla="*/ 200106 h 296965"/>
              <a:gd name="connsiteX1" fmla="*/ 369221 w 762069"/>
              <a:gd name="connsiteY1" fmla="*/ 0 h 296965"/>
              <a:gd name="connsiteX2" fmla="*/ 735986 w 762069"/>
              <a:gd name="connsiteY2" fmla="*/ 200106 h 296965"/>
              <a:gd name="connsiteX3" fmla="*/ 708240 w 762069"/>
              <a:gd name="connsiteY3" fmla="*/ 257342 h 296965"/>
              <a:gd name="connsiteX4" fmla="*/ 528900 w 762069"/>
              <a:gd name="connsiteY4" fmla="*/ 292309 h 296965"/>
              <a:gd name="connsiteX5" fmla="*/ 372454 w 762069"/>
              <a:gd name="connsiteY5" fmla="*/ 295938 h 296965"/>
              <a:gd name="connsiteX6" fmla="*/ 184536 w 762069"/>
              <a:gd name="connsiteY6" fmla="*/ 286160 h 296965"/>
              <a:gd name="connsiteX7" fmla="*/ 2456 w 762069"/>
              <a:gd name="connsiteY7" fmla="*/ 200106 h 29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2069" h="296965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79483" y="157216"/>
                  <a:pt x="735986" y="200106"/>
                </a:cubicBezTo>
                <a:cubicBezTo>
                  <a:pt x="792489" y="242996"/>
                  <a:pt x="744978" y="243553"/>
                  <a:pt x="708240" y="257342"/>
                </a:cubicBezTo>
                <a:cubicBezTo>
                  <a:pt x="671502" y="271131"/>
                  <a:pt x="584864" y="285876"/>
                  <a:pt x="528900" y="292309"/>
                </a:cubicBezTo>
                <a:cubicBezTo>
                  <a:pt x="472936" y="298742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339B4602-8FD1-6D0F-208C-5E10108336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48" y="5950101"/>
            <a:ext cx="1599249" cy="715955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88CD722-C7F7-08B3-65ED-17A67DFBCF6C}"/>
              </a:ext>
            </a:extLst>
          </p:cNvPr>
          <p:cNvSpPr/>
          <p:nvPr userDrawn="1"/>
        </p:nvSpPr>
        <p:spPr>
          <a:xfrm rot="6309859">
            <a:off x="11434729" y="-266185"/>
            <a:ext cx="697997" cy="1025531"/>
          </a:xfrm>
          <a:custGeom>
            <a:avLst/>
            <a:gdLst>
              <a:gd name="connsiteX0" fmla="*/ 256407 w 788161"/>
              <a:gd name="connsiteY0" fmla="*/ 1158004 h 1158004"/>
              <a:gd name="connsiteX1" fmla="*/ 0 w 788161"/>
              <a:gd name="connsiteY1" fmla="*/ 211940 h 1158004"/>
              <a:gd name="connsiteX2" fmla="*/ 781995 w 788161"/>
              <a:gd name="connsiteY2" fmla="*/ 0 h 1158004"/>
              <a:gd name="connsiteX3" fmla="*/ 788161 w 788161"/>
              <a:gd name="connsiteY3" fmla="*/ 122103 h 1158004"/>
              <a:gd name="connsiteX4" fmla="*/ 323181 w 788161"/>
              <a:gd name="connsiteY4" fmla="*/ 1108071 h 115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161" h="1158004">
                <a:moveTo>
                  <a:pt x="256407" y="1158004"/>
                </a:moveTo>
                <a:lnTo>
                  <a:pt x="0" y="211940"/>
                </a:lnTo>
                <a:lnTo>
                  <a:pt x="781995" y="0"/>
                </a:lnTo>
                <a:lnTo>
                  <a:pt x="788161" y="122103"/>
                </a:lnTo>
                <a:cubicBezTo>
                  <a:pt x="788161" y="519047"/>
                  <a:pt x="607156" y="873714"/>
                  <a:pt x="323181" y="11080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7" name="Oval 26">
            <a:extLst>
              <a:ext uri="{FF2B5EF4-FFF2-40B4-BE49-F238E27FC236}">
                <a16:creationId xmlns:a16="http://schemas.microsoft.com/office/drawing/2014/main" id="{8104E595-5580-545C-C434-211DB72896B3}"/>
              </a:ext>
            </a:extLst>
          </p:cNvPr>
          <p:cNvSpPr/>
          <p:nvPr userDrawn="1"/>
        </p:nvSpPr>
        <p:spPr>
          <a:xfrm rot="3223494">
            <a:off x="11252413" y="-20270"/>
            <a:ext cx="562933" cy="228923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996" h="297689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83195" y="154319"/>
                  <a:pt x="735986" y="200106"/>
                </a:cubicBezTo>
                <a:cubicBezTo>
                  <a:pt x="788777" y="245893"/>
                  <a:pt x="729833" y="231247"/>
                  <a:pt x="693095" y="245036"/>
                </a:cubicBezTo>
                <a:cubicBezTo>
                  <a:pt x="656357" y="258825"/>
                  <a:pt x="582340" y="283825"/>
                  <a:pt x="528900" y="292309"/>
                </a:cubicBezTo>
                <a:cubicBezTo>
                  <a:pt x="475460" y="300793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4029E29-8037-76D1-1B0A-4042A16A0FC0}"/>
              </a:ext>
            </a:extLst>
          </p:cNvPr>
          <p:cNvSpPr/>
          <p:nvPr userDrawn="1"/>
        </p:nvSpPr>
        <p:spPr>
          <a:xfrm>
            <a:off x="11301016" y="-12099"/>
            <a:ext cx="921858" cy="1305818"/>
          </a:xfrm>
          <a:custGeom>
            <a:avLst/>
            <a:gdLst>
              <a:gd name="connsiteX0" fmla="*/ 0 w 1040939"/>
              <a:gd name="connsiteY0" fmla="*/ 0 h 1474497"/>
              <a:gd name="connsiteX1" fmla="*/ 1040939 w 1040939"/>
              <a:gd name="connsiteY1" fmla="*/ 0 h 1474497"/>
              <a:gd name="connsiteX2" fmla="*/ 1040939 w 1040939"/>
              <a:gd name="connsiteY2" fmla="*/ 1474497 h 1474497"/>
              <a:gd name="connsiteX3" fmla="*/ 890548 w 1040939"/>
              <a:gd name="connsiteY3" fmla="*/ 1382033 h 1474497"/>
              <a:gd name="connsiteX4" fmla="*/ 14969 w 1040939"/>
              <a:gd name="connsiteY4" fmla="*/ 95332 h 1474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0939" h="1474497">
                <a:moveTo>
                  <a:pt x="0" y="0"/>
                </a:moveTo>
                <a:lnTo>
                  <a:pt x="1040939" y="0"/>
                </a:lnTo>
                <a:lnTo>
                  <a:pt x="1040939" y="1474497"/>
                </a:lnTo>
                <a:lnTo>
                  <a:pt x="890548" y="1382033"/>
                </a:lnTo>
                <a:cubicBezTo>
                  <a:pt x="447745" y="1083689"/>
                  <a:pt x="126806" y="626526"/>
                  <a:pt x="14969" y="95332"/>
                </a:cubicBez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dirty="0"/>
              <a:t> </a:t>
            </a:r>
            <a:endParaRPr lang="it-IT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BBED5CE-2458-40D7-5650-8DA6FC5C4F7E}"/>
              </a:ext>
            </a:extLst>
          </p:cNvPr>
          <p:cNvSpPr/>
          <p:nvPr userDrawn="1"/>
        </p:nvSpPr>
        <p:spPr>
          <a:xfrm rot="6309859">
            <a:off x="11448649" y="-295929"/>
            <a:ext cx="717174" cy="1077895"/>
          </a:xfrm>
          <a:custGeom>
            <a:avLst/>
            <a:gdLst>
              <a:gd name="connsiteX0" fmla="*/ 271379 w 809815"/>
              <a:gd name="connsiteY0" fmla="*/ 1217132 h 1217132"/>
              <a:gd name="connsiteX1" fmla="*/ 0 w 809815"/>
              <a:gd name="connsiteY1" fmla="*/ 215828 h 1217132"/>
              <a:gd name="connsiteX2" fmla="*/ 796339 w 809815"/>
              <a:gd name="connsiteY2" fmla="*/ 0 h 1217132"/>
              <a:gd name="connsiteX3" fmla="*/ 804011 w 809815"/>
              <a:gd name="connsiteY3" fmla="*/ 53655 h 1217132"/>
              <a:gd name="connsiteX4" fmla="*/ 809815 w 809815"/>
              <a:gd name="connsiteY4" fmla="*/ 176235 h 1217132"/>
              <a:gd name="connsiteX5" fmla="*/ 344835 w 809815"/>
              <a:gd name="connsiteY5" fmla="*/ 1162203 h 121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9815" h="1217132">
                <a:moveTo>
                  <a:pt x="271379" y="1217132"/>
                </a:moveTo>
                <a:lnTo>
                  <a:pt x="0" y="215828"/>
                </a:lnTo>
                <a:lnTo>
                  <a:pt x="796339" y="0"/>
                </a:lnTo>
                <a:lnTo>
                  <a:pt x="804011" y="53655"/>
                </a:lnTo>
                <a:cubicBezTo>
                  <a:pt x="807851" y="93998"/>
                  <a:pt x="809815" y="134887"/>
                  <a:pt x="809815" y="176235"/>
                </a:cubicBezTo>
                <a:cubicBezTo>
                  <a:pt x="809815" y="573178"/>
                  <a:pt x="628810" y="927846"/>
                  <a:pt x="344835" y="1162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CD37F06-AA8A-BA40-1EA3-F409F59422CF}"/>
              </a:ext>
            </a:extLst>
          </p:cNvPr>
          <p:cNvSpPr/>
          <p:nvPr userDrawn="1"/>
        </p:nvSpPr>
        <p:spPr>
          <a:xfrm rot="3552563">
            <a:off x="11455812" y="-217304"/>
            <a:ext cx="875986" cy="776700"/>
          </a:xfrm>
          <a:custGeom>
            <a:avLst/>
            <a:gdLst>
              <a:gd name="connsiteX0" fmla="*/ 0 w 989141"/>
              <a:gd name="connsiteY0" fmla="*/ 864485 h 877029"/>
              <a:gd name="connsiteX1" fmla="*/ 515145 w 989141"/>
              <a:gd name="connsiteY1" fmla="*/ 0 h 877029"/>
              <a:gd name="connsiteX2" fmla="*/ 989141 w 989141"/>
              <a:gd name="connsiteY2" fmla="*/ 282453 h 877029"/>
              <a:gd name="connsiteX3" fmla="*/ 966886 w 989141"/>
              <a:gd name="connsiteY3" fmla="*/ 350574 h 877029"/>
              <a:gd name="connsiteX4" fmla="*/ 130963 w 989141"/>
              <a:gd name="connsiteY4" fmla="*/ 877029 h 87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141" h="877029">
                <a:moveTo>
                  <a:pt x="0" y="864485"/>
                </a:moveTo>
                <a:lnTo>
                  <a:pt x="515145" y="0"/>
                </a:lnTo>
                <a:lnTo>
                  <a:pt x="989141" y="282453"/>
                </a:lnTo>
                <a:lnTo>
                  <a:pt x="966886" y="350574"/>
                </a:lnTo>
                <a:cubicBezTo>
                  <a:pt x="829163" y="659950"/>
                  <a:pt x="506745" y="877029"/>
                  <a:pt x="130963" y="8770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12" name="Oval 26">
            <a:extLst>
              <a:ext uri="{FF2B5EF4-FFF2-40B4-BE49-F238E27FC236}">
                <a16:creationId xmlns:a16="http://schemas.microsoft.com/office/drawing/2014/main" id="{82A28BF4-7A99-8734-D696-6ECEB5DE3809}"/>
              </a:ext>
            </a:extLst>
          </p:cNvPr>
          <p:cNvSpPr/>
          <p:nvPr userDrawn="1"/>
        </p:nvSpPr>
        <p:spPr>
          <a:xfrm rot="3223494">
            <a:off x="11252421" y="-20270"/>
            <a:ext cx="562933" cy="228923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996" h="297689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83195" y="154319"/>
                  <a:pt x="735986" y="200106"/>
                </a:cubicBezTo>
                <a:cubicBezTo>
                  <a:pt x="788777" y="245893"/>
                  <a:pt x="729833" y="231247"/>
                  <a:pt x="693095" y="245036"/>
                </a:cubicBezTo>
                <a:cubicBezTo>
                  <a:pt x="656357" y="258825"/>
                  <a:pt x="582340" y="283825"/>
                  <a:pt x="528900" y="292309"/>
                </a:cubicBezTo>
                <a:cubicBezTo>
                  <a:pt x="475460" y="300793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C2298C1-38F4-B8A6-366A-A04B00E22030}"/>
              </a:ext>
            </a:extLst>
          </p:cNvPr>
          <p:cNvGrpSpPr/>
          <p:nvPr userDrawn="1"/>
        </p:nvGrpSpPr>
        <p:grpSpPr>
          <a:xfrm>
            <a:off x="-417077" y="5769643"/>
            <a:ext cx="1827361" cy="1236978"/>
            <a:chOff x="-417077" y="5769643"/>
            <a:chExt cx="1827361" cy="1236978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6117B9F-8512-9DDE-0CE2-A0A9D595A6AE}"/>
                </a:ext>
              </a:extLst>
            </p:cNvPr>
            <p:cNvSpPr/>
            <p:nvPr userDrawn="1"/>
          </p:nvSpPr>
          <p:spPr>
            <a:xfrm rot="16939775" flipH="1">
              <a:off x="101747" y="5698085"/>
              <a:ext cx="1055939" cy="1561134"/>
            </a:xfrm>
            <a:custGeom>
              <a:avLst/>
              <a:gdLst>
                <a:gd name="connsiteX0" fmla="*/ 0 w 1055939"/>
                <a:gd name="connsiteY0" fmla="*/ 0 h 1561134"/>
                <a:gd name="connsiteX1" fmla="*/ 1365 w 1055939"/>
                <a:gd name="connsiteY1" fmla="*/ 26273 h 1561134"/>
                <a:gd name="connsiteX2" fmla="*/ 742994 w 1055939"/>
                <a:gd name="connsiteY2" fmla="*/ 1541555 h 1561134"/>
                <a:gd name="connsiteX3" fmla="*/ 765160 w 1055939"/>
                <a:gd name="connsiteY3" fmla="*/ 1561134 h 1561134"/>
                <a:gd name="connsiteX4" fmla="*/ 1055939 w 1055939"/>
                <a:gd name="connsiteY4" fmla="*/ 230804 h 156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939" h="1561134">
                  <a:moveTo>
                    <a:pt x="0" y="0"/>
                  </a:moveTo>
                  <a:lnTo>
                    <a:pt x="1365" y="26273"/>
                  </a:lnTo>
                  <a:cubicBezTo>
                    <a:pt x="62962" y="615788"/>
                    <a:pt x="334861" y="1144877"/>
                    <a:pt x="742994" y="1541555"/>
                  </a:cubicBezTo>
                  <a:lnTo>
                    <a:pt x="765160" y="1561134"/>
                  </a:lnTo>
                  <a:lnTo>
                    <a:pt x="1055939" y="230804"/>
                  </a:lnTo>
                  <a:close/>
                </a:path>
              </a:pathLst>
            </a:custGeom>
            <a:solidFill>
              <a:srgbClr val="8BC63E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dirty="0"/>
                <a:t> </a:t>
              </a:r>
              <a:endParaRPr lang="it-IT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94DBFB7-8E64-09B7-408C-D945298B391F}"/>
                </a:ext>
              </a:extLst>
            </p:cNvPr>
            <p:cNvSpPr/>
            <p:nvPr userDrawn="1"/>
          </p:nvSpPr>
          <p:spPr>
            <a:xfrm rot="10629916" flipH="1">
              <a:off x="-55764" y="5769643"/>
              <a:ext cx="837945" cy="1128817"/>
            </a:xfrm>
            <a:custGeom>
              <a:avLst/>
              <a:gdLst>
                <a:gd name="connsiteX0" fmla="*/ 53840 w 837945"/>
                <a:gd name="connsiteY0" fmla="*/ 1128817 h 1128817"/>
                <a:gd name="connsiteX1" fmla="*/ 80155 w 837945"/>
                <a:gd name="connsiteY1" fmla="*/ 1116540 h 1128817"/>
                <a:gd name="connsiteX2" fmla="*/ 824532 w 837945"/>
                <a:gd name="connsiteY2" fmla="*/ 87881 h 1128817"/>
                <a:gd name="connsiteX3" fmla="*/ 837945 w 837945"/>
                <a:gd name="connsiteY3" fmla="*/ 0 h 1128817"/>
                <a:gd name="connsiteX4" fmla="*/ 0 w 837945"/>
                <a:gd name="connsiteY4" fmla="*/ 41491 h 112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945" h="1128817">
                  <a:moveTo>
                    <a:pt x="53840" y="1128817"/>
                  </a:moveTo>
                  <a:lnTo>
                    <a:pt x="80155" y="1116540"/>
                  </a:lnTo>
                  <a:cubicBezTo>
                    <a:pt x="457494" y="899565"/>
                    <a:pt x="734516" y="527783"/>
                    <a:pt x="824532" y="87881"/>
                  </a:cubicBezTo>
                  <a:lnTo>
                    <a:pt x="837945" y="0"/>
                  </a:lnTo>
                  <a:lnTo>
                    <a:pt x="0" y="414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08D0EAC-4433-E81C-CEA5-DD7F1AA22A4C}"/>
                </a:ext>
              </a:extLst>
            </p:cNvPr>
            <p:cNvSpPr/>
            <p:nvPr userDrawn="1"/>
          </p:nvSpPr>
          <p:spPr>
            <a:xfrm rot="13387212" flipH="1">
              <a:off x="-417077" y="6083718"/>
              <a:ext cx="1162309" cy="811336"/>
            </a:xfrm>
            <a:custGeom>
              <a:avLst/>
              <a:gdLst>
                <a:gd name="connsiteX0" fmla="*/ 0 w 1162309"/>
                <a:gd name="connsiteY0" fmla="*/ 763634 h 811336"/>
                <a:gd name="connsiteX1" fmla="*/ 89960 w 1162309"/>
                <a:gd name="connsiteY1" fmla="*/ 790166 h 811336"/>
                <a:gd name="connsiteX2" fmla="*/ 310979 w 1162309"/>
                <a:gd name="connsiteY2" fmla="*/ 811336 h 811336"/>
                <a:gd name="connsiteX3" fmla="*/ 1086449 w 1162309"/>
                <a:gd name="connsiteY3" fmla="*/ 506144 h 811336"/>
                <a:gd name="connsiteX4" fmla="*/ 1162309 w 1162309"/>
                <a:gd name="connsiteY4" fmla="*/ 418786 h 811336"/>
                <a:gd name="connsiteX5" fmla="*/ 715101 w 1162309"/>
                <a:gd name="connsiteY5" fmla="*/ 0 h 81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2309" h="811336">
                  <a:moveTo>
                    <a:pt x="0" y="763634"/>
                  </a:moveTo>
                  <a:lnTo>
                    <a:pt x="89960" y="790166"/>
                  </a:lnTo>
                  <a:cubicBezTo>
                    <a:pt x="161351" y="804047"/>
                    <a:pt x="235269" y="811336"/>
                    <a:pt x="310979" y="811336"/>
                  </a:cubicBezTo>
                  <a:cubicBezTo>
                    <a:pt x="613819" y="811336"/>
                    <a:pt x="887989" y="694707"/>
                    <a:pt x="1086449" y="506144"/>
                  </a:cubicBezTo>
                  <a:lnTo>
                    <a:pt x="1162309" y="418786"/>
                  </a:lnTo>
                  <a:lnTo>
                    <a:pt x="7151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 dirty="0"/>
            </a:p>
          </p:txBody>
        </p:sp>
        <p:sp>
          <p:nvSpPr>
            <p:cNvPr id="23" name="Oval 26">
              <a:extLst>
                <a:ext uri="{FF2B5EF4-FFF2-40B4-BE49-F238E27FC236}">
                  <a16:creationId xmlns:a16="http://schemas.microsoft.com/office/drawing/2014/main" id="{79D1AF44-622D-E5E5-1145-0660B342E1CC}"/>
                </a:ext>
              </a:extLst>
            </p:cNvPr>
            <p:cNvSpPr/>
            <p:nvPr userDrawn="1"/>
          </p:nvSpPr>
          <p:spPr>
            <a:xfrm rot="13431523">
              <a:off x="-209219" y="5998518"/>
              <a:ext cx="773549" cy="311718"/>
            </a:xfrm>
            <a:custGeom>
              <a:avLst/>
              <a:gdLst>
                <a:gd name="connsiteX0" fmla="*/ 0 w 733530"/>
                <a:gd name="connsiteY0" fmla="*/ 200106 h 400211"/>
                <a:gd name="connsiteX1" fmla="*/ 366765 w 733530"/>
                <a:gd name="connsiteY1" fmla="*/ 0 h 400211"/>
                <a:gd name="connsiteX2" fmla="*/ 733530 w 733530"/>
                <a:gd name="connsiteY2" fmla="*/ 200106 h 400211"/>
                <a:gd name="connsiteX3" fmla="*/ 366765 w 733530"/>
                <a:gd name="connsiteY3" fmla="*/ 400212 h 400211"/>
                <a:gd name="connsiteX4" fmla="*/ 0 w 733530"/>
                <a:gd name="connsiteY4" fmla="*/ 200106 h 400211"/>
                <a:gd name="connsiteX0" fmla="*/ 38 w 733568"/>
                <a:gd name="connsiteY0" fmla="*/ 200106 h 269788"/>
                <a:gd name="connsiteX1" fmla="*/ 366803 w 733568"/>
                <a:gd name="connsiteY1" fmla="*/ 0 h 269788"/>
                <a:gd name="connsiteX2" fmla="*/ 733568 w 733568"/>
                <a:gd name="connsiteY2" fmla="*/ 200106 h 269788"/>
                <a:gd name="connsiteX3" fmla="*/ 384512 w 733568"/>
                <a:gd name="connsiteY3" fmla="*/ 256574 h 269788"/>
                <a:gd name="connsiteX4" fmla="*/ 38 w 733568"/>
                <a:gd name="connsiteY4" fmla="*/ 200106 h 269788"/>
                <a:gd name="connsiteX0" fmla="*/ 2 w 733532"/>
                <a:gd name="connsiteY0" fmla="*/ 200106 h 296585"/>
                <a:gd name="connsiteX1" fmla="*/ 366767 w 733532"/>
                <a:gd name="connsiteY1" fmla="*/ 0 h 296585"/>
                <a:gd name="connsiteX2" fmla="*/ 733532 w 733532"/>
                <a:gd name="connsiteY2" fmla="*/ 200106 h 296585"/>
                <a:gd name="connsiteX3" fmla="*/ 370000 w 733532"/>
                <a:gd name="connsiteY3" fmla="*/ 295938 h 296585"/>
                <a:gd name="connsiteX4" fmla="*/ 2 w 733532"/>
                <a:gd name="connsiteY4" fmla="*/ 200106 h 296585"/>
                <a:gd name="connsiteX0" fmla="*/ 2 w 733532"/>
                <a:gd name="connsiteY0" fmla="*/ 200106 h 300039"/>
                <a:gd name="connsiteX1" fmla="*/ 366767 w 733532"/>
                <a:gd name="connsiteY1" fmla="*/ 0 h 300039"/>
                <a:gd name="connsiteX2" fmla="*/ 733532 w 733532"/>
                <a:gd name="connsiteY2" fmla="*/ 200106 h 300039"/>
                <a:gd name="connsiteX3" fmla="*/ 370000 w 733532"/>
                <a:gd name="connsiteY3" fmla="*/ 295938 h 300039"/>
                <a:gd name="connsiteX4" fmla="*/ 2 w 733532"/>
                <a:gd name="connsiteY4" fmla="*/ 200106 h 300039"/>
                <a:gd name="connsiteX0" fmla="*/ 2 w 757432"/>
                <a:gd name="connsiteY0" fmla="*/ 200106 h 296390"/>
                <a:gd name="connsiteX1" fmla="*/ 366767 w 757432"/>
                <a:gd name="connsiteY1" fmla="*/ 0 h 296390"/>
                <a:gd name="connsiteX2" fmla="*/ 733532 w 757432"/>
                <a:gd name="connsiteY2" fmla="*/ 200106 h 296390"/>
                <a:gd name="connsiteX3" fmla="*/ 683081 w 757432"/>
                <a:gd name="connsiteY3" fmla="*/ 234706 h 296390"/>
                <a:gd name="connsiteX4" fmla="*/ 370000 w 757432"/>
                <a:gd name="connsiteY4" fmla="*/ 295938 h 296390"/>
                <a:gd name="connsiteX5" fmla="*/ 2 w 757432"/>
                <a:gd name="connsiteY5" fmla="*/ 200106 h 296390"/>
                <a:gd name="connsiteX0" fmla="*/ 2 w 759353"/>
                <a:gd name="connsiteY0" fmla="*/ 200106 h 296816"/>
                <a:gd name="connsiteX1" fmla="*/ 366767 w 759353"/>
                <a:gd name="connsiteY1" fmla="*/ 0 h 296816"/>
                <a:gd name="connsiteX2" fmla="*/ 733532 w 759353"/>
                <a:gd name="connsiteY2" fmla="*/ 200106 h 296816"/>
                <a:gd name="connsiteX3" fmla="*/ 690641 w 759353"/>
                <a:gd name="connsiteY3" fmla="*/ 245036 h 296816"/>
                <a:gd name="connsiteX4" fmla="*/ 370000 w 759353"/>
                <a:gd name="connsiteY4" fmla="*/ 295938 h 296816"/>
                <a:gd name="connsiteX5" fmla="*/ 2 w 759353"/>
                <a:gd name="connsiteY5" fmla="*/ 200106 h 296816"/>
                <a:gd name="connsiteX0" fmla="*/ 4087 w 763438"/>
                <a:gd name="connsiteY0" fmla="*/ 200106 h 300068"/>
                <a:gd name="connsiteX1" fmla="*/ 370852 w 763438"/>
                <a:gd name="connsiteY1" fmla="*/ 0 h 300068"/>
                <a:gd name="connsiteX2" fmla="*/ 737617 w 763438"/>
                <a:gd name="connsiteY2" fmla="*/ 200106 h 300068"/>
                <a:gd name="connsiteX3" fmla="*/ 694726 w 763438"/>
                <a:gd name="connsiteY3" fmla="*/ 245036 h 300068"/>
                <a:gd name="connsiteX4" fmla="*/ 374085 w 763438"/>
                <a:gd name="connsiteY4" fmla="*/ 295938 h 300068"/>
                <a:gd name="connsiteX5" fmla="*/ 186167 w 763438"/>
                <a:gd name="connsiteY5" fmla="*/ 286160 h 300068"/>
                <a:gd name="connsiteX6" fmla="*/ 4087 w 763438"/>
                <a:gd name="connsiteY6" fmla="*/ 200106 h 300068"/>
                <a:gd name="connsiteX0" fmla="*/ 2456 w 761807"/>
                <a:gd name="connsiteY0" fmla="*/ 200106 h 300068"/>
                <a:gd name="connsiteX1" fmla="*/ 369221 w 761807"/>
                <a:gd name="connsiteY1" fmla="*/ 0 h 300068"/>
                <a:gd name="connsiteX2" fmla="*/ 735986 w 761807"/>
                <a:gd name="connsiteY2" fmla="*/ 200106 h 300068"/>
                <a:gd name="connsiteX3" fmla="*/ 693095 w 761807"/>
                <a:gd name="connsiteY3" fmla="*/ 245036 h 300068"/>
                <a:gd name="connsiteX4" fmla="*/ 372454 w 761807"/>
                <a:gd name="connsiteY4" fmla="*/ 295938 h 300068"/>
                <a:gd name="connsiteX5" fmla="*/ 184536 w 761807"/>
                <a:gd name="connsiteY5" fmla="*/ 286160 h 300068"/>
                <a:gd name="connsiteX6" fmla="*/ 2456 w 761807"/>
                <a:gd name="connsiteY6" fmla="*/ 200106 h 300068"/>
                <a:gd name="connsiteX0" fmla="*/ 2456 w 756996"/>
                <a:gd name="connsiteY0" fmla="*/ 200106 h 297689"/>
                <a:gd name="connsiteX1" fmla="*/ 369221 w 756996"/>
                <a:gd name="connsiteY1" fmla="*/ 0 h 297689"/>
                <a:gd name="connsiteX2" fmla="*/ 735986 w 756996"/>
                <a:gd name="connsiteY2" fmla="*/ 200106 h 297689"/>
                <a:gd name="connsiteX3" fmla="*/ 693095 w 756996"/>
                <a:gd name="connsiteY3" fmla="*/ 245036 h 297689"/>
                <a:gd name="connsiteX4" fmla="*/ 528900 w 756996"/>
                <a:gd name="connsiteY4" fmla="*/ 292309 h 297689"/>
                <a:gd name="connsiteX5" fmla="*/ 372454 w 756996"/>
                <a:gd name="connsiteY5" fmla="*/ 295938 h 297689"/>
                <a:gd name="connsiteX6" fmla="*/ 184536 w 756996"/>
                <a:gd name="connsiteY6" fmla="*/ 286160 h 297689"/>
                <a:gd name="connsiteX7" fmla="*/ 2456 w 756996"/>
                <a:gd name="connsiteY7" fmla="*/ 200106 h 297689"/>
                <a:gd name="connsiteX0" fmla="*/ 2456 w 762069"/>
                <a:gd name="connsiteY0" fmla="*/ 200106 h 296965"/>
                <a:gd name="connsiteX1" fmla="*/ 369221 w 762069"/>
                <a:gd name="connsiteY1" fmla="*/ 0 h 296965"/>
                <a:gd name="connsiteX2" fmla="*/ 735986 w 762069"/>
                <a:gd name="connsiteY2" fmla="*/ 200106 h 296965"/>
                <a:gd name="connsiteX3" fmla="*/ 708240 w 762069"/>
                <a:gd name="connsiteY3" fmla="*/ 257342 h 296965"/>
                <a:gd name="connsiteX4" fmla="*/ 528900 w 762069"/>
                <a:gd name="connsiteY4" fmla="*/ 292309 h 296965"/>
                <a:gd name="connsiteX5" fmla="*/ 372454 w 762069"/>
                <a:gd name="connsiteY5" fmla="*/ 295938 h 296965"/>
                <a:gd name="connsiteX6" fmla="*/ 184536 w 762069"/>
                <a:gd name="connsiteY6" fmla="*/ 286160 h 296965"/>
                <a:gd name="connsiteX7" fmla="*/ 2456 w 762069"/>
                <a:gd name="connsiteY7" fmla="*/ 200106 h 296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69" h="296965">
                  <a:moveTo>
                    <a:pt x="2456" y="200106"/>
                  </a:moveTo>
                  <a:cubicBezTo>
                    <a:pt x="33237" y="152413"/>
                    <a:pt x="166662" y="0"/>
                    <a:pt x="369221" y="0"/>
                  </a:cubicBezTo>
                  <a:cubicBezTo>
                    <a:pt x="571780" y="0"/>
                    <a:pt x="679483" y="157216"/>
                    <a:pt x="735986" y="200106"/>
                  </a:cubicBezTo>
                  <a:cubicBezTo>
                    <a:pt x="792489" y="242996"/>
                    <a:pt x="744978" y="243553"/>
                    <a:pt x="708240" y="257342"/>
                  </a:cubicBezTo>
                  <a:cubicBezTo>
                    <a:pt x="671502" y="271131"/>
                    <a:pt x="584864" y="285876"/>
                    <a:pt x="528900" y="292309"/>
                  </a:cubicBezTo>
                  <a:cubicBezTo>
                    <a:pt x="472936" y="298742"/>
                    <a:pt x="429848" y="296963"/>
                    <a:pt x="372454" y="295938"/>
                  </a:cubicBezTo>
                  <a:cubicBezTo>
                    <a:pt x="315060" y="294913"/>
                    <a:pt x="246202" y="302132"/>
                    <a:pt x="184536" y="286160"/>
                  </a:cubicBezTo>
                  <a:cubicBezTo>
                    <a:pt x="241433" y="289809"/>
                    <a:pt x="-28325" y="247799"/>
                    <a:pt x="2456" y="200106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E4091AEE-5959-F4AF-07D4-EDD50CAB64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15864" y="1899926"/>
            <a:ext cx="6845300" cy="3849687"/>
          </a:xfrm>
        </p:spPr>
        <p:txBody>
          <a:bodyPr>
            <a:normAutofit/>
          </a:bodyPr>
          <a:lstStyle>
            <a:lvl1pPr>
              <a:defRPr sz="2400">
                <a:latin typeface="Aileron" panose="00000500000000000000" pitchFamily="50" charset="0"/>
              </a:defRPr>
            </a:lvl1pPr>
            <a:lvl2pPr>
              <a:defRPr sz="2400">
                <a:latin typeface="Aileron" panose="00000500000000000000" pitchFamily="50" charset="0"/>
              </a:defRPr>
            </a:lvl2pPr>
            <a:lvl3pPr>
              <a:defRPr sz="2400">
                <a:latin typeface="Aileron" panose="00000500000000000000" pitchFamily="50" charset="0"/>
              </a:defRPr>
            </a:lvl3pPr>
            <a:lvl4pPr>
              <a:defRPr sz="2400">
                <a:latin typeface="Aileron" panose="00000500000000000000" pitchFamily="50" charset="0"/>
              </a:defRPr>
            </a:lvl4pPr>
            <a:lvl5pPr>
              <a:defRPr sz="2400">
                <a:latin typeface="Aileron" panose="00000500000000000000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pic>
        <p:nvPicPr>
          <p:cNvPr id="13" name="Picture 12" descr="A hand watering a plant&#10;&#10;Description automatically generated">
            <a:extLst>
              <a:ext uri="{FF2B5EF4-FFF2-40B4-BE49-F238E27FC236}">
                <a16:creationId xmlns:a16="http://schemas.microsoft.com/office/drawing/2014/main" id="{2B8BED2B-0580-0AFF-BB10-FDEEAA3650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2" r="8530"/>
          <a:stretch/>
        </p:blipFill>
        <p:spPr>
          <a:xfrm>
            <a:off x="487939" y="674594"/>
            <a:ext cx="3617561" cy="321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470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icture slide (picture incorporated, 2nd versio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3D686158-54CD-5A96-1550-EE3D96411B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22815" cy="6974957"/>
          </a:xfrm>
          <a:prstGeom prst="rect">
            <a:avLst/>
          </a:prstGeom>
        </p:spPr>
      </p:pic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E40C89A9-D088-531A-98FB-350ED4F047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92355" y="658455"/>
            <a:ext cx="6844348" cy="6191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>
                <a:latin typeface="Verdana Pro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Oval 26">
            <a:extLst>
              <a:ext uri="{FF2B5EF4-FFF2-40B4-BE49-F238E27FC236}">
                <a16:creationId xmlns:a16="http://schemas.microsoft.com/office/drawing/2014/main" id="{064828C3-70A3-968B-16EE-C424E9051C4F}"/>
              </a:ext>
            </a:extLst>
          </p:cNvPr>
          <p:cNvSpPr/>
          <p:nvPr userDrawn="1"/>
        </p:nvSpPr>
        <p:spPr>
          <a:xfrm rot="18091748">
            <a:off x="389211" y="33403"/>
            <a:ext cx="773549" cy="311718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  <a:gd name="connsiteX0" fmla="*/ 2456 w 762069"/>
              <a:gd name="connsiteY0" fmla="*/ 200106 h 296965"/>
              <a:gd name="connsiteX1" fmla="*/ 369221 w 762069"/>
              <a:gd name="connsiteY1" fmla="*/ 0 h 296965"/>
              <a:gd name="connsiteX2" fmla="*/ 735986 w 762069"/>
              <a:gd name="connsiteY2" fmla="*/ 200106 h 296965"/>
              <a:gd name="connsiteX3" fmla="*/ 708240 w 762069"/>
              <a:gd name="connsiteY3" fmla="*/ 257342 h 296965"/>
              <a:gd name="connsiteX4" fmla="*/ 528900 w 762069"/>
              <a:gd name="connsiteY4" fmla="*/ 292309 h 296965"/>
              <a:gd name="connsiteX5" fmla="*/ 372454 w 762069"/>
              <a:gd name="connsiteY5" fmla="*/ 295938 h 296965"/>
              <a:gd name="connsiteX6" fmla="*/ 184536 w 762069"/>
              <a:gd name="connsiteY6" fmla="*/ 286160 h 296965"/>
              <a:gd name="connsiteX7" fmla="*/ 2456 w 762069"/>
              <a:gd name="connsiteY7" fmla="*/ 200106 h 29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2069" h="296965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79483" y="157216"/>
                  <a:pt x="735986" y="200106"/>
                </a:cubicBezTo>
                <a:cubicBezTo>
                  <a:pt x="792489" y="242996"/>
                  <a:pt x="744978" y="243553"/>
                  <a:pt x="708240" y="257342"/>
                </a:cubicBezTo>
                <a:cubicBezTo>
                  <a:pt x="671502" y="271131"/>
                  <a:pt x="584864" y="285876"/>
                  <a:pt x="528900" y="292309"/>
                </a:cubicBezTo>
                <a:cubicBezTo>
                  <a:pt x="472936" y="298742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339B4602-8FD1-6D0F-208C-5E10108336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48" y="5950101"/>
            <a:ext cx="1599249" cy="715955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88CD722-C7F7-08B3-65ED-17A67DFBCF6C}"/>
              </a:ext>
            </a:extLst>
          </p:cNvPr>
          <p:cNvSpPr/>
          <p:nvPr userDrawn="1"/>
        </p:nvSpPr>
        <p:spPr>
          <a:xfrm rot="6309859">
            <a:off x="11434729" y="-266185"/>
            <a:ext cx="697997" cy="1025531"/>
          </a:xfrm>
          <a:custGeom>
            <a:avLst/>
            <a:gdLst>
              <a:gd name="connsiteX0" fmla="*/ 256407 w 788161"/>
              <a:gd name="connsiteY0" fmla="*/ 1158004 h 1158004"/>
              <a:gd name="connsiteX1" fmla="*/ 0 w 788161"/>
              <a:gd name="connsiteY1" fmla="*/ 211940 h 1158004"/>
              <a:gd name="connsiteX2" fmla="*/ 781995 w 788161"/>
              <a:gd name="connsiteY2" fmla="*/ 0 h 1158004"/>
              <a:gd name="connsiteX3" fmla="*/ 788161 w 788161"/>
              <a:gd name="connsiteY3" fmla="*/ 122103 h 1158004"/>
              <a:gd name="connsiteX4" fmla="*/ 323181 w 788161"/>
              <a:gd name="connsiteY4" fmla="*/ 1108071 h 115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161" h="1158004">
                <a:moveTo>
                  <a:pt x="256407" y="1158004"/>
                </a:moveTo>
                <a:lnTo>
                  <a:pt x="0" y="211940"/>
                </a:lnTo>
                <a:lnTo>
                  <a:pt x="781995" y="0"/>
                </a:lnTo>
                <a:lnTo>
                  <a:pt x="788161" y="122103"/>
                </a:lnTo>
                <a:cubicBezTo>
                  <a:pt x="788161" y="519047"/>
                  <a:pt x="607156" y="873714"/>
                  <a:pt x="323181" y="11080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7" name="Oval 26">
            <a:extLst>
              <a:ext uri="{FF2B5EF4-FFF2-40B4-BE49-F238E27FC236}">
                <a16:creationId xmlns:a16="http://schemas.microsoft.com/office/drawing/2014/main" id="{8104E595-5580-545C-C434-211DB72896B3}"/>
              </a:ext>
            </a:extLst>
          </p:cNvPr>
          <p:cNvSpPr/>
          <p:nvPr userDrawn="1"/>
        </p:nvSpPr>
        <p:spPr>
          <a:xfrm rot="3223494">
            <a:off x="11252413" y="-20270"/>
            <a:ext cx="562933" cy="228923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996" h="297689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83195" y="154319"/>
                  <a:pt x="735986" y="200106"/>
                </a:cubicBezTo>
                <a:cubicBezTo>
                  <a:pt x="788777" y="245893"/>
                  <a:pt x="729833" y="231247"/>
                  <a:pt x="693095" y="245036"/>
                </a:cubicBezTo>
                <a:cubicBezTo>
                  <a:pt x="656357" y="258825"/>
                  <a:pt x="582340" y="283825"/>
                  <a:pt x="528900" y="292309"/>
                </a:cubicBezTo>
                <a:cubicBezTo>
                  <a:pt x="475460" y="300793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4029E29-8037-76D1-1B0A-4042A16A0FC0}"/>
              </a:ext>
            </a:extLst>
          </p:cNvPr>
          <p:cNvSpPr/>
          <p:nvPr userDrawn="1"/>
        </p:nvSpPr>
        <p:spPr>
          <a:xfrm>
            <a:off x="11301016" y="-12099"/>
            <a:ext cx="921858" cy="1305818"/>
          </a:xfrm>
          <a:custGeom>
            <a:avLst/>
            <a:gdLst>
              <a:gd name="connsiteX0" fmla="*/ 0 w 1040939"/>
              <a:gd name="connsiteY0" fmla="*/ 0 h 1474497"/>
              <a:gd name="connsiteX1" fmla="*/ 1040939 w 1040939"/>
              <a:gd name="connsiteY1" fmla="*/ 0 h 1474497"/>
              <a:gd name="connsiteX2" fmla="*/ 1040939 w 1040939"/>
              <a:gd name="connsiteY2" fmla="*/ 1474497 h 1474497"/>
              <a:gd name="connsiteX3" fmla="*/ 890548 w 1040939"/>
              <a:gd name="connsiteY3" fmla="*/ 1382033 h 1474497"/>
              <a:gd name="connsiteX4" fmla="*/ 14969 w 1040939"/>
              <a:gd name="connsiteY4" fmla="*/ 95332 h 1474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0939" h="1474497">
                <a:moveTo>
                  <a:pt x="0" y="0"/>
                </a:moveTo>
                <a:lnTo>
                  <a:pt x="1040939" y="0"/>
                </a:lnTo>
                <a:lnTo>
                  <a:pt x="1040939" y="1474497"/>
                </a:lnTo>
                <a:lnTo>
                  <a:pt x="890548" y="1382033"/>
                </a:lnTo>
                <a:cubicBezTo>
                  <a:pt x="447745" y="1083689"/>
                  <a:pt x="126806" y="626526"/>
                  <a:pt x="14969" y="95332"/>
                </a:cubicBez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dirty="0"/>
              <a:t> </a:t>
            </a:r>
            <a:endParaRPr lang="it-IT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BBED5CE-2458-40D7-5650-8DA6FC5C4F7E}"/>
              </a:ext>
            </a:extLst>
          </p:cNvPr>
          <p:cNvSpPr/>
          <p:nvPr userDrawn="1"/>
        </p:nvSpPr>
        <p:spPr>
          <a:xfrm rot="6309859">
            <a:off x="11448649" y="-295929"/>
            <a:ext cx="717174" cy="1077895"/>
          </a:xfrm>
          <a:custGeom>
            <a:avLst/>
            <a:gdLst>
              <a:gd name="connsiteX0" fmla="*/ 271379 w 809815"/>
              <a:gd name="connsiteY0" fmla="*/ 1217132 h 1217132"/>
              <a:gd name="connsiteX1" fmla="*/ 0 w 809815"/>
              <a:gd name="connsiteY1" fmla="*/ 215828 h 1217132"/>
              <a:gd name="connsiteX2" fmla="*/ 796339 w 809815"/>
              <a:gd name="connsiteY2" fmla="*/ 0 h 1217132"/>
              <a:gd name="connsiteX3" fmla="*/ 804011 w 809815"/>
              <a:gd name="connsiteY3" fmla="*/ 53655 h 1217132"/>
              <a:gd name="connsiteX4" fmla="*/ 809815 w 809815"/>
              <a:gd name="connsiteY4" fmla="*/ 176235 h 1217132"/>
              <a:gd name="connsiteX5" fmla="*/ 344835 w 809815"/>
              <a:gd name="connsiteY5" fmla="*/ 1162203 h 1217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9815" h="1217132">
                <a:moveTo>
                  <a:pt x="271379" y="1217132"/>
                </a:moveTo>
                <a:lnTo>
                  <a:pt x="0" y="215828"/>
                </a:lnTo>
                <a:lnTo>
                  <a:pt x="796339" y="0"/>
                </a:lnTo>
                <a:lnTo>
                  <a:pt x="804011" y="53655"/>
                </a:lnTo>
                <a:cubicBezTo>
                  <a:pt x="807851" y="93998"/>
                  <a:pt x="809815" y="134887"/>
                  <a:pt x="809815" y="176235"/>
                </a:cubicBezTo>
                <a:cubicBezTo>
                  <a:pt x="809815" y="573178"/>
                  <a:pt x="628810" y="927846"/>
                  <a:pt x="344835" y="1162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CD37F06-AA8A-BA40-1EA3-F409F59422CF}"/>
              </a:ext>
            </a:extLst>
          </p:cNvPr>
          <p:cNvSpPr/>
          <p:nvPr userDrawn="1"/>
        </p:nvSpPr>
        <p:spPr>
          <a:xfrm rot="3552563">
            <a:off x="11455812" y="-217304"/>
            <a:ext cx="875986" cy="776700"/>
          </a:xfrm>
          <a:custGeom>
            <a:avLst/>
            <a:gdLst>
              <a:gd name="connsiteX0" fmla="*/ 0 w 989141"/>
              <a:gd name="connsiteY0" fmla="*/ 864485 h 877029"/>
              <a:gd name="connsiteX1" fmla="*/ 515145 w 989141"/>
              <a:gd name="connsiteY1" fmla="*/ 0 h 877029"/>
              <a:gd name="connsiteX2" fmla="*/ 989141 w 989141"/>
              <a:gd name="connsiteY2" fmla="*/ 282453 h 877029"/>
              <a:gd name="connsiteX3" fmla="*/ 966886 w 989141"/>
              <a:gd name="connsiteY3" fmla="*/ 350574 h 877029"/>
              <a:gd name="connsiteX4" fmla="*/ 130963 w 989141"/>
              <a:gd name="connsiteY4" fmla="*/ 877029 h 87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141" h="877029">
                <a:moveTo>
                  <a:pt x="0" y="864485"/>
                </a:moveTo>
                <a:lnTo>
                  <a:pt x="515145" y="0"/>
                </a:lnTo>
                <a:lnTo>
                  <a:pt x="989141" y="282453"/>
                </a:lnTo>
                <a:lnTo>
                  <a:pt x="966886" y="350574"/>
                </a:lnTo>
                <a:cubicBezTo>
                  <a:pt x="829163" y="659950"/>
                  <a:pt x="506745" y="877029"/>
                  <a:pt x="130963" y="8770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12" name="Oval 26">
            <a:extLst>
              <a:ext uri="{FF2B5EF4-FFF2-40B4-BE49-F238E27FC236}">
                <a16:creationId xmlns:a16="http://schemas.microsoft.com/office/drawing/2014/main" id="{82A28BF4-7A99-8734-D696-6ECEB5DE3809}"/>
              </a:ext>
            </a:extLst>
          </p:cNvPr>
          <p:cNvSpPr/>
          <p:nvPr userDrawn="1"/>
        </p:nvSpPr>
        <p:spPr>
          <a:xfrm rot="3223494">
            <a:off x="11252421" y="-20270"/>
            <a:ext cx="562933" cy="228923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996" h="297689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83195" y="154319"/>
                  <a:pt x="735986" y="200106"/>
                </a:cubicBezTo>
                <a:cubicBezTo>
                  <a:pt x="788777" y="245893"/>
                  <a:pt x="729833" y="231247"/>
                  <a:pt x="693095" y="245036"/>
                </a:cubicBezTo>
                <a:cubicBezTo>
                  <a:pt x="656357" y="258825"/>
                  <a:pt x="582340" y="283825"/>
                  <a:pt x="528900" y="292309"/>
                </a:cubicBezTo>
                <a:cubicBezTo>
                  <a:pt x="475460" y="300793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C2298C1-38F4-B8A6-366A-A04B00E22030}"/>
              </a:ext>
            </a:extLst>
          </p:cNvPr>
          <p:cNvGrpSpPr/>
          <p:nvPr userDrawn="1"/>
        </p:nvGrpSpPr>
        <p:grpSpPr>
          <a:xfrm>
            <a:off x="-417077" y="5769643"/>
            <a:ext cx="1827361" cy="1236978"/>
            <a:chOff x="-417077" y="5769643"/>
            <a:chExt cx="1827361" cy="1236978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6117B9F-8512-9DDE-0CE2-A0A9D595A6AE}"/>
                </a:ext>
              </a:extLst>
            </p:cNvPr>
            <p:cNvSpPr/>
            <p:nvPr userDrawn="1"/>
          </p:nvSpPr>
          <p:spPr>
            <a:xfrm rot="16939775" flipH="1">
              <a:off x="101747" y="5698085"/>
              <a:ext cx="1055939" cy="1561134"/>
            </a:xfrm>
            <a:custGeom>
              <a:avLst/>
              <a:gdLst>
                <a:gd name="connsiteX0" fmla="*/ 0 w 1055939"/>
                <a:gd name="connsiteY0" fmla="*/ 0 h 1561134"/>
                <a:gd name="connsiteX1" fmla="*/ 1365 w 1055939"/>
                <a:gd name="connsiteY1" fmla="*/ 26273 h 1561134"/>
                <a:gd name="connsiteX2" fmla="*/ 742994 w 1055939"/>
                <a:gd name="connsiteY2" fmla="*/ 1541555 h 1561134"/>
                <a:gd name="connsiteX3" fmla="*/ 765160 w 1055939"/>
                <a:gd name="connsiteY3" fmla="*/ 1561134 h 1561134"/>
                <a:gd name="connsiteX4" fmla="*/ 1055939 w 1055939"/>
                <a:gd name="connsiteY4" fmla="*/ 230804 h 156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939" h="1561134">
                  <a:moveTo>
                    <a:pt x="0" y="0"/>
                  </a:moveTo>
                  <a:lnTo>
                    <a:pt x="1365" y="26273"/>
                  </a:lnTo>
                  <a:cubicBezTo>
                    <a:pt x="62962" y="615788"/>
                    <a:pt x="334861" y="1144877"/>
                    <a:pt x="742994" y="1541555"/>
                  </a:cubicBezTo>
                  <a:lnTo>
                    <a:pt x="765160" y="1561134"/>
                  </a:lnTo>
                  <a:lnTo>
                    <a:pt x="1055939" y="230804"/>
                  </a:lnTo>
                  <a:close/>
                </a:path>
              </a:pathLst>
            </a:custGeom>
            <a:solidFill>
              <a:srgbClr val="8BC63E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dirty="0"/>
                <a:t> </a:t>
              </a:r>
              <a:endParaRPr lang="it-IT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94DBFB7-8E64-09B7-408C-D945298B391F}"/>
                </a:ext>
              </a:extLst>
            </p:cNvPr>
            <p:cNvSpPr/>
            <p:nvPr userDrawn="1"/>
          </p:nvSpPr>
          <p:spPr>
            <a:xfrm rot="10629916" flipH="1">
              <a:off x="-55764" y="5769643"/>
              <a:ext cx="837945" cy="1128817"/>
            </a:xfrm>
            <a:custGeom>
              <a:avLst/>
              <a:gdLst>
                <a:gd name="connsiteX0" fmla="*/ 53840 w 837945"/>
                <a:gd name="connsiteY0" fmla="*/ 1128817 h 1128817"/>
                <a:gd name="connsiteX1" fmla="*/ 80155 w 837945"/>
                <a:gd name="connsiteY1" fmla="*/ 1116540 h 1128817"/>
                <a:gd name="connsiteX2" fmla="*/ 824532 w 837945"/>
                <a:gd name="connsiteY2" fmla="*/ 87881 h 1128817"/>
                <a:gd name="connsiteX3" fmla="*/ 837945 w 837945"/>
                <a:gd name="connsiteY3" fmla="*/ 0 h 1128817"/>
                <a:gd name="connsiteX4" fmla="*/ 0 w 837945"/>
                <a:gd name="connsiteY4" fmla="*/ 41491 h 112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945" h="1128817">
                  <a:moveTo>
                    <a:pt x="53840" y="1128817"/>
                  </a:moveTo>
                  <a:lnTo>
                    <a:pt x="80155" y="1116540"/>
                  </a:lnTo>
                  <a:cubicBezTo>
                    <a:pt x="457494" y="899565"/>
                    <a:pt x="734516" y="527783"/>
                    <a:pt x="824532" y="87881"/>
                  </a:cubicBezTo>
                  <a:lnTo>
                    <a:pt x="837945" y="0"/>
                  </a:lnTo>
                  <a:lnTo>
                    <a:pt x="0" y="414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08D0EAC-4433-E81C-CEA5-DD7F1AA22A4C}"/>
                </a:ext>
              </a:extLst>
            </p:cNvPr>
            <p:cNvSpPr/>
            <p:nvPr userDrawn="1"/>
          </p:nvSpPr>
          <p:spPr>
            <a:xfrm rot="13387212" flipH="1">
              <a:off x="-417077" y="6083718"/>
              <a:ext cx="1162309" cy="811336"/>
            </a:xfrm>
            <a:custGeom>
              <a:avLst/>
              <a:gdLst>
                <a:gd name="connsiteX0" fmla="*/ 0 w 1162309"/>
                <a:gd name="connsiteY0" fmla="*/ 763634 h 811336"/>
                <a:gd name="connsiteX1" fmla="*/ 89960 w 1162309"/>
                <a:gd name="connsiteY1" fmla="*/ 790166 h 811336"/>
                <a:gd name="connsiteX2" fmla="*/ 310979 w 1162309"/>
                <a:gd name="connsiteY2" fmla="*/ 811336 h 811336"/>
                <a:gd name="connsiteX3" fmla="*/ 1086449 w 1162309"/>
                <a:gd name="connsiteY3" fmla="*/ 506144 h 811336"/>
                <a:gd name="connsiteX4" fmla="*/ 1162309 w 1162309"/>
                <a:gd name="connsiteY4" fmla="*/ 418786 h 811336"/>
                <a:gd name="connsiteX5" fmla="*/ 715101 w 1162309"/>
                <a:gd name="connsiteY5" fmla="*/ 0 h 81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2309" h="811336">
                  <a:moveTo>
                    <a:pt x="0" y="763634"/>
                  </a:moveTo>
                  <a:lnTo>
                    <a:pt x="89960" y="790166"/>
                  </a:lnTo>
                  <a:cubicBezTo>
                    <a:pt x="161351" y="804047"/>
                    <a:pt x="235269" y="811336"/>
                    <a:pt x="310979" y="811336"/>
                  </a:cubicBezTo>
                  <a:cubicBezTo>
                    <a:pt x="613819" y="811336"/>
                    <a:pt x="887989" y="694707"/>
                    <a:pt x="1086449" y="506144"/>
                  </a:cubicBezTo>
                  <a:lnTo>
                    <a:pt x="1162309" y="418786"/>
                  </a:lnTo>
                  <a:lnTo>
                    <a:pt x="7151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t-IT" dirty="0"/>
            </a:p>
          </p:txBody>
        </p:sp>
        <p:sp>
          <p:nvSpPr>
            <p:cNvPr id="23" name="Oval 26">
              <a:extLst>
                <a:ext uri="{FF2B5EF4-FFF2-40B4-BE49-F238E27FC236}">
                  <a16:creationId xmlns:a16="http://schemas.microsoft.com/office/drawing/2014/main" id="{79D1AF44-622D-E5E5-1145-0660B342E1CC}"/>
                </a:ext>
              </a:extLst>
            </p:cNvPr>
            <p:cNvSpPr/>
            <p:nvPr userDrawn="1"/>
          </p:nvSpPr>
          <p:spPr>
            <a:xfrm rot="13431523">
              <a:off x="-209219" y="5998518"/>
              <a:ext cx="773549" cy="311718"/>
            </a:xfrm>
            <a:custGeom>
              <a:avLst/>
              <a:gdLst>
                <a:gd name="connsiteX0" fmla="*/ 0 w 733530"/>
                <a:gd name="connsiteY0" fmla="*/ 200106 h 400211"/>
                <a:gd name="connsiteX1" fmla="*/ 366765 w 733530"/>
                <a:gd name="connsiteY1" fmla="*/ 0 h 400211"/>
                <a:gd name="connsiteX2" fmla="*/ 733530 w 733530"/>
                <a:gd name="connsiteY2" fmla="*/ 200106 h 400211"/>
                <a:gd name="connsiteX3" fmla="*/ 366765 w 733530"/>
                <a:gd name="connsiteY3" fmla="*/ 400212 h 400211"/>
                <a:gd name="connsiteX4" fmla="*/ 0 w 733530"/>
                <a:gd name="connsiteY4" fmla="*/ 200106 h 400211"/>
                <a:gd name="connsiteX0" fmla="*/ 38 w 733568"/>
                <a:gd name="connsiteY0" fmla="*/ 200106 h 269788"/>
                <a:gd name="connsiteX1" fmla="*/ 366803 w 733568"/>
                <a:gd name="connsiteY1" fmla="*/ 0 h 269788"/>
                <a:gd name="connsiteX2" fmla="*/ 733568 w 733568"/>
                <a:gd name="connsiteY2" fmla="*/ 200106 h 269788"/>
                <a:gd name="connsiteX3" fmla="*/ 384512 w 733568"/>
                <a:gd name="connsiteY3" fmla="*/ 256574 h 269788"/>
                <a:gd name="connsiteX4" fmla="*/ 38 w 733568"/>
                <a:gd name="connsiteY4" fmla="*/ 200106 h 269788"/>
                <a:gd name="connsiteX0" fmla="*/ 2 w 733532"/>
                <a:gd name="connsiteY0" fmla="*/ 200106 h 296585"/>
                <a:gd name="connsiteX1" fmla="*/ 366767 w 733532"/>
                <a:gd name="connsiteY1" fmla="*/ 0 h 296585"/>
                <a:gd name="connsiteX2" fmla="*/ 733532 w 733532"/>
                <a:gd name="connsiteY2" fmla="*/ 200106 h 296585"/>
                <a:gd name="connsiteX3" fmla="*/ 370000 w 733532"/>
                <a:gd name="connsiteY3" fmla="*/ 295938 h 296585"/>
                <a:gd name="connsiteX4" fmla="*/ 2 w 733532"/>
                <a:gd name="connsiteY4" fmla="*/ 200106 h 296585"/>
                <a:gd name="connsiteX0" fmla="*/ 2 w 733532"/>
                <a:gd name="connsiteY0" fmla="*/ 200106 h 300039"/>
                <a:gd name="connsiteX1" fmla="*/ 366767 w 733532"/>
                <a:gd name="connsiteY1" fmla="*/ 0 h 300039"/>
                <a:gd name="connsiteX2" fmla="*/ 733532 w 733532"/>
                <a:gd name="connsiteY2" fmla="*/ 200106 h 300039"/>
                <a:gd name="connsiteX3" fmla="*/ 370000 w 733532"/>
                <a:gd name="connsiteY3" fmla="*/ 295938 h 300039"/>
                <a:gd name="connsiteX4" fmla="*/ 2 w 733532"/>
                <a:gd name="connsiteY4" fmla="*/ 200106 h 300039"/>
                <a:gd name="connsiteX0" fmla="*/ 2 w 757432"/>
                <a:gd name="connsiteY0" fmla="*/ 200106 h 296390"/>
                <a:gd name="connsiteX1" fmla="*/ 366767 w 757432"/>
                <a:gd name="connsiteY1" fmla="*/ 0 h 296390"/>
                <a:gd name="connsiteX2" fmla="*/ 733532 w 757432"/>
                <a:gd name="connsiteY2" fmla="*/ 200106 h 296390"/>
                <a:gd name="connsiteX3" fmla="*/ 683081 w 757432"/>
                <a:gd name="connsiteY3" fmla="*/ 234706 h 296390"/>
                <a:gd name="connsiteX4" fmla="*/ 370000 w 757432"/>
                <a:gd name="connsiteY4" fmla="*/ 295938 h 296390"/>
                <a:gd name="connsiteX5" fmla="*/ 2 w 757432"/>
                <a:gd name="connsiteY5" fmla="*/ 200106 h 296390"/>
                <a:gd name="connsiteX0" fmla="*/ 2 w 759353"/>
                <a:gd name="connsiteY0" fmla="*/ 200106 h 296816"/>
                <a:gd name="connsiteX1" fmla="*/ 366767 w 759353"/>
                <a:gd name="connsiteY1" fmla="*/ 0 h 296816"/>
                <a:gd name="connsiteX2" fmla="*/ 733532 w 759353"/>
                <a:gd name="connsiteY2" fmla="*/ 200106 h 296816"/>
                <a:gd name="connsiteX3" fmla="*/ 690641 w 759353"/>
                <a:gd name="connsiteY3" fmla="*/ 245036 h 296816"/>
                <a:gd name="connsiteX4" fmla="*/ 370000 w 759353"/>
                <a:gd name="connsiteY4" fmla="*/ 295938 h 296816"/>
                <a:gd name="connsiteX5" fmla="*/ 2 w 759353"/>
                <a:gd name="connsiteY5" fmla="*/ 200106 h 296816"/>
                <a:gd name="connsiteX0" fmla="*/ 4087 w 763438"/>
                <a:gd name="connsiteY0" fmla="*/ 200106 h 300068"/>
                <a:gd name="connsiteX1" fmla="*/ 370852 w 763438"/>
                <a:gd name="connsiteY1" fmla="*/ 0 h 300068"/>
                <a:gd name="connsiteX2" fmla="*/ 737617 w 763438"/>
                <a:gd name="connsiteY2" fmla="*/ 200106 h 300068"/>
                <a:gd name="connsiteX3" fmla="*/ 694726 w 763438"/>
                <a:gd name="connsiteY3" fmla="*/ 245036 h 300068"/>
                <a:gd name="connsiteX4" fmla="*/ 374085 w 763438"/>
                <a:gd name="connsiteY4" fmla="*/ 295938 h 300068"/>
                <a:gd name="connsiteX5" fmla="*/ 186167 w 763438"/>
                <a:gd name="connsiteY5" fmla="*/ 286160 h 300068"/>
                <a:gd name="connsiteX6" fmla="*/ 4087 w 763438"/>
                <a:gd name="connsiteY6" fmla="*/ 200106 h 300068"/>
                <a:gd name="connsiteX0" fmla="*/ 2456 w 761807"/>
                <a:gd name="connsiteY0" fmla="*/ 200106 h 300068"/>
                <a:gd name="connsiteX1" fmla="*/ 369221 w 761807"/>
                <a:gd name="connsiteY1" fmla="*/ 0 h 300068"/>
                <a:gd name="connsiteX2" fmla="*/ 735986 w 761807"/>
                <a:gd name="connsiteY2" fmla="*/ 200106 h 300068"/>
                <a:gd name="connsiteX3" fmla="*/ 693095 w 761807"/>
                <a:gd name="connsiteY3" fmla="*/ 245036 h 300068"/>
                <a:gd name="connsiteX4" fmla="*/ 372454 w 761807"/>
                <a:gd name="connsiteY4" fmla="*/ 295938 h 300068"/>
                <a:gd name="connsiteX5" fmla="*/ 184536 w 761807"/>
                <a:gd name="connsiteY5" fmla="*/ 286160 h 300068"/>
                <a:gd name="connsiteX6" fmla="*/ 2456 w 761807"/>
                <a:gd name="connsiteY6" fmla="*/ 200106 h 300068"/>
                <a:gd name="connsiteX0" fmla="*/ 2456 w 756996"/>
                <a:gd name="connsiteY0" fmla="*/ 200106 h 297689"/>
                <a:gd name="connsiteX1" fmla="*/ 369221 w 756996"/>
                <a:gd name="connsiteY1" fmla="*/ 0 h 297689"/>
                <a:gd name="connsiteX2" fmla="*/ 735986 w 756996"/>
                <a:gd name="connsiteY2" fmla="*/ 200106 h 297689"/>
                <a:gd name="connsiteX3" fmla="*/ 693095 w 756996"/>
                <a:gd name="connsiteY3" fmla="*/ 245036 h 297689"/>
                <a:gd name="connsiteX4" fmla="*/ 528900 w 756996"/>
                <a:gd name="connsiteY4" fmla="*/ 292309 h 297689"/>
                <a:gd name="connsiteX5" fmla="*/ 372454 w 756996"/>
                <a:gd name="connsiteY5" fmla="*/ 295938 h 297689"/>
                <a:gd name="connsiteX6" fmla="*/ 184536 w 756996"/>
                <a:gd name="connsiteY6" fmla="*/ 286160 h 297689"/>
                <a:gd name="connsiteX7" fmla="*/ 2456 w 756996"/>
                <a:gd name="connsiteY7" fmla="*/ 200106 h 297689"/>
                <a:gd name="connsiteX0" fmla="*/ 2456 w 762069"/>
                <a:gd name="connsiteY0" fmla="*/ 200106 h 296965"/>
                <a:gd name="connsiteX1" fmla="*/ 369221 w 762069"/>
                <a:gd name="connsiteY1" fmla="*/ 0 h 296965"/>
                <a:gd name="connsiteX2" fmla="*/ 735986 w 762069"/>
                <a:gd name="connsiteY2" fmla="*/ 200106 h 296965"/>
                <a:gd name="connsiteX3" fmla="*/ 708240 w 762069"/>
                <a:gd name="connsiteY3" fmla="*/ 257342 h 296965"/>
                <a:gd name="connsiteX4" fmla="*/ 528900 w 762069"/>
                <a:gd name="connsiteY4" fmla="*/ 292309 h 296965"/>
                <a:gd name="connsiteX5" fmla="*/ 372454 w 762069"/>
                <a:gd name="connsiteY5" fmla="*/ 295938 h 296965"/>
                <a:gd name="connsiteX6" fmla="*/ 184536 w 762069"/>
                <a:gd name="connsiteY6" fmla="*/ 286160 h 296965"/>
                <a:gd name="connsiteX7" fmla="*/ 2456 w 762069"/>
                <a:gd name="connsiteY7" fmla="*/ 200106 h 296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69" h="296965">
                  <a:moveTo>
                    <a:pt x="2456" y="200106"/>
                  </a:moveTo>
                  <a:cubicBezTo>
                    <a:pt x="33237" y="152413"/>
                    <a:pt x="166662" y="0"/>
                    <a:pt x="369221" y="0"/>
                  </a:cubicBezTo>
                  <a:cubicBezTo>
                    <a:pt x="571780" y="0"/>
                    <a:pt x="679483" y="157216"/>
                    <a:pt x="735986" y="200106"/>
                  </a:cubicBezTo>
                  <a:cubicBezTo>
                    <a:pt x="792489" y="242996"/>
                    <a:pt x="744978" y="243553"/>
                    <a:pt x="708240" y="257342"/>
                  </a:cubicBezTo>
                  <a:cubicBezTo>
                    <a:pt x="671502" y="271131"/>
                    <a:pt x="584864" y="285876"/>
                    <a:pt x="528900" y="292309"/>
                  </a:cubicBezTo>
                  <a:cubicBezTo>
                    <a:pt x="472936" y="298742"/>
                    <a:pt x="429848" y="296963"/>
                    <a:pt x="372454" y="295938"/>
                  </a:cubicBezTo>
                  <a:cubicBezTo>
                    <a:pt x="315060" y="294913"/>
                    <a:pt x="246202" y="302132"/>
                    <a:pt x="184536" y="286160"/>
                  </a:cubicBezTo>
                  <a:cubicBezTo>
                    <a:pt x="241433" y="289809"/>
                    <a:pt x="-28325" y="247799"/>
                    <a:pt x="2456" y="200106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79D4EE45-E665-AB32-7ED7-CBA69B7DC45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5150" y="600075"/>
            <a:ext cx="3681413" cy="315436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E4091AEE-5959-F4AF-07D4-EDD50CAB64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32325" y="1792288"/>
            <a:ext cx="6845300" cy="3849687"/>
          </a:xfrm>
        </p:spPr>
        <p:txBody>
          <a:bodyPr>
            <a:normAutofit/>
          </a:bodyPr>
          <a:lstStyle>
            <a:lvl1pPr>
              <a:defRPr sz="2400">
                <a:latin typeface="Aileron" panose="00000500000000000000" pitchFamily="50" charset="0"/>
              </a:defRPr>
            </a:lvl1pPr>
            <a:lvl2pPr>
              <a:defRPr sz="2400">
                <a:latin typeface="Aileron" panose="00000500000000000000" pitchFamily="50" charset="0"/>
              </a:defRPr>
            </a:lvl2pPr>
            <a:lvl3pPr>
              <a:defRPr sz="2400">
                <a:latin typeface="Aileron" panose="00000500000000000000" pitchFamily="50" charset="0"/>
              </a:defRPr>
            </a:lvl3pPr>
            <a:lvl4pPr>
              <a:defRPr sz="2400">
                <a:latin typeface="Aileron" panose="00000500000000000000" pitchFamily="50" charset="0"/>
              </a:defRPr>
            </a:lvl4pPr>
            <a:lvl5pPr>
              <a:defRPr sz="2400">
                <a:latin typeface="Aileron" panose="00000500000000000000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pic>
        <p:nvPicPr>
          <p:cNvPr id="2" name="Picture 1" descr="A person holding a light bulb with a plant inside&#10;&#10;Description automatically generated">
            <a:extLst>
              <a:ext uri="{FF2B5EF4-FFF2-40B4-BE49-F238E27FC236}">
                <a16:creationId xmlns:a16="http://schemas.microsoft.com/office/drawing/2014/main" id="{170BD4D1-1D7E-E523-A478-D997760B9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8" r="11472"/>
          <a:stretch/>
        </p:blipFill>
        <p:spPr>
          <a:xfrm>
            <a:off x="564432" y="569363"/>
            <a:ext cx="3682130" cy="318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0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754A9C63-9B72-0A73-88C4-E5256910AB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26" y="-77201"/>
            <a:ext cx="12322815" cy="6974957"/>
          </a:xfrm>
          <a:prstGeom prst="rect">
            <a:avLst/>
          </a:prstGeom>
        </p:spPr>
      </p:pic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E40C89A9-D088-531A-98FB-350ED4F047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71804" y="700888"/>
            <a:ext cx="9635376" cy="6191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>
                <a:latin typeface="Verdana Pro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073957-D3FD-DFD7-1877-DDA3578F489C}"/>
              </a:ext>
            </a:extLst>
          </p:cNvPr>
          <p:cNvSpPr/>
          <p:nvPr userDrawn="1"/>
        </p:nvSpPr>
        <p:spPr>
          <a:xfrm>
            <a:off x="11490364" y="63695"/>
            <a:ext cx="425855" cy="1058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2445CB1-E787-42ED-82B2-B7AA912C781B}"/>
              </a:ext>
            </a:extLst>
          </p:cNvPr>
          <p:cNvSpPr/>
          <p:nvPr userDrawn="1"/>
        </p:nvSpPr>
        <p:spPr>
          <a:xfrm>
            <a:off x="11622253" y="242085"/>
            <a:ext cx="388225" cy="99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688897C-3687-A9A5-4B0D-7E8848014E3F}"/>
              </a:ext>
            </a:extLst>
          </p:cNvPr>
          <p:cNvSpPr/>
          <p:nvPr userDrawn="1"/>
        </p:nvSpPr>
        <p:spPr>
          <a:xfrm>
            <a:off x="1" y="1140582"/>
            <a:ext cx="621824" cy="5717418"/>
          </a:xfrm>
          <a:prstGeom prst="rect">
            <a:avLst/>
          </a:prstGeom>
          <a:solidFill>
            <a:srgbClr val="0044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202970FA-9C28-69BD-5C9B-79C133FDC8F9}"/>
              </a:ext>
            </a:extLst>
          </p:cNvPr>
          <p:cNvSpPr/>
          <p:nvPr userDrawn="1"/>
        </p:nvSpPr>
        <p:spPr>
          <a:xfrm>
            <a:off x="0" y="-9277"/>
            <a:ext cx="1127502" cy="1906219"/>
          </a:xfrm>
          <a:custGeom>
            <a:avLst/>
            <a:gdLst>
              <a:gd name="connsiteX0" fmla="*/ 0 w 1127502"/>
              <a:gd name="connsiteY0" fmla="*/ 0 h 1906219"/>
              <a:gd name="connsiteX1" fmla="*/ 1127502 w 1127502"/>
              <a:gd name="connsiteY1" fmla="*/ 0 h 1906219"/>
              <a:gd name="connsiteX2" fmla="*/ 1126662 w 1127502"/>
              <a:gd name="connsiteY2" fmla="*/ 26591 h 1906219"/>
              <a:gd name="connsiteX3" fmla="*/ 74228 w 1127502"/>
              <a:gd name="connsiteY3" fmla="*/ 1861125 h 1906219"/>
              <a:gd name="connsiteX4" fmla="*/ 0 w 1127502"/>
              <a:gd name="connsiteY4" fmla="*/ 1906219 h 1906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7502" h="1906219">
                <a:moveTo>
                  <a:pt x="0" y="0"/>
                </a:moveTo>
                <a:lnTo>
                  <a:pt x="1127502" y="0"/>
                </a:lnTo>
                <a:lnTo>
                  <a:pt x="1126662" y="26591"/>
                </a:lnTo>
                <a:cubicBezTo>
                  <a:pt x="1078249" y="790413"/>
                  <a:pt x="672258" y="1457104"/>
                  <a:pt x="74228" y="1861125"/>
                </a:cubicBezTo>
                <a:lnTo>
                  <a:pt x="0" y="19062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67B8A44-A03C-2BA7-3BEF-394325251076}"/>
              </a:ext>
            </a:extLst>
          </p:cNvPr>
          <p:cNvSpPr/>
          <p:nvPr userDrawn="1"/>
        </p:nvSpPr>
        <p:spPr>
          <a:xfrm flipH="1">
            <a:off x="1" y="-6185"/>
            <a:ext cx="1076439" cy="1743697"/>
          </a:xfrm>
          <a:custGeom>
            <a:avLst/>
            <a:gdLst>
              <a:gd name="connsiteX0" fmla="*/ 1076439 w 1076439"/>
              <a:gd name="connsiteY0" fmla="*/ 0 h 1743697"/>
              <a:gd name="connsiteX1" fmla="*/ 0 w 1076439"/>
              <a:gd name="connsiteY1" fmla="*/ 0 h 1743697"/>
              <a:gd name="connsiteX2" fmla="*/ 18257 w 1076439"/>
              <a:gd name="connsiteY2" fmla="*/ 124007 h 1743697"/>
              <a:gd name="connsiteX3" fmla="*/ 918762 w 1076439"/>
              <a:gd name="connsiteY3" fmla="*/ 1629098 h 1743697"/>
              <a:gd name="connsiteX4" fmla="*/ 1076439 w 1076439"/>
              <a:gd name="connsiteY4" fmla="*/ 1743697 h 1743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6439" h="1743697">
                <a:moveTo>
                  <a:pt x="1076439" y="0"/>
                </a:moveTo>
                <a:lnTo>
                  <a:pt x="0" y="0"/>
                </a:lnTo>
                <a:lnTo>
                  <a:pt x="18257" y="124007"/>
                </a:lnTo>
                <a:cubicBezTo>
                  <a:pt x="125012" y="726715"/>
                  <a:pt x="453325" y="1255767"/>
                  <a:pt x="918762" y="1629098"/>
                </a:cubicBezTo>
                <a:lnTo>
                  <a:pt x="1076439" y="1743697"/>
                </a:ln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dirty="0"/>
              <a:t> </a:t>
            </a:r>
            <a:endParaRPr lang="it-IT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27F9F274-9166-4BBA-595E-DDC465150F26}"/>
              </a:ext>
            </a:extLst>
          </p:cNvPr>
          <p:cNvSpPr/>
          <p:nvPr userDrawn="1"/>
        </p:nvSpPr>
        <p:spPr>
          <a:xfrm rot="15290141" flipH="1">
            <a:off x="-4793" y="-272245"/>
            <a:ext cx="1004792" cy="1303434"/>
          </a:xfrm>
          <a:custGeom>
            <a:avLst/>
            <a:gdLst>
              <a:gd name="connsiteX0" fmla="*/ 0 w 1004792"/>
              <a:gd name="connsiteY0" fmla="*/ 272324 h 1303434"/>
              <a:gd name="connsiteX1" fmla="*/ 279457 w 1004792"/>
              <a:gd name="connsiteY1" fmla="*/ 1303434 h 1303434"/>
              <a:gd name="connsiteX2" fmla="*/ 392090 w 1004792"/>
              <a:gd name="connsiteY2" fmla="*/ 1225862 h 1303434"/>
              <a:gd name="connsiteX3" fmla="*/ 997135 w 1004792"/>
              <a:gd name="connsiteY3" fmla="*/ 151636 h 1303434"/>
              <a:gd name="connsiteX4" fmla="*/ 1004792 w 1004792"/>
              <a:gd name="connsiteY4" fmla="*/ 0 h 130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792" h="1303434">
                <a:moveTo>
                  <a:pt x="0" y="272324"/>
                </a:moveTo>
                <a:lnTo>
                  <a:pt x="279457" y="1303434"/>
                </a:lnTo>
                <a:lnTo>
                  <a:pt x="392090" y="1225862"/>
                </a:lnTo>
                <a:cubicBezTo>
                  <a:pt x="725052" y="973734"/>
                  <a:pt x="952642" y="589749"/>
                  <a:pt x="997135" y="151636"/>
                </a:cubicBezTo>
                <a:lnTo>
                  <a:pt x="100479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0E2CE5F-DEF8-D6C4-A899-3ADAE95601EA}"/>
              </a:ext>
            </a:extLst>
          </p:cNvPr>
          <p:cNvSpPr/>
          <p:nvPr userDrawn="1"/>
        </p:nvSpPr>
        <p:spPr>
          <a:xfrm rot="18047437" flipH="1">
            <a:off x="-430032" y="-244896"/>
            <a:ext cx="1349990" cy="1098409"/>
          </a:xfrm>
          <a:custGeom>
            <a:avLst/>
            <a:gdLst>
              <a:gd name="connsiteX0" fmla="*/ 1292008 w 1349990"/>
              <a:gd name="connsiteY0" fmla="*/ 92271 h 1098409"/>
              <a:gd name="connsiteX1" fmla="*/ 1346363 w 1349990"/>
              <a:gd name="connsiteY1" fmla="*/ 124661 h 1098409"/>
              <a:gd name="connsiteX2" fmla="*/ 1349990 w 1349990"/>
              <a:gd name="connsiteY2" fmla="*/ 56418 h 1098409"/>
              <a:gd name="connsiteX3" fmla="*/ 1346992 w 1349990"/>
              <a:gd name="connsiteY3" fmla="*/ 0 h 1098409"/>
              <a:gd name="connsiteX4" fmla="*/ 531007 w 1349990"/>
              <a:gd name="connsiteY4" fmla="*/ 178246 h 1098409"/>
              <a:gd name="connsiteX5" fmla="*/ 0 w 1349990"/>
              <a:gd name="connsiteY5" fmla="*/ 1069351 h 1098409"/>
              <a:gd name="connsiteX6" fmla="*/ 32291 w 1349990"/>
              <a:gd name="connsiteY6" fmla="*/ 1077239 h 1098409"/>
              <a:gd name="connsiteX7" fmla="*/ 253310 w 1349990"/>
              <a:gd name="connsiteY7" fmla="*/ 1098409 h 1098409"/>
              <a:gd name="connsiteX8" fmla="*/ 1162694 w 1349990"/>
              <a:gd name="connsiteY8" fmla="*/ 639005 h 1098409"/>
              <a:gd name="connsiteX9" fmla="*/ 1205849 w 1349990"/>
              <a:gd name="connsiteY9" fmla="*/ 571513 h 1098409"/>
              <a:gd name="connsiteX10" fmla="*/ 1058685 w 1349990"/>
              <a:gd name="connsiteY10" fmla="*/ 483819 h 1098409"/>
              <a:gd name="connsiteX11" fmla="*/ 1054785 w 1349990"/>
              <a:gd name="connsiteY11" fmla="*/ 490364 h 109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49990" h="1098409">
                <a:moveTo>
                  <a:pt x="1292008" y="92271"/>
                </a:moveTo>
                <a:lnTo>
                  <a:pt x="1346363" y="124661"/>
                </a:lnTo>
                <a:lnTo>
                  <a:pt x="1349990" y="56418"/>
                </a:lnTo>
                <a:lnTo>
                  <a:pt x="1346992" y="0"/>
                </a:lnTo>
                <a:close/>
                <a:moveTo>
                  <a:pt x="531007" y="178246"/>
                </a:moveTo>
                <a:lnTo>
                  <a:pt x="0" y="1069351"/>
                </a:lnTo>
                <a:lnTo>
                  <a:pt x="32291" y="1077239"/>
                </a:lnTo>
                <a:cubicBezTo>
                  <a:pt x="103682" y="1091120"/>
                  <a:pt x="177600" y="1098409"/>
                  <a:pt x="253310" y="1098409"/>
                </a:cubicBezTo>
                <a:cubicBezTo>
                  <a:pt x="631860" y="1098409"/>
                  <a:pt x="965613" y="916177"/>
                  <a:pt x="1162694" y="639005"/>
                </a:cubicBezTo>
                <a:lnTo>
                  <a:pt x="1205849" y="571513"/>
                </a:lnTo>
                <a:lnTo>
                  <a:pt x="1058685" y="483819"/>
                </a:lnTo>
                <a:lnTo>
                  <a:pt x="1054785" y="4903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725D7D33-7F3E-36B1-DA13-698DEAB2B075}"/>
              </a:ext>
            </a:extLst>
          </p:cNvPr>
          <p:cNvSpPr/>
          <p:nvPr userDrawn="1"/>
        </p:nvSpPr>
        <p:spPr>
          <a:xfrm>
            <a:off x="-7617" y="1"/>
            <a:ext cx="948786" cy="780827"/>
          </a:xfrm>
          <a:custGeom>
            <a:avLst/>
            <a:gdLst>
              <a:gd name="connsiteX0" fmla="*/ 0 w 948786"/>
              <a:gd name="connsiteY0" fmla="*/ 0 h 780827"/>
              <a:gd name="connsiteX1" fmla="*/ 948786 w 948786"/>
              <a:gd name="connsiteY1" fmla="*/ 0 h 780827"/>
              <a:gd name="connsiteX2" fmla="*/ 920046 w 948786"/>
              <a:gd name="connsiteY2" fmla="*/ 84103 h 780827"/>
              <a:gd name="connsiteX3" fmla="*/ 1326 w 948786"/>
              <a:gd name="connsiteY3" fmla="*/ 780760 h 780827"/>
              <a:gd name="connsiteX4" fmla="*/ 0 w 948786"/>
              <a:gd name="connsiteY4" fmla="*/ 780827 h 78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8786" h="780827">
                <a:moveTo>
                  <a:pt x="0" y="0"/>
                </a:moveTo>
                <a:lnTo>
                  <a:pt x="948786" y="0"/>
                </a:lnTo>
                <a:lnTo>
                  <a:pt x="920046" y="84103"/>
                </a:lnTo>
                <a:cubicBezTo>
                  <a:pt x="771093" y="461849"/>
                  <a:pt x="420756" y="738165"/>
                  <a:pt x="1326" y="780760"/>
                </a:cubicBezTo>
                <a:lnTo>
                  <a:pt x="0" y="7808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11" name="Oval 26">
            <a:extLst>
              <a:ext uri="{FF2B5EF4-FFF2-40B4-BE49-F238E27FC236}">
                <a16:creationId xmlns:a16="http://schemas.microsoft.com/office/drawing/2014/main" id="{58EC0192-2CA4-7C69-1538-BED6E3E5E838}"/>
              </a:ext>
            </a:extLst>
          </p:cNvPr>
          <p:cNvSpPr/>
          <p:nvPr userDrawn="1"/>
        </p:nvSpPr>
        <p:spPr>
          <a:xfrm rot="18091748">
            <a:off x="389211" y="33403"/>
            <a:ext cx="773549" cy="311718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  <a:gd name="connsiteX0" fmla="*/ 2456 w 762069"/>
              <a:gd name="connsiteY0" fmla="*/ 200106 h 296965"/>
              <a:gd name="connsiteX1" fmla="*/ 369221 w 762069"/>
              <a:gd name="connsiteY1" fmla="*/ 0 h 296965"/>
              <a:gd name="connsiteX2" fmla="*/ 735986 w 762069"/>
              <a:gd name="connsiteY2" fmla="*/ 200106 h 296965"/>
              <a:gd name="connsiteX3" fmla="*/ 708240 w 762069"/>
              <a:gd name="connsiteY3" fmla="*/ 257342 h 296965"/>
              <a:gd name="connsiteX4" fmla="*/ 528900 w 762069"/>
              <a:gd name="connsiteY4" fmla="*/ 292309 h 296965"/>
              <a:gd name="connsiteX5" fmla="*/ 372454 w 762069"/>
              <a:gd name="connsiteY5" fmla="*/ 295938 h 296965"/>
              <a:gd name="connsiteX6" fmla="*/ 184536 w 762069"/>
              <a:gd name="connsiteY6" fmla="*/ 286160 h 296965"/>
              <a:gd name="connsiteX7" fmla="*/ 2456 w 762069"/>
              <a:gd name="connsiteY7" fmla="*/ 200106 h 29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2069" h="296965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79483" y="157216"/>
                  <a:pt x="735986" y="200106"/>
                </a:cubicBezTo>
                <a:cubicBezTo>
                  <a:pt x="792489" y="242996"/>
                  <a:pt x="744978" y="243553"/>
                  <a:pt x="708240" y="257342"/>
                </a:cubicBezTo>
                <a:cubicBezTo>
                  <a:pt x="671502" y="271131"/>
                  <a:pt x="584864" y="285876"/>
                  <a:pt x="528900" y="292309"/>
                </a:cubicBezTo>
                <a:cubicBezTo>
                  <a:pt x="472936" y="298742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FDE5CCFF-4A4D-CBEE-6F82-91EF9C54C266}"/>
              </a:ext>
            </a:extLst>
          </p:cNvPr>
          <p:cNvSpPr/>
          <p:nvPr/>
        </p:nvSpPr>
        <p:spPr>
          <a:xfrm rot="14706829">
            <a:off x="11741093" y="1324076"/>
            <a:ext cx="594399" cy="451176"/>
          </a:xfrm>
          <a:custGeom>
            <a:avLst/>
            <a:gdLst>
              <a:gd name="connsiteX0" fmla="*/ 535667 w 594399"/>
              <a:gd name="connsiteY0" fmla="*/ 302623 h 451176"/>
              <a:gd name="connsiteX1" fmla="*/ 480899 w 594399"/>
              <a:gd name="connsiteY1" fmla="*/ 385306 h 451176"/>
              <a:gd name="connsiteX2" fmla="*/ 418235 w 594399"/>
              <a:gd name="connsiteY2" fmla="*/ 451176 h 451176"/>
              <a:gd name="connsiteX3" fmla="*/ 25643 w 594399"/>
              <a:gd name="connsiteY3" fmla="*/ 269056 h 451176"/>
              <a:gd name="connsiteX4" fmla="*/ 21972 w 594399"/>
              <a:gd name="connsiteY4" fmla="*/ 265701 h 451176"/>
              <a:gd name="connsiteX5" fmla="*/ 10304 w 594399"/>
              <a:gd name="connsiteY5" fmla="*/ 258162 h 451176"/>
              <a:gd name="connsiteX6" fmla="*/ 7632 w 594399"/>
              <a:gd name="connsiteY6" fmla="*/ 249592 h 451176"/>
              <a:gd name="connsiteX7" fmla="*/ 0 w 594399"/>
              <a:gd name="connsiteY7" fmla="*/ 256284 h 451176"/>
              <a:gd name="connsiteX8" fmla="*/ 18716 w 594399"/>
              <a:gd name="connsiteY8" fmla="*/ 231965 h 451176"/>
              <a:gd name="connsiteX9" fmla="*/ 31907 w 594399"/>
              <a:gd name="connsiteY9" fmla="*/ 216724 h 451176"/>
              <a:gd name="connsiteX10" fmla="*/ 560840 w 594399"/>
              <a:gd name="connsiteY10" fmla="*/ 844 h 451176"/>
              <a:gd name="connsiteX11" fmla="*/ 590765 w 594399"/>
              <a:gd name="connsiteY11" fmla="*/ 23256 h 451176"/>
              <a:gd name="connsiteX12" fmla="*/ 590765 w 594399"/>
              <a:gd name="connsiteY12" fmla="*/ 23248 h 451176"/>
              <a:gd name="connsiteX13" fmla="*/ 535667 w 594399"/>
              <a:gd name="connsiteY13" fmla="*/ 302623 h 45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4399" h="451176">
                <a:moveTo>
                  <a:pt x="535667" y="302623"/>
                </a:moveTo>
                <a:cubicBezTo>
                  <a:pt x="520129" y="331461"/>
                  <a:pt x="501768" y="359158"/>
                  <a:pt x="480899" y="385306"/>
                </a:cubicBezTo>
                <a:lnTo>
                  <a:pt x="418235" y="451176"/>
                </a:lnTo>
                <a:lnTo>
                  <a:pt x="25643" y="269056"/>
                </a:lnTo>
                <a:lnTo>
                  <a:pt x="21972" y="265701"/>
                </a:lnTo>
                <a:cubicBezTo>
                  <a:pt x="18728" y="262350"/>
                  <a:pt x="15267" y="259319"/>
                  <a:pt x="10304" y="258162"/>
                </a:cubicBezTo>
                <a:cubicBezTo>
                  <a:pt x="5945" y="257365"/>
                  <a:pt x="6349" y="252593"/>
                  <a:pt x="7632" y="249592"/>
                </a:cubicBezTo>
                <a:cubicBezTo>
                  <a:pt x="6875" y="250077"/>
                  <a:pt x="748" y="255675"/>
                  <a:pt x="0" y="256284"/>
                </a:cubicBezTo>
                <a:lnTo>
                  <a:pt x="18716" y="231965"/>
                </a:lnTo>
                <a:cubicBezTo>
                  <a:pt x="18716" y="231965"/>
                  <a:pt x="27893" y="221640"/>
                  <a:pt x="31907" y="216724"/>
                </a:cubicBezTo>
                <a:cubicBezTo>
                  <a:pt x="155034" y="72908"/>
                  <a:pt x="356777" y="-9321"/>
                  <a:pt x="560840" y="844"/>
                </a:cubicBezTo>
                <a:cubicBezTo>
                  <a:pt x="578906" y="1453"/>
                  <a:pt x="588272" y="4339"/>
                  <a:pt x="590765" y="23256"/>
                </a:cubicBezTo>
                <a:lnTo>
                  <a:pt x="590765" y="23248"/>
                </a:lnTo>
                <a:cubicBezTo>
                  <a:pt x="603482" y="119318"/>
                  <a:pt x="582280" y="216108"/>
                  <a:pt x="535667" y="302623"/>
                </a:cubicBezTo>
                <a:close/>
              </a:path>
            </a:pathLst>
          </a:custGeom>
          <a:solidFill>
            <a:schemeClr val="bg1"/>
          </a:solidFill>
          <a:ln w="699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22" name="Oval 26">
            <a:extLst>
              <a:ext uri="{FF2B5EF4-FFF2-40B4-BE49-F238E27FC236}">
                <a16:creationId xmlns:a16="http://schemas.microsoft.com/office/drawing/2014/main" id="{42ACE082-788B-867F-10E6-233FEE06AE1D}"/>
              </a:ext>
            </a:extLst>
          </p:cNvPr>
          <p:cNvSpPr/>
          <p:nvPr/>
        </p:nvSpPr>
        <p:spPr>
          <a:xfrm>
            <a:off x="11480865" y="1051193"/>
            <a:ext cx="867889" cy="302596"/>
          </a:xfrm>
          <a:custGeom>
            <a:avLst/>
            <a:gdLst>
              <a:gd name="connsiteX0" fmla="*/ 0 w 733530"/>
              <a:gd name="connsiteY0" fmla="*/ 200106 h 400211"/>
              <a:gd name="connsiteX1" fmla="*/ 366765 w 733530"/>
              <a:gd name="connsiteY1" fmla="*/ 0 h 400211"/>
              <a:gd name="connsiteX2" fmla="*/ 733530 w 733530"/>
              <a:gd name="connsiteY2" fmla="*/ 200106 h 400211"/>
              <a:gd name="connsiteX3" fmla="*/ 366765 w 733530"/>
              <a:gd name="connsiteY3" fmla="*/ 400212 h 400211"/>
              <a:gd name="connsiteX4" fmla="*/ 0 w 733530"/>
              <a:gd name="connsiteY4" fmla="*/ 200106 h 400211"/>
              <a:gd name="connsiteX0" fmla="*/ 38 w 733568"/>
              <a:gd name="connsiteY0" fmla="*/ 200106 h 269788"/>
              <a:gd name="connsiteX1" fmla="*/ 366803 w 733568"/>
              <a:gd name="connsiteY1" fmla="*/ 0 h 269788"/>
              <a:gd name="connsiteX2" fmla="*/ 733568 w 733568"/>
              <a:gd name="connsiteY2" fmla="*/ 200106 h 269788"/>
              <a:gd name="connsiteX3" fmla="*/ 384512 w 733568"/>
              <a:gd name="connsiteY3" fmla="*/ 256574 h 269788"/>
              <a:gd name="connsiteX4" fmla="*/ 38 w 733568"/>
              <a:gd name="connsiteY4" fmla="*/ 200106 h 269788"/>
              <a:gd name="connsiteX0" fmla="*/ 2 w 733532"/>
              <a:gd name="connsiteY0" fmla="*/ 200106 h 296585"/>
              <a:gd name="connsiteX1" fmla="*/ 366767 w 733532"/>
              <a:gd name="connsiteY1" fmla="*/ 0 h 296585"/>
              <a:gd name="connsiteX2" fmla="*/ 733532 w 733532"/>
              <a:gd name="connsiteY2" fmla="*/ 200106 h 296585"/>
              <a:gd name="connsiteX3" fmla="*/ 370000 w 733532"/>
              <a:gd name="connsiteY3" fmla="*/ 295938 h 296585"/>
              <a:gd name="connsiteX4" fmla="*/ 2 w 733532"/>
              <a:gd name="connsiteY4" fmla="*/ 200106 h 296585"/>
              <a:gd name="connsiteX0" fmla="*/ 2 w 733532"/>
              <a:gd name="connsiteY0" fmla="*/ 200106 h 300039"/>
              <a:gd name="connsiteX1" fmla="*/ 366767 w 733532"/>
              <a:gd name="connsiteY1" fmla="*/ 0 h 300039"/>
              <a:gd name="connsiteX2" fmla="*/ 733532 w 733532"/>
              <a:gd name="connsiteY2" fmla="*/ 200106 h 300039"/>
              <a:gd name="connsiteX3" fmla="*/ 370000 w 733532"/>
              <a:gd name="connsiteY3" fmla="*/ 295938 h 300039"/>
              <a:gd name="connsiteX4" fmla="*/ 2 w 733532"/>
              <a:gd name="connsiteY4" fmla="*/ 200106 h 300039"/>
              <a:gd name="connsiteX0" fmla="*/ 2 w 757432"/>
              <a:gd name="connsiteY0" fmla="*/ 200106 h 296390"/>
              <a:gd name="connsiteX1" fmla="*/ 366767 w 757432"/>
              <a:gd name="connsiteY1" fmla="*/ 0 h 296390"/>
              <a:gd name="connsiteX2" fmla="*/ 733532 w 757432"/>
              <a:gd name="connsiteY2" fmla="*/ 200106 h 296390"/>
              <a:gd name="connsiteX3" fmla="*/ 683081 w 757432"/>
              <a:gd name="connsiteY3" fmla="*/ 234706 h 296390"/>
              <a:gd name="connsiteX4" fmla="*/ 370000 w 757432"/>
              <a:gd name="connsiteY4" fmla="*/ 295938 h 296390"/>
              <a:gd name="connsiteX5" fmla="*/ 2 w 757432"/>
              <a:gd name="connsiteY5" fmla="*/ 200106 h 296390"/>
              <a:gd name="connsiteX0" fmla="*/ 2 w 759353"/>
              <a:gd name="connsiteY0" fmla="*/ 200106 h 296816"/>
              <a:gd name="connsiteX1" fmla="*/ 366767 w 759353"/>
              <a:gd name="connsiteY1" fmla="*/ 0 h 296816"/>
              <a:gd name="connsiteX2" fmla="*/ 733532 w 759353"/>
              <a:gd name="connsiteY2" fmla="*/ 200106 h 296816"/>
              <a:gd name="connsiteX3" fmla="*/ 690641 w 759353"/>
              <a:gd name="connsiteY3" fmla="*/ 245036 h 296816"/>
              <a:gd name="connsiteX4" fmla="*/ 370000 w 759353"/>
              <a:gd name="connsiteY4" fmla="*/ 295938 h 296816"/>
              <a:gd name="connsiteX5" fmla="*/ 2 w 759353"/>
              <a:gd name="connsiteY5" fmla="*/ 200106 h 296816"/>
              <a:gd name="connsiteX0" fmla="*/ 4087 w 763438"/>
              <a:gd name="connsiteY0" fmla="*/ 200106 h 300068"/>
              <a:gd name="connsiteX1" fmla="*/ 370852 w 763438"/>
              <a:gd name="connsiteY1" fmla="*/ 0 h 300068"/>
              <a:gd name="connsiteX2" fmla="*/ 737617 w 763438"/>
              <a:gd name="connsiteY2" fmla="*/ 200106 h 300068"/>
              <a:gd name="connsiteX3" fmla="*/ 694726 w 763438"/>
              <a:gd name="connsiteY3" fmla="*/ 245036 h 300068"/>
              <a:gd name="connsiteX4" fmla="*/ 374085 w 763438"/>
              <a:gd name="connsiteY4" fmla="*/ 295938 h 300068"/>
              <a:gd name="connsiteX5" fmla="*/ 186167 w 763438"/>
              <a:gd name="connsiteY5" fmla="*/ 286160 h 300068"/>
              <a:gd name="connsiteX6" fmla="*/ 4087 w 763438"/>
              <a:gd name="connsiteY6" fmla="*/ 200106 h 300068"/>
              <a:gd name="connsiteX0" fmla="*/ 2456 w 761807"/>
              <a:gd name="connsiteY0" fmla="*/ 200106 h 300068"/>
              <a:gd name="connsiteX1" fmla="*/ 369221 w 761807"/>
              <a:gd name="connsiteY1" fmla="*/ 0 h 300068"/>
              <a:gd name="connsiteX2" fmla="*/ 735986 w 761807"/>
              <a:gd name="connsiteY2" fmla="*/ 200106 h 300068"/>
              <a:gd name="connsiteX3" fmla="*/ 693095 w 761807"/>
              <a:gd name="connsiteY3" fmla="*/ 245036 h 300068"/>
              <a:gd name="connsiteX4" fmla="*/ 372454 w 761807"/>
              <a:gd name="connsiteY4" fmla="*/ 295938 h 300068"/>
              <a:gd name="connsiteX5" fmla="*/ 184536 w 761807"/>
              <a:gd name="connsiteY5" fmla="*/ 286160 h 300068"/>
              <a:gd name="connsiteX6" fmla="*/ 2456 w 761807"/>
              <a:gd name="connsiteY6" fmla="*/ 200106 h 300068"/>
              <a:gd name="connsiteX0" fmla="*/ 2456 w 756996"/>
              <a:gd name="connsiteY0" fmla="*/ 200106 h 297689"/>
              <a:gd name="connsiteX1" fmla="*/ 369221 w 756996"/>
              <a:gd name="connsiteY1" fmla="*/ 0 h 297689"/>
              <a:gd name="connsiteX2" fmla="*/ 735986 w 756996"/>
              <a:gd name="connsiteY2" fmla="*/ 200106 h 297689"/>
              <a:gd name="connsiteX3" fmla="*/ 693095 w 756996"/>
              <a:gd name="connsiteY3" fmla="*/ 245036 h 297689"/>
              <a:gd name="connsiteX4" fmla="*/ 528900 w 756996"/>
              <a:gd name="connsiteY4" fmla="*/ 292309 h 297689"/>
              <a:gd name="connsiteX5" fmla="*/ 372454 w 756996"/>
              <a:gd name="connsiteY5" fmla="*/ 295938 h 297689"/>
              <a:gd name="connsiteX6" fmla="*/ 184536 w 756996"/>
              <a:gd name="connsiteY6" fmla="*/ 286160 h 297689"/>
              <a:gd name="connsiteX7" fmla="*/ 2456 w 756996"/>
              <a:gd name="connsiteY7" fmla="*/ 200106 h 297689"/>
              <a:gd name="connsiteX0" fmla="*/ 2456 w 762069"/>
              <a:gd name="connsiteY0" fmla="*/ 200106 h 296965"/>
              <a:gd name="connsiteX1" fmla="*/ 369221 w 762069"/>
              <a:gd name="connsiteY1" fmla="*/ 0 h 296965"/>
              <a:gd name="connsiteX2" fmla="*/ 735986 w 762069"/>
              <a:gd name="connsiteY2" fmla="*/ 200106 h 296965"/>
              <a:gd name="connsiteX3" fmla="*/ 708240 w 762069"/>
              <a:gd name="connsiteY3" fmla="*/ 257342 h 296965"/>
              <a:gd name="connsiteX4" fmla="*/ 528900 w 762069"/>
              <a:gd name="connsiteY4" fmla="*/ 292309 h 296965"/>
              <a:gd name="connsiteX5" fmla="*/ 372454 w 762069"/>
              <a:gd name="connsiteY5" fmla="*/ 295938 h 296965"/>
              <a:gd name="connsiteX6" fmla="*/ 184536 w 762069"/>
              <a:gd name="connsiteY6" fmla="*/ 286160 h 296965"/>
              <a:gd name="connsiteX7" fmla="*/ 2456 w 762069"/>
              <a:gd name="connsiteY7" fmla="*/ 200106 h 29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2069" h="296965">
                <a:moveTo>
                  <a:pt x="2456" y="200106"/>
                </a:moveTo>
                <a:cubicBezTo>
                  <a:pt x="33237" y="152413"/>
                  <a:pt x="166662" y="0"/>
                  <a:pt x="369221" y="0"/>
                </a:cubicBezTo>
                <a:cubicBezTo>
                  <a:pt x="571780" y="0"/>
                  <a:pt x="679483" y="157216"/>
                  <a:pt x="735986" y="200106"/>
                </a:cubicBezTo>
                <a:cubicBezTo>
                  <a:pt x="792489" y="242996"/>
                  <a:pt x="744978" y="243553"/>
                  <a:pt x="708240" y="257342"/>
                </a:cubicBezTo>
                <a:cubicBezTo>
                  <a:pt x="671502" y="271131"/>
                  <a:pt x="584864" y="285876"/>
                  <a:pt x="528900" y="292309"/>
                </a:cubicBezTo>
                <a:cubicBezTo>
                  <a:pt x="472936" y="298742"/>
                  <a:pt x="429848" y="296963"/>
                  <a:pt x="372454" y="295938"/>
                </a:cubicBezTo>
                <a:cubicBezTo>
                  <a:pt x="315060" y="294913"/>
                  <a:pt x="246202" y="302132"/>
                  <a:pt x="184536" y="286160"/>
                </a:cubicBezTo>
                <a:cubicBezTo>
                  <a:pt x="241433" y="289809"/>
                  <a:pt x="-28325" y="247799"/>
                  <a:pt x="2456" y="200106"/>
                </a:cubicBezTo>
                <a:close/>
              </a:path>
            </a:pathLst>
          </a:custGeom>
          <a:solidFill>
            <a:schemeClr val="bg1">
              <a:lumMod val="9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6FC451-33AB-15E9-840A-77B880219E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74247" y="1737512"/>
            <a:ext cx="9926638" cy="4110037"/>
          </a:xfrm>
        </p:spPr>
        <p:txBody>
          <a:bodyPr>
            <a:normAutofit/>
          </a:bodyPr>
          <a:lstStyle>
            <a:lvl1pPr>
              <a:defRPr sz="2400">
                <a:latin typeface="Aileron"/>
              </a:defRPr>
            </a:lvl1pPr>
            <a:lvl2pPr>
              <a:defRPr sz="2400">
                <a:latin typeface="Aileron"/>
              </a:defRPr>
            </a:lvl2pPr>
            <a:lvl3pPr>
              <a:defRPr sz="2400">
                <a:latin typeface="Aileron"/>
              </a:defRPr>
            </a:lvl3pPr>
            <a:lvl4pPr>
              <a:defRPr sz="2400">
                <a:latin typeface="Aileron"/>
              </a:defRPr>
            </a:lvl4pPr>
            <a:lvl5pPr>
              <a:defRPr sz="2400">
                <a:latin typeface="Aileron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DC487017-CEF7-C0C7-62ED-10D05CFB8E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48" y="5950101"/>
            <a:ext cx="1599249" cy="71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738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37B87500-640E-B3F7-4E00-9A5E45D068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2815" cy="6974957"/>
          </a:xfrm>
          <a:prstGeom prst="rect">
            <a:avLst/>
          </a:prstGeom>
        </p:spPr>
      </p:pic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D5162204-6E92-8CA5-EF51-CCB5558B2F5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67" y="76473"/>
            <a:ext cx="2029469" cy="90855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4EA57FB6-DEE2-81E2-0C21-20F5DFBACC9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40340"/>
          <a:stretch>
            <a:fillRect/>
          </a:stretch>
        </p:blipFill>
        <p:spPr>
          <a:xfrm>
            <a:off x="-21230" y="5172133"/>
            <a:ext cx="11715750" cy="1699110"/>
          </a:xfrm>
          <a:custGeom>
            <a:avLst/>
            <a:gdLst>
              <a:gd name="connsiteX0" fmla="*/ 0 w 11715750"/>
              <a:gd name="connsiteY0" fmla="*/ 0 h 1699110"/>
              <a:gd name="connsiteX1" fmla="*/ 5192472 w 11715750"/>
              <a:gd name="connsiteY1" fmla="*/ 0 h 1699110"/>
              <a:gd name="connsiteX2" fmla="*/ 5192472 w 11715750"/>
              <a:gd name="connsiteY2" fmla="*/ 1685867 h 1699110"/>
              <a:gd name="connsiteX3" fmla="*/ 11715750 w 11715750"/>
              <a:gd name="connsiteY3" fmla="*/ 1685867 h 1699110"/>
              <a:gd name="connsiteX4" fmla="*/ 11715750 w 11715750"/>
              <a:gd name="connsiteY4" fmla="*/ 1699110 h 1699110"/>
              <a:gd name="connsiteX5" fmla="*/ 0 w 11715750"/>
              <a:gd name="connsiteY5" fmla="*/ 1699110 h 16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715750" h="1699110">
                <a:moveTo>
                  <a:pt x="0" y="0"/>
                </a:moveTo>
                <a:lnTo>
                  <a:pt x="5192472" y="0"/>
                </a:lnTo>
                <a:lnTo>
                  <a:pt x="5192472" y="1685867"/>
                </a:lnTo>
                <a:lnTo>
                  <a:pt x="11715750" y="1685867"/>
                </a:lnTo>
                <a:lnTo>
                  <a:pt x="11715750" y="1699110"/>
                </a:lnTo>
                <a:lnTo>
                  <a:pt x="0" y="1699110"/>
                </a:lnTo>
                <a:close/>
              </a:path>
            </a:pathLst>
          </a:cu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17C066A-3E5B-7C50-4A52-6E7941A63A26}"/>
              </a:ext>
            </a:extLst>
          </p:cNvPr>
          <p:cNvSpPr/>
          <p:nvPr userDrawn="1"/>
        </p:nvSpPr>
        <p:spPr>
          <a:xfrm rot="12481233">
            <a:off x="512847" y="4333253"/>
            <a:ext cx="4696163" cy="1838720"/>
          </a:xfrm>
          <a:custGeom>
            <a:avLst/>
            <a:gdLst>
              <a:gd name="connsiteX0" fmla="*/ 4696163 w 4696163"/>
              <a:gd name="connsiteY0" fmla="*/ 21740 h 1838720"/>
              <a:gd name="connsiteX1" fmla="*/ 4433671 w 4696163"/>
              <a:gd name="connsiteY1" fmla="*/ 11462 h 1838720"/>
              <a:gd name="connsiteX2" fmla="*/ 2151273 w 4696163"/>
              <a:gd name="connsiteY2" fmla="*/ 526419 h 1838720"/>
              <a:gd name="connsiteX3" fmla="*/ 351815 w 4696163"/>
              <a:gd name="connsiteY3" fmla="*/ 1702423 h 1838720"/>
              <a:gd name="connsiteX4" fmla="*/ 220246 w 4696163"/>
              <a:gd name="connsiteY4" fmla="*/ 1838720 h 1838720"/>
              <a:gd name="connsiteX5" fmla="*/ 0 w 4696163"/>
              <a:gd name="connsiteY5" fmla="*/ 1424857 h 1838720"/>
              <a:gd name="connsiteX6" fmla="*/ 26891 w 4696163"/>
              <a:gd name="connsiteY6" fmla="*/ 1400788 h 1838720"/>
              <a:gd name="connsiteX7" fmla="*/ 4563931 w 4696163"/>
              <a:gd name="connsiteY7" fmla="*/ 6207 h 1838720"/>
              <a:gd name="connsiteX8" fmla="*/ 4671279 w 4696163"/>
              <a:gd name="connsiteY8" fmla="*/ 14286 h 183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6163" h="1838720">
                <a:moveTo>
                  <a:pt x="4696163" y="21740"/>
                </a:moveTo>
                <a:lnTo>
                  <a:pt x="4433671" y="11462"/>
                </a:lnTo>
                <a:cubicBezTo>
                  <a:pt x="3744301" y="12920"/>
                  <a:pt x="2947181" y="181199"/>
                  <a:pt x="2151273" y="526419"/>
                </a:cubicBezTo>
                <a:cubicBezTo>
                  <a:pt x="1429059" y="839674"/>
                  <a:pt x="812538" y="1253212"/>
                  <a:pt x="351815" y="1702423"/>
                </a:cubicBezTo>
                <a:lnTo>
                  <a:pt x="220246" y="1838720"/>
                </a:lnTo>
                <a:lnTo>
                  <a:pt x="0" y="1424857"/>
                </a:lnTo>
                <a:lnTo>
                  <a:pt x="26891" y="1400788"/>
                </a:lnTo>
                <a:cubicBezTo>
                  <a:pt x="1144348" y="463210"/>
                  <a:pt x="2844983" y="-63874"/>
                  <a:pt x="4563931" y="6207"/>
                </a:cubicBezTo>
                <a:cubicBezTo>
                  <a:pt x="4604514" y="7327"/>
                  <a:pt x="4640212" y="9493"/>
                  <a:pt x="4671279" y="14286"/>
                </a:cubicBezTo>
                <a:close/>
              </a:path>
            </a:pathLst>
          </a:custGeom>
          <a:solidFill>
            <a:srgbClr val="8BC63E"/>
          </a:solidFill>
          <a:ln w="31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416834B-DE8B-E188-D57F-1FA525F666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81600" y="-84481"/>
            <a:ext cx="9403533" cy="692264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2386719A-7CB8-2810-39D0-65AE252862C8}"/>
              </a:ext>
            </a:extLst>
          </p:cNvPr>
          <p:cNvSpPr/>
          <p:nvPr userDrawn="1"/>
        </p:nvSpPr>
        <p:spPr>
          <a:xfrm rot="2526226" flipV="1">
            <a:off x="-504631" y="5917010"/>
            <a:ext cx="1516801" cy="1011860"/>
          </a:xfrm>
          <a:custGeom>
            <a:avLst/>
            <a:gdLst>
              <a:gd name="connsiteX0" fmla="*/ 0 w 1516801"/>
              <a:gd name="connsiteY0" fmla="*/ 966667 h 1011860"/>
              <a:gd name="connsiteX1" fmla="*/ 118986 w 1516801"/>
              <a:gd name="connsiteY1" fmla="*/ 992836 h 1011860"/>
              <a:gd name="connsiteX2" fmla="*/ 371540 w 1516801"/>
              <a:gd name="connsiteY2" fmla="*/ 1011860 h 1011860"/>
              <a:gd name="connsiteX3" fmla="*/ 1516075 w 1516801"/>
              <a:gd name="connsiteY3" fmla="*/ 582208 h 1011860"/>
              <a:gd name="connsiteX4" fmla="*/ 1516801 w 1516801"/>
              <a:gd name="connsiteY4" fmla="*/ 581284 h 1011860"/>
              <a:gd name="connsiteX5" fmla="*/ 873566 w 1516801"/>
              <a:gd name="connsiteY5" fmla="*/ 0 h 101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6801" h="1011860">
                <a:moveTo>
                  <a:pt x="0" y="966667"/>
                </a:moveTo>
                <a:lnTo>
                  <a:pt x="118986" y="992836"/>
                </a:lnTo>
                <a:cubicBezTo>
                  <a:pt x="200642" y="1005083"/>
                  <a:pt x="285109" y="1011860"/>
                  <a:pt x="371540" y="1011860"/>
                </a:cubicBezTo>
                <a:cubicBezTo>
                  <a:pt x="890126" y="1011860"/>
                  <a:pt x="1329033" y="793995"/>
                  <a:pt x="1516075" y="582208"/>
                </a:cubicBezTo>
                <a:lnTo>
                  <a:pt x="1516801" y="581284"/>
                </a:lnTo>
                <a:lnTo>
                  <a:pt x="8735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39FD6526-A3FA-9517-BAA1-E6E322ED0C34}"/>
              </a:ext>
            </a:extLst>
          </p:cNvPr>
          <p:cNvSpPr/>
          <p:nvPr userDrawn="1"/>
        </p:nvSpPr>
        <p:spPr>
          <a:xfrm rot="15940901">
            <a:off x="-188977" y="5869257"/>
            <a:ext cx="1081204" cy="799474"/>
          </a:xfrm>
          <a:custGeom>
            <a:avLst/>
            <a:gdLst>
              <a:gd name="connsiteX0" fmla="*/ 1081204 w 1081204"/>
              <a:gd name="connsiteY0" fmla="*/ 81644 h 799474"/>
              <a:gd name="connsiteX1" fmla="*/ 973108 w 1081204"/>
              <a:gd name="connsiteY1" fmla="*/ 267220 h 799474"/>
              <a:gd name="connsiteX2" fmla="*/ 203845 w 1081204"/>
              <a:gd name="connsiteY2" fmla="*/ 799474 h 799474"/>
              <a:gd name="connsiteX3" fmla="*/ 208355 w 1081204"/>
              <a:gd name="connsiteY3" fmla="*/ 788984 h 799474"/>
              <a:gd name="connsiteX4" fmla="*/ 186887 w 1081204"/>
              <a:gd name="connsiteY4" fmla="*/ 773972 h 799474"/>
              <a:gd name="connsiteX5" fmla="*/ 217013 w 1081204"/>
              <a:gd name="connsiteY5" fmla="*/ 526542 h 799474"/>
              <a:gd name="connsiteX6" fmla="*/ 198613 w 1081204"/>
              <a:gd name="connsiteY6" fmla="*/ 419467 h 799474"/>
              <a:gd name="connsiteX7" fmla="*/ 207092 w 1081204"/>
              <a:gd name="connsiteY7" fmla="*/ 397402 h 799474"/>
              <a:gd name="connsiteX8" fmla="*/ 114911 w 1081204"/>
              <a:gd name="connsiteY8" fmla="*/ 187050 h 799474"/>
              <a:gd name="connsiteX9" fmla="*/ 113648 w 1081204"/>
              <a:gd name="connsiteY9" fmla="*/ 185241 h 799474"/>
              <a:gd name="connsiteX10" fmla="*/ 114009 w 1081204"/>
              <a:gd name="connsiteY10" fmla="*/ 185061 h 799474"/>
              <a:gd name="connsiteX11" fmla="*/ 115452 w 1081204"/>
              <a:gd name="connsiteY11" fmla="*/ 165165 h 799474"/>
              <a:gd name="connsiteX12" fmla="*/ 49789 w 1081204"/>
              <a:gd name="connsiteY12" fmla="*/ 37652 h 799474"/>
              <a:gd name="connsiteX13" fmla="*/ 20159 w 1081204"/>
              <a:gd name="connsiteY13" fmla="*/ 14093 h 799474"/>
              <a:gd name="connsiteX14" fmla="*/ 0 w 1081204"/>
              <a:gd name="connsiteY14" fmla="*/ 0 h 79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1204" h="799474">
                <a:moveTo>
                  <a:pt x="1081204" y="81644"/>
                </a:moveTo>
                <a:lnTo>
                  <a:pt x="973108" y="267220"/>
                </a:lnTo>
                <a:cubicBezTo>
                  <a:pt x="789987" y="528125"/>
                  <a:pt x="518811" y="727217"/>
                  <a:pt x="203845" y="799474"/>
                </a:cubicBezTo>
                <a:cubicBezTo>
                  <a:pt x="204386" y="797304"/>
                  <a:pt x="207994" y="791154"/>
                  <a:pt x="208355" y="788984"/>
                </a:cubicBezTo>
                <a:cubicBezTo>
                  <a:pt x="195907" y="795495"/>
                  <a:pt x="180755" y="792782"/>
                  <a:pt x="186887" y="773972"/>
                </a:cubicBezTo>
                <a:cubicBezTo>
                  <a:pt x="213586" y="693846"/>
                  <a:pt x="212864" y="610104"/>
                  <a:pt x="217013" y="526542"/>
                </a:cubicBezTo>
                <a:cubicBezTo>
                  <a:pt x="205649" y="491996"/>
                  <a:pt x="200958" y="456003"/>
                  <a:pt x="198613" y="419467"/>
                </a:cubicBezTo>
                <a:cubicBezTo>
                  <a:pt x="198072" y="411328"/>
                  <a:pt x="201319" y="403189"/>
                  <a:pt x="207092" y="397402"/>
                </a:cubicBezTo>
                <a:cubicBezTo>
                  <a:pt x="183099" y="323787"/>
                  <a:pt x="147562" y="256685"/>
                  <a:pt x="114911" y="187050"/>
                </a:cubicBezTo>
                <a:cubicBezTo>
                  <a:pt x="114370" y="186507"/>
                  <a:pt x="114189" y="185965"/>
                  <a:pt x="113648" y="185241"/>
                </a:cubicBezTo>
                <a:cubicBezTo>
                  <a:pt x="113829" y="185241"/>
                  <a:pt x="113829" y="185061"/>
                  <a:pt x="114009" y="185061"/>
                </a:cubicBezTo>
                <a:cubicBezTo>
                  <a:pt x="110401" y="178730"/>
                  <a:pt x="111123" y="171676"/>
                  <a:pt x="115452" y="165165"/>
                </a:cubicBezTo>
                <a:cubicBezTo>
                  <a:pt x="99217" y="121033"/>
                  <a:pt x="83883" y="72017"/>
                  <a:pt x="49789" y="37652"/>
                </a:cubicBezTo>
                <a:cubicBezTo>
                  <a:pt x="40769" y="28518"/>
                  <a:pt x="30577" y="21147"/>
                  <a:pt x="20159" y="14093"/>
                </a:cubicBezTo>
                <a:lnTo>
                  <a:pt x="0" y="0"/>
                </a:lnTo>
                <a:close/>
              </a:path>
            </a:pathLst>
          </a:custGeom>
          <a:solidFill>
            <a:srgbClr val="8BC63E"/>
          </a:solidFill>
          <a:ln w="213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 dirty="0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AA4F1EB0-22C5-8694-397A-91091FB4228E}"/>
              </a:ext>
            </a:extLst>
          </p:cNvPr>
          <p:cNvSpPr/>
          <p:nvPr userDrawn="1"/>
        </p:nvSpPr>
        <p:spPr>
          <a:xfrm rot="15940901">
            <a:off x="200677" y="6280588"/>
            <a:ext cx="339746" cy="918248"/>
          </a:xfrm>
          <a:custGeom>
            <a:avLst/>
            <a:gdLst>
              <a:gd name="connsiteX0" fmla="*/ 339444 w 339746"/>
              <a:gd name="connsiteY0" fmla="*/ 637421 h 918248"/>
              <a:gd name="connsiteX1" fmla="*/ 306993 w 339746"/>
              <a:gd name="connsiteY1" fmla="*/ 874704 h 918248"/>
              <a:gd name="connsiteX2" fmla="*/ 64725 w 339746"/>
              <a:gd name="connsiteY2" fmla="*/ 918248 h 918248"/>
              <a:gd name="connsiteX3" fmla="*/ 0 w 339746"/>
              <a:gd name="connsiteY3" fmla="*/ 914787 h 918248"/>
              <a:gd name="connsiteX4" fmla="*/ 69077 w 339746"/>
              <a:gd name="connsiteY4" fmla="*/ 0 h 918248"/>
              <a:gd name="connsiteX5" fmla="*/ 83306 w 339746"/>
              <a:gd name="connsiteY5" fmla="*/ 11776 h 918248"/>
              <a:gd name="connsiteX6" fmla="*/ 339444 w 339746"/>
              <a:gd name="connsiteY6" fmla="*/ 637421 h 91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9746" h="918248">
                <a:moveTo>
                  <a:pt x="339444" y="637421"/>
                </a:moveTo>
                <a:cubicBezTo>
                  <a:pt x="337513" y="715144"/>
                  <a:pt x="326385" y="794579"/>
                  <a:pt x="306993" y="874704"/>
                </a:cubicBezTo>
                <a:cubicBezTo>
                  <a:pt x="226718" y="897855"/>
                  <a:pt x="146037" y="912777"/>
                  <a:pt x="64725" y="918248"/>
                </a:cubicBezTo>
                <a:lnTo>
                  <a:pt x="0" y="914787"/>
                </a:lnTo>
                <a:lnTo>
                  <a:pt x="69077" y="0"/>
                </a:lnTo>
                <a:lnTo>
                  <a:pt x="83306" y="11776"/>
                </a:lnTo>
                <a:cubicBezTo>
                  <a:pt x="268253" y="186496"/>
                  <a:pt x="345236" y="404252"/>
                  <a:pt x="339444" y="637421"/>
                </a:cubicBezTo>
                <a:close/>
              </a:path>
            </a:pathLst>
          </a:custGeom>
          <a:solidFill>
            <a:srgbClr val="009335"/>
          </a:solidFill>
          <a:ln w="213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74A8DA79-1C90-EE52-BA22-42BEC849E34E}"/>
              </a:ext>
            </a:extLst>
          </p:cNvPr>
          <p:cNvSpPr/>
          <p:nvPr userDrawn="1"/>
        </p:nvSpPr>
        <p:spPr>
          <a:xfrm rot="3158355" flipV="1">
            <a:off x="-197429" y="6282547"/>
            <a:ext cx="1006994" cy="751306"/>
          </a:xfrm>
          <a:custGeom>
            <a:avLst/>
            <a:gdLst>
              <a:gd name="connsiteX0" fmla="*/ 44386 w 1006994"/>
              <a:gd name="connsiteY0" fmla="*/ 455481 h 751306"/>
              <a:gd name="connsiteX1" fmla="*/ 666266 w 1006994"/>
              <a:gd name="connsiteY1" fmla="*/ 751306 h 751306"/>
              <a:gd name="connsiteX2" fmla="*/ 926547 w 1006994"/>
              <a:gd name="connsiteY2" fmla="*/ 708947 h 751306"/>
              <a:gd name="connsiteX3" fmla="*/ 1006994 w 1006994"/>
              <a:gd name="connsiteY3" fmla="*/ 675643 h 751306"/>
              <a:gd name="connsiteX4" fmla="*/ 491159 w 1006994"/>
              <a:gd name="connsiteY4" fmla="*/ 0 h 751306"/>
              <a:gd name="connsiteX5" fmla="*/ 0 w 1006994"/>
              <a:gd name="connsiteY5" fmla="*/ 374986 h 751306"/>
              <a:gd name="connsiteX6" fmla="*/ 4243 w 1006994"/>
              <a:gd name="connsiteY6" fmla="*/ 390888 h 751306"/>
              <a:gd name="connsiteX7" fmla="*/ 44386 w 1006994"/>
              <a:gd name="connsiteY7" fmla="*/ 455481 h 75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6994" h="751306">
                <a:moveTo>
                  <a:pt x="44386" y="455481"/>
                </a:moveTo>
                <a:cubicBezTo>
                  <a:pt x="148277" y="590641"/>
                  <a:pt x="388333" y="751306"/>
                  <a:pt x="666266" y="751306"/>
                </a:cubicBezTo>
                <a:cubicBezTo>
                  <a:pt x="758910" y="751306"/>
                  <a:pt x="846810" y="735366"/>
                  <a:pt x="926547" y="708947"/>
                </a:cubicBezTo>
                <a:lnTo>
                  <a:pt x="1006994" y="675643"/>
                </a:lnTo>
                <a:lnTo>
                  <a:pt x="491159" y="0"/>
                </a:lnTo>
                <a:lnTo>
                  <a:pt x="0" y="374986"/>
                </a:lnTo>
                <a:lnTo>
                  <a:pt x="4243" y="390888"/>
                </a:lnTo>
                <a:cubicBezTo>
                  <a:pt x="13538" y="411136"/>
                  <a:pt x="27071" y="432955"/>
                  <a:pt x="44386" y="4554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27F4FD1-6FAE-B926-4155-8B183F8F1C82}"/>
              </a:ext>
            </a:extLst>
          </p:cNvPr>
          <p:cNvSpPr/>
          <p:nvPr userDrawn="1"/>
        </p:nvSpPr>
        <p:spPr>
          <a:xfrm rot="274323">
            <a:off x="-27721" y="6230292"/>
            <a:ext cx="679684" cy="668394"/>
          </a:xfrm>
          <a:custGeom>
            <a:avLst/>
            <a:gdLst>
              <a:gd name="connsiteX0" fmla="*/ 0 w 679684"/>
              <a:gd name="connsiteY0" fmla="*/ 0 h 668394"/>
              <a:gd name="connsiteX1" fmla="*/ 70715 w 679684"/>
              <a:gd name="connsiteY1" fmla="*/ 4189 h 668394"/>
              <a:gd name="connsiteX2" fmla="*/ 679684 w 679684"/>
              <a:gd name="connsiteY2" fmla="*/ 443182 h 668394"/>
              <a:gd name="connsiteX3" fmla="*/ 633405 w 679684"/>
              <a:gd name="connsiteY3" fmla="*/ 597253 h 668394"/>
              <a:gd name="connsiteX4" fmla="*/ 612408 w 679684"/>
              <a:gd name="connsiteY4" fmla="*/ 623696 h 668394"/>
              <a:gd name="connsiteX5" fmla="*/ 53450 w 679684"/>
              <a:gd name="connsiteY5" fmla="*/ 668394 h 66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9684" h="668394">
                <a:moveTo>
                  <a:pt x="0" y="0"/>
                </a:moveTo>
                <a:lnTo>
                  <a:pt x="70715" y="4189"/>
                </a:lnTo>
                <a:cubicBezTo>
                  <a:pt x="418253" y="45972"/>
                  <a:pt x="679684" y="226640"/>
                  <a:pt x="679684" y="443182"/>
                </a:cubicBezTo>
                <a:cubicBezTo>
                  <a:pt x="679684" y="497318"/>
                  <a:pt x="663345" y="549211"/>
                  <a:pt x="633405" y="597253"/>
                </a:cubicBezTo>
                <a:lnTo>
                  <a:pt x="612408" y="623696"/>
                </a:lnTo>
                <a:lnTo>
                  <a:pt x="53450" y="66839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D6A7FD8D-5D54-7888-E9E7-8623796B71D6}"/>
              </a:ext>
            </a:extLst>
          </p:cNvPr>
          <p:cNvSpPr/>
          <p:nvPr userDrawn="1"/>
        </p:nvSpPr>
        <p:spPr>
          <a:xfrm rot="13953690">
            <a:off x="-128791" y="6270144"/>
            <a:ext cx="629772" cy="640935"/>
          </a:xfrm>
          <a:custGeom>
            <a:avLst/>
            <a:gdLst>
              <a:gd name="connsiteX0" fmla="*/ 624139 w 629772"/>
              <a:gd name="connsiteY0" fmla="*/ 334888 h 640935"/>
              <a:gd name="connsiteX1" fmla="*/ 69468 w 629772"/>
              <a:gd name="connsiteY1" fmla="*/ 640935 h 640935"/>
              <a:gd name="connsiteX2" fmla="*/ 72720 w 629772"/>
              <a:gd name="connsiteY2" fmla="*/ 634903 h 640935"/>
              <a:gd name="connsiteX3" fmla="*/ 57242 w 629772"/>
              <a:gd name="connsiteY3" fmla="*/ 626271 h 640935"/>
              <a:gd name="connsiteX4" fmla="*/ 78963 w 629772"/>
              <a:gd name="connsiteY4" fmla="*/ 483999 h 640935"/>
              <a:gd name="connsiteX5" fmla="*/ 65696 w 629772"/>
              <a:gd name="connsiteY5" fmla="*/ 422431 h 640935"/>
              <a:gd name="connsiteX6" fmla="*/ 71809 w 629772"/>
              <a:gd name="connsiteY6" fmla="*/ 409743 h 640935"/>
              <a:gd name="connsiteX7" fmla="*/ 5343 w 629772"/>
              <a:gd name="connsiteY7" fmla="*/ 288790 h 640935"/>
              <a:gd name="connsiteX8" fmla="*/ 4432 w 629772"/>
              <a:gd name="connsiteY8" fmla="*/ 287750 h 640935"/>
              <a:gd name="connsiteX9" fmla="*/ 4693 w 629772"/>
              <a:gd name="connsiteY9" fmla="*/ 287647 h 640935"/>
              <a:gd name="connsiteX10" fmla="*/ 5733 w 629772"/>
              <a:gd name="connsiteY10" fmla="*/ 276207 h 640935"/>
              <a:gd name="connsiteX11" fmla="*/ 0 w 629772"/>
              <a:gd name="connsiteY11" fmla="*/ 264412 h 640935"/>
              <a:gd name="connsiteX12" fmla="*/ 202439 w 629772"/>
              <a:gd name="connsiteY12" fmla="*/ 0 h 640935"/>
              <a:gd name="connsiteX13" fmla="*/ 629772 w 629772"/>
              <a:gd name="connsiteY13" fmla="*/ 327176 h 64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772" h="640935">
                <a:moveTo>
                  <a:pt x="624139" y="334888"/>
                </a:moveTo>
                <a:cubicBezTo>
                  <a:pt x="492101" y="484909"/>
                  <a:pt x="296572" y="599387"/>
                  <a:pt x="69468" y="640935"/>
                </a:cubicBezTo>
                <a:cubicBezTo>
                  <a:pt x="69858" y="639687"/>
                  <a:pt x="72460" y="636151"/>
                  <a:pt x="72720" y="634903"/>
                </a:cubicBezTo>
                <a:cubicBezTo>
                  <a:pt x="63745" y="638647"/>
                  <a:pt x="52819" y="637087"/>
                  <a:pt x="57242" y="626271"/>
                </a:cubicBezTo>
                <a:cubicBezTo>
                  <a:pt x="76492" y="580199"/>
                  <a:pt x="75972" y="532047"/>
                  <a:pt x="78963" y="483999"/>
                </a:cubicBezTo>
                <a:cubicBezTo>
                  <a:pt x="70769" y="464135"/>
                  <a:pt x="67387" y="443438"/>
                  <a:pt x="65696" y="422431"/>
                </a:cubicBezTo>
                <a:cubicBezTo>
                  <a:pt x="65306" y="417751"/>
                  <a:pt x="67647" y="413070"/>
                  <a:pt x="71809" y="409743"/>
                </a:cubicBezTo>
                <a:cubicBezTo>
                  <a:pt x="54510" y="367414"/>
                  <a:pt x="28886" y="328831"/>
                  <a:pt x="5343" y="288790"/>
                </a:cubicBezTo>
                <a:cubicBezTo>
                  <a:pt x="4953" y="288478"/>
                  <a:pt x="4823" y="288166"/>
                  <a:pt x="4432" y="287750"/>
                </a:cubicBezTo>
                <a:cubicBezTo>
                  <a:pt x="4563" y="287750"/>
                  <a:pt x="4563" y="287647"/>
                  <a:pt x="4693" y="287647"/>
                </a:cubicBezTo>
                <a:cubicBezTo>
                  <a:pt x="2091" y="284007"/>
                  <a:pt x="2612" y="279950"/>
                  <a:pt x="5733" y="276207"/>
                </a:cubicBezTo>
                <a:lnTo>
                  <a:pt x="0" y="264412"/>
                </a:lnTo>
                <a:lnTo>
                  <a:pt x="202439" y="0"/>
                </a:lnTo>
                <a:lnTo>
                  <a:pt x="629772" y="327176"/>
                </a:lnTo>
                <a:close/>
              </a:path>
            </a:pathLst>
          </a:custGeom>
          <a:solidFill>
            <a:srgbClr val="8BC63E"/>
          </a:solidFill>
          <a:ln w="213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317CA9B-29D8-B850-2ED3-815B26EC2214}"/>
              </a:ext>
            </a:extLst>
          </p:cNvPr>
          <p:cNvSpPr/>
          <p:nvPr userDrawn="1"/>
        </p:nvSpPr>
        <p:spPr>
          <a:xfrm rot="13953690">
            <a:off x="353475" y="6621306"/>
            <a:ext cx="376748" cy="421473"/>
          </a:xfrm>
          <a:custGeom>
            <a:avLst/>
            <a:gdLst>
              <a:gd name="connsiteX0" fmla="*/ 353131 w 376748"/>
              <a:gd name="connsiteY0" fmla="*/ 395086 h 421473"/>
              <a:gd name="connsiteX1" fmla="*/ 1029 w 376748"/>
              <a:gd name="connsiteY1" fmla="*/ 412557 h 421473"/>
              <a:gd name="connsiteX2" fmla="*/ 0 w 376748"/>
              <a:gd name="connsiteY2" fmla="*/ 383890 h 421473"/>
              <a:gd name="connsiteX3" fmla="*/ 293915 w 376748"/>
              <a:gd name="connsiteY3" fmla="*/ 0 h 421473"/>
              <a:gd name="connsiteX4" fmla="*/ 299922 w 376748"/>
              <a:gd name="connsiteY4" fmla="*/ 7025 h 421473"/>
              <a:gd name="connsiteX5" fmla="*/ 353131 w 376748"/>
              <a:gd name="connsiteY5" fmla="*/ 395086 h 42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6748" h="421473">
                <a:moveTo>
                  <a:pt x="353131" y="395086"/>
                </a:moveTo>
                <a:cubicBezTo>
                  <a:pt x="237369" y="421710"/>
                  <a:pt x="120435" y="429406"/>
                  <a:pt x="1029" y="412557"/>
                </a:cubicBezTo>
                <a:lnTo>
                  <a:pt x="0" y="383890"/>
                </a:lnTo>
                <a:lnTo>
                  <a:pt x="293915" y="0"/>
                </a:lnTo>
                <a:lnTo>
                  <a:pt x="299922" y="7025"/>
                </a:lnTo>
                <a:cubicBezTo>
                  <a:pt x="383398" y="122222"/>
                  <a:pt x="395079" y="256869"/>
                  <a:pt x="353131" y="395086"/>
                </a:cubicBezTo>
                <a:close/>
              </a:path>
            </a:pathLst>
          </a:custGeom>
          <a:solidFill>
            <a:srgbClr val="009335"/>
          </a:solidFill>
          <a:ln w="213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451ED6D-311A-AA6C-0F37-8BB83D8BA56A}"/>
              </a:ext>
            </a:extLst>
          </p:cNvPr>
          <p:cNvSpPr/>
          <p:nvPr userDrawn="1"/>
        </p:nvSpPr>
        <p:spPr>
          <a:xfrm rot="1101245">
            <a:off x="-70990" y="5801888"/>
            <a:ext cx="475983" cy="373996"/>
          </a:xfrm>
          <a:custGeom>
            <a:avLst/>
            <a:gdLst>
              <a:gd name="connsiteX0" fmla="*/ 0 w 475983"/>
              <a:gd name="connsiteY0" fmla="*/ 0 h 373996"/>
              <a:gd name="connsiteX1" fmla="*/ 64082 w 475983"/>
              <a:gd name="connsiteY1" fmla="*/ 8477 h 373996"/>
              <a:gd name="connsiteX2" fmla="*/ 475983 w 475983"/>
              <a:gd name="connsiteY2" fmla="*/ 197268 h 373996"/>
              <a:gd name="connsiteX3" fmla="*/ 202348 w 475983"/>
              <a:gd name="connsiteY3" fmla="*/ 358259 h 373996"/>
              <a:gd name="connsiteX4" fmla="*/ 124079 w 475983"/>
              <a:gd name="connsiteY4" fmla="*/ 373996 h 37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983" h="373996">
                <a:moveTo>
                  <a:pt x="0" y="0"/>
                </a:moveTo>
                <a:lnTo>
                  <a:pt x="64082" y="8477"/>
                </a:lnTo>
                <a:cubicBezTo>
                  <a:pt x="312594" y="49392"/>
                  <a:pt x="475983" y="118680"/>
                  <a:pt x="475983" y="197268"/>
                </a:cubicBezTo>
                <a:cubicBezTo>
                  <a:pt x="475983" y="260138"/>
                  <a:pt x="371414" y="317057"/>
                  <a:pt x="202348" y="358259"/>
                </a:cubicBezTo>
                <a:lnTo>
                  <a:pt x="124079" y="373996"/>
                </a:ln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5A3BBF77-EFED-DF93-25D4-CB25D97D54E3}"/>
              </a:ext>
            </a:extLst>
          </p:cNvPr>
          <p:cNvSpPr/>
          <p:nvPr userDrawn="1"/>
        </p:nvSpPr>
        <p:spPr>
          <a:xfrm rot="21399334">
            <a:off x="-10491" y="6321707"/>
            <a:ext cx="376850" cy="348692"/>
          </a:xfrm>
          <a:custGeom>
            <a:avLst/>
            <a:gdLst>
              <a:gd name="connsiteX0" fmla="*/ 20377 w 376850"/>
              <a:gd name="connsiteY0" fmla="*/ 0 h 348692"/>
              <a:gd name="connsiteX1" fmla="*/ 81807 w 376850"/>
              <a:gd name="connsiteY1" fmla="*/ 11455 h 348692"/>
              <a:gd name="connsiteX2" fmla="*/ 376850 w 376850"/>
              <a:gd name="connsiteY2" fmla="*/ 172446 h 348692"/>
              <a:gd name="connsiteX3" fmla="*/ 81807 w 376850"/>
              <a:gd name="connsiteY3" fmla="*/ 333436 h 348692"/>
              <a:gd name="connsiteX4" fmla="*/ 0 w 376850"/>
              <a:gd name="connsiteY4" fmla="*/ 348692 h 34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6850" h="348692">
                <a:moveTo>
                  <a:pt x="20377" y="0"/>
                </a:moveTo>
                <a:lnTo>
                  <a:pt x="81807" y="11455"/>
                </a:lnTo>
                <a:cubicBezTo>
                  <a:pt x="264100" y="52657"/>
                  <a:pt x="376850" y="109575"/>
                  <a:pt x="376850" y="172446"/>
                </a:cubicBezTo>
                <a:cubicBezTo>
                  <a:pt x="376850" y="235316"/>
                  <a:pt x="264100" y="292235"/>
                  <a:pt x="81807" y="333436"/>
                </a:cubicBezTo>
                <a:lnTo>
                  <a:pt x="0" y="348692"/>
                </a:ln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F739B3-F17D-C827-FE92-E2CA0C828D9D}"/>
              </a:ext>
            </a:extLst>
          </p:cNvPr>
          <p:cNvSpPr txBox="1"/>
          <p:nvPr userDrawn="1"/>
        </p:nvSpPr>
        <p:spPr>
          <a:xfrm>
            <a:off x="823690" y="1998446"/>
            <a:ext cx="2386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000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E7D41059-E367-B922-B0A4-6ACD9589F0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1971" y="1673069"/>
            <a:ext cx="3771314" cy="2928666"/>
          </a:xfrm>
        </p:spPr>
        <p:txBody>
          <a:bodyPr>
            <a:normAutofit/>
          </a:bodyPr>
          <a:lstStyle>
            <a:lvl1pPr>
              <a:defRPr sz="2400">
                <a:latin typeface="Verdana Pro" panose="020B0604030504040204" pitchFamily="34" charset="0"/>
              </a:defRPr>
            </a:lvl1pPr>
            <a:lvl2pPr>
              <a:defRPr sz="2400">
                <a:latin typeface="Verdana Pro" panose="020B0604030504040204" pitchFamily="34" charset="0"/>
              </a:defRPr>
            </a:lvl2pPr>
            <a:lvl3pPr>
              <a:defRPr sz="2400">
                <a:latin typeface="Verdana Pro" panose="020B0604030504040204" pitchFamily="34" charset="0"/>
              </a:defRPr>
            </a:lvl3pPr>
            <a:lvl4pPr>
              <a:defRPr sz="2400">
                <a:latin typeface="Verdana Pro" panose="020B0604030504040204" pitchFamily="34" charset="0"/>
              </a:defRPr>
            </a:lvl4pPr>
            <a:lvl5pPr>
              <a:defRPr sz="2400">
                <a:latin typeface="Verdana Pro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85700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 slide (picture incorporated, 1st versio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37B87500-640E-B3F7-4E00-9A5E45D068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2815" cy="6974957"/>
          </a:xfrm>
          <a:prstGeom prst="rect">
            <a:avLst/>
          </a:prstGeom>
        </p:spPr>
      </p:pic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D5162204-6E92-8CA5-EF51-CCB5558B2F5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67" y="76473"/>
            <a:ext cx="2029469" cy="90855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4EA57FB6-DEE2-81E2-0C21-20F5DFBACC9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40340"/>
          <a:stretch>
            <a:fillRect/>
          </a:stretch>
        </p:blipFill>
        <p:spPr>
          <a:xfrm>
            <a:off x="-21230" y="5172133"/>
            <a:ext cx="11715750" cy="1699110"/>
          </a:xfrm>
          <a:custGeom>
            <a:avLst/>
            <a:gdLst>
              <a:gd name="connsiteX0" fmla="*/ 0 w 11715750"/>
              <a:gd name="connsiteY0" fmla="*/ 0 h 1699110"/>
              <a:gd name="connsiteX1" fmla="*/ 5192472 w 11715750"/>
              <a:gd name="connsiteY1" fmla="*/ 0 h 1699110"/>
              <a:gd name="connsiteX2" fmla="*/ 5192472 w 11715750"/>
              <a:gd name="connsiteY2" fmla="*/ 1685867 h 1699110"/>
              <a:gd name="connsiteX3" fmla="*/ 11715750 w 11715750"/>
              <a:gd name="connsiteY3" fmla="*/ 1685867 h 1699110"/>
              <a:gd name="connsiteX4" fmla="*/ 11715750 w 11715750"/>
              <a:gd name="connsiteY4" fmla="*/ 1699110 h 1699110"/>
              <a:gd name="connsiteX5" fmla="*/ 0 w 11715750"/>
              <a:gd name="connsiteY5" fmla="*/ 1699110 h 16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715750" h="1699110">
                <a:moveTo>
                  <a:pt x="0" y="0"/>
                </a:moveTo>
                <a:lnTo>
                  <a:pt x="5192472" y="0"/>
                </a:lnTo>
                <a:lnTo>
                  <a:pt x="5192472" y="1685867"/>
                </a:lnTo>
                <a:lnTo>
                  <a:pt x="11715750" y="1685867"/>
                </a:lnTo>
                <a:lnTo>
                  <a:pt x="11715750" y="1699110"/>
                </a:lnTo>
                <a:lnTo>
                  <a:pt x="0" y="1699110"/>
                </a:lnTo>
                <a:close/>
              </a:path>
            </a:pathLst>
          </a:cu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17C066A-3E5B-7C50-4A52-6E7941A63A26}"/>
              </a:ext>
            </a:extLst>
          </p:cNvPr>
          <p:cNvSpPr/>
          <p:nvPr userDrawn="1"/>
        </p:nvSpPr>
        <p:spPr>
          <a:xfrm rot="12481233">
            <a:off x="512847" y="4333253"/>
            <a:ext cx="4696163" cy="1838720"/>
          </a:xfrm>
          <a:custGeom>
            <a:avLst/>
            <a:gdLst>
              <a:gd name="connsiteX0" fmla="*/ 4696163 w 4696163"/>
              <a:gd name="connsiteY0" fmla="*/ 21740 h 1838720"/>
              <a:gd name="connsiteX1" fmla="*/ 4433671 w 4696163"/>
              <a:gd name="connsiteY1" fmla="*/ 11462 h 1838720"/>
              <a:gd name="connsiteX2" fmla="*/ 2151273 w 4696163"/>
              <a:gd name="connsiteY2" fmla="*/ 526419 h 1838720"/>
              <a:gd name="connsiteX3" fmla="*/ 351815 w 4696163"/>
              <a:gd name="connsiteY3" fmla="*/ 1702423 h 1838720"/>
              <a:gd name="connsiteX4" fmla="*/ 220246 w 4696163"/>
              <a:gd name="connsiteY4" fmla="*/ 1838720 h 1838720"/>
              <a:gd name="connsiteX5" fmla="*/ 0 w 4696163"/>
              <a:gd name="connsiteY5" fmla="*/ 1424857 h 1838720"/>
              <a:gd name="connsiteX6" fmla="*/ 26891 w 4696163"/>
              <a:gd name="connsiteY6" fmla="*/ 1400788 h 1838720"/>
              <a:gd name="connsiteX7" fmla="*/ 4563931 w 4696163"/>
              <a:gd name="connsiteY7" fmla="*/ 6207 h 1838720"/>
              <a:gd name="connsiteX8" fmla="*/ 4671279 w 4696163"/>
              <a:gd name="connsiteY8" fmla="*/ 14286 h 183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6163" h="1838720">
                <a:moveTo>
                  <a:pt x="4696163" y="21740"/>
                </a:moveTo>
                <a:lnTo>
                  <a:pt x="4433671" y="11462"/>
                </a:lnTo>
                <a:cubicBezTo>
                  <a:pt x="3744301" y="12920"/>
                  <a:pt x="2947181" y="181199"/>
                  <a:pt x="2151273" y="526419"/>
                </a:cubicBezTo>
                <a:cubicBezTo>
                  <a:pt x="1429059" y="839674"/>
                  <a:pt x="812538" y="1253212"/>
                  <a:pt x="351815" y="1702423"/>
                </a:cubicBezTo>
                <a:lnTo>
                  <a:pt x="220246" y="1838720"/>
                </a:lnTo>
                <a:lnTo>
                  <a:pt x="0" y="1424857"/>
                </a:lnTo>
                <a:lnTo>
                  <a:pt x="26891" y="1400788"/>
                </a:lnTo>
                <a:cubicBezTo>
                  <a:pt x="1144348" y="463210"/>
                  <a:pt x="2844983" y="-63874"/>
                  <a:pt x="4563931" y="6207"/>
                </a:cubicBezTo>
                <a:cubicBezTo>
                  <a:pt x="4604514" y="7327"/>
                  <a:pt x="4640212" y="9493"/>
                  <a:pt x="4671279" y="14286"/>
                </a:cubicBezTo>
                <a:close/>
              </a:path>
            </a:pathLst>
          </a:custGeom>
          <a:solidFill>
            <a:srgbClr val="8BC63E"/>
          </a:solidFill>
          <a:ln w="31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416834B-DE8B-E188-D57F-1FA525F666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81600" y="-84481"/>
            <a:ext cx="9403533" cy="692264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2386719A-7CB8-2810-39D0-65AE252862C8}"/>
              </a:ext>
            </a:extLst>
          </p:cNvPr>
          <p:cNvSpPr/>
          <p:nvPr userDrawn="1"/>
        </p:nvSpPr>
        <p:spPr>
          <a:xfrm rot="2526226" flipV="1">
            <a:off x="-504631" y="5917010"/>
            <a:ext cx="1516801" cy="1011860"/>
          </a:xfrm>
          <a:custGeom>
            <a:avLst/>
            <a:gdLst>
              <a:gd name="connsiteX0" fmla="*/ 0 w 1516801"/>
              <a:gd name="connsiteY0" fmla="*/ 966667 h 1011860"/>
              <a:gd name="connsiteX1" fmla="*/ 118986 w 1516801"/>
              <a:gd name="connsiteY1" fmla="*/ 992836 h 1011860"/>
              <a:gd name="connsiteX2" fmla="*/ 371540 w 1516801"/>
              <a:gd name="connsiteY2" fmla="*/ 1011860 h 1011860"/>
              <a:gd name="connsiteX3" fmla="*/ 1516075 w 1516801"/>
              <a:gd name="connsiteY3" fmla="*/ 582208 h 1011860"/>
              <a:gd name="connsiteX4" fmla="*/ 1516801 w 1516801"/>
              <a:gd name="connsiteY4" fmla="*/ 581284 h 1011860"/>
              <a:gd name="connsiteX5" fmla="*/ 873566 w 1516801"/>
              <a:gd name="connsiteY5" fmla="*/ 0 h 101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6801" h="1011860">
                <a:moveTo>
                  <a:pt x="0" y="966667"/>
                </a:moveTo>
                <a:lnTo>
                  <a:pt x="118986" y="992836"/>
                </a:lnTo>
                <a:cubicBezTo>
                  <a:pt x="200642" y="1005083"/>
                  <a:pt x="285109" y="1011860"/>
                  <a:pt x="371540" y="1011860"/>
                </a:cubicBezTo>
                <a:cubicBezTo>
                  <a:pt x="890126" y="1011860"/>
                  <a:pt x="1329033" y="793995"/>
                  <a:pt x="1516075" y="582208"/>
                </a:cubicBezTo>
                <a:lnTo>
                  <a:pt x="1516801" y="581284"/>
                </a:lnTo>
                <a:lnTo>
                  <a:pt x="8735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39FD6526-A3FA-9517-BAA1-E6E322ED0C34}"/>
              </a:ext>
            </a:extLst>
          </p:cNvPr>
          <p:cNvSpPr/>
          <p:nvPr userDrawn="1"/>
        </p:nvSpPr>
        <p:spPr>
          <a:xfrm rot="15940901">
            <a:off x="-188977" y="5869257"/>
            <a:ext cx="1081204" cy="799474"/>
          </a:xfrm>
          <a:custGeom>
            <a:avLst/>
            <a:gdLst>
              <a:gd name="connsiteX0" fmla="*/ 1081204 w 1081204"/>
              <a:gd name="connsiteY0" fmla="*/ 81644 h 799474"/>
              <a:gd name="connsiteX1" fmla="*/ 973108 w 1081204"/>
              <a:gd name="connsiteY1" fmla="*/ 267220 h 799474"/>
              <a:gd name="connsiteX2" fmla="*/ 203845 w 1081204"/>
              <a:gd name="connsiteY2" fmla="*/ 799474 h 799474"/>
              <a:gd name="connsiteX3" fmla="*/ 208355 w 1081204"/>
              <a:gd name="connsiteY3" fmla="*/ 788984 h 799474"/>
              <a:gd name="connsiteX4" fmla="*/ 186887 w 1081204"/>
              <a:gd name="connsiteY4" fmla="*/ 773972 h 799474"/>
              <a:gd name="connsiteX5" fmla="*/ 217013 w 1081204"/>
              <a:gd name="connsiteY5" fmla="*/ 526542 h 799474"/>
              <a:gd name="connsiteX6" fmla="*/ 198613 w 1081204"/>
              <a:gd name="connsiteY6" fmla="*/ 419467 h 799474"/>
              <a:gd name="connsiteX7" fmla="*/ 207092 w 1081204"/>
              <a:gd name="connsiteY7" fmla="*/ 397402 h 799474"/>
              <a:gd name="connsiteX8" fmla="*/ 114911 w 1081204"/>
              <a:gd name="connsiteY8" fmla="*/ 187050 h 799474"/>
              <a:gd name="connsiteX9" fmla="*/ 113648 w 1081204"/>
              <a:gd name="connsiteY9" fmla="*/ 185241 h 799474"/>
              <a:gd name="connsiteX10" fmla="*/ 114009 w 1081204"/>
              <a:gd name="connsiteY10" fmla="*/ 185061 h 799474"/>
              <a:gd name="connsiteX11" fmla="*/ 115452 w 1081204"/>
              <a:gd name="connsiteY11" fmla="*/ 165165 h 799474"/>
              <a:gd name="connsiteX12" fmla="*/ 49789 w 1081204"/>
              <a:gd name="connsiteY12" fmla="*/ 37652 h 799474"/>
              <a:gd name="connsiteX13" fmla="*/ 20159 w 1081204"/>
              <a:gd name="connsiteY13" fmla="*/ 14093 h 799474"/>
              <a:gd name="connsiteX14" fmla="*/ 0 w 1081204"/>
              <a:gd name="connsiteY14" fmla="*/ 0 h 79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1204" h="799474">
                <a:moveTo>
                  <a:pt x="1081204" y="81644"/>
                </a:moveTo>
                <a:lnTo>
                  <a:pt x="973108" y="267220"/>
                </a:lnTo>
                <a:cubicBezTo>
                  <a:pt x="789987" y="528125"/>
                  <a:pt x="518811" y="727217"/>
                  <a:pt x="203845" y="799474"/>
                </a:cubicBezTo>
                <a:cubicBezTo>
                  <a:pt x="204386" y="797304"/>
                  <a:pt x="207994" y="791154"/>
                  <a:pt x="208355" y="788984"/>
                </a:cubicBezTo>
                <a:cubicBezTo>
                  <a:pt x="195907" y="795495"/>
                  <a:pt x="180755" y="792782"/>
                  <a:pt x="186887" y="773972"/>
                </a:cubicBezTo>
                <a:cubicBezTo>
                  <a:pt x="213586" y="693846"/>
                  <a:pt x="212864" y="610104"/>
                  <a:pt x="217013" y="526542"/>
                </a:cubicBezTo>
                <a:cubicBezTo>
                  <a:pt x="205649" y="491996"/>
                  <a:pt x="200958" y="456003"/>
                  <a:pt x="198613" y="419467"/>
                </a:cubicBezTo>
                <a:cubicBezTo>
                  <a:pt x="198072" y="411328"/>
                  <a:pt x="201319" y="403189"/>
                  <a:pt x="207092" y="397402"/>
                </a:cubicBezTo>
                <a:cubicBezTo>
                  <a:pt x="183099" y="323787"/>
                  <a:pt x="147562" y="256685"/>
                  <a:pt x="114911" y="187050"/>
                </a:cubicBezTo>
                <a:cubicBezTo>
                  <a:pt x="114370" y="186507"/>
                  <a:pt x="114189" y="185965"/>
                  <a:pt x="113648" y="185241"/>
                </a:cubicBezTo>
                <a:cubicBezTo>
                  <a:pt x="113829" y="185241"/>
                  <a:pt x="113829" y="185061"/>
                  <a:pt x="114009" y="185061"/>
                </a:cubicBezTo>
                <a:cubicBezTo>
                  <a:pt x="110401" y="178730"/>
                  <a:pt x="111123" y="171676"/>
                  <a:pt x="115452" y="165165"/>
                </a:cubicBezTo>
                <a:cubicBezTo>
                  <a:pt x="99217" y="121033"/>
                  <a:pt x="83883" y="72017"/>
                  <a:pt x="49789" y="37652"/>
                </a:cubicBezTo>
                <a:cubicBezTo>
                  <a:pt x="40769" y="28518"/>
                  <a:pt x="30577" y="21147"/>
                  <a:pt x="20159" y="14093"/>
                </a:cubicBezTo>
                <a:lnTo>
                  <a:pt x="0" y="0"/>
                </a:lnTo>
                <a:close/>
              </a:path>
            </a:pathLst>
          </a:custGeom>
          <a:solidFill>
            <a:srgbClr val="8BC63E"/>
          </a:solidFill>
          <a:ln w="213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 dirty="0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AA4F1EB0-22C5-8694-397A-91091FB4228E}"/>
              </a:ext>
            </a:extLst>
          </p:cNvPr>
          <p:cNvSpPr/>
          <p:nvPr userDrawn="1"/>
        </p:nvSpPr>
        <p:spPr>
          <a:xfrm rot="15940901">
            <a:off x="200677" y="6280588"/>
            <a:ext cx="339746" cy="918248"/>
          </a:xfrm>
          <a:custGeom>
            <a:avLst/>
            <a:gdLst>
              <a:gd name="connsiteX0" fmla="*/ 339444 w 339746"/>
              <a:gd name="connsiteY0" fmla="*/ 637421 h 918248"/>
              <a:gd name="connsiteX1" fmla="*/ 306993 w 339746"/>
              <a:gd name="connsiteY1" fmla="*/ 874704 h 918248"/>
              <a:gd name="connsiteX2" fmla="*/ 64725 w 339746"/>
              <a:gd name="connsiteY2" fmla="*/ 918248 h 918248"/>
              <a:gd name="connsiteX3" fmla="*/ 0 w 339746"/>
              <a:gd name="connsiteY3" fmla="*/ 914787 h 918248"/>
              <a:gd name="connsiteX4" fmla="*/ 69077 w 339746"/>
              <a:gd name="connsiteY4" fmla="*/ 0 h 918248"/>
              <a:gd name="connsiteX5" fmla="*/ 83306 w 339746"/>
              <a:gd name="connsiteY5" fmla="*/ 11776 h 918248"/>
              <a:gd name="connsiteX6" fmla="*/ 339444 w 339746"/>
              <a:gd name="connsiteY6" fmla="*/ 637421 h 91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9746" h="918248">
                <a:moveTo>
                  <a:pt x="339444" y="637421"/>
                </a:moveTo>
                <a:cubicBezTo>
                  <a:pt x="337513" y="715144"/>
                  <a:pt x="326385" y="794579"/>
                  <a:pt x="306993" y="874704"/>
                </a:cubicBezTo>
                <a:cubicBezTo>
                  <a:pt x="226718" y="897855"/>
                  <a:pt x="146037" y="912777"/>
                  <a:pt x="64725" y="918248"/>
                </a:cubicBezTo>
                <a:lnTo>
                  <a:pt x="0" y="914787"/>
                </a:lnTo>
                <a:lnTo>
                  <a:pt x="69077" y="0"/>
                </a:lnTo>
                <a:lnTo>
                  <a:pt x="83306" y="11776"/>
                </a:lnTo>
                <a:cubicBezTo>
                  <a:pt x="268253" y="186496"/>
                  <a:pt x="345236" y="404252"/>
                  <a:pt x="339444" y="637421"/>
                </a:cubicBezTo>
                <a:close/>
              </a:path>
            </a:pathLst>
          </a:custGeom>
          <a:solidFill>
            <a:srgbClr val="009335"/>
          </a:solidFill>
          <a:ln w="213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74A8DA79-1C90-EE52-BA22-42BEC849E34E}"/>
              </a:ext>
            </a:extLst>
          </p:cNvPr>
          <p:cNvSpPr/>
          <p:nvPr userDrawn="1"/>
        </p:nvSpPr>
        <p:spPr>
          <a:xfrm rot="3158355" flipV="1">
            <a:off x="-197429" y="6282547"/>
            <a:ext cx="1006994" cy="751306"/>
          </a:xfrm>
          <a:custGeom>
            <a:avLst/>
            <a:gdLst>
              <a:gd name="connsiteX0" fmla="*/ 44386 w 1006994"/>
              <a:gd name="connsiteY0" fmla="*/ 455481 h 751306"/>
              <a:gd name="connsiteX1" fmla="*/ 666266 w 1006994"/>
              <a:gd name="connsiteY1" fmla="*/ 751306 h 751306"/>
              <a:gd name="connsiteX2" fmla="*/ 926547 w 1006994"/>
              <a:gd name="connsiteY2" fmla="*/ 708947 h 751306"/>
              <a:gd name="connsiteX3" fmla="*/ 1006994 w 1006994"/>
              <a:gd name="connsiteY3" fmla="*/ 675643 h 751306"/>
              <a:gd name="connsiteX4" fmla="*/ 491159 w 1006994"/>
              <a:gd name="connsiteY4" fmla="*/ 0 h 751306"/>
              <a:gd name="connsiteX5" fmla="*/ 0 w 1006994"/>
              <a:gd name="connsiteY5" fmla="*/ 374986 h 751306"/>
              <a:gd name="connsiteX6" fmla="*/ 4243 w 1006994"/>
              <a:gd name="connsiteY6" fmla="*/ 390888 h 751306"/>
              <a:gd name="connsiteX7" fmla="*/ 44386 w 1006994"/>
              <a:gd name="connsiteY7" fmla="*/ 455481 h 75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6994" h="751306">
                <a:moveTo>
                  <a:pt x="44386" y="455481"/>
                </a:moveTo>
                <a:cubicBezTo>
                  <a:pt x="148277" y="590641"/>
                  <a:pt x="388333" y="751306"/>
                  <a:pt x="666266" y="751306"/>
                </a:cubicBezTo>
                <a:cubicBezTo>
                  <a:pt x="758910" y="751306"/>
                  <a:pt x="846810" y="735366"/>
                  <a:pt x="926547" y="708947"/>
                </a:cubicBezTo>
                <a:lnTo>
                  <a:pt x="1006994" y="675643"/>
                </a:lnTo>
                <a:lnTo>
                  <a:pt x="491159" y="0"/>
                </a:lnTo>
                <a:lnTo>
                  <a:pt x="0" y="374986"/>
                </a:lnTo>
                <a:lnTo>
                  <a:pt x="4243" y="390888"/>
                </a:lnTo>
                <a:cubicBezTo>
                  <a:pt x="13538" y="411136"/>
                  <a:pt x="27071" y="432955"/>
                  <a:pt x="44386" y="4554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27F4FD1-6FAE-B926-4155-8B183F8F1C82}"/>
              </a:ext>
            </a:extLst>
          </p:cNvPr>
          <p:cNvSpPr/>
          <p:nvPr userDrawn="1"/>
        </p:nvSpPr>
        <p:spPr>
          <a:xfrm rot="274323">
            <a:off x="-27721" y="6230292"/>
            <a:ext cx="679684" cy="668394"/>
          </a:xfrm>
          <a:custGeom>
            <a:avLst/>
            <a:gdLst>
              <a:gd name="connsiteX0" fmla="*/ 0 w 679684"/>
              <a:gd name="connsiteY0" fmla="*/ 0 h 668394"/>
              <a:gd name="connsiteX1" fmla="*/ 70715 w 679684"/>
              <a:gd name="connsiteY1" fmla="*/ 4189 h 668394"/>
              <a:gd name="connsiteX2" fmla="*/ 679684 w 679684"/>
              <a:gd name="connsiteY2" fmla="*/ 443182 h 668394"/>
              <a:gd name="connsiteX3" fmla="*/ 633405 w 679684"/>
              <a:gd name="connsiteY3" fmla="*/ 597253 h 668394"/>
              <a:gd name="connsiteX4" fmla="*/ 612408 w 679684"/>
              <a:gd name="connsiteY4" fmla="*/ 623696 h 668394"/>
              <a:gd name="connsiteX5" fmla="*/ 53450 w 679684"/>
              <a:gd name="connsiteY5" fmla="*/ 668394 h 66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9684" h="668394">
                <a:moveTo>
                  <a:pt x="0" y="0"/>
                </a:moveTo>
                <a:lnTo>
                  <a:pt x="70715" y="4189"/>
                </a:lnTo>
                <a:cubicBezTo>
                  <a:pt x="418253" y="45972"/>
                  <a:pt x="679684" y="226640"/>
                  <a:pt x="679684" y="443182"/>
                </a:cubicBezTo>
                <a:cubicBezTo>
                  <a:pt x="679684" y="497318"/>
                  <a:pt x="663345" y="549211"/>
                  <a:pt x="633405" y="597253"/>
                </a:cubicBezTo>
                <a:lnTo>
                  <a:pt x="612408" y="623696"/>
                </a:lnTo>
                <a:lnTo>
                  <a:pt x="53450" y="66839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D6A7FD8D-5D54-7888-E9E7-8623796B71D6}"/>
              </a:ext>
            </a:extLst>
          </p:cNvPr>
          <p:cNvSpPr/>
          <p:nvPr userDrawn="1"/>
        </p:nvSpPr>
        <p:spPr>
          <a:xfrm rot="13953690">
            <a:off x="-128791" y="6270144"/>
            <a:ext cx="629772" cy="640935"/>
          </a:xfrm>
          <a:custGeom>
            <a:avLst/>
            <a:gdLst>
              <a:gd name="connsiteX0" fmla="*/ 624139 w 629772"/>
              <a:gd name="connsiteY0" fmla="*/ 334888 h 640935"/>
              <a:gd name="connsiteX1" fmla="*/ 69468 w 629772"/>
              <a:gd name="connsiteY1" fmla="*/ 640935 h 640935"/>
              <a:gd name="connsiteX2" fmla="*/ 72720 w 629772"/>
              <a:gd name="connsiteY2" fmla="*/ 634903 h 640935"/>
              <a:gd name="connsiteX3" fmla="*/ 57242 w 629772"/>
              <a:gd name="connsiteY3" fmla="*/ 626271 h 640935"/>
              <a:gd name="connsiteX4" fmla="*/ 78963 w 629772"/>
              <a:gd name="connsiteY4" fmla="*/ 483999 h 640935"/>
              <a:gd name="connsiteX5" fmla="*/ 65696 w 629772"/>
              <a:gd name="connsiteY5" fmla="*/ 422431 h 640935"/>
              <a:gd name="connsiteX6" fmla="*/ 71809 w 629772"/>
              <a:gd name="connsiteY6" fmla="*/ 409743 h 640935"/>
              <a:gd name="connsiteX7" fmla="*/ 5343 w 629772"/>
              <a:gd name="connsiteY7" fmla="*/ 288790 h 640935"/>
              <a:gd name="connsiteX8" fmla="*/ 4432 w 629772"/>
              <a:gd name="connsiteY8" fmla="*/ 287750 h 640935"/>
              <a:gd name="connsiteX9" fmla="*/ 4693 w 629772"/>
              <a:gd name="connsiteY9" fmla="*/ 287647 h 640935"/>
              <a:gd name="connsiteX10" fmla="*/ 5733 w 629772"/>
              <a:gd name="connsiteY10" fmla="*/ 276207 h 640935"/>
              <a:gd name="connsiteX11" fmla="*/ 0 w 629772"/>
              <a:gd name="connsiteY11" fmla="*/ 264412 h 640935"/>
              <a:gd name="connsiteX12" fmla="*/ 202439 w 629772"/>
              <a:gd name="connsiteY12" fmla="*/ 0 h 640935"/>
              <a:gd name="connsiteX13" fmla="*/ 629772 w 629772"/>
              <a:gd name="connsiteY13" fmla="*/ 327176 h 64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772" h="640935">
                <a:moveTo>
                  <a:pt x="624139" y="334888"/>
                </a:moveTo>
                <a:cubicBezTo>
                  <a:pt x="492101" y="484909"/>
                  <a:pt x="296572" y="599387"/>
                  <a:pt x="69468" y="640935"/>
                </a:cubicBezTo>
                <a:cubicBezTo>
                  <a:pt x="69858" y="639687"/>
                  <a:pt x="72460" y="636151"/>
                  <a:pt x="72720" y="634903"/>
                </a:cubicBezTo>
                <a:cubicBezTo>
                  <a:pt x="63745" y="638647"/>
                  <a:pt x="52819" y="637087"/>
                  <a:pt x="57242" y="626271"/>
                </a:cubicBezTo>
                <a:cubicBezTo>
                  <a:pt x="76492" y="580199"/>
                  <a:pt x="75972" y="532047"/>
                  <a:pt x="78963" y="483999"/>
                </a:cubicBezTo>
                <a:cubicBezTo>
                  <a:pt x="70769" y="464135"/>
                  <a:pt x="67387" y="443438"/>
                  <a:pt x="65696" y="422431"/>
                </a:cubicBezTo>
                <a:cubicBezTo>
                  <a:pt x="65306" y="417751"/>
                  <a:pt x="67647" y="413070"/>
                  <a:pt x="71809" y="409743"/>
                </a:cubicBezTo>
                <a:cubicBezTo>
                  <a:pt x="54510" y="367414"/>
                  <a:pt x="28886" y="328831"/>
                  <a:pt x="5343" y="288790"/>
                </a:cubicBezTo>
                <a:cubicBezTo>
                  <a:pt x="4953" y="288478"/>
                  <a:pt x="4823" y="288166"/>
                  <a:pt x="4432" y="287750"/>
                </a:cubicBezTo>
                <a:cubicBezTo>
                  <a:pt x="4563" y="287750"/>
                  <a:pt x="4563" y="287647"/>
                  <a:pt x="4693" y="287647"/>
                </a:cubicBezTo>
                <a:cubicBezTo>
                  <a:pt x="2091" y="284007"/>
                  <a:pt x="2612" y="279950"/>
                  <a:pt x="5733" y="276207"/>
                </a:cubicBezTo>
                <a:lnTo>
                  <a:pt x="0" y="264412"/>
                </a:lnTo>
                <a:lnTo>
                  <a:pt x="202439" y="0"/>
                </a:lnTo>
                <a:lnTo>
                  <a:pt x="629772" y="327176"/>
                </a:lnTo>
                <a:close/>
              </a:path>
            </a:pathLst>
          </a:custGeom>
          <a:solidFill>
            <a:srgbClr val="8BC63E"/>
          </a:solidFill>
          <a:ln w="213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317CA9B-29D8-B850-2ED3-815B26EC2214}"/>
              </a:ext>
            </a:extLst>
          </p:cNvPr>
          <p:cNvSpPr/>
          <p:nvPr userDrawn="1"/>
        </p:nvSpPr>
        <p:spPr>
          <a:xfrm rot="13953690">
            <a:off x="353475" y="6621306"/>
            <a:ext cx="376748" cy="421473"/>
          </a:xfrm>
          <a:custGeom>
            <a:avLst/>
            <a:gdLst>
              <a:gd name="connsiteX0" fmla="*/ 353131 w 376748"/>
              <a:gd name="connsiteY0" fmla="*/ 395086 h 421473"/>
              <a:gd name="connsiteX1" fmla="*/ 1029 w 376748"/>
              <a:gd name="connsiteY1" fmla="*/ 412557 h 421473"/>
              <a:gd name="connsiteX2" fmla="*/ 0 w 376748"/>
              <a:gd name="connsiteY2" fmla="*/ 383890 h 421473"/>
              <a:gd name="connsiteX3" fmla="*/ 293915 w 376748"/>
              <a:gd name="connsiteY3" fmla="*/ 0 h 421473"/>
              <a:gd name="connsiteX4" fmla="*/ 299922 w 376748"/>
              <a:gd name="connsiteY4" fmla="*/ 7025 h 421473"/>
              <a:gd name="connsiteX5" fmla="*/ 353131 w 376748"/>
              <a:gd name="connsiteY5" fmla="*/ 395086 h 42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6748" h="421473">
                <a:moveTo>
                  <a:pt x="353131" y="395086"/>
                </a:moveTo>
                <a:cubicBezTo>
                  <a:pt x="237369" y="421710"/>
                  <a:pt x="120435" y="429406"/>
                  <a:pt x="1029" y="412557"/>
                </a:cubicBezTo>
                <a:lnTo>
                  <a:pt x="0" y="383890"/>
                </a:lnTo>
                <a:lnTo>
                  <a:pt x="293915" y="0"/>
                </a:lnTo>
                <a:lnTo>
                  <a:pt x="299922" y="7025"/>
                </a:lnTo>
                <a:cubicBezTo>
                  <a:pt x="383398" y="122222"/>
                  <a:pt x="395079" y="256869"/>
                  <a:pt x="353131" y="395086"/>
                </a:cubicBezTo>
                <a:close/>
              </a:path>
            </a:pathLst>
          </a:custGeom>
          <a:solidFill>
            <a:srgbClr val="009335"/>
          </a:solidFill>
          <a:ln w="213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451ED6D-311A-AA6C-0F37-8BB83D8BA56A}"/>
              </a:ext>
            </a:extLst>
          </p:cNvPr>
          <p:cNvSpPr/>
          <p:nvPr userDrawn="1"/>
        </p:nvSpPr>
        <p:spPr>
          <a:xfrm rot="1101245">
            <a:off x="-70990" y="5801888"/>
            <a:ext cx="475983" cy="373996"/>
          </a:xfrm>
          <a:custGeom>
            <a:avLst/>
            <a:gdLst>
              <a:gd name="connsiteX0" fmla="*/ 0 w 475983"/>
              <a:gd name="connsiteY0" fmla="*/ 0 h 373996"/>
              <a:gd name="connsiteX1" fmla="*/ 64082 w 475983"/>
              <a:gd name="connsiteY1" fmla="*/ 8477 h 373996"/>
              <a:gd name="connsiteX2" fmla="*/ 475983 w 475983"/>
              <a:gd name="connsiteY2" fmla="*/ 197268 h 373996"/>
              <a:gd name="connsiteX3" fmla="*/ 202348 w 475983"/>
              <a:gd name="connsiteY3" fmla="*/ 358259 h 373996"/>
              <a:gd name="connsiteX4" fmla="*/ 124079 w 475983"/>
              <a:gd name="connsiteY4" fmla="*/ 373996 h 37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983" h="373996">
                <a:moveTo>
                  <a:pt x="0" y="0"/>
                </a:moveTo>
                <a:lnTo>
                  <a:pt x="64082" y="8477"/>
                </a:lnTo>
                <a:cubicBezTo>
                  <a:pt x="312594" y="49392"/>
                  <a:pt x="475983" y="118680"/>
                  <a:pt x="475983" y="197268"/>
                </a:cubicBezTo>
                <a:cubicBezTo>
                  <a:pt x="475983" y="260138"/>
                  <a:pt x="371414" y="317057"/>
                  <a:pt x="202348" y="358259"/>
                </a:cubicBezTo>
                <a:lnTo>
                  <a:pt x="124079" y="373996"/>
                </a:ln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5A3BBF77-EFED-DF93-25D4-CB25D97D54E3}"/>
              </a:ext>
            </a:extLst>
          </p:cNvPr>
          <p:cNvSpPr/>
          <p:nvPr userDrawn="1"/>
        </p:nvSpPr>
        <p:spPr>
          <a:xfrm rot="21399334">
            <a:off x="-10491" y="6321707"/>
            <a:ext cx="376850" cy="348692"/>
          </a:xfrm>
          <a:custGeom>
            <a:avLst/>
            <a:gdLst>
              <a:gd name="connsiteX0" fmla="*/ 20377 w 376850"/>
              <a:gd name="connsiteY0" fmla="*/ 0 h 348692"/>
              <a:gd name="connsiteX1" fmla="*/ 81807 w 376850"/>
              <a:gd name="connsiteY1" fmla="*/ 11455 h 348692"/>
              <a:gd name="connsiteX2" fmla="*/ 376850 w 376850"/>
              <a:gd name="connsiteY2" fmla="*/ 172446 h 348692"/>
              <a:gd name="connsiteX3" fmla="*/ 81807 w 376850"/>
              <a:gd name="connsiteY3" fmla="*/ 333436 h 348692"/>
              <a:gd name="connsiteX4" fmla="*/ 0 w 376850"/>
              <a:gd name="connsiteY4" fmla="*/ 348692 h 34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6850" h="348692">
                <a:moveTo>
                  <a:pt x="20377" y="0"/>
                </a:moveTo>
                <a:lnTo>
                  <a:pt x="81807" y="11455"/>
                </a:lnTo>
                <a:cubicBezTo>
                  <a:pt x="264100" y="52657"/>
                  <a:pt x="376850" y="109575"/>
                  <a:pt x="376850" y="172446"/>
                </a:cubicBezTo>
                <a:cubicBezTo>
                  <a:pt x="376850" y="235316"/>
                  <a:pt x="264100" y="292235"/>
                  <a:pt x="81807" y="333436"/>
                </a:cubicBezTo>
                <a:lnTo>
                  <a:pt x="0" y="348692"/>
                </a:ln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F739B3-F17D-C827-FE92-E2CA0C828D9D}"/>
              </a:ext>
            </a:extLst>
          </p:cNvPr>
          <p:cNvSpPr txBox="1"/>
          <p:nvPr userDrawn="1"/>
        </p:nvSpPr>
        <p:spPr>
          <a:xfrm>
            <a:off x="823690" y="1998446"/>
            <a:ext cx="2386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000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E7D41059-E367-B922-B0A4-6ACD9589F0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1971" y="1673069"/>
            <a:ext cx="3771314" cy="2928666"/>
          </a:xfrm>
        </p:spPr>
        <p:txBody>
          <a:bodyPr>
            <a:normAutofit/>
          </a:bodyPr>
          <a:lstStyle>
            <a:lvl1pPr>
              <a:defRPr sz="2400">
                <a:latin typeface="Verdana Pro" panose="020B0604030504040204" pitchFamily="34" charset="0"/>
              </a:defRPr>
            </a:lvl1pPr>
            <a:lvl2pPr>
              <a:defRPr sz="2400">
                <a:latin typeface="Verdana Pro" panose="020B0604030504040204" pitchFamily="34" charset="0"/>
              </a:defRPr>
            </a:lvl2pPr>
            <a:lvl3pPr>
              <a:defRPr sz="2400">
                <a:latin typeface="Verdana Pro" panose="020B0604030504040204" pitchFamily="34" charset="0"/>
              </a:defRPr>
            </a:lvl3pPr>
            <a:lvl4pPr>
              <a:defRPr sz="2400">
                <a:latin typeface="Verdana Pro" panose="020B0604030504040204" pitchFamily="34" charset="0"/>
              </a:defRPr>
            </a:lvl4pPr>
            <a:lvl5pPr>
              <a:defRPr sz="2400">
                <a:latin typeface="Verdana Pro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pic>
        <p:nvPicPr>
          <p:cNvPr id="2" name="Picture 1" descr="A picture containing outdoor, sky, agriculture, crop&#10;&#10;Description automatically generated">
            <a:extLst>
              <a:ext uri="{FF2B5EF4-FFF2-40B4-BE49-F238E27FC236}">
                <a16:creationId xmlns:a16="http://schemas.microsoft.com/office/drawing/2014/main" id="{0584F62F-D3B8-45FB-862E-078EDD4EDA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25" t="4035" r="31573" b="2924"/>
          <a:stretch/>
        </p:blipFill>
        <p:spPr>
          <a:xfrm>
            <a:off x="4468469" y="4343"/>
            <a:ext cx="9761621" cy="6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67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 slide ( picture incorporated, 2nd versio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fabric with a wavy pattern&#10;&#10;Description automatically generated with medium confidence">
            <a:extLst>
              <a:ext uri="{FF2B5EF4-FFF2-40B4-BE49-F238E27FC236}">
                <a16:creationId xmlns:a16="http://schemas.microsoft.com/office/drawing/2014/main" id="{37B87500-640E-B3F7-4E00-9A5E45D068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2815" cy="6974957"/>
          </a:xfrm>
          <a:prstGeom prst="rect">
            <a:avLst/>
          </a:prstGeom>
        </p:spPr>
      </p:pic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D5162204-6E92-8CA5-EF51-CCB5558B2F5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67" y="76473"/>
            <a:ext cx="2029469" cy="90855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4EA57FB6-DEE2-81E2-0C21-20F5DFBACC9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40340"/>
          <a:stretch>
            <a:fillRect/>
          </a:stretch>
        </p:blipFill>
        <p:spPr>
          <a:xfrm>
            <a:off x="-21230" y="5172133"/>
            <a:ext cx="11715750" cy="1699110"/>
          </a:xfrm>
          <a:custGeom>
            <a:avLst/>
            <a:gdLst>
              <a:gd name="connsiteX0" fmla="*/ 0 w 11715750"/>
              <a:gd name="connsiteY0" fmla="*/ 0 h 1699110"/>
              <a:gd name="connsiteX1" fmla="*/ 5192472 w 11715750"/>
              <a:gd name="connsiteY1" fmla="*/ 0 h 1699110"/>
              <a:gd name="connsiteX2" fmla="*/ 5192472 w 11715750"/>
              <a:gd name="connsiteY2" fmla="*/ 1685867 h 1699110"/>
              <a:gd name="connsiteX3" fmla="*/ 11715750 w 11715750"/>
              <a:gd name="connsiteY3" fmla="*/ 1685867 h 1699110"/>
              <a:gd name="connsiteX4" fmla="*/ 11715750 w 11715750"/>
              <a:gd name="connsiteY4" fmla="*/ 1699110 h 1699110"/>
              <a:gd name="connsiteX5" fmla="*/ 0 w 11715750"/>
              <a:gd name="connsiteY5" fmla="*/ 1699110 h 16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715750" h="1699110">
                <a:moveTo>
                  <a:pt x="0" y="0"/>
                </a:moveTo>
                <a:lnTo>
                  <a:pt x="5192472" y="0"/>
                </a:lnTo>
                <a:lnTo>
                  <a:pt x="5192472" y="1685867"/>
                </a:lnTo>
                <a:lnTo>
                  <a:pt x="11715750" y="1685867"/>
                </a:lnTo>
                <a:lnTo>
                  <a:pt x="11715750" y="1699110"/>
                </a:lnTo>
                <a:lnTo>
                  <a:pt x="0" y="1699110"/>
                </a:lnTo>
                <a:close/>
              </a:path>
            </a:pathLst>
          </a:cu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17C066A-3E5B-7C50-4A52-6E7941A63A26}"/>
              </a:ext>
            </a:extLst>
          </p:cNvPr>
          <p:cNvSpPr/>
          <p:nvPr userDrawn="1"/>
        </p:nvSpPr>
        <p:spPr>
          <a:xfrm rot="12481233">
            <a:off x="512847" y="4333253"/>
            <a:ext cx="4696163" cy="1838720"/>
          </a:xfrm>
          <a:custGeom>
            <a:avLst/>
            <a:gdLst>
              <a:gd name="connsiteX0" fmla="*/ 4696163 w 4696163"/>
              <a:gd name="connsiteY0" fmla="*/ 21740 h 1838720"/>
              <a:gd name="connsiteX1" fmla="*/ 4433671 w 4696163"/>
              <a:gd name="connsiteY1" fmla="*/ 11462 h 1838720"/>
              <a:gd name="connsiteX2" fmla="*/ 2151273 w 4696163"/>
              <a:gd name="connsiteY2" fmla="*/ 526419 h 1838720"/>
              <a:gd name="connsiteX3" fmla="*/ 351815 w 4696163"/>
              <a:gd name="connsiteY3" fmla="*/ 1702423 h 1838720"/>
              <a:gd name="connsiteX4" fmla="*/ 220246 w 4696163"/>
              <a:gd name="connsiteY4" fmla="*/ 1838720 h 1838720"/>
              <a:gd name="connsiteX5" fmla="*/ 0 w 4696163"/>
              <a:gd name="connsiteY5" fmla="*/ 1424857 h 1838720"/>
              <a:gd name="connsiteX6" fmla="*/ 26891 w 4696163"/>
              <a:gd name="connsiteY6" fmla="*/ 1400788 h 1838720"/>
              <a:gd name="connsiteX7" fmla="*/ 4563931 w 4696163"/>
              <a:gd name="connsiteY7" fmla="*/ 6207 h 1838720"/>
              <a:gd name="connsiteX8" fmla="*/ 4671279 w 4696163"/>
              <a:gd name="connsiteY8" fmla="*/ 14286 h 183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6163" h="1838720">
                <a:moveTo>
                  <a:pt x="4696163" y="21740"/>
                </a:moveTo>
                <a:lnTo>
                  <a:pt x="4433671" y="11462"/>
                </a:lnTo>
                <a:cubicBezTo>
                  <a:pt x="3744301" y="12920"/>
                  <a:pt x="2947181" y="181199"/>
                  <a:pt x="2151273" y="526419"/>
                </a:cubicBezTo>
                <a:cubicBezTo>
                  <a:pt x="1429059" y="839674"/>
                  <a:pt x="812538" y="1253212"/>
                  <a:pt x="351815" y="1702423"/>
                </a:cubicBezTo>
                <a:lnTo>
                  <a:pt x="220246" y="1838720"/>
                </a:lnTo>
                <a:lnTo>
                  <a:pt x="0" y="1424857"/>
                </a:lnTo>
                <a:lnTo>
                  <a:pt x="26891" y="1400788"/>
                </a:lnTo>
                <a:cubicBezTo>
                  <a:pt x="1144348" y="463210"/>
                  <a:pt x="2844983" y="-63874"/>
                  <a:pt x="4563931" y="6207"/>
                </a:cubicBezTo>
                <a:cubicBezTo>
                  <a:pt x="4604514" y="7327"/>
                  <a:pt x="4640212" y="9493"/>
                  <a:pt x="4671279" y="14286"/>
                </a:cubicBezTo>
                <a:close/>
              </a:path>
            </a:pathLst>
          </a:custGeom>
          <a:solidFill>
            <a:srgbClr val="8BC63E"/>
          </a:solidFill>
          <a:ln w="31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416834B-DE8B-E188-D57F-1FA525F666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81600" y="-84481"/>
            <a:ext cx="9403533" cy="692264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2386719A-7CB8-2810-39D0-65AE252862C8}"/>
              </a:ext>
            </a:extLst>
          </p:cNvPr>
          <p:cNvSpPr/>
          <p:nvPr userDrawn="1"/>
        </p:nvSpPr>
        <p:spPr>
          <a:xfrm rot="2526226" flipV="1">
            <a:off x="-504631" y="5917010"/>
            <a:ext cx="1516801" cy="1011860"/>
          </a:xfrm>
          <a:custGeom>
            <a:avLst/>
            <a:gdLst>
              <a:gd name="connsiteX0" fmla="*/ 0 w 1516801"/>
              <a:gd name="connsiteY0" fmla="*/ 966667 h 1011860"/>
              <a:gd name="connsiteX1" fmla="*/ 118986 w 1516801"/>
              <a:gd name="connsiteY1" fmla="*/ 992836 h 1011860"/>
              <a:gd name="connsiteX2" fmla="*/ 371540 w 1516801"/>
              <a:gd name="connsiteY2" fmla="*/ 1011860 h 1011860"/>
              <a:gd name="connsiteX3" fmla="*/ 1516075 w 1516801"/>
              <a:gd name="connsiteY3" fmla="*/ 582208 h 1011860"/>
              <a:gd name="connsiteX4" fmla="*/ 1516801 w 1516801"/>
              <a:gd name="connsiteY4" fmla="*/ 581284 h 1011860"/>
              <a:gd name="connsiteX5" fmla="*/ 873566 w 1516801"/>
              <a:gd name="connsiteY5" fmla="*/ 0 h 101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6801" h="1011860">
                <a:moveTo>
                  <a:pt x="0" y="966667"/>
                </a:moveTo>
                <a:lnTo>
                  <a:pt x="118986" y="992836"/>
                </a:lnTo>
                <a:cubicBezTo>
                  <a:pt x="200642" y="1005083"/>
                  <a:pt x="285109" y="1011860"/>
                  <a:pt x="371540" y="1011860"/>
                </a:cubicBezTo>
                <a:cubicBezTo>
                  <a:pt x="890126" y="1011860"/>
                  <a:pt x="1329033" y="793995"/>
                  <a:pt x="1516075" y="582208"/>
                </a:cubicBezTo>
                <a:lnTo>
                  <a:pt x="1516801" y="581284"/>
                </a:lnTo>
                <a:lnTo>
                  <a:pt x="8735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39FD6526-A3FA-9517-BAA1-E6E322ED0C34}"/>
              </a:ext>
            </a:extLst>
          </p:cNvPr>
          <p:cNvSpPr/>
          <p:nvPr userDrawn="1"/>
        </p:nvSpPr>
        <p:spPr>
          <a:xfrm rot="15940901">
            <a:off x="-188977" y="5869257"/>
            <a:ext cx="1081204" cy="799474"/>
          </a:xfrm>
          <a:custGeom>
            <a:avLst/>
            <a:gdLst>
              <a:gd name="connsiteX0" fmla="*/ 1081204 w 1081204"/>
              <a:gd name="connsiteY0" fmla="*/ 81644 h 799474"/>
              <a:gd name="connsiteX1" fmla="*/ 973108 w 1081204"/>
              <a:gd name="connsiteY1" fmla="*/ 267220 h 799474"/>
              <a:gd name="connsiteX2" fmla="*/ 203845 w 1081204"/>
              <a:gd name="connsiteY2" fmla="*/ 799474 h 799474"/>
              <a:gd name="connsiteX3" fmla="*/ 208355 w 1081204"/>
              <a:gd name="connsiteY3" fmla="*/ 788984 h 799474"/>
              <a:gd name="connsiteX4" fmla="*/ 186887 w 1081204"/>
              <a:gd name="connsiteY4" fmla="*/ 773972 h 799474"/>
              <a:gd name="connsiteX5" fmla="*/ 217013 w 1081204"/>
              <a:gd name="connsiteY5" fmla="*/ 526542 h 799474"/>
              <a:gd name="connsiteX6" fmla="*/ 198613 w 1081204"/>
              <a:gd name="connsiteY6" fmla="*/ 419467 h 799474"/>
              <a:gd name="connsiteX7" fmla="*/ 207092 w 1081204"/>
              <a:gd name="connsiteY7" fmla="*/ 397402 h 799474"/>
              <a:gd name="connsiteX8" fmla="*/ 114911 w 1081204"/>
              <a:gd name="connsiteY8" fmla="*/ 187050 h 799474"/>
              <a:gd name="connsiteX9" fmla="*/ 113648 w 1081204"/>
              <a:gd name="connsiteY9" fmla="*/ 185241 h 799474"/>
              <a:gd name="connsiteX10" fmla="*/ 114009 w 1081204"/>
              <a:gd name="connsiteY10" fmla="*/ 185061 h 799474"/>
              <a:gd name="connsiteX11" fmla="*/ 115452 w 1081204"/>
              <a:gd name="connsiteY11" fmla="*/ 165165 h 799474"/>
              <a:gd name="connsiteX12" fmla="*/ 49789 w 1081204"/>
              <a:gd name="connsiteY12" fmla="*/ 37652 h 799474"/>
              <a:gd name="connsiteX13" fmla="*/ 20159 w 1081204"/>
              <a:gd name="connsiteY13" fmla="*/ 14093 h 799474"/>
              <a:gd name="connsiteX14" fmla="*/ 0 w 1081204"/>
              <a:gd name="connsiteY14" fmla="*/ 0 h 79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1204" h="799474">
                <a:moveTo>
                  <a:pt x="1081204" y="81644"/>
                </a:moveTo>
                <a:lnTo>
                  <a:pt x="973108" y="267220"/>
                </a:lnTo>
                <a:cubicBezTo>
                  <a:pt x="789987" y="528125"/>
                  <a:pt x="518811" y="727217"/>
                  <a:pt x="203845" y="799474"/>
                </a:cubicBezTo>
                <a:cubicBezTo>
                  <a:pt x="204386" y="797304"/>
                  <a:pt x="207994" y="791154"/>
                  <a:pt x="208355" y="788984"/>
                </a:cubicBezTo>
                <a:cubicBezTo>
                  <a:pt x="195907" y="795495"/>
                  <a:pt x="180755" y="792782"/>
                  <a:pt x="186887" y="773972"/>
                </a:cubicBezTo>
                <a:cubicBezTo>
                  <a:pt x="213586" y="693846"/>
                  <a:pt x="212864" y="610104"/>
                  <a:pt x="217013" y="526542"/>
                </a:cubicBezTo>
                <a:cubicBezTo>
                  <a:pt x="205649" y="491996"/>
                  <a:pt x="200958" y="456003"/>
                  <a:pt x="198613" y="419467"/>
                </a:cubicBezTo>
                <a:cubicBezTo>
                  <a:pt x="198072" y="411328"/>
                  <a:pt x="201319" y="403189"/>
                  <a:pt x="207092" y="397402"/>
                </a:cubicBezTo>
                <a:cubicBezTo>
                  <a:pt x="183099" y="323787"/>
                  <a:pt x="147562" y="256685"/>
                  <a:pt x="114911" y="187050"/>
                </a:cubicBezTo>
                <a:cubicBezTo>
                  <a:pt x="114370" y="186507"/>
                  <a:pt x="114189" y="185965"/>
                  <a:pt x="113648" y="185241"/>
                </a:cubicBezTo>
                <a:cubicBezTo>
                  <a:pt x="113829" y="185241"/>
                  <a:pt x="113829" y="185061"/>
                  <a:pt x="114009" y="185061"/>
                </a:cubicBezTo>
                <a:cubicBezTo>
                  <a:pt x="110401" y="178730"/>
                  <a:pt x="111123" y="171676"/>
                  <a:pt x="115452" y="165165"/>
                </a:cubicBezTo>
                <a:cubicBezTo>
                  <a:pt x="99217" y="121033"/>
                  <a:pt x="83883" y="72017"/>
                  <a:pt x="49789" y="37652"/>
                </a:cubicBezTo>
                <a:cubicBezTo>
                  <a:pt x="40769" y="28518"/>
                  <a:pt x="30577" y="21147"/>
                  <a:pt x="20159" y="14093"/>
                </a:cubicBezTo>
                <a:lnTo>
                  <a:pt x="0" y="0"/>
                </a:lnTo>
                <a:close/>
              </a:path>
            </a:pathLst>
          </a:custGeom>
          <a:solidFill>
            <a:srgbClr val="8BC63E"/>
          </a:solidFill>
          <a:ln w="213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 dirty="0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AA4F1EB0-22C5-8694-397A-91091FB4228E}"/>
              </a:ext>
            </a:extLst>
          </p:cNvPr>
          <p:cNvSpPr/>
          <p:nvPr userDrawn="1"/>
        </p:nvSpPr>
        <p:spPr>
          <a:xfrm rot="15940901">
            <a:off x="200677" y="6280588"/>
            <a:ext cx="339746" cy="918248"/>
          </a:xfrm>
          <a:custGeom>
            <a:avLst/>
            <a:gdLst>
              <a:gd name="connsiteX0" fmla="*/ 339444 w 339746"/>
              <a:gd name="connsiteY0" fmla="*/ 637421 h 918248"/>
              <a:gd name="connsiteX1" fmla="*/ 306993 w 339746"/>
              <a:gd name="connsiteY1" fmla="*/ 874704 h 918248"/>
              <a:gd name="connsiteX2" fmla="*/ 64725 w 339746"/>
              <a:gd name="connsiteY2" fmla="*/ 918248 h 918248"/>
              <a:gd name="connsiteX3" fmla="*/ 0 w 339746"/>
              <a:gd name="connsiteY3" fmla="*/ 914787 h 918248"/>
              <a:gd name="connsiteX4" fmla="*/ 69077 w 339746"/>
              <a:gd name="connsiteY4" fmla="*/ 0 h 918248"/>
              <a:gd name="connsiteX5" fmla="*/ 83306 w 339746"/>
              <a:gd name="connsiteY5" fmla="*/ 11776 h 918248"/>
              <a:gd name="connsiteX6" fmla="*/ 339444 w 339746"/>
              <a:gd name="connsiteY6" fmla="*/ 637421 h 91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9746" h="918248">
                <a:moveTo>
                  <a:pt x="339444" y="637421"/>
                </a:moveTo>
                <a:cubicBezTo>
                  <a:pt x="337513" y="715144"/>
                  <a:pt x="326385" y="794579"/>
                  <a:pt x="306993" y="874704"/>
                </a:cubicBezTo>
                <a:cubicBezTo>
                  <a:pt x="226718" y="897855"/>
                  <a:pt x="146037" y="912777"/>
                  <a:pt x="64725" y="918248"/>
                </a:cubicBezTo>
                <a:lnTo>
                  <a:pt x="0" y="914787"/>
                </a:lnTo>
                <a:lnTo>
                  <a:pt x="69077" y="0"/>
                </a:lnTo>
                <a:lnTo>
                  <a:pt x="83306" y="11776"/>
                </a:lnTo>
                <a:cubicBezTo>
                  <a:pt x="268253" y="186496"/>
                  <a:pt x="345236" y="404252"/>
                  <a:pt x="339444" y="637421"/>
                </a:cubicBezTo>
                <a:close/>
              </a:path>
            </a:pathLst>
          </a:custGeom>
          <a:solidFill>
            <a:srgbClr val="009335"/>
          </a:solidFill>
          <a:ln w="213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74A8DA79-1C90-EE52-BA22-42BEC849E34E}"/>
              </a:ext>
            </a:extLst>
          </p:cNvPr>
          <p:cNvSpPr/>
          <p:nvPr userDrawn="1"/>
        </p:nvSpPr>
        <p:spPr>
          <a:xfrm rot="3158355" flipV="1">
            <a:off x="-197429" y="6282547"/>
            <a:ext cx="1006994" cy="751306"/>
          </a:xfrm>
          <a:custGeom>
            <a:avLst/>
            <a:gdLst>
              <a:gd name="connsiteX0" fmla="*/ 44386 w 1006994"/>
              <a:gd name="connsiteY0" fmla="*/ 455481 h 751306"/>
              <a:gd name="connsiteX1" fmla="*/ 666266 w 1006994"/>
              <a:gd name="connsiteY1" fmla="*/ 751306 h 751306"/>
              <a:gd name="connsiteX2" fmla="*/ 926547 w 1006994"/>
              <a:gd name="connsiteY2" fmla="*/ 708947 h 751306"/>
              <a:gd name="connsiteX3" fmla="*/ 1006994 w 1006994"/>
              <a:gd name="connsiteY3" fmla="*/ 675643 h 751306"/>
              <a:gd name="connsiteX4" fmla="*/ 491159 w 1006994"/>
              <a:gd name="connsiteY4" fmla="*/ 0 h 751306"/>
              <a:gd name="connsiteX5" fmla="*/ 0 w 1006994"/>
              <a:gd name="connsiteY5" fmla="*/ 374986 h 751306"/>
              <a:gd name="connsiteX6" fmla="*/ 4243 w 1006994"/>
              <a:gd name="connsiteY6" fmla="*/ 390888 h 751306"/>
              <a:gd name="connsiteX7" fmla="*/ 44386 w 1006994"/>
              <a:gd name="connsiteY7" fmla="*/ 455481 h 75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6994" h="751306">
                <a:moveTo>
                  <a:pt x="44386" y="455481"/>
                </a:moveTo>
                <a:cubicBezTo>
                  <a:pt x="148277" y="590641"/>
                  <a:pt x="388333" y="751306"/>
                  <a:pt x="666266" y="751306"/>
                </a:cubicBezTo>
                <a:cubicBezTo>
                  <a:pt x="758910" y="751306"/>
                  <a:pt x="846810" y="735366"/>
                  <a:pt x="926547" y="708947"/>
                </a:cubicBezTo>
                <a:lnTo>
                  <a:pt x="1006994" y="675643"/>
                </a:lnTo>
                <a:lnTo>
                  <a:pt x="491159" y="0"/>
                </a:lnTo>
                <a:lnTo>
                  <a:pt x="0" y="374986"/>
                </a:lnTo>
                <a:lnTo>
                  <a:pt x="4243" y="390888"/>
                </a:lnTo>
                <a:cubicBezTo>
                  <a:pt x="13538" y="411136"/>
                  <a:pt x="27071" y="432955"/>
                  <a:pt x="44386" y="4554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 dirty="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27F4FD1-6FAE-B926-4155-8B183F8F1C82}"/>
              </a:ext>
            </a:extLst>
          </p:cNvPr>
          <p:cNvSpPr/>
          <p:nvPr userDrawn="1"/>
        </p:nvSpPr>
        <p:spPr>
          <a:xfrm rot="274323">
            <a:off x="-27721" y="6230292"/>
            <a:ext cx="679684" cy="668394"/>
          </a:xfrm>
          <a:custGeom>
            <a:avLst/>
            <a:gdLst>
              <a:gd name="connsiteX0" fmla="*/ 0 w 679684"/>
              <a:gd name="connsiteY0" fmla="*/ 0 h 668394"/>
              <a:gd name="connsiteX1" fmla="*/ 70715 w 679684"/>
              <a:gd name="connsiteY1" fmla="*/ 4189 h 668394"/>
              <a:gd name="connsiteX2" fmla="*/ 679684 w 679684"/>
              <a:gd name="connsiteY2" fmla="*/ 443182 h 668394"/>
              <a:gd name="connsiteX3" fmla="*/ 633405 w 679684"/>
              <a:gd name="connsiteY3" fmla="*/ 597253 h 668394"/>
              <a:gd name="connsiteX4" fmla="*/ 612408 w 679684"/>
              <a:gd name="connsiteY4" fmla="*/ 623696 h 668394"/>
              <a:gd name="connsiteX5" fmla="*/ 53450 w 679684"/>
              <a:gd name="connsiteY5" fmla="*/ 668394 h 66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9684" h="668394">
                <a:moveTo>
                  <a:pt x="0" y="0"/>
                </a:moveTo>
                <a:lnTo>
                  <a:pt x="70715" y="4189"/>
                </a:lnTo>
                <a:cubicBezTo>
                  <a:pt x="418253" y="45972"/>
                  <a:pt x="679684" y="226640"/>
                  <a:pt x="679684" y="443182"/>
                </a:cubicBezTo>
                <a:cubicBezTo>
                  <a:pt x="679684" y="497318"/>
                  <a:pt x="663345" y="549211"/>
                  <a:pt x="633405" y="597253"/>
                </a:cubicBezTo>
                <a:lnTo>
                  <a:pt x="612408" y="623696"/>
                </a:lnTo>
                <a:lnTo>
                  <a:pt x="53450" y="66839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D6A7FD8D-5D54-7888-E9E7-8623796B71D6}"/>
              </a:ext>
            </a:extLst>
          </p:cNvPr>
          <p:cNvSpPr/>
          <p:nvPr userDrawn="1"/>
        </p:nvSpPr>
        <p:spPr>
          <a:xfrm rot="13953690">
            <a:off x="-128791" y="6270144"/>
            <a:ext cx="629772" cy="640935"/>
          </a:xfrm>
          <a:custGeom>
            <a:avLst/>
            <a:gdLst>
              <a:gd name="connsiteX0" fmla="*/ 624139 w 629772"/>
              <a:gd name="connsiteY0" fmla="*/ 334888 h 640935"/>
              <a:gd name="connsiteX1" fmla="*/ 69468 w 629772"/>
              <a:gd name="connsiteY1" fmla="*/ 640935 h 640935"/>
              <a:gd name="connsiteX2" fmla="*/ 72720 w 629772"/>
              <a:gd name="connsiteY2" fmla="*/ 634903 h 640935"/>
              <a:gd name="connsiteX3" fmla="*/ 57242 w 629772"/>
              <a:gd name="connsiteY3" fmla="*/ 626271 h 640935"/>
              <a:gd name="connsiteX4" fmla="*/ 78963 w 629772"/>
              <a:gd name="connsiteY4" fmla="*/ 483999 h 640935"/>
              <a:gd name="connsiteX5" fmla="*/ 65696 w 629772"/>
              <a:gd name="connsiteY5" fmla="*/ 422431 h 640935"/>
              <a:gd name="connsiteX6" fmla="*/ 71809 w 629772"/>
              <a:gd name="connsiteY6" fmla="*/ 409743 h 640935"/>
              <a:gd name="connsiteX7" fmla="*/ 5343 w 629772"/>
              <a:gd name="connsiteY7" fmla="*/ 288790 h 640935"/>
              <a:gd name="connsiteX8" fmla="*/ 4432 w 629772"/>
              <a:gd name="connsiteY8" fmla="*/ 287750 h 640935"/>
              <a:gd name="connsiteX9" fmla="*/ 4693 w 629772"/>
              <a:gd name="connsiteY9" fmla="*/ 287647 h 640935"/>
              <a:gd name="connsiteX10" fmla="*/ 5733 w 629772"/>
              <a:gd name="connsiteY10" fmla="*/ 276207 h 640935"/>
              <a:gd name="connsiteX11" fmla="*/ 0 w 629772"/>
              <a:gd name="connsiteY11" fmla="*/ 264412 h 640935"/>
              <a:gd name="connsiteX12" fmla="*/ 202439 w 629772"/>
              <a:gd name="connsiteY12" fmla="*/ 0 h 640935"/>
              <a:gd name="connsiteX13" fmla="*/ 629772 w 629772"/>
              <a:gd name="connsiteY13" fmla="*/ 327176 h 64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772" h="640935">
                <a:moveTo>
                  <a:pt x="624139" y="334888"/>
                </a:moveTo>
                <a:cubicBezTo>
                  <a:pt x="492101" y="484909"/>
                  <a:pt x="296572" y="599387"/>
                  <a:pt x="69468" y="640935"/>
                </a:cubicBezTo>
                <a:cubicBezTo>
                  <a:pt x="69858" y="639687"/>
                  <a:pt x="72460" y="636151"/>
                  <a:pt x="72720" y="634903"/>
                </a:cubicBezTo>
                <a:cubicBezTo>
                  <a:pt x="63745" y="638647"/>
                  <a:pt x="52819" y="637087"/>
                  <a:pt x="57242" y="626271"/>
                </a:cubicBezTo>
                <a:cubicBezTo>
                  <a:pt x="76492" y="580199"/>
                  <a:pt x="75972" y="532047"/>
                  <a:pt x="78963" y="483999"/>
                </a:cubicBezTo>
                <a:cubicBezTo>
                  <a:pt x="70769" y="464135"/>
                  <a:pt x="67387" y="443438"/>
                  <a:pt x="65696" y="422431"/>
                </a:cubicBezTo>
                <a:cubicBezTo>
                  <a:pt x="65306" y="417751"/>
                  <a:pt x="67647" y="413070"/>
                  <a:pt x="71809" y="409743"/>
                </a:cubicBezTo>
                <a:cubicBezTo>
                  <a:pt x="54510" y="367414"/>
                  <a:pt x="28886" y="328831"/>
                  <a:pt x="5343" y="288790"/>
                </a:cubicBezTo>
                <a:cubicBezTo>
                  <a:pt x="4953" y="288478"/>
                  <a:pt x="4823" y="288166"/>
                  <a:pt x="4432" y="287750"/>
                </a:cubicBezTo>
                <a:cubicBezTo>
                  <a:pt x="4563" y="287750"/>
                  <a:pt x="4563" y="287647"/>
                  <a:pt x="4693" y="287647"/>
                </a:cubicBezTo>
                <a:cubicBezTo>
                  <a:pt x="2091" y="284007"/>
                  <a:pt x="2612" y="279950"/>
                  <a:pt x="5733" y="276207"/>
                </a:cubicBezTo>
                <a:lnTo>
                  <a:pt x="0" y="264412"/>
                </a:lnTo>
                <a:lnTo>
                  <a:pt x="202439" y="0"/>
                </a:lnTo>
                <a:lnTo>
                  <a:pt x="629772" y="327176"/>
                </a:lnTo>
                <a:close/>
              </a:path>
            </a:pathLst>
          </a:custGeom>
          <a:solidFill>
            <a:srgbClr val="8BC63E"/>
          </a:solidFill>
          <a:ln w="213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317CA9B-29D8-B850-2ED3-815B26EC2214}"/>
              </a:ext>
            </a:extLst>
          </p:cNvPr>
          <p:cNvSpPr/>
          <p:nvPr userDrawn="1"/>
        </p:nvSpPr>
        <p:spPr>
          <a:xfrm rot="13953690">
            <a:off x="353475" y="6621306"/>
            <a:ext cx="376748" cy="421473"/>
          </a:xfrm>
          <a:custGeom>
            <a:avLst/>
            <a:gdLst>
              <a:gd name="connsiteX0" fmla="*/ 353131 w 376748"/>
              <a:gd name="connsiteY0" fmla="*/ 395086 h 421473"/>
              <a:gd name="connsiteX1" fmla="*/ 1029 w 376748"/>
              <a:gd name="connsiteY1" fmla="*/ 412557 h 421473"/>
              <a:gd name="connsiteX2" fmla="*/ 0 w 376748"/>
              <a:gd name="connsiteY2" fmla="*/ 383890 h 421473"/>
              <a:gd name="connsiteX3" fmla="*/ 293915 w 376748"/>
              <a:gd name="connsiteY3" fmla="*/ 0 h 421473"/>
              <a:gd name="connsiteX4" fmla="*/ 299922 w 376748"/>
              <a:gd name="connsiteY4" fmla="*/ 7025 h 421473"/>
              <a:gd name="connsiteX5" fmla="*/ 353131 w 376748"/>
              <a:gd name="connsiteY5" fmla="*/ 395086 h 42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6748" h="421473">
                <a:moveTo>
                  <a:pt x="353131" y="395086"/>
                </a:moveTo>
                <a:cubicBezTo>
                  <a:pt x="237369" y="421710"/>
                  <a:pt x="120435" y="429406"/>
                  <a:pt x="1029" y="412557"/>
                </a:cubicBezTo>
                <a:lnTo>
                  <a:pt x="0" y="383890"/>
                </a:lnTo>
                <a:lnTo>
                  <a:pt x="293915" y="0"/>
                </a:lnTo>
                <a:lnTo>
                  <a:pt x="299922" y="7025"/>
                </a:lnTo>
                <a:cubicBezTo>
                  <a:pt x="383398" y="122222"/>
                  <a:pt x="395079" y="256869"/>
                  <a:pt x="353131" y="395086"/>
                </a:cubicBezTo>
                <a:close/>
              </a:path>
            </a:pathLst>
          </a:custGeom>
          <a:solidFill>
            <a:srgbClr val="009335"/>
          </a:solidFill>
          <a:ln w="213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it-IT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451ED6D-311A-AA6C-0F37-8BB83D8BA56A}"/>
              </a:ext>
            </a:extLst>
          </p:cNvPr>
          <p:cNvSpPr/>
          <p:nvPr userDrawn="1"/>
        </p:nvSpPr>
        <p:spPr>
          <a:xfrm rot="1101245">
            <a:off x="-70990" y="5801888"/>
            <a:ext cx="475983" cy="373996"/>
          </a:xfrm>
          <a:custGeom>
            <a:avLst/>
            <a:gdLst>
              <a:gd name="connsiteX0" fmla="*/ 0 w 475983"/>
              <a:gd name="connsiteY0" fmla="*/ 0 h 373996"/>
              <a:gd name="connsiteX1" fmla="*/ 64082 w 475983"/>
              <a:gd name="connsiteY1" fmla="*/ 8477 h 373996"/>
              <a:gd name="connsiteX2" fmla="*/ 475983 w 475983"/>
              <a:gd name="connsiteY2" fmla="*/ 197268 h 373996"/>
              <a:gd name="connsiteX3" fmla="*/ 202348 w 475983"/>
              <a:gd name="connsiteY3" fmla="*/ 358259 h 373996"/>
              <a:gd name="connsiteX4" fmla="*/ 124079 w 475983"/>
              <a:gd name="connsiteY4" fmla="*/ 373996 h 37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983" h="373996">
                <a:moveTo>
                  <a:pt x="0" y="0"/>
                </a:moveTo>
                <a:lnTo>
                  <a:pt x="64082" y="8477"/>
                </a:lnTo>
                <a:cubicBezTo>
                  <a:pt x="312594" y="49392"/>
                  <a:pt x="475983" y="118680"/>
                  <a:pt x="475983" y="197268"/>
                </a:cubicBezTo>
                <a:cubicBezTo>
                  <a:pt x="475983" y="260138"/>
                  <a:pt x="371414" y="317057"/>
                  <a:pt x="202348" y="358259"/>
                </a:cubicBezTo>
                <a:lnTo>
                  <a:pt x="124079" y="373996"/>
                </a:ln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5A3BBF77-EFED-DF93-25D4-CB25D97D54E3}"/>
              </a:ext>
            </a:extLst>
          </p:cNvPr>
          <p:cNvSpPr/>
          <p:nvPr userDrawn="1"/>
        </p:nvSpPr>
        <p:spPr>
          <a:xfrm rot="21399334">
            <a:off x="-10491" y="6321707"/>
            <a:ext cx="376850" cy="348692"/>
          </a:xfrm>
          <a:custGeom>
            <a:avLst/>
            <a:gdLst>
              <a:gd name="connsiteX0" fmla="*/ 20377 w 376850"/>
              <a:gd name="connsiteY0" fmla="*/ 0 h 348692"/>
              <a:gd name="connsiteX1" fmla="*/ 81807 w 376850"/>
              <a:gd name="connsiteY1" fmla="*/ 11455 h 348692"/>
              <a:gd name="connsiteX2" fmla="*/ 376850 w 376850"/>
              <a:gd name="connsiteY2" fmla="*/ 172446 h 348692"/>
              <a:gd name="connsiteX3" fmla="*/ 81807 w 376850"/>
              <a:gd name="connsiteY3" fmla="*/ 333436 h 348692"/>
              <a:gd name="connsiteX4" fmla="*/ 0 w 376850"/>
              <a:gd name="connsiteY4" fmla="*/ 348692 h 34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6850" h="348692">
                <a:moveTo>
                  <a:pt x="20377" y="0"/>
                </a:moveTo>
                <a:lnTo>
                  <a:pt x="81807" y="11455"/>
                </a:lnTo>
                <a:cubicBezTo>
                  <a:pt x="264100" y="52657"/>
                  <a:pt x="376850" y="109575"/>
                  <a:pt x="376850" y="172446"/>
                </a:cubicBezTo>
                <a:cubicBezTo>
                  <a:pt x="376850" y="235316"/>
                  <a:pt x="264100" y="292235"/>
                  <a:pt x="81807" y="333436"/>
                </a:cubicBezTo>
                <a:lnTo>
                  <a:pt x="0" y="348692"/>
                </a:lnTo>
                <a:close/>
              </a:path>
            </a:pathLst>
          </a:custGeom>
          <a:solidFill>
            <a:srgbClr val="8B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t-IT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F739B3-F17D-C827-FE92-E2CA0C828D9D}"/>
              </a:ext>
            </a:extLst>
          </p:cNvPr>
          <p:cNvSpPr txBox="1"/>
          <p:nvPr userDrawn="1"/>
        </p:nvSpPr>
        <p:spPr>
          <a:xfrm>
            <a:off x="823690" y="1998446"/>
            <a:ext cx="2386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000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E7D41059-E367-B922-B0A4-6ACD9589F0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1971" y="1673069"/>
            <a:ext cx="3771314" cy="2928666"/>
          </a:xfrm>
        </p:spPr>
        <p:txBody>
          <a:bodyPr>
            <a:normAutofit/>
          </a:bodyPr>
          <a:lstStyle>
            <a:lvl1pPr>
              <a:defRPr sz="2400">
                <a:latin typeface="Verdana Pro" panose="020B0604030504040204" pitchFamily="34" charset="0"/>
              </a:defRPr>
            </a:lvl1pPr>
            <a:lvl2pPr>
              <a:defRPr sz="2400">
                <a:latin typeface="Verdana Pro" panose="020B0604030504040204" pitchFamily="34" charset="0"/>
              </a:defRPr>
            </a:lvl2pPr>
            <a:lvl3pPr>
              <a:defRPr sz="2400">
                <a:latin typeface="Verdana Pro" panose="020B0604030504040204" pitchFamily="34" charset="0"/>
              </a:defRPr>
            </a:lvl3pPr>
            <a:lvl4pPr>
              <a:defRPr sz="2400">
                <a:latin typeface="Verdana Pro" panose="020B0604030504040204" pitchFamily="34" charset="0"/>
              </a:defRPr>
            </a:lvl4pPr>
            <a:lvl5pPr>
              <a:defRPr sz="2400">
                <a:latin typeface="Verdana Pro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pic>
        <p:nvPicPr>
          <p:cNvPr id="5" name="Picture 4" descr="A field of crops in the sun&#10;&#10;Description automatically generated">
            <a:extLst>
              <a:ext uri="{FF2B5EF4-FFF2-40B4-BE49-F238E27FC236}">
                <a16:creationId xmlns:a16="http://schemas.microsoft.com/office/drawing/2014/main" id="{72AD2211-7C23-D528-71FA-7BD46F268F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63"/>
          <a:stretch/>
        </p:blipFill>
        <p:spPr>
          <a:xfrm>
            <a:off x="5173679" y="-15497"/>
            <a:ext cx="7018322" cy="688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620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A59C17-BEB5-630A-3FBD-DD779F9A2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878492-5C3B-6F03-6ACF-6ECB15F9CF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E7DFEF-A26F-CCFF-536A-4B83F8464E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C649-7FAB-4939-9CCD-C6E60A7EA6A4}" type="datetimeFigureOut">
              <a:rPr lang="it-IT" smtClean="0"/>
              <a:t>26/03/2026</a:t>
            </a:fld>
            <a:endParaRPr lang="it-IT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1D69D1-5523-3A91-5E78-47BA7FF68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EF557F-28D0-590D-69FE-133216884E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0B9F1-901C-47F2-AA2D-AF0AEE1BAC21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15718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99" r:id="rId3"/>
    <p:sldLayoutId id="2147483703" r:id="rId4"/>
    <p:sldLayoutId id="2147483704" r:id="rId5"/>
    <p:sldLayoutId id="2147483698" r:id="rId6"/>
    <p:sldLayoutId id="2147483691" r:id="rId7"/>
    <p:sldLayoutId id="2147483707" r:id="rId8"/>
    <p:sldLayoutId id="2147483708" r:id="rId9"/>
    <p:sldLayoutId id="2147483706" r:id="rId10"/>
    <p:sldLayoutId id="2147483697" r:id="rId11"/>
    <p:sldLayoutId id="2147483705" r:id="rId12"/>
    <p:sldLayoutId id="2147483693" r:id="rId13"/>
    <p:sldLayoutId id="2147483701" r:id="rId14"/>
    <p:sldLayoutId id="2147483702" r:id="rId15"/>
    <p:sldLayoutId id="2147483700" r:id="rId16"/>
    <p:sldLayoutId id="2147483696" r:id="rId17"/>
    <p:sldLayoutId id="2147483661" r:id="rId18"/>
    <p:sldLayoutId id="2147483658" r:id="rId19"/>
    <p:sldLayoutId id="214748365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41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0" Type="http://schemas.openxmlformats.org/officeDocument/2006/relationships/diagramColors" Target="../diagrams/colors15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36.png"/><Relationship Id="rId4" Type="http://schemas.openxmlformats.org/officeDocument/2006/relationships/diagramLayout" Target="../diagrams/layout6.xml"/><Relationship Id="rId9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3BF440B-1464-E889-5699-FB75BC4953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6012" y="2306475"/>
            <a:ext cx="9212827" cy="1122525"/>
          </a:xfrm>
        </p:spPr>
        <p:txBody>
          <a:bodyPr>
            <a:noAutofit/>
          </a:bodyPr>
          <a:lstStyle/>
          <a:p>
            <a:r>
              <a:rPr lang="en-GB" sz="3600" b="1" dirty="0">
                <a:solidFill>
                  <a:schemeClr val="bg1"/>
                </a:solidFill>
              </a:rPr>
              <a:t>Interface between Plant Variety Denominations and Geographical Indications (EU)</a:t>
            </a:r>
            <a:endParaRPr lang="it-IT" sz="3600" b="1" dirty="0">
              <a:solidFill>
                <a:schemeClr val="bg1"/>
              </a:solidFill>
              <a:ea typeface="Calibri Light"/>
              <a:cs typeface="Calibri Ligh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F5B684-4F96-4958-59C0-5EE7544A4EF6}"/>
              </a:ext>
            </a:extLst>
          </p:cNvPr>
          <p:cNvSpPr txBox="1"/>
          <p:nvPr/>
        </p:nvSpPr>
        <p:spPr>
          <a:xfrm>
            <a:off x="1168940" y="3533313"/>
            <a:ext cx="9854120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i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WIPO – Information Session on Geographical Indications – 31/03/2026</a:t>
            </a:r>
            <a:br>
              <a:rPr lang="en-GB" sz="200" i="1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rgbClr val="FFFFFF"/>
                </a:solidFill>
                <a:latin typeface="Tahoma" panose="020B0604030504040204" pitchFamily="34" charset="0"/>
              </a:rPr>
              <a:t> </a:t>
            </a:r>
          </a:p>
          <a:p>
            <a:pPr algn="ctr"/>
            <a:r>
              <a:rPr lang="en-GB" sz="36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Matevz</a:t>
            </a:r>
            <a:r>
              <a:rPr lang="en-GB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Fortin – Legal Advisor of the CPVO</a:t>
            </a:r>
            <a:endParaRPr lang="en-GB" sz="3600" dirty="0">
              <a:solidFill>
                <a:schemeClr val="bg1"/>
              </a:solidFill>
              <a:latin typeface="+mj-lt"/>
              <a:ea typeface="+mj-ea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433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62F708-0063-5618-007D-7075A87FE0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8452" y="387726"/>
            <a:ext cx="9728667" cy="619125"/>
          </a:xfrm>
        </p:spPr>
        <p:txBody>
          <a:bodyPr>
            <a:normAutofit/>
          </a:bodyPr>
          <a:lstStyle/>
          <a:p>
            <a:r>
              <a:rPr lang="en-GB" sz="2800" dirty="0"/>
              <a:t>GIs as prior rights </a:t>
            </a:r>
            <a:r>
              <a:rPr lang="en-GB" sz="2800" i="1" dirty="0"/>
              <a:t>vis-à-vis</a:t>
            </a:r>
            <a:r>
              <a:rPr lang="en-GB" sz="2800" dirty="0"/>
              <a:t> denomination proposals</a:t>
            </a:r>
            <a:endParaRPr lang="en-GB" dirty="0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C916C28F-FFEE-C152-66B4-ED9F4BE6C8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1794197"/>
              </p:ext>
            </p:extLst>
          </p:nvPr>
        </p:nvGraphicFramePr>
        <p:xfrm>
          <a:off x="395911" y="1344057"/>
          <a:ext cx="10562896" cy="5034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41866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59AE2A8-3FE2-7C1F-ED39-B75ED0635679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1198515052"/>
              </p:ext>
            </p:extLst>
          </p:nvPr>
        </p:nvGraphicFramePr>
        <p:xfrm>
          <a:off x="3362633" y="1318863"/>
          <a:ext cx="8369204" cy="4671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5A68D4-99DC-8D20-E5AF-6EE2DC3649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93806" y="394985"/>
            <a:ext cx="8898194" cy="853712"/>
          </a:xfrm>
        </p:spPr>
        <p:txBody>
          <a:bodyPr>
            <a:normAutofit fontScale="85000" lnSpcReduction="10000"/>
          </a:bodyPr>
          <a:lstStyle/>
          <a:p>
            <a:r>
              <a:rPr lang="en-GB" sz="2400" dirty="0"/>
              <a:t>Earlier GIs vis-à-vis denomination proposals - </a:t>
            </a:r>
            <a:r>
              <a:rPr lang="en-GB" sz="2400" dirty="0">
                <a:ea typeface="+mj-ea"/>
                <a:cs typeface="+mj-cs"/>
              </a:rPr>
              <a:t>Scope of protection </a:t>
            </a:r>
          </a:p>
          <a:p>
            <a:r>
              <a:rPr lang="en-GB" sz="2400" dirty="0">
                <a:ea typeface="+mj-ea"/>
                <a:cs typeface="+mj-cs"/>
              </a:rPr>
              <a:t>Art. 26 of Regulation No </a:t>
            </a:r>
            <a:r>
              <a:rPr lang="en-US" sz="2400" dirty="0">
                <a:ea typeface="+mj-ea"/>
                <a:cs typeface="+mj-cs"/>
              </a:rPr>
              <a:t>2024/1143</a:t>
            </a:r>
          </a:p>
        </p:txBody>
      </p:sp>
    </p:spTree>
    <p:extLst>
      <p:ext uri="{BB962C8B-B14F-4D97-AF65-F5344CB8AC3E}">
        <p14:creationId xmlns:p14="http://schemas.microsoft.com/office/powerpoint/2010/main" val="3711790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B705458-69C9-516C-5320-CBD0A9C628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93806" y="304800"/>
            <a:ext cx="8898194" cy="1081548"/>
          </a:xfrm>
        </p:spPr>
        <p:txBody>
          <a:bodyPr>
            <a:normAutofit/>
          </a:bodyPr>
          <a:lstStyle/>
          <a:p>
            <a:r>
              <a:rPr lang="en-GB" dirty="0">
                <a:ea typeface="+mj-ea"/>
                <a:cs typeface="+mj-cs"/>
              </a:rPr>
              <a:t>Earlier denominations </a:t>
            </a:r>
            <a:r>
              <a:rPr lang="en-GB" i="1" dirty="0">
                <a:ea typeface="+mj-ea"/>
                <a:cs typeface="+mj-cs"/>
              </a:rPr>
              <a:t>vis-à-vis</a:t>
            </a:r>
            <a:r>
              <a:rPr lang="en-GB" dirty="0">
                <a:ea typeface="+mj-ea"/>
                <a:cs typeface="+mj-cs"/>
              </a:rPr>
              <a:t> GI applications</a:t>
            </a:r>
            <a:endParaRPr lang="en-GB" sz="2400" dirty="0">
              <a:ea typeface="+mj-ea"/>
              <a:cs typeface="+mj-cs"/>
            </a:endParaRPr>
          </a:p>
          <a:p>
            <a:r>
              <a:rPr lang="en-GB" sz="2400" dirty="0">
                <a:ea typeface="+mj-ea"/>
                <a:cs typeface="+mj-cs"/>
              </a:rPr>
              <a:t>Art. 48 of Regulation No </a:t>
            </a:r>
            <a:r>
              <a:rPr lang="en-US" sz="2400" dirty="0">
                <a:ea typeface="+mj-ea"/>
                <a:cs typeface="+mj-cs"/>
              </a:rPr>
              <a:t>2024/1143</a:t>
            </a: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727C8468-CEEB-A92E-93BF-B15329546C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8174689"/>
              </p:ext>
            </p:extLst>
          </p:nvPr>
        </p:nvGraphicFramePr>
        <p:xfrm>
          <a:off x="3588774" y="1681316"/>
          <a:ext cx="7954297" cy="3293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7272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02D779A-BCB9-B2A9-D6F5-6CFDFB58579A}"/>
              </a:ext>
            </a:extLst>
          </p:cNvPr>
          <p:cNvGraphicFramePr>
            <a:graphicFrameLocks noGrp="1"/>
          </p:cNvGraphicFramePr>
          <p:nvPr>
            <p:ph sz="quarter" idx="19"/>
            <p:extLst>
              <p:ext uri="{D42A27DB-BD31-4B8C-83A1-F6EECF244321}">
                <p14:modId xmlns:p14="http://schemas.microsoft.com/office/powerpoint/2010/main" val="4261253150"/>
              </p:ext>
            </p:extLst>
          </p:nvPr>
        </p:nvGraphicFramePr>
        <p:xfrm>
          <a:off x="205828" y="609040"/>
          <a:ext cx="6916961" cy="5454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815C3C-BF87-F8C7-718E-52D5726B23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612" y="387726"/>
            <a:ext cx="9026943" cy="619125"/>
          </a:xfrm>
        </p:spPr>
        <p:txBody>
          <a:bodyPr>
            <a:normAutofit fontScale="92500"/>
          </a:bodyPr>
          <a:lstStyle/>
          <a:p>
            <a:r>
              <a:rPr lang="en-US" dirty="0"/>
              <a:t>Case study: CPVO objection proceedings </a:t>
            </a:r>
            <a:r>
              <a:rPr lang="en-US" i="1" dirty="0"/>
              <a:t>Champagne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BBA4CC-D842-73B1-262E-FF6F4BF340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74920" y="1421789"/>
            <a:ext cx="2161620" cy="26955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FAC9BE-8750-7E69-9B0E-A188D2C611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39556" y="1421789"/>
            <a:ext cx="2138178" cy="2695524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3D43FC2-FC5D-87B1-9B59-30EF66D66DDD}"/>
              </a:ext>
            </a:extLst>
          </p:cNvPr>
          <p:cNvGraphicFramePr>
            <a:graphicFrameLocks noGrp="1"/>
          </p:cNvGraphicFramePr>
          <p:nvPr/>
        </p:nvGraphicFramePr>
        <p:xfrm>
          <a:off x="7274920" y="4212213"/>
          <a:ext cx="2055893" cy="438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5893">
                  <a:extLst>
                    <a:ext uri="{9D8B030D-6E8A-4147-A177-3AD203B41FA5}">
                      <a16:colId xmlns:a16="http://schemas.microsoft.com/office/drawing/2014/main" val="103149532"/>
                    </a:ext>
                  </a:extLst>
                </a:gridCol>
              </a:tblGrid>
              <a:tr h="43844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+mj-lt"/>
                        </a:rPr>
                        <a:t>‘Champagne Frizzle’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703612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C098A08-BA70-58A0-BDAB-5A3649F5102B}"/>
              </a:ext>
            </a:extLst>
          </p:cNvPr>
          <p:cNvGraphicFramePr>
            <a:graphicFrameLocks noGrp="1"/>
          </p:cNvGraphicFramePr>
          <p:nvPr/>
        </p:nvGraphicFramePr>
        <p:xfrm>
          <a:off x="9474937" y="4212213"/>
          <a:ext cx="2267416" cy="438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416">
                  <a:extLst>
                    <a:ext uri="{9D8B030D-6E8A-4147-A177-3AD203B41FA5}">
                      <a16:colId xmlns:a16="http://schemas.microsoft.com/office/drawing/2014/main" val="103149532"/>
                    </a:ext>
                  </a:extLst>
                </a:gridCol>
              </a:tblGrid>
              <a:tr h="43844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+mj-lt"/>
                        </a:rPr>
                        <a:t>‘Champagne Diamond’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703612"/>
                  </a:ext>
                </a:extLst>
              </a:tr>
            </a:tbl>
          </a:graphicData>
        </a:graphic>
      </p:graphicFrame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23DE6D94-3FB2-6EA1-8B04-55B25C983D10}"/>
              </a:ext>
            </a:extLst>
          </p:cNvPr>
          <p:cNvSpPr txBox="1">
            <a:spLocks/>
          </p:cNvSpPr>
          <p:nvPr/>
        </p:nvSpPr>
        <p:spPr>
          <a:xfrm>
            <a:off x="1059760" y="5587355"/>
            <a:ext cx="9230912" cy="6971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070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47176-34F2-4425-2DA7-090CBB941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B9721651-B82A-4F97-2AC6-D9EA5B62DC69}"/>
              </a:ext>
            </a:extLst>
          </p:cNvPr>
          <p:cNvGraphicFramePr>
            <a:graphicFrameLocks noGrp="1"/>
          </p:cNvGraphicFramePr>
          <p:nvPr>
            <p:ph sz="quarter" idx="19"/>
            <p:extLst>
              <p:ext uri="{D42A27DB-BD31-4B8C-83A1-F6EECF244321}">
                <p14:modId xmlns:p14="http://schemas.microsoft.com/office/powerpoint/2010/main" val="240022951"/>
              </p:ext>
            </p:extLst>
          </p:nvPr>
        </p:nvGraphicFramePr>
        <p:xfrm>
          <a:off x="205828" y="1006851"/>
          <a:ext cx="9673278" cy="5056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F8C288-41F2-2958-2384-2D941B0795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612" y="387726"/>
            <a:ext cx="9026943" cy="619125"/>
          </a:xfrm>
        </p:spPr>
        <p:txBody>
          <a:bodyPr>
            <a:normAutofit/>
          </a:bodyPr>
          <a:lstStyle/>
          <a:p>
            <a:r>
              <a:rPr lang="en-US" dirty="0"/>
              <a:t>Other Examples</a:t>
            </a:r>
            <a:endParaRPr lang="en-US" i="1" dirty="0"/>
          </a:p>
          <a:p>
            <a:endParaRPr lang="en-US" dirty="0"/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73EFDB29-F477-3D29-EB00-A94D87E7B2A4}"/>
              </a:ext>
            </a:extLst>
          </p:cNvPr>
          <p:cNvSpPr txBox="1">
            <a:spLocks/>
          </p:cNvSpPr>
          <p:nvPr/>
        </p:nvSpPr>
        <p:spPr>
          <a:xfrm>
            <a:off x="1059760" y="5587355"/>
            <a:ext cx="9230912" cy="6971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204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233242-3055-036B-A58A-A113230591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613" y="387726"/>
            <a:ext cx="9673606" cy="79339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GB" dirty="0"/>
              <a:t>Legal basis for coexistence between variety denominations and other distinctive signs 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09BA326-1E70-F4A4-A145-E7FB0E8835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3922042"/>
              </p:ext>
            </p:extLst>
          </p:nvPr>
        </p:nvGraphicFramePr>
        <p:xfrm>
          <a:off x="390614" y="1264050"/>
          <a:ext cx="10556240" cy="2545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DEDC8E5D-E3A0-5162-4261-D85744D1F4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9247" y="4732954"/>
            <a:ext cx="5054487" cy="201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0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35A50C3-E6B4-AA87-FE74-CF1575BA3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073" y="1614649"/>
            <a:ext cx="7961763" cy="4080404"/>
          </a:xfrm>
          <a:prstGeom prst="rect">
            <a:avLst/>
          </a:prstGeom>
          <a:noFill/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A6FA5D-54A4-8F15-0B4D-F5A05DDCB4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61360" y="394985"/>
            <a:ext cx="8930639" cy="619125"/>
          </a:xfrm>
        </p:spPr>
        <p:txBody>
          <a:bodyPr>
            <a:normAutofit fontScale="92500"/>
          </a:bodyPr>
          <a:lstStyle/>
          <a:p>
            <a:r>
              <a:rPr lang="en-GB" sz="2400" dirty="0"/>
              <a:t>Example of coexistence Denomination-TM-GI in wine labelling</a:t>
            </a:r>
          </a:p>
        </p:txBody>
      </p:sp>
    </p:spTree>
    <p:extLst>
      <p:ext uri="{BB962C8B-B14F-4D97-AF65-F5344CB8AC3E}">
        <p14:creationId xmlns:p14="http://schemas.microsoft.com/office/powerpoint/2010/main" val="7626749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82F54C36-470D-914C-0161-3B7DB0528AEF}"/>
              </a:ext>
            </a:extLst>
          </p:cNvPr>
          <p:cNvGraphicFramePr/>
          <p:nvPr/>
        </p:nvGraphicFramePr>
        <p:xfrm>
          <a:off x="3743625" y="394985"/>
          <a:ext cx="7988211" cy="619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A72F49EE-FEC2-4B5E-7471-538D0C3B9C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83846"/>
              </p:ext>
            </p:extLst>
          </p:nvPr>
        </p:nvGraphicFramePr>
        <p:xfrm>
          <a:off x="2715215" y="1153925"/>
          <a:ext cx="8439294" cy="5309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4556897-36DC-11D9-253F-59C6D699C687}"/>
              </a:ext>
            </a:extLst>
          </p:cNvPr>
          <p:cNvSpPr/>
          <p:nvPr/>
        </p:nvSpPr>
        <p:spPr>
          <a:xfrm>
            <a:off x="5853718" y="3195284"/>
            <a:ext cx="2162288" cy="1226372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Variety denominations ↔ GIs</a:t>
            </a:r>
          </a:p>
        </p:txBody>
      </p:sp>
    </p:spTree>
    <p:extLst>
      <p:ext uri="{BB962C8B-B14F-4D97-AF65-F5344CB8AC3E}">
        <p14:creationId xmlns:p14="http://schemas.microsoft.com/office/powerpoint/2010/main" val="17965819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making a heart with flowers&#10;&#10;Description automatically generated">
            <a:extLst>
              <a:ext uri="{FF2B5EF4-FFF2-40B4-BE49-F238E27FC236}">
                <a16:creationId xmlns:a16="http://schemas.microsoft.com/office/drawing/2014/main" id="{07C297CA-5737-6AE9-D0BE-839E0972C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097" y="3133163"/>
            <a:ext cx="2332515" cy="322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63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CB81A6-6B4A-E56E-7168-B97017A903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56001" y="477520"/>
            <a:ext cx="8008056" cy="721147"/>
          </a:xfrm>
        </p:spPr>
        <p:txBody>
          <a:bodyPr/>
          <a:lstStyle/>
          <a:p>
            <a:r>
              <a:rPr lang="en-GB" dirty="0"/>
              <a:t>Outline</a:t>
            </a:r>
          </a:p>
        </p:txBody>
      </p:sp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A3AFD435-B80E-A8CE-617D-14C1D1A6F3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85101"/>
              </p:ext>
            </p:extLst>
          </p:nvPr>
        </p:nvGraphicFramePr>
        <p:xfrm>
          <a:off x="3444240" y="1198667"/>
          <a:ext cx="8859520" cy="4821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6930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73BF109-A56C-EF34-6CA0-8D6E41C2C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7088762"/>
              </p:ext>
            </p:extLst>
          </p:nvPr>
        </p:nvGraphicFramePr>
        <p:xfrm>
          <a:off x="1285940" y="546172"/>
          <a:ext cx="9635376" cy="619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DF1E00-F8FE-2C8D-1C2B-2C4ACE2882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6794" y="1165297"/>
            <a:ext cx="7864575" cy="56927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7641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>
            <a:extLst>
              <a:ext uri="{FF2B5EF4-FFF2-40B4-BE49-F238E27FC236}">
                <a16:creationId xmlns:a16="http://schemas.microsoft.com/office/drawing/2014/main" id="{58782DDF-BF78-BDF3-A956-8ED798DE21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5398063"/>
              </p:ext>
            </p:extLst>
          </p:nvPr>
        </p:nvGraphicFramePr>
        <p:xfrm>
          <a:off x="88489" y="1647915"/>
          <a:ext cx="11366092" cy="3562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8D56E1E-C07C-5935-70F7-6963477FB0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612" y="387726"/>
            <a:ext cx="9341393" cy="720312"/>
          </a:xfrm>
        </p:spPr>
        <p:txBody>
          <a:bodyPr>
            <a:normAutofit fontScale="92500"/>
          </a:bodyPr>
          <a:lstStyle/>
          <a:p>
            <a:r>
              <a:rPr lang="en-US" dirty="0"/>
              <a:t>Legal nature and function of the variety denomination</a:t>
            </a:r>
          </a:p>
        </p:txBody>
      </p:sp>
    </p:spTree>
    <p:extLst>
      <p:ext uri="{BB962C8B-B14F-4D97-AF65-F5344CB8AC3E}">
        <p14:creationId xmlns:p14="http://schemas.microsoft.com/office/powerpoint/2010/main" val="3435181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AFD0E5-FB01-CE2A-F5C5-F670CC901A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613" y="387726"/>
            <a:ext cx="8652902" cy="731069"/>
          </a:xfrm>
        </p:spPr>
        <p:txBody>
          <a:bodyPr>
            <a:normAutofit fontScale="92500"/>
          </a:bodyPr>
          <a:lstStyle/>
          <a:p>
            <a:r>
              <a:rPr lang="en-GB" dirty="0"/>
              <a:t>“Universal” character of the Variety Denomination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F5D78E6-007D-7FC2-4395-27E2BA341B0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3270564"/>
              </p:ext>
            </p:extLst>
          </p:nvPr>
        </p:nvGraphicFramePr>
        <p:xfrm>
          <a:off x="-873760" y="1669023"/>
          <a:ext cx="12740640" cy="44847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45917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A2E5F9-EA4B-5D19-D8D5-F225E5202E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4628" y="307189"/>
            <a:ext cx="10187064" cy="830581"/>
          </a:xfrm>
        </p:spPr>
        <p:txBody>
          <a:bodyPr>
            <a:normAutofit/>
          </a:bodyPr>
          <a:lstStyle/>
          <a:p>
            <a:r>
              <a:rPr lang="en-GB" sz="2400" dirty="0"/>
              <a:t>Suitability requirements in Article 20 UPOV Convention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09C6B7A-4CCF-4B65-4C6C-922268A81048}"/>
              </a:ext>
            </a:extLst>
          </p:cNvPr>
          <p:cNvGrpSpPr/>
          <p:nvPr/>
        </p:nvGrpSpPr>
        <p:grpSpPr>
          <a:xfrm>
            <a:off x="343435" y="979784"/>
            <a:ext cx="10973610" cy="5049820"/>
            <a:chOff x="448492" y="1271752"/>
            <a:chExt cx="11375204" cy="5102567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6927D61-F99C-EDF2-D428-0FE1A13F01E3}"/>
                </a:ext>
              </a:extLst>
            </p:cNvPr>
            <p:cNvSpPr/>
            <p:nvPr/>
          </p:nvSpPr>
          <p:spPr>
            <a:xfrm>
              <a:off x="448492" y="1271752"/>
              <a:ext cx="11295016" cy="2107441"/>
            </a:xfrm>
            <a:prstGeom prst="roundRect">
              <a:avLst>
                <a:gd name="adj" fmla="val 10000"/>
              </a:avLst>
            </a:prstGeom>
            <a:solidFill>
              <a:srgbClr val="002060">
                <a:alpha val="90000"/>
              </a:srgb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4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05C50B7-AEDC-20A5-C717-D25A57A8F243}"/>
                </a:ext>
              </a:extLst>
            </p:cNvPr>
            <p:cNvSpPr/>
            <p:nvPr/>
          </p:nvSpPr>
          <p:spPr>
            <a:xfrm>
              <a:off x="1498258" y="1590577"/>
              <a:ext cx="2152613" cy="1603444"/>
            </a:xfrm>
            <a:prstGeom prst="roundRect">
              <a:avLst>
                <a:gd name="adj" fmla="val 10000"/>
              </a:avLst>
            </a:prstGeom>
            <a:blipFill dpi="0" rotWithShape="1">
              <a:blip r:embed="rId2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880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16971" t="-2380" r="16971" b="-2380"/>
              </a:stretch>
            </a:blipFill>
            <a:ln>
              <a:noFill/>
            </a:ln>
          </p:spPr>
          <p:style>
            <a:lnRef idx="2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992926A-3716-C955-529A-B6AD5A62AFE8}"/>
                </a:ext>
              </a:extLst>
            </p:cNvPr>
            <p:cNvSpPr/>
            <p:nvPr/>
          </p:nvSpPr>
          <p:spPr>
            <a:xfrm>
              <a:off x="574501" y="3567906"/>
              <a:ext cx="3486419" cy="2806413"/>
            </a:xfrm>
            <a:custGeom>
              <a:avLst/>
              <a:gdLst>
                <a:gd name="connsiteX0" fmla="*/ 294673 w 3565128"/>
                <a:gd name="connsiteY0" fmla="*/ 0 h 2806411"/>
                <a:gd name="connsiteX1" fmla="*/ 3270455 w 3565128"/>
                <a:gd name="connsiteY1" fmla="*/ 0 h 2806411"/>
                <a:gd name="connsiteX2" fmla="*/ 3565128 w 3565128"/>
                <a:gd name="connsiteY2" fmla="*/ 294673 h 2806411"/>
                <a:gd name="connsiteX3" fmla="*/ 3565128 w 3565128"/>
                <a:gd name="connsiteY3" fmla="*/ 2806411 h 2806411"/>
                <a:gd name="connsiteX4" fmla="*/ 3565128 w 3565128"/>
                <a:gd name="connsiteY4" fmla="*/ 2806411 h 2806411"/>
                <a:gd name="connsiteX5" fmla="*/ 0 w 3565128"/>
                <a:gd name="connsiteY5" fmla="*/ 2806411 h 2806411"/>
                <a:gd name="connsiteX6" fmla="*/ 0 w 3565128"/>
                <a:gd name="connsiteY6" fmla="*/ 2806411 h 2806411"/>
                <a:gd name="connsiteX7" fmla="*/ 0 w 3565128"/>
                <a:gd name="connsiteY7" fmla="*/ 294673 h 2806411"/>
                <a:gd name="connsiteX8" fmla="*/ 294673 w 3565128"/>
                <a:gd name="connsiteY8" fmla="*/ 0 h 280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65128" h="2806411">
                  <a:moveTo>
                    <a:pt x="3270455" y="2806411"/>
                  </a:moveTo>
                  <a:lnTo>
                    <a:pt x="294673" y="2806411"/>
                  </a:lnTo>
                  <a:cubicBezTo>
                    <a:pt x="131930" y="2806411"/>
                    <a:pt x="0" y="2674481"/>
                    <a:pt x="0" y="2511738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3565128" y="0"/>
                  </a:lnTo>
                  <a:lnTo>
                    <a:pt x="3565128" y="0"/>
                  </a:lnTo>
                  <a:lnTo>
                    <a:pt x="3565128" y="2511738"/>
                  </a:lnTo>
                  <a:cubicBezTo>
                    <a:pt x="3565128" y="2674481"/>
                    <a:pt x="3433198" y="2806411"/>
                    <a:pt x="3270455" y="2806411"/>
                  </a:cubicBez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547" tIns="142241" rIns="228548" bIns="228547" numCol="1" spcCol="1270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000" dirty="0">
                  <a:solidFill>
                    <a:srgbClr val="002060"/>
                  </a:solidFill>
                  <a:latin typeface="Verdana Pro" panose="020B0604030504040204" pitchFamily="34" charset="0"/>
                </a:rPr>
                <a:t>The denomination must enable the variety to be identified 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DE66B34-EEBA-D8B7-7423-7269923553ED}"/>
                </a:ext>
              </a:extLst>
            </p:cNvPr>
            <p:cNvSpPr/>
            <p:nvPr/>
          </p:nvSpPr>
          <p:spPr>
            <a:xfrm>
              <a:off x="4978797" y="1577906"/>
              <a:ext cx="2234405" cy="1683847"/>
            </a:xfrm>
            <a:prstGeom prst="roundRect">
              <a:avLst>
                <a:gd name="adj" fmla="val 32747"/>
              </a:avLst>
            </a:prstGeom>
            <a:blipFill dpi="0" rotWithShape="1">
              <a:blip r:embed="rId4"/>
              <a:srcRect/>
              <a:stretch>
                <a:fillRect l="25832" t="1896" r="25832" b="1896"/>
              </a:stretch>
            </a:blipFill>
            <a:ln>
              <a:noFill/>
            </a:ln>
          </p:spPr>
          <p:style>
            <a:lnRef idx="2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22BFB41-75D3-C8B0-1051-CC33CD3069CA}"/>
                </a:ext>
              </a:extLst>
            </p:cNvPr>
            <p:cNvSpPr/>
            <p:nvPr/>
          </p:nvSpPr>
          <p:spPr>
            <a:xfrm>
              <a:off x="4159889" y="3567906"/>
              <a:ext cx="3574233" cy="2806413"/>
            </a:xfrm>
            <a:custGeom>
              <a:avLst/>
              <a:gdLst>
                <a:gd name="connsiteX0" fmla="*/ 294673 w 3018972"/>
                <a:gd name="connsiteY0" fmla="*/ 0 h 2806411"/>
                <a:gd name="connsiteX1" fmla="*/ 2724299 w 3018972"/>
                <a:gd name="connsiteY1" fmla="*/ 0 h 2806411"/>
                <a:gd name="connsiteX2" fmla="*/ 3018972 w 3018972"/>
                <a:gd name="connsiteY2" fmla="*/ 294673 h 2806411"/>
                <a:gd name="connsiteX3" fmla="*/ 3018972 w 3018972"/>
                <a:gd name="connsiteY3" fmla="*/ 2806411 h 2806411"/>
                <a:gd name="connsiteX4" fmla="*/ 3018972 w 3018972"/>
                <a:gd name="connsiteY4" fmla="*/ 2806411 h 2806411"/>
                <a:gd name="connsiteX5" fmla="*/ 0 w 3018972"/>
                <a:gd name="connsiteY5" fmla="*/ 2806411 h 2806411"/>
                <a:gd name="connsiteX6" fmla="*/ 0 w 3018972"/>
                <a:gd name="connsiteY6" fmla="*/ 2806411 h 2806411"/>
                <a:gd name="connsiteX7" fmla="*/ 0 w 3018972"/>
                <a:gd name="connsiteY7" fmla="*/ 294673 h 2806411"/>
                <a:gd name="connsiteX8" fmla="*/ 294673 w 3018972"/>
                <a:gd name="connsiteY8" fmla="*/ 0 h 280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18972" h="2806411">
                  <a:moveTo>
                    <a:pt x="2724299" y="2806411"/>
                  </a:moveTo>
                  <a:lnTo>
                    <a:pt x="294673" y="2806411"/>
                  </a:lnTo>
                  <a:cubicBezTo>
                    <a:pt x="131930" y="2806411"/>
                    <a:pt x="0" y="2674481"/>
                    <a:pt x="0" y="2511738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3018972" y="0"/>
                  </a:lnTo>
                  <a:lnTo>
                    <a:pt x="3018972" y="0"/>
                  </a:lnTo>
                  <a:lnTo>
                    <a:pt x="3018972" y="2511738"/>
                  </a:lnTo>
                  <a:cubicBezTo>
                    <a:pt x="3018972" y="2674481"/>
                    <a:pt x="2887042" y="2806411"/>
                    <a:pt x="2724299" y="2806411"/>
                  </a:cubicBez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547" tIns="142241" rIns="228547" bIns="228547" numCol="1" spcCol="1270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000" dirty="0">
                  <a:solidFill>
                    <a:srgbClr val="002060"/>
                  </a:solidFill>
                  <a:latin typeface="Verdana Pro" panose="020B0604030504040204" pitchFamily="34" charset="0"/>
                </a:rPr>
                <a:t>It must not be liable to mislead concerning the variety’s characteristics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F8757CA-B6DA-C64D-B431-8D71D1D5CB13}"/>
                </a:ext>
              </a:extLst>
            </p:cNvPr>
            <p:cNvSpPr/>
            <p:nvPr/>
          </p:nvSpPr>
          <p:spPr>
            <a:xfrm>
              <a:off x="8541127" y="1638881"/>
              <a:ext cx="1616055" cy="1506835"/>
            </a:xfrm>
            <a:prstGeom prst="roundRect">
              <a:avLst>
                <a:gd name="adj" fmla="val 10000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1000" b="-11000"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A2A13E6-3EAC-F84C-4C2C-2BC5CF8708A7}"/>
                </a:ext>
              </a:extLst>
            </p:cNvPr>
            <p:cNvSpPr/>
            <p:nvPr/>
          </p:nvSpPr>
          <p:spPr>
            <a:xfrm>
              <a:off x="7858912" y="3567908"/>
              <a:ext cx="3964784" cy="2806411"/>
            </a:xfrm>
            <a:custGeom>
              <a:avLst/>
              <a:gdLst>
                <a:gd name="connsiteX0" fmla="*/ 294673 w 3577015"/>
                <a:gd name="connsiteY0" fmla="*/ 0 h 2806411"/>
                <a:gd name="connsiteX1" fmla="*/ 3282342 w 3577015"/>
                <a:gd name="connsiteY1" fmla="*/ 0 h 2806411"/>
                <a:gd name="connsiteX2" fmla="*/ 3577015 w 3577015"/>
                <a:gd name="connsiteY2" fmla="*/ 294673 h 2806411"/>
                <a:gd name="connsiteX3" fmla="*/ 3577015 w 3577015"/>
                <a:gd name="connsiteY3" fmla="*/ 2806411 h 2806411"/>
                <a:gd name="connsiteX4" fmla="*/ 3577015 w 3577015"/>
                <a:gd name="connsiteY4" fmla="*/ 2806411 h 2806411"/>
                <a:gd name="connsiteX5" fmla="*/ 0 w 3577015"/>
                <a:gd name="connsiteY5" fmla="*/ 2806411 h 2806411"/>
                <a:gd name="connsiteX6" fmla="*/ 0 w 3577015"/>
                <a:gd name="connsiteY6" fmla="*/ 2806411 h 2806411"/>
                <a:gd name="connsiteX7" fmla="*/ 0 w 3577015"/>
                <a:gd name="connsiteY7" fmla="*/ 294673 h 2806411"/>
                <a:gd name="connsiteX8" fmla="*/ 294673 w 3577015"/>
                <a:gd name="connsiteY8" fmla="*/ 0 h 280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77015" h="2806411">
                  <a:moveTo>
                    <a:pt x="3282342" y="2806411"/>
                  </a:moveTo>
                  <a:lnTo>
                    <a:pt x="294673" y="2806411"/>
                  </a:lnTo>
                  <a:cubicBezTo>
                    <a:pt x="131930" y="2806411"/>
                    <a:pt x="0" y="2674481"/>
                    <a:pt x="0" y="2511738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3577015" y="0"/>
                  </a:lnTo>
                  <a:lnTo>
                    <a:pt x="3577015" y="0"/>
                  </a:lnTo>
                  <a:lnTo>
                    <a:pt x="3577015" y="2511738"/>
                  </a:lnTo>
                  <a:cubicBezTo>
                    <a:pt x="3577015" y="2674481"/>
                    <a:pt x="3445085" y="2806411"/>
                    <a:pt x="3282342" y="2806411"/>
                  </a:cubicBez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547" tIns="142240" rIns="228547" bIns="228547" numCol="1" spcCol="1270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indent="0" algn="ctr" defTabSz="889000"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000" dirty="0">
                  <a:solidFill>
                    <a:srgbClr val="002060"/>
                  </a:solidFill>
                  <a:latin typeface="Verdana Pro" panose="020B0604030504040204" pitchFamily="34" charset="0"/>
                </a:rPr>
                <a:t>It must be different from every denomination designating in the territory another variety of the same or a closely related species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4898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DFBF1A-FEDC-A63F-ADBA-A1C224176A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612" y="387726"/>
            <a:ext cx="8708505" cy="619125"/>
          </a:xfrm>
        </p:spPr>
        <p:txBody>
          <a:bodyPr>
            <a:normAutofit fontScale="92500"/>
          </a:bodyPr>
          <a:lstStyle/>
          <a:p>
            <a:r>
              <a:rPr lang="en-GB" dirty="0"/>
              <a:t>When is a proposal for Denomination unsuitable?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0F6F6E46-3027-D7BA-EC8D-6D2ACA32DB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22064"/>
              </p:ext>
            </p:extLst>
          </p:nvPr>
        </p:nvGraphicFramePr>
        <p:xfrm>
          <a:off x="0" y="1495313"/>
          <a:ext cx="10338099" cy="4012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6C28D318-2D8E-666E-A2A8-0CE0BAC5C03A}"/>
              </a:ext>
            </a:extLst>
          </p:cNvPr>
          <p:cNvSpPr/>
          <p:nvPr/>
        </p:nvSpPr>
        <p:spPr>
          <a:xfrm>
            <a:off x="10168568" y="-38118"/>
            <a:ext cx="2148289" cy="2285559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6000" r="-3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4440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6260F0C-FC07-0E5A-AAD1-7E613D1B3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2950698"/>
              </p:ext>
            </p:extLst>
          </p:nvPr>
        </p:nvGraphicFramePr>
        <p:xfrm>
          <a:off x="1285939" y="546172"/>
          <a:ext cx="10552099" cy="702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Picture 2" descr="Printable Free Blank Map of Europe in PDF [Outline Cities]">
            <a:extLst>
              <a:ext uri="{FF2B5EF4-FFF2-40B4-BE49-F238E27FC236}">
                <a16:creationId xmlns:a16="http://schemas.microsoft.com/office/drawing/2014/main" id="{990F746E-4F0D-7617-03B4-54F7CCB8E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263" y="1354205"/>
            <a:ext cx="5821584" cy="473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Geographical indications for foods and drinks - Consilium">
            <a:extLst>
              <a:ext uri="{FF2B5EF4-FFF2-40B4-BE49-F238E27FC236}">
                <a16:creationId xmlns:a16="http://schemas.microsoft.com/office/drawing/2014/main" id="{6E472393-389A-7D04-7765-ED0600B6E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263" y="2596925"/>
            <a:ext cx="3795802" cy="225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FBF8B01C-5A15-AC5C-8FD0-FD9A5D5F23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054" y="2856169"/>
            <a:ext cx="1747449" cy="174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621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3FC9A1-C8CD-A826-0DE5-6C40FC9F08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7972" y="387726"/>
            <a:ext cx="9779468" cy="619125"/>
          </a:xfrm>
        </p:spPr>
        <p:txBody>
          <a:bodyPr>
            <a:normAutofit/>
          </a:bodyPr>
          <a:lstStyle/>
          <a:p>
            <a:r>
              <a:rPr lang="en-GB" dirty="0"/>
              <a:t>Geographical Indications vs Denominations</a:t>
            </a:r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710F7312-4C1B-84B8-B58F-F0CBFE242F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0035997"/>
              </p:ext>
            </p:extLst>
          </p:nvPr>
        </p:nvGraphicFramePr>
        <p:xfrm>
          <a:off x="468367" y="1364827"/>
          <a:ext cx="11255266" cy="5009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88520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47B"/>
      </a:accent1>
      <a:accent2>
        <a:srgbClr val="009336"/>
      </a:accent2>
      <a:accent3>
        <a:srgbClr val="006793"/>
      </a:accent3>
      <a:accent4>
        <a:srgbClr val="FFD965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Extreme Shadow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.pptx" id="{A6B4BF77-D95D-42FF-A1C5-AD36D5BE1C55}" vid="{FF4BD46F-D447-4781-9D66-BF00C33BAB1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_x0020_description xmlns="924b36f6-7b8f-40db-a33a-be787f722efa" xsi:nil="true"/>
    <Archived xmlns="924b36f6-7b8f-40db-a33a-be787f722efa">false</Archived>
    <Document_x0020_language xmlns="924b36f6-7b8f-40db-a33a-be787f722efa">EN</Document_x0020_language>
    <_dlc_DocId xmlns="924b36f6-7b8f-40db-a33a-be787f722efa">ZNWVMWCZEEMF-888800962-453</_dlc_DocId>
    <_dlc_DocIdUrl xmlns="924b36f6-7b8f-40db-a33a-be787f722efa">
      <Url>http://cpvosp2013/uas/LU/Presentations/_layouts/15/DocIdRedir.aspx?ID=ZNWVMWCZEEMF-888800962-453</Url>
      <Description>ZNWVMWCZEEMF-888800962-453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EDM Document" ma:contentTypeID="0x01010022467F47E47A8D419E3EDFCF3D7A07E40018F1F384CA19734090BB20F98CAC0194" ma:contentTypeVersion="10" ma:contentTypeDescription="" ma:contentTypeScope="" ma:versionID="823ae4e79c32d273c072406e6220746e">
  <xsd:schema xmlns:xsd="http://www.w3.org/2001/XMLSchema" xmlns:xs="http://www.w3.org/2001/XMLSchema" xmlns:p="http://schemas.microsoft.com/office/2006/metadata/properties" xmlns:ns2="924b36f6-7b8f-40db-a33a-be787f722efa" targetNamespace="http://schemas.microsoft.com/office/2006/metadata/properties" ma:root="true" ma:fieldsID="c268611c616a7df31828fee65b9a0267" ns2:_="">
    <xsd:import namespace="924b36f6-7b8f-40db-a33a-be787f722efa"/>
    <xsd:element name="properties">
      <xsd:complexType>
        <xsd:sequence>
          <xsd:element name="documentManagement">
            <xsd:complexType>
              <xsd:all>
                <xsd:element ref="ns2:Document_x0020_language" minOccurs="0"/>
                <xsd:element ref="ns2:Document_x0020_description" minOccurs="0"/>
                <xsd:element ref="ns2:Archived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b36f6-7b8f-40db-a33a-be787f722efa" elementFormDefault="qualified">
    <xsd:import namespace="http://schemas.microsoft.com/office/2006/documentManagement/types"/>
    <xsd:import namespace="http://schemas.microsoft.com/office/infopath/2007/PartnerControls"/>
    <xsd:element name="Document_x0020_language" ma:index="8" nillable="true" ma:displayName="Lang." ma:default="EN" ma:format="Dropdown" ma:internalName="Document_x0020_language">
      <xsd:simpleType>
        <xsd:restriction base="dms:Choice">
          <xsd:enumeration value="FR"/>
          <xsd:enumeration value="EN"/>
        </xsd:restriction>
      </xsd:simpleType>
    </xsd:element>
    <xsd:element name="Document_x0020_description" ma:index="9" nillable="true" ma:displayName="Document description" ma:internalName="Document_x0020_description">
      <xsd:simpleType>
        <xsd:restriction base="dms:Note">
          <xsd:maxLength value="255"/>
        </xsd:restriction>
      </xsd:simpleType>
    </xsd:element>
    <xsd:element name="Archived" ma:index="10" nillable="true" ma:displayName="Archived" ma:default="0" ma:internalName="Archived">
      <xsd:simpleType>
        <xsd:restriction base="dms:Boolean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212A91C-3F3C-4214-8CDD-2E5C6B48F45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CEA497E-86D2-475C-B601-0C2EF90C68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BF57BA-DE62-413D-A39F-2901A0C87238}">
  <ds:schemaRefs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924b36f6-7b8f-40db-a33a-be787f722efa"/>
    <ds:schemaRef ds:uri="http://www.w3.org/XML/1998/namespace"/>
    <ds:schemaRef ds:uri="http://schemas.openxmlformats.org/package/2006/metadata/core-properties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C7F1BFF5-3CD1-45D4-8A1C-0BC25856EB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4b36f6-7b8f-40db-a33a-be787f722e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CPVO PowerPoint Template 2023</Template>
  <TotalTime>2146</TotalTime>
  <Words>783</Words>
  <Application>Microsoft Office PowerPoint</Application>
  <PresentationFormat>Widescreen</PresentationFormat>
  <Paragraphs>95</Paragraphs>
  <Slides>18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Aileron</vt:lpstr>
      <vt:lpstr>Arial</vt:lpstr>
      <vt:lpstr>Calibri</vt:lpstr>
      <vt:lpstr>Calibri Light</vt:lpstr>
      <vt:lpstr>Myriad Pro Light</vt:lpstr>
      <vt:lpstr>Tahoma</vt:lpstr>
      <vt:lpstr>Verdana Pro</vt:lpstr>
      <vt:lpstr>Verdana Pro Black</vt:lpstr>
      <vt:lpstr>Wingdings</vt:lpstr>
      <vt:lpstr>Office Theme</vt:lpstr>
      <vt:lpstr>Interface between Plant Variety Denominations and Geographical Indications (EU)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Interface between Variety Denominations, Trademarks and Geographical Indications</dc:title>
  <dc:creator>Angela Martinez Lopez</dc:creator>
  <cp:lastModifiedBy>Matevž Fortin</cp:lastModifiedBy>
  <cp:revision>6</cp:revision>
  <dcterms:created xsi:type="dcterms:W3CDTF">2023-10-28T12:00:30Z</dcterms:created>
  <dcterms:modified xsi:type="dcterms:W3CDTF">2026-03-26T18:09:20Z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0x01010022467F47E47A8D419E3EDFCF3D7A07E40018F1F384CA19734090BB20F98CAC0194</vt:lpwstr>
  </property>
  <property fmtid="{D5CDD505-2E9C-101B-9397-08002B2CF9AE}" pid="3" name="MediaServiceImageTags">
    <vt:lpwstr/>
  </property>
  <property fmtid="{D5CDD505-2E9C-101B-9397-08002B2CF9AE}" pid="4" name="_dlc_DocIdItemGuid">
    <vt:lpwstr>719d74f5-63fa-47c9-9529-1993a1bbb784</vt:lpwstr>
  </property>
</Properties>
</file>