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86" r:id="rId2"/>
    <p:sldId id="257" r:id="rId3"/>
    <p:sldId id="258" r:id="rId4"/>
    <p:sldId id="259" r:id="rId5"/>
    <p:sldId id="260" r:id="rId6"/>
    <p:sldId id="287" r:id="rId7"/>
    <p:sldId id="297" r:id="rId8"/>
    <p:sldId id="289" r:id="rId9"/>
    <p:sldId id="303" r:id="rId10"/>
    <p:sldId id="304" r:id="rId11"/>
    <p:sldId id="302" r:id="rId12"/>
    <p:sldId id="306" r:id="rId13"/>
    <p:sldId id="307" r:id="rId14"/>
    <p:sldId id="308" r:id="rId15"/>
    <p:sldId id="311" r:id="rId16"/>
    <p:sldId id="309" r:id="rId17"/>
    <p:sldId id="298" r:id="rId18"/>
    <p:sldId id="299" r:id="rId19"/>
    <p:sldId id="300" r:id="rId20"/>
    <p:sldId id="310" r:id="rId21"/>
    <p:sldId id="305" r:id="rId22"/>
    <p:sldId id="30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3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944" y="-6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95" d="100"/>
          <a:sy n="95" d="100"/>
        </p:scale>
        <p:origin x="-363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3D7562-B44C-4761-81D7-933327A7E494}" type="datetimeFigureOut">
              <a:rPr lang="en-GB" smtClean="0"/>
              <a:t>24/03/2017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C388B6-68B0-498C-9211-7ECC90BAAF9F}" type="slidenum">
              <a:rPr lang="en-GB" smtClean="0"/>
              <a:t>‹#›</a:t>
            </a:fld>
            <a:endParaRPr lang="en-GB"/>
          </a:p>
        </p:txBody>
      </p:sp>
    </p:spTree>
    <p:extLst>
      <p:ext uri="{BB962C8B-B14F-4D97-AF65-F5344CB8AC3E}">
        <p14:creationId xmlns:p14="http://schemas.microsoft.com/office/powerpoint/2010/main" val="1481136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B10FF5-4296-4978-B45C-A2CBADA833D1}" type="datetimeFigureOut">
              <a:rPr lang="en-US" smtClean="0"/>
              <a:t>3/24/2017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3C6300-5572-49A3-8EE2-934CB6FF8C9C}" type="slidenum">
              <a:rPr lang="en-US" smtClean="0"/>
              <a:t>‹#›</a:t>
            </a:fld>
            <a:endParaRPr lang="en-US"/>
          </a:p>
        </p:txBody>
      </p:sp>
    </p:spTree>
    <p:extLst>
      <p:ext uri="{BB962C8B-B14F-4D97-AF65-F5344CB8AC3E}">
        <p14:creationId xmlns:p14="http://schemas.microsoft.com/office/powerpoint/2010/main" val="2821521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a:noFill/>
        </p:spPr>
        <p:txBody>
          <a:bodyPr/>
          <a:lstStyle>
            <a:lvl1pPr defTabSz="927100" eaLnBrk="0" hangingPunct="0">
              <a:defRPr sz="3900" b="1">
                <a:solidFill>
                  <a:srgbClr val="000066"/>
                </a:solidFill>
                <a:latin typeface="Arial" charset="0"/>
                <a:cs typeface="Arial" charset="0"/>
              </a:defRPr>
            </a:lvl1pPr>
            <a:lvl2pPr marL="742950" indent="-285750" defTabSz="927100" eaLnBrk="0" hangingPunct="0">
              <a:defRPr sz="3900" b="1">
                <a:solidFill>
                  <a:srgbClr val="000066"/>
                </a:solidFill>
                <a:latin typeface="Arial" charset="0"/>
                <a:cs typeface="Arial" charset="0"/>
              </a:defRPr>
            </a:lvl2pPr>
            <a:lvl3pPr marL="1143000" indent="-228600" defTabSz="927100" eaLnBrk="0" hangingPunct="0">
              <a:defRPr sz="3900" b="1">
                <a:solidFill>
                  <a:srgbClr val="000066"/>
                </a:solidFill>
                <a:latin typeface="Arial" charset="0"/>
                <a:cs typeface="Arial" charset="0"/>
              </a:defRPr>
            </a:lvl3pPr>
            <a:lvl4pPr marL="1600200" indent="-228600" defTabSz="927100" eaLnBrk="0" hangingPunct="0">
              <a:defRPr sz="3900" b="1">
                <a:solidFill>
                  <a:srgbClr val="000066"/>
                </a:solidFill>
                <a:latin typeface="Arial" charset="0"/>
                <a:cs typeface="Arial" charset="0"/>
              </a:defRPr>
            </a:lvl4pPr>
            <a:lvl5pPr marL="2057400" indent="-228600" defTabSz="927100" eaLnBrk="0" hangingPunct="0">
              <a:defRPr sz="3900" b="1">
                <a:solidFill>
                  <a:srgbClr val="000066"/>
                </a:solidFill>
                <a:latin typeface="Arial" charset="0"/>
                <a:cs typeface="Arial" charset="0"/>
              </a:defRPr>
            </a:lvl5pPr>
            <a:lvl6pPr marL="2514600" indent="-228600" algn="ctr" defTabSz="927100"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927100"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927100"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927100" rtl="1" eaLnBrk="0" fontAlgn="base" hangingPunct="0">
              <a:spcBef>
                <a:spcPct val="0"/>
              </a:spcBef>
              <a:spcAft>
                <a:spcPct val="0"/>
              </a:spcAft>
              <a:defRPr sz="3900" b="1">
                <a:solidFill>
                  <a:srgbClr val="000066"/>
                </a:solidFill>
                <a:latin typeface="Arial" charset="0"/>
                <a:cs typeface="Arial" charset="0"/>
              </a:defRPr>
            </a:lvl9pPr>
          </a:lstStyle>
          <a:p>
            <a:pPr eaLnBrk="1" hangingPunct="1"/>
            <a:r>
              <a:rPr lang="en-US" altLang="en-US" sz="1200" b="0" smtClean="0">
                <a:solidFill>
                  <a:schemeClr val="tx1"/>
                </a:solidFill>
              </a:rPr>
              <a:t>World Health Organization</a:t>
            </a:r>
          </a:p>
        </p:txBody>
      </p:sp>
      <p:sp>
        <p:nvSpPr>
          <p:cNvPr id="102403" name="Rectangle 3"/>
          <p:cNvSpPr>
            <a:spLocks noGrp="1" noChangeArrowheads="1"/>
          </p:cNvSpPr>
          <p:nvPr>
            <p:ph type="dt" sz="quarter" idx="1"/>
          </p:nvPr>
        </p:nvSpPr>
        <p:spPr>
          <a:noFill/>
        </p:spPr>
        <p:txBody>
          <a:bodyPr/>
          <a:lstStyle>
            <a:lvl1pPr defTabSz="927100" eaLnBrk="0" hangingPunct="0">
              <a:defRPr sz="3900" b="1">
                <a:solidFill>
                  <a:srgbClr val="000066"/>
                </a:solidFill>
                <a:latin typeface="Arial" charset="0"/>
                <a:cs typeface="Arial" charset="0"/>
              </a:defRPr>
            </a:lvl1pPr>
            <a:lvl2pPr marL="742950" indent="-285750" defTabSz="927100" eaLnBrk="0" hangingPunct="0">
              <a:defRPr sz="3900" b="1">
                <a:solidFill>
                  <a:srgbClr val="000066"/>
                </a:solidFill>
                <a:latin typeface="Arial" charset="0"/>
                <a:cs typeface="Arial" charset="0"/>
              </a:defRPr>
            </a:lvl2pPr>
            <a:lvl3pPr marL="1143000" indent="-228600" defTabSz="927100" eaLnBrk="0" hangingPunct="0">
              <a:defRPr sz="3900" b="1">
                <a:solidFill>
                  <a:srgbClr val="000066"/>
                </a:solidFill>
                <a:latin typeface="Arial" charset="0"/>
                <a:cs typeface="Arial" charset="0"/>
              </a:defRPr>
            </a:lvl3pPr>
            <a:lvl4pPr marL="1600200" indent="-228600" defTabSz="927100" eaLnBrk="0" hangingPunct="0">
              <a:defRPr sz="3900" b="1">
                <a:solidFill>
                  <a:srgbClr val="000066"/>
                </a:solidFill>
                <a:latin typeface="Arial" charset="0"/>
                <a:cs typeface="Arial" charset="0"/>
              </a:defRPr>
            </a:lvl4pPr>
            <a:lvl5pPr marL="2057400" indent="-228600" defTabSz="927100" eaLnBrk="0" hangingPunct="0">
              <a:defRPr sz="3900" b="1">
                <a:solidFill>
                  <a:srgbClr val="000066"/>
                </a:solidFill>
                <a:latin typeface="Arial" charset="0"/>
                <a:cs typeface="Arial" charset="0"/>
              </a:defRPr>
            </a:lvl5pPr>
            <a:lvl6pPr marL="2514600" indent="-228600" algn="ctr" defTabSz="927100"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927100"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927100"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927100" rtl="1" eaLnBrk="0" fontAlgn="base" hangingPunct="0">
              <a:spcBef>
                <a:spcPct val="0"/>
              </a:spcBef>
              <a:spcAft>
                <a:spcPct val="0"/>
              </a:spcAft>
              <a:defRPr sz="3900" b="1">
                <a:solidFill>
                  <a:srgbClr val="000066"/>
                </a:solidFill>
                <a:latin typeface="Arial" charset="0"/>
                <a:cs typeface="Arial" charset="0"/>
              </a:defRPr>
            </a:lvl9pPr>
          </a:lstStyle>
          <a:p>
            <a:pPr eaLnBrk="1" hangingPunct="1"/>
            <a:fld id="{0C34AE2B-9B36-4D1B-AA21-458D688C8DED}" type="datetime3">
              <a:rPr lang="en-US" altLang="en-US" sz="1200" b="0" smtClean="0">
                <a:solidFill>
                  <a:schemeClr val="tx1"/>
                </a:solidFill>
              </a:rPr>
              <a:pPr eaLnBrk="1" hangingPunct="1"/>
              <a:t>24 March 2017</a:t>
            </a:fld>
            <a:endParaRPr lang="en-US" altLang="en-US" sz="1200" b="0" smtClean="0">
              <a:solidFill>
                <a:schemeClr val="tx1"/>
              </a:solidFill>
            </a:endParaRPr>
          </a:p>
        </p:txBody>
      </p:sp>
      <p:sp>
        <p:nvSpPr>
          <p:cNvPr id="102404" name="Rectangle 7"/>
          <p:cNvSpPr>
            <a:spLocks noGrp="1" noChangeArrowheads="1"/>
          </p:cNvSpPr>
          <p:nvPr>
            <p:ph type="sldNum" sz="quarter" idx="5"/>
          </p:nvPr>
        </p:nvSpPr>
        <p:spPr>
          <a:noFill/>
        </p:spPr>
        <p:txBody>
          <a:bodyPr/>
          <a:lstStyle>
            <a:lvl1pPr defTabSz="927100" eaLnBrk="0" hangingPunct="0">
              <a:defRPr sz="3900" b="1">
                <a:solidFill>
                  <a:srgbClr val="000066"/>
                </a:solidFill>
                <a:latin typeface="Arial" charset="0"/>
                <a:cs typeface="Arial" charset="0"/>
              </a:defRPr>
            </a:lvl1pPr>
            <a:lvl2pPr marL="742950" indent="-285750" defTabSz="927100" eaLnBrk="0" hangingPunct="0">
              <a:defRPr sz="3900" b="1">
                <a:solidFill>
                  <a:srgbClr val="000066"/>
                </a:solidFill>
                <a:latin typeface="Arial" charset="0"/>
                <a:cs typeface="Arial" charset="0"/>
              </a:defRPr>
            </a:lvl2pPr>
            <a:lvl3pPr marL="1143000" indent="-228600" defTabSz="927100" eaLnBrk="0" hangingPunct="0">
              <a:defRPr sz="3900" b="1">
                <a:solidFill>
                  <a:srgbClr val="000066"/>
                </a:solidFill>
                <a:latin typeface="Arial" charset="0"/>
                <a:cs typeface="Arial" charset="0"/>
              </a:defRPr>
            </a:lvl3pPr>
            <a:lvl4pPr marL="1600200" indent="-228600" defTabSz="927100" eaLnBrk="0" hangingPunct="0">
              <a:defRPr sz="3900" b="1">
                <a:solidFill>
                  <a:srgbClr val="000066"/>
                </a:solidFill>
                <a:latin typeface="Arial" charset="0"/>
                <a:cs typeface="Arial" charset="0"/>
              </a:defRPr>
            </a:lvl4pPr>
            <a:lvl5pPr marL="2057400" indent="-228600" defTabSz="927100" eaLnBrk="0" hangingPunct="0">
              <a:defRPr sz="3900" b="1">
                <a:solidFill>
                  <a:srgbClr val="000066"/>
                </a:solidFill>
                <a:latin typeface="Arial" charset="0"/>
                <a:cs typeface="Arial" charset="0"/>
              </a:defRPr>
            </a:lvl5pPr>
            <a:lvl6pPr marL="2514600" indent="-228600" algn="ctr" defTabSz="927100"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927100"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927100"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927100" rtl="1" eaLnBrk="0" fontAlgn="base" hangingPunct="0">
              <a:spcBef>
                <a:spcPct val="0"/>
              </a:spcBef>
              <a:spcAft>
                <a:spcPct val="0"/>
              </a:spcAft>
              <a:defRPr sz="3900" b="1">
                <a:solidFill>
                  <a:srgbClr val="000066"/>
                </a:solidFill>
                <a:latin typeface="Arial" charset="0"/>
                <a:cs typeface="Arial" charset="0"/>
              </a:defRPr>
            </a:lvl9pPr>
          </a:lstStyle>
          <a:p>
            <a:pPr eaLnBrk="1" hangingPunct="1"/>
            <a:fld id="{101533C3-1447-4E30-83B4-65921A7029B1}" type="slidenum">
              <a:rPr lang="en-US" altLang="en-US" sz="1200" b="0" smtClean="0">
                <a:solidFill>
                  <a:schemeClr val="tx1"/>
                </a:solidFill>
              </a:rPr>
              <a:pPr eaLnBrk="1" hangingPunct="1"/>
              <a:t>9</a:t>
            </a:fld>
            <a:endParaRPr lang="en-US" altLang="en-US" sz="1200" b="0" smtClean="0">
              <a:solidFill>
                <a:schemeClr val="tx1"/>
              </a:solidFill>
            </a:endParaRPr>
          </a:p>
        </p:txBody>
      </p:sp>
      <p:sp>
        <p:nvSpPr>
          <p:cNvPr id="102405" name="Rectangle 2"/>
          <p:cNvSpPr>
            <a:spLocks noGrp="1" noRot="1" noChangeAspect="1" noChangeArrowheads="1" noTextEdit="1"/>
          </p:cNvSpPr>
          <p:nvPr>
            <p:ph type="sldImg"/>
          </p:nvPr>
        </p:nvSpPr>
        <p:spPr>
          <a:xfrm>
            <a:off x="1143000" y="685800"/>
            <a:ext cx="4572000" cy="3429000"/>
          </a:xfrm>
          <a:ln/>
        </p:spPr>
      </p:sp>
      <p:sp>
        <p:nvSpPr>
          <p:cNvPr id="102406"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a:noFill/>
        </p:spPr>
        <p:txBody>
          <a:bodyPr/>
          <a:lstStyle>
            <a:lvl1pPr defTabSz="927100" eaLnBrk="0" hangingPunct="0">
              <a:defRPr sz="3900" b="1">
                <a:solidFill>
                  <a:srgbClr val="000066"/>
                </a:solidFill>
                <a:latin typeface="Arial" charset="0"/>
                <a:cs typeface="Arial" charset="0"/>
              </a:defRPr>
            </a:lvl1pPr>
            <a:lvl2pPr marL="742950" indent="-285750" defTabSz="927100" eaLnBrk="0" hangingPunct="0">
              <a:defRPr sz="3900" b="1">
                <a:solidFill>
                  <a:srgbClr val="000066"/>
                </a:solidFill>
                <a:latin typeface="Arial" charset="0"/>
                <a:cs typeface="Arial" charset="0"/>
              </a:defRPr>
            </a:lvl2pPr>
            <a:lvl3pPr marL="1143000" indent="-228600" defTabSz="927100" eaLnBrk="0" hangingPunct="0">
              <a:defRPr sz="3900" b="1">
                <a:solidFill>
                  <a:srgbClr val="000066"/>
                </a:solidFill>
                <a:latin typeface="Arial" charset="0"/>
                <a:cs typeface="Arial" charset="0"/>
              </a:defRPr>
            </a:lvl3pPr>
            <a:lvl4pPr marL="1600200" indent="-228600" defTabSz="927100" eaLnBrk="0" hangingPunct="0">
              <a:defRPr sz="3900" b="1">
                <a:solidFill>
                  <a:srgbClr val="000066"/>
                </a:solidFill>
                <a:latin typeface="Arial" charset="0"/>
                <a:cs typeface="Arial" charset="0"/>
              </a:defRPr>
            </a:lvl4pPr>
            <a:lvl5pPr marL="2057400" indent="-228600" defTabSz="927100" eaLnBrk="0" hangingPunct="0">
              <a:defRPr sz="3900" b="1">
                <a:solidFill>
                  <a:srgbClr val="000066"/>
                </a:solidFill>
                <a:latin typeface="Arial" charset="0"/>
                <a:cs typeface="Arial" charset="0"/>
              </a:defRPr>
            </a:lvl5pPr>
            <a:lvl6pPr marL="2514600" indent="-228600" algn="ctr" defTabSz="927100"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927100"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927100"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927100" rtl="1" eaLnBrk="0" fontAlgn="base" hangingPunct="0">
              <a:spcBef>
                <a:spcPct val="0"/>
              </a:spcBef>
              <a:spcAft>
                <a:spcPct val="0"/>
              </a:spcAft>
              <a:defRPr sz="3900" b="1">
                <a:solidFill>
                  <a:srgbClr val="000066"/>
                </a:solidFill>
                <a:latin typeface="Arial" charset="0"/>
                <a:cs typeface="Arial" charset="0"/>
              </a:defRPr>
            </a:lvl9pPr>
          </a:lstStyle>
          <a:p>
            <a:pPr eaLnBrk="1" hangingPunct="1"/>
            <a:r>
              <a:rPr lang="en-US" altLang="en-US" sz="1200" b="0" smtClean="0">
                <a:solidFill>
                  <a:schemeClr val="tx1"/>
                </a:solidFill>
              </a:rPr>
              <a:t>World Health Organization</a:t>
            </a:r>
          </a:p>
        </p:txBody>
      </p:sp>
      <p:sp>
        <p:nvSpPr>
          <p:cNvPr id="103427" name="Rectangle 3"/>
          <p:cNvSpPr>
            <a:spLocks noGrp="1" noChangeArrowheads="1"/>
          </p:cNvSpPr>
          <p:nvPr>
            <p:ph type="dt" sz="quarter" idx="1"/>
          </p:nvPr>
        </p:nvSpPr>
        <p:spPr>
          <a:noFill/>
        </p:spPr>
        <p:txBody>
          <a:bodyPr/>
          <a:lstStyle>
            <a:lvl1pPr defTabSz="927100" eaLnBrk="0" hangingPunct="0">
              <a:defRPr sz="3900" b="1">
                <a:solidFill>
                  <a:srgbClr val="000066"/>
                </a:solidFill>
                <a:latin typeface="Arial" charset="0"/>
                <a:cs typeface="Arial" charset="0"/>
              </a:defRPr>
            </a:lvl1pPr>
            <a:lvl2pPr marL="742950" indent="-285750" defTabSz="927100" eaLnBrk="0" hangingPunct="0">
              <a:defRPr sz="3900" b="1">
                <a:solidFill>
                  <a:srgbClr val="000066"/>
                </a:solidFill>
                <a:latin typeface="Arial" charset="0"/>
                <a:cs typeface="Arial" charset="0"/>
              </a:defRPr>
            </a:lvl2pPr>
            <a:lvl3pPr marL="1143000" indent="-228600" defTabSz="927100" eaLnBrk="0" hangingPunct="0">
              <a:defRPr sz="3900" b="1">
                <a:solidFill>
                  <a:srgbClr val="000066"/>
                </a:solidFill>
                <a:latin typeface="Arial" charset="0"/>
                <a:cs typeface="Arial" charset="0"/>
              </a:defRPr>
            </a:lvl3pPr>
            <a:lvl4pPr marL="1600200" indent="-228600" defTabSz="927100" eaLnBrk="0" hangingPunct="0">
              <a:defRPr sz="3900" b="1">
                <a:solidFill>
                  <a:srgbClr val="000066"/>
                </a:solidFill>
                <a:latin typeface="Arial" charset="0"/>
                <a:cs typeface="Arial" charset="0"/>
              </a:defRPr>
            </a:lvl4pPr>
            <a:lvl5pPr marL="2057400" indent="-228600" defTabSz="927100" eaLnBrk="0" hangingPunct="0">
              <a:defRPr sz="3900" b="1">
                <a:solidFill>
                  <a:srgbClr val="000066"/>
                </a:solidFill>
                <a:latin typeface="Arial" charset="0"/>
                <a:cs typeface="Arial" charset="0"/>
              </a:defRPr>
            </a:lvl5pPr>
            <a:lvl6pPr marL="2514600" indent="-228600" algn="ctr" defTabSz="927100"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927100"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927100"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927100" rtl="1" eaLnBrk="0" fontAlgn="base" hangingPunct="0">
              <a:spcBef>
                <a:spcPct val="0"/>
              </a:spcBef>
              <a:spcAft>
                <a:spcPct val="0"/>
              </a:spcAft>
              <a:defRPr sz="3900" b="1">
                <a:solidFill>
                  <a:srgbClr val="000066"/>
                </a:solidFill>
                <a:latin typeface="Arial" charset="0"/>
                <a:cs typeface="Arial" charset="0"/>
              </a:defRPr>
            </a:lvl9pPr>
          </a:lstStyle>
          <a:p>
            <a:pPr eaLnBrk="1" hangingPunct="1"/>
            <a:fld id="{11C016C8-9AE2-4B90-85AD-D0384D5C6A86}" type="datetime3">
              <a:rPr lang="en-US" altLang="en-US" sz="1200" b="0" smtClean="0">
                <a:solidFill>
                  <a:schemeClr val="tx1"/>
                </a:solidFill>
              </a:rPr>
              <a:pPr eaLnBrk="1" hangingPunct="1"/>
              <a:t>24 March 2017</a:t>
            </a:fld>
            <a:endParaRPr lang="en-US" altLang="en-US" sz="1200" b="0" smtClean="0">
              <a:solidFill>
                <a:schemeClr val="tx1"/>
              </a:solidFill>
            </a:endParaRPr>
          </a:p>
        </p:txBody>
      </p:sp>
      <p:sp>
        <p:nvSpPr>
          <p:cNvPr id="103428" name="Rectangle 7"/>
          <p:cNvSpPr>
            <a:spLocks noGrp="1" noChangeArrowheads="1"/>
          </p:cNvSpPr>
          <p:nvPr>
            <p:ph type="sldNum" sz="quarter" idx="5"/>
          </p:nvPr>
        </p:nvSpPr>
        <p:spPr>
          <a:noFill/>
        </p:spPr>
        <p:txBody>
          <a:bodyPr/>
          <a:lstStyle>
            <a:lvl1pPr defTabSz="927100" eaLnBrk="0" hangingPunct="0">
              <a:defRPr sz="3900" b="1">
                <a:solidFill>
                  <a:srgbClr val="000066"/>
                </a:solidFill>
                <a:latin typeface="Arial" charset="0"/>
                <a:cs typeface="Arial" charset="0"/>
              </a:defRPr>
            </a:lvl1pPr>
            <a:lvl2pPr marL="742950" indent="-285750" defTabSz="927100" eaLnBrk="0" hangingPunct="0">
              <a:defRPr sz="3900" b="1">
                <a:solidFill>
                  <a:srgbClr val="000066"/>
                </a:solidFill>
                <a:latin typeface="Arial" charset="0"/>
                <a:cs typeface="Arial" charset="0"/>
              </a:defRPr>
            </a:lvl2pPr>
            <a:lvl3pPr marL="1143000" indent="-228600" defTabSz="927100" eaLnBrk="0" hangingPunct="0">
              <a:defRPr sz="3900" b="1">
                <a:solidFill>
                  <a:srgbClr val="000066"/>
                </a:solidFill>
                <a:latin typeface="Arial" charset="0"/>
                <a:cs typeface="Arial" charset="0"/>
              </a:defRPr>
            </a:lvl3pPr>
            <a:lvl4pPr marL="1600200" indent="-228600" defTabSz="927100" eaLnBrk="0" hangingPunct="0">
              <a:defRPr sz="3900" b="1">
                <a:solidFill>
                  <a:srgbClr val="000066"/>
                </a:solidFill>
                <a:latin typeface="Arial" charset="0"/>
                <a:cs typeface="Arial" charset="0"/>
              </a:defRPr>
            </a:lvl4pPr>
            <a:lvl5pPr marL="2057400" indent="-228600" defTabSz="927100" eaLnBrk="0" hangingPunct="0">
              <a:defRPr sz="3900" b="1">
                <a:solidFill>
                  <a:srgbClr val="000066"/>
                </a:solidFill>
                <a:latin typeface="Arial" charset="0"/>
                <a:cs typeface="Arial" charset="0"/>
              </a:defRPr>
            </a:lvl5pPr>
            <a:lvl6pPr marL="2514600" indent="-228600" algn="ctr" defTabSz="927100"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927100"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927100"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927100" rtl="1" eaLnBrk="0" fontAlgn="base" hangingPunct="0">
              <a:spcBef>
                <a:spcPct val="0"/>
              </a:spcBef>
              <a:spcAft>
                <a:spcPct val="0"/>
              </a:spcAft>
              <a:defRPr sz="3900" b="1">
                <a:solidFill>
                  <a:srgbClr val="000066"/>
                </a:solidFill>
                <a:latin typeface="Arial" charset="0"/>
                <a:cs typeface="Arial" charset="0"/>
              </a:defRPr>
            </a:lvl9pPr>
          </a:lstStyle>
          <a:p>
            <a:pPr eaLnBrk="1" hangingPunct="1"/>
            <a:fld id="{4F382109-DB79-4BC1-A927-05366F32EBA5}" type="slidenum">
              <a:rPr lang="en-US" altLang="en-US" sz="1200" b="0" smtClean="0">
                <a:solidFill>
                  <a:schemeClr val="tx1"/>
                </a:solidFill>
              </a:rPr>
              <a:pPr eaLnBrk="1" hangingPunct="1"/>
              <a:t>10</a:t>
            </a:fld>
            <a:endParaRPr lang="en-US" altLang="en-US" sz="1200" b="0" smtClean="0">
              <a:solidFill>
                <a:schemeClr val="tx1"/>
              </a:solidFill>
            </a:endParaRPr>
          </a:p>
        </p:txBody>
      </p:sp>
      <p:sp>
        <p:nvSpPr>
          <p:cNvPr id="103429" name="Rectangle 2"/>
          <p:cNvSpPr>
            <a:spLocks noGrp="1" noRot="1" noChangeAspect="1" noChangeArrowheads="1" noTextEdit="1"/>
          </p:cNvSpPr>
          <p:nvPr>
            <p:ph type="sldImg"/>
          </p:nvPr>
        </p:nvSpPr>
        <p:spPr>
          <a:xfrm>
            <a:off x="1143000" y="685800"/>
            <a:ext cx="4572000" cy="3429000"/>
          </a:xfrm>
          <a:ln/>
        </p:spPr>
      </p:sp>
      <p:sp>
        <p:nvSpPr>
          <p:cNvPr id="103430"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a:noFill/>
        </p:spPr>
        <p:txBody>
          <a:bodyPr/>
          <a:lstStyle>
            <a:lvl1pPr defTabSz="927100" eaLnBrk="0" hangingPunct="0">
              <a:defRPr sz="3900" b="1">
                <a:solidFill>
                  <a:srgbClr val="000066"/>
                </a:solidFill>
                <a:latin typeface="Arial" charset="0"/>
                <a:cs typeface="Arial" charset="0"/>
              </a:defRPr>
            </a:lvl1pPr>
            <a:lvl2pPr marL="742950" indent="-285750" defTabSz="927100" eaLnBrk="0" hangingPunct="0">
              <a:defRPr sz="3900" b="1">
                <a:solidFill>
                  <a:srgbClr val="000066"/>
                </a:solidFill>
                <a:latin typeface="Arial" charset="0"/>
                <a:cs typeface="Arial" charset="0"/>
              </a:defRPr>
            </a:lvl2pPr>
            <a:lvl3pPr marL="1143000" indent="-228600" defTabSz="927100" eaLnBrk="0" hangingPunct="0">
              <a:defRPr sz="3900" b="1">
                <a:solidFill>
                  <a:srgbClr val="000066"/>
                </a:solidFill>
                <a:latin typeface="Arial" charset="0"/>
                <a:cs typeface="Arial" charset="0"/>
              </a:defRPr>
            </a:lvl3pPr>
            <a:lvl4pPr marL="1600200" indent="-228600" defTabSz="927100" eaLnBrk="0" hangingPunct="0">
              <a:defRPr sz="3900" b="1">
                <a:solidFill>
                  <a:srgbClr val="000066"/>
                </a:solidFill>
                <a:latin typeface="Arial" charset="0"/>
                <a:cs typeface="Arial" charset="0"/>
              </a:defRPr>
            </a:lvl4pPr>
            <a:lvl5pPr marL="2057400" indent="-228600" defTabSz="927100" eaLnBrk="0" hangingPunct="0">
              <a:defRPr sz="3900" b="1">
                <a:solidFill>
                  <a:srgbClr val="000066"/>
                </a:solidFill>
                <a:latin typeface="Arial" charset="0"/>
                <a:cs typeface="Arial" charset="0"/>
              </a:defRPr>
            </a:lvl5pPr>
            <a:lvl6pPr marL="2514600" indent="-228600" algn="ctr" defTabSz="927100"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927100"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927100"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927100" rtl="1" eaLnBrk="0" fontAlgn="base" hangingPunct="0">
              <a:spcBef>
                <a:spcPct val="0"/>
              </a:spcBef>
              <a:spcAft>
                <a:spcPct val="0"/>
              </a:spcAft>
              <a:defRPr sz="3900" b="1">
                <a:solidFill>
                  <a:srgbClr val="000066"/>
                </a:solidFill>
                <a:latin typeface="Arial" charset="0"/>
                <a:cs typeface="Arial" charset="0"/>
              </a:defRPr>
            </a:lvl9pPr>
          </a:lstStyle>
          <a:p>
            <a:pPr eaLnBrk="1" hangingPunct="1"/>
            <a:r>
              <a:rPr lang="en-US" altLang="en-US" sz="1200" b="0" smtClean="0">
                <a:solidFill>
                  <a:srgbClr val="000000"/>
                </a:solidFill>
              </a:rPr>
              <a:t>World Health Organization</a:t>
            </a:r>
          </a:p>
        </p:txBody>
      </p:sp>
      <p:sp>
        <p:nvSpPr>
          <p:cNvPr id="114691" name="Rectangle 3"/>
          <p:cNvSpPr>
            <a:spLocks noGrp="1" noChangeArrowheads="1"/>
          </p:cNvSpPr>
          <p:nvPr>
            <p:ph type="dt" sz="quarter" idx="1"/>
          </p:nvPr>
        </p:nvSpPr>
        <p:spPr>
          <a:noFill/>
        </p:spPr>
        <p:txBody>
          <a:bodyPr/>
          <a:lstStyle>
            <a:lvl1pPr defTabSz="927100" eaLnBrk="0" hangingPunct="0">
              <a:defRPr sz="3900" b="1">
                <a:solidFill>
                  <a:srgbClr val="000066"/>
                </a:solidFill>
                <a:latin typeface="Arial" charset="0"/>
                <a:cs typeface="Arial" charset="0"/>
              </a:defRPr>
            </a:lvl1pPr>
            <a:lvl2pPr marL="742950" indent="-285750" defTabSz="927100" eaLnBrk="0" hangingPunct="0">
              <a:defRPr sz="3900" b="1">
                <a:solidFill>
                  <a:srgbClr val="000066"/>
                </a:solidFill>
                <a:latin typeface="Arial" charset="0"/>
                <a:cs typeface="Arial" charset="0"/>
              </a:defRPr>
            </a:lvl2pPr>
            <a:lvl3pPr marL="1143000" indent="-228600" defTabSz="927100" eaLnBrk="0" hangingPunct="0">
              <a:defRPr sz="3900" b="1">
                <a:solidFill>
                  <a:srgbClr val="000066"/>
                </a:solidFill>
                <a:latin typeface="Arial" charset="0"/>
                <a:cs typeface="Arial" charset="0"/>
              </a:defRPr>
            </a:lvl3pPr>
            <a:lvl4pPr marL="1600200" indent="-228600" defTabSz="927100" eaLnBrk="0" hangingPunct="0">
              <a:defRPr sz="3900" b="1">
                <a:solidFill>
                  <a:srgbClr val="000066"/>
                </a:solidFill>
                <a:latin typeface="Arial" charset="0"/>
                <a:cs typeface="Arial" charset="0"/>
              </a:defRPr>
            </a:lvl4pPr>
            <a:lvl5pPr marL="2057400" indent="-228600" defTabSz="927100" eaLnBrk="0" hangingPunct="0">
              <a:defRPr sz="3900" b="1">
                <a:solidFill>
                  <a:srgbClr val="000066"/>
                </a:solidFill>
                <a:latin typeface="Arial" charset="0"/>
                <a:cs typeface="Arial" charset="0"/>
              </a:defRPr>
            </a:lvl5pPr>
            <a:lvl6pPr marL="2514600" indent="-228600" algn="ctr" defTabSz="927100"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927100"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927100"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927100" rtl="1" eaLnBrk="0" fontAlgn="base" hangingPunct="0">
              <a:spcBef>
                <a:spcPct val="0"/>
              </a:spcBef>
              <a:spcAft>
                <a:spcPct val="0"/>
              </a:spcAft>
              <a:defRPr sz="3900" b="1">
                <a:solidFill>
                  <a:srgbClr val="000066"/>
                </a:solidFill>
                <a:latin typeface="Arial" charset="0"/>
                <a:cs typeface="Arial" charset="0"/>
              </a:defRPr>
            </a:lvl9pPr>
          </a:lstStyle>
          <a:p>
            <a:pPr eaLnBrk="1" hangingPunct="1"/>
            <a:fld id="{236ADB93-7777-4E4A-BEB4-7047110B42BC}" type="datetime3">
              <a:rPr lang="en-US" altLang="en-US" sz="1200" b="0" smtClean="0">
                <a:solidFill>
                  <a:srgbClr val="000000"/>
                </a:solidFill>
              </a:rPr>
              <a:pPr eaLnBrk="1" hangingPunct="1"/>
              <a:t>24 March 2017</a:t>
            </a:fld>
            <a:endParaRPr lang="en-US" altLang="en-US" sz="1200" b="0" smtClean="0">
              <a:solidFill>
                <a:srgbClr val="000000"/>
              </a:solidFill>
            </a:endParaRPr>
          </a:p>
        </p:txBody>
      </p:sp>
      <p:sp>
        <p:nvSpPr>
          <p:cNvPr id="114692" name="Rectangle 7"/>
          <p:cNvSpPr>
            <a:spLocks noGrp="1" noChangeArrowheads="1"/>
          </p:cNvSpPr>
          <p:nvPr>
            <p:ph type="sldNum" sz="quarter" idx="5"/>
          </p:nvPr>
        </p:nvSpPr>
        <p:spPr>
          <a:noFill/>
        </p:spPr>
        <p:txBody>
          <a:bodyPr/>
          <a:lstStyle>
            <a:lvl1pPr defTabSz="927100" eaLnBrk="0" hangingPunct="0">
              <a:defRPr sz="3900" b="1">
                <a:solidFill>
                  <a:srgbClr val="000066"/>
                </a:solidFill>
                <a:latin typeface="Arial" charset="0"/>
                <a:cs typeface="Arial" charset="0"/>
              </a:defRPr>
            </a:lvl1pPr>
            <a:lvl2pPr marL="742950" indent="-285750" defTabSz="927100" eaLnBrk="0" hangingPunct="0">
              <a:defRPr sz="3900" b="1">
                <a:solidFill>
                  <a:srgbClr val="000066"/>
                </a:solidFill>
                <a:latin typeface="Arial" charset="0"/>
                <a:cs typeface="Arial" charset="0"/>
              </a:defRPr>
            </a:lvl2pPr>
            <a:lvl3pPr marL="1143000" indent="-228600" defTabSz="927100" eaLnBrk="0" hangingPunct="0">
              <a:defRPr sz="3900" b="1">
                <a:solidFill>
                  <a:srgbClr val="000066"/>
                </a:solidFill>
                <a:latin typeface="Arial" charset="0"/>
                <a:cs typeface="Arial" charset="0"/>
              </a:defRPr>
            </a:lvl3pPr>
            <a:lvl4pPr marL="1600200" indent="-228600" defTabSz="927100" eaLnBrk="0" hangingPunct="0">
              <a:defRPr sz="3900" b="1">
                <a:solidFill>
                  <a:srgbClr val="000066"/>
                </a:solidFill>
                <a:latin typeface="Arial" charset="0"/>
                <a:cs typeface="Arial" charset="0"/>
              </a:defRPr>
            </a:lvl4pPr>
            <a:lvl5pPr marL="2057400" indent="-228600" defTabSz="927100" eaLnBrk="0" hangingPunct="0">
              <a:defRPr sz="3900" b="1">
                <a:solidFill>
                  <a:srgbClr val="000066"/>
                </a:solidFill>
                <a:latin typeface="Arial" charset="0"/>
                <a:cs typeface="Arial" charset="0"/>
              </a:defRPr>
            </a:lvl5pPr>
            <a:lvl6pPr marL="2514600" indent="-228600" algn="ctr" defTabSz="927100"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927100"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927100"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927100" rtl="1" eaLnBrk="0" fontAlgn="base" hangingPunct="0">
              <a:spcBef>
                <a:spcPct val="0"/>
              </a:spcBef>
              <a:spcAft>
                <a:spcPct val="0"/>
              </a:spcAft>
              <a:defRPr sz="3900" b="1">
                <a:solidFill>
                  <a:srgbClr val="000066"/>
                </a:solidFill>
                <a:latin typeface="Arial" charset="0"/>
                <a:cs typeface="Arial" charset="0"/>
              </a:defRPr>
            </a:lvl9pPr>
          </a:lstStyle>
          <a:p>
            <a:pPr eaLnBrk="1" hangingPunct="1"/>
            <a:fld id="{8915D3E3-1BEF-4729-90E6-A0306065B5F1}" type="slidenum">
              <a:rPr lang="en-US" altLang="en-US" sz="1200" b="0" smtClean="0">
                <a:solidFill>
                  <a:srgbClr val="000000"/>
                </a:solidFill>
              </a:rPr>
              <a:pPr eaLnBrk="1" hangingPunct="1"/>
              <a:t>13</a:t>
            </a:fld>
            <a:endParaRPr lang="en-US" altLang="en-US" sz="1200" b="0" smtClean="0">
              <a:solidFill>
                <a:srgbClr val="000000"/>
              </a:solidFill>
            </a:endParaRPr>
          </a:p>
        </p:txBody>
      </p:sp>
      <p:sp>
        <p:nvSpPr>
          <p:cNvPr id="114693" name="Rectangle 2"/>
          <p:cNvSpPr>
            <a:spLocks noGrp="1" noRot="1" noChangeAspect="1" noChangeArrowheads="1" noTextEdit="1"/>
          </p:cNvSpPr>
          <p:nvPr>
            <p:ph type="sldImg"/>
          </p:nvPr>
        </p:nvSpPr>
        <p:spPr>
          <a:xfrm>
            <a:off x="1143000" y="685800"/>
            <a:ext cx="4572000" cy="3429000"/>
          </a:xfrm>
          <a:ln/>
        </p:spPr>
      </p:sp>
      <p:sp>
        <p:nvSpPr>
          <p:cNvPr id="114694"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a:noFill/>
        </p:spPr>
        <p:txBody>
          <a:bodyPr/>
          <a:lstStyle>
            <a:lvl1pPr defTabSz="927100" eaLnBrk="0" hangingPunct="0">
              <a:defRPr sz="3900" b="1">
                <a:solidFill>
                  <a:srgbClr val="000066"/>
                </a:solidFill>
                <a:latin typeface="Arial" charset="0"/>
                <a:cs typeface="Arial" charset="0"/>
              </a:defRPr>
            </a:lvl1pPr>
            <a:lvl2pPr marL="742950" indent="-285750" defTabSz="927100" eaLnBrk="0" hangingPunct="0">
              <a:defRPr sz="3900" b="1">
                <a:solidFill>
                  <a:srgbClr val="000066"/>
                </a:solidFill>
                <a:latin typeface="Arial" charset="0"/>
                <a:cs typeface="Arial" charset="0"/>
              </a:defRPr>
            </a:lvl2pPr>
            <a:lvl3pPr marL="1143000" indent="-228600" defTabSz="927100" eaLnBrk="0" hangingPunct="0">
              <a:defRPr sz="3900" b="1">
                <a:solidFill>
                  <a:srgbClr val="000066"/>
                </a:solidFill>
                <a:latin typeface="Arial" charset="0"/>
                <a:cs typeface="Arial" charset="0"/>
              </a:defRPr>
            </a:lvl3pPr>
            <a:lvl4pPr marL="1600200" indent="-228600" defTabSz="927100" eaLnBrk="0" hangingPunct="0">
              <a:defRPr sz="3900" b="1">
                <a:solidFill>
                  <a:srgbClr val="000066"/>
                </a:solidFill>
                <a:latin typeface="Arial" charset="0"/>
                <a:cs typeface="Arial" charset="0"/>
              </a:defRPr>
            </a:lvl4pPr>
            <a:lvl5pPr marL="2057400" indent="-228600" defTabSz="927100" eaLnBrk="0" hangingPunct="0">
              <a:defRPr sz="3900" b="1">
                <a:solidFill>
                  <a:srgbClr val="000066"/>
                </a:solidFill>
                <a:latin typeface="Arial" charset="0"/>
                <a:cs typeface="Arial" charset="0"/>
              </a:defRPr>
            </a:lvl5pPr>
            <a:lvl6pPr marL="2514600" indent="-228600" algn="ctr" defTabSz="927100"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927100"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927100"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927100" rtl="1" eaLnBrk="0" fontAlgn="base" hangingPunct="0">
              <a:spcBef>
                <a:spcPct val="0"/>
              </a:spcBef>
              <a:spcAft>
                <a:spcPct val="0"/>
              </a:spcAft>
              <a:defRPr sz="3900" b="1">
                <a:solidFill>
                  <a:srgbClr val="000066"/>
                </a:solidFill>
                <a:latin typeface="Arial" charset="0"/>
                <a:cs typeface="Arial" charset="0"/>
              </a:defRPr>
            </a:lvl9pPr>
          </a:lstStyle>
          <a:p>
            <a:pPr eaLnBrk="1" hangingPunct="1"/>
            <a:r>
              <a:rPr lang="en-US" altLang="en-US" sz="1200" b="0" smtClean="0">
                <a:solidFill>
                  <a:srgbClr val="000000"/>
                </a:solidFill>
              </a:rPr>
              <a:t>World Health Organization</a:t>
            </a:r>
          </a:p>
        </p:txBody>
      </p:sp>
      <p:sp>
        <p:nvSpPr>
          <p:cNvPr id="114691" name="Rectangle 3"/>
          <p:cNvSpPr>
            <a:spLocks noGrp="1" noChangeArrowheads="1"/>
          </p:cNvSpPr>
          <p:nvPr>
            <p:ph type="dt" sz="quarter" idx="1"/>
          </p:nvPr>
        </p:nvSpPr>
        <p:spPr>
          <a:noFill/>
        </p:spPr>
        <p:txBody>
          <a:bodyPr/>
          <a:lstStyle>
            <a:lvl1pPr defTabSz="927100" eaLnBrk="0" hangingPunct="0">
              <a:defRPr sz="3900" b="1">
                <a:solidFill>
                  <a:srgbClr val="000066"/>
                </a:solidFill>
                <a:latin typeface="Arial" charset="0"/>
                <a:cs typeface="Arial" charset="0"/>
              </a:defRPr>
            </a:lvl1pPr>
            <a:lvl2pPr marL="742950" indent="-285750" defTabSz="927100" eaLnBrk="0" hangingPunct="0">
              <a:defRPr sz="3900" b="1">
                <a:solidFill>
                  <a:srgbClr val="000066"/>
                </a:solidFill>
                <a:latin typeface="Arial" charset="0"/>
                <a:cs typeface="Arial" charset="0"/>
              </a:defRPr>
            </a:lvl2pPr>
            <a:lvl3pPr marL="1143000" indent="-228600" defTabSz="927100" eaLnBrk="0" hangingPunct="0">
              <a:defRPr sz="3900" b="1">
                <a:solidFill>
                  <a:srgbClr val="000066"/>
                </a:solidFill>
                <a:latin typeface="Arial" charset="0"/>
                <a:cs typeface="Arial" charset="0"/>
              </a:defRPr>
            </a:lvl3pPr>
            <a:lvl4pPr marL="1600200" indent="-228600" defTabSz="927100" eaLnBrk="0" hangingPunct="0">
              <a:defRPr sz="3900" b="1">
                <a:solidFill>
                  <a:srgbClr val="000066"/>
                </a:solidFill>
                <a:latin typeface="Arial" charset="0"/>
                <a:cs typeface="Arial" charset="0"/>
              </a:defRPr>
            </a:lvl4pPr>
            <a:lvl5pPr marL="2057400" indent="-228600" defTabSz="927100" eaLnBrk="0" hangingPunct="0">
              <a:defRPr sz="3900" b="1">
                <a:solidFill>
                  <a:srgbClr val="000066"/>
                </a:solidFill>
                <a:latin typeface="Arial" charset="0"/>
                <a:cs typeface="Arial" charset="0"/>
              </a:defRPr>
            </a:lvl5pPr>
            <a:lvl6pPr marL="2514600" indent="-228600" algn="ctr" defTabSz="927100"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927100"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927100"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927100" rtl="1" eaLnBrk="0" fontAlgn="base" hangingPunct="0">
              <a:spcBef>
                <a:spcPct val="0"/>
              </a:spcBef>
              <a:spcAft>
                <a:spcPct val="0"/>
              </a:spcAft>
              <a:defRPr sz="3900" b="1">
                <a:solidFill>
                  <a:srgbClr val="000066"/>
                </a:solidFill>
                <a:latin typeface="Arial" charset="0"/>
                <a:cs typeface="Arial" charset="0"/>
              </a:defRPr>
            </a:lvl9pPr>
          </a:lstStyle>
          <a:p>
            <a:pPr eaLnBrk="1" hangingPunct="1"/>
            <a:fld id="{236ADB93-7777-4E4A-BEB4-7047110B42BC}" type="datetime3">
              <a:rPr lang="en-US" altLang="en-US" sz="1200" b="0" smtClean="0">
                <a:solidFill>
                  <a:srgbClr val="000000"/>
                </a:solidFill>
              </a:rPr>
              <a:pPr eaLnBrk="1" hangingPunct="1"/>
              <a:t>24 March 2017</a:t>
            </a:fld>
            <a:endParaRPr lang="en-US" altLang="en-US" sz="1200" b="0" smtClean="0">
              <a:solidFill>
                <a:srgbClr val="000000"/>
              </a:solidFill>
            </a:endParaRPr>
          </a:p>
        </p:txBody>
      </p:sp>
      <p:sp>
        <p:nvSpPr>
          <p:cNvPr id="114692" name="Rectangle 7"/>
          <p:cNvSpPr>
            <a:spLocks noGrp="1" noChangeArrowheads="1"/>
          </p:cNvSpPr>
          <p:nvPr>
            <p:ph type="sldNum" sz="quarter" idx="5"/>
          </p:nvPr>
        </p:nvSpPr>
        <p:spPr>
          <a:noFill/>
        </p:spPr>
        <p:txBody>
          <a:bodyPr/>
          <a:lstStyle>
            <a:lvl1pPr defTabSz="927100" eaLnBrk="0" hangingPunct="0">
              <a:defRPr sz="3900" b="1">
                <a:solidFill>
                  <a:srgbClr val="000066"/>
                </a:solidFill>
                <a:latin typeface="Arial" charset="0"/>
                <a:cs typeface="Arial" charset="0"/>
              </a:defRPr>
            </a:lvl1pPr>
            <a:lvl2pPr marL="742950" indent="-285750" defTabSz="927100" eaLnBrk="0" hangingPunct="0">
              <a:defRPr sz="3900" b="1">
                <a:solidFill>
                  <a:srgbClr val="000066"/>
                </a:solidFill>
                <a:latin typeface="Arial" charset="0"/>
                <a:cs typeface="Arial" charset="0"/>
              </a:defRPr>
            </a:lvl2pPr>
            <a:lvl3pPr marL="1143000" indent="-228600" defTabSz="927100" eaLnBrk="0" hangingPunct="0">
              <a:defRPr sz="3900" b="1">
                <a:solidFill>
                  <a:srgbClr val="000066"/>
                </a:solidFill>
                <a:latin typeface="Arial" charset="0"/>
                <a:cs typeface="Arial" charset="0"/>
              </a:defRPr>
            </a:lvl3pPr>
            <a:lvl4pPr marL="1600200" indent="-228600" defTabSz="927100" eaLnBrk="0" hangingPunct="0">
              <a:defRPr sz="3900" b="1">
                <a:solidFill>
                  <a:srgbClr val="000066"/>
                </a:solidFill>
                <a:latin typeface="Arial" charset="0"/>
                <a:cs typeface="Arial" charset="0"/>
              </a:defRPr>
            </a:lvl4pPr>
            <a:lvl5pPr marL="2057400" indent="-228600" defTabSz="927100" eaLnBrk="0" hangingPunct="0">
              <a:defRPr sz="3900" b="1">
                <a:solidFill>
                  <a:srgbClr val="000066"/>
                </a:solidFill>
                <a:latin typeface="Arial" charset="0"/>
                <a:cs typeface="Arial" charset="0"/>
              </a:defRPr>
            </a:lvl5pPr>
            <a:lvl6pPr marL="2514600" indent="-228600" algn="ctr" defTabSz="927100"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927100"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927100"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927100" rtl="1" eaLnBrk="0" fontAlgn="base" hangingPunct="0">
              <a:spcBef>
                <a:spcPct val="0"/>
              </a:spcBef>
              <a:spcAft>
                <a:spcPct val="0"/>
              </a:spcAft>
              <a:defRPr sz="3900" b="1">
                <a:solidFill>
                  <a:srgbClr val="000066"/>
                </a:solidFill>
                <a:latin typeface="Arial" charset="0"/>
                <a:cs typeface="Arial" charset="0"/>
              </a:defRPr>
            </a:lvl9pPr>
          </a:lstStyle>
          <a:p>
            <a:pPr eaLnBrk="1" hangingPunct="1"/>
            <a:fld id="{8915D3E3-1BEF-4729-90E6-A0306065B5F1}" type="slidenum">
              <a:rPr lang="en-US" altLang="en-US" sz="1200" b="0" smtClean="0">
                <a:solidFill>
                  <a:srgbClr val="000000"/>
                </a:solidFill>
              </a:rPr>
              <a:pPr eaLnBrk="1" hangingPunct="1"/>
              <a:t>14</a:t>
            </a:fld>
            <a:endParaRPr lang="en-US" altLang="en-US" sz="1200" b="0" smtClean="0">
              <a:solidFill>
                <a:srgbClr val="000000"/>
              </a:solidFill>
            </a:endParaRPr>
          </a:p>
        </p:txBody>
      </p:sp>
      <p:sp>
        <p:nvSpPr>
          <p:cNvPr id="114693" name="Rectangle 2"/>
          <p:cNvSpPr>
            <a:spLocks noGrp="1" noRot="1" noChangeAspect="1" noChangeArrowheads="1" noTextEdit="1"/>
          </p:cNvSpPr>
          <p:nvPr>
            <p:ph type="sldImg"/>
          </p:nvPr>
        </p:nvSpPr>
        <p:spPr>
          <a:xfrm>
            <a:off x="1143000" y="685800"/>
            <a:ext cx="4572000" cy="3429000"/>
          </a:xfrm>
          <a:ln/>
        </p:spPr>
      </p:sp>
      <p:sp>
        <p:nvSpPr>
          <p:cNvPr id="114694"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lvl1pPr defTabSz="927100" eaLnBrk="0" hangingPunct="0">
              <a:defRPr sz="3900" b="1">
                <a:solidFill>
                  <a:srgbClr val="000066"/>
                </a:solidFill>
                <a:latin typeface="Arial" charset="0"/>
                <a:cs typeface="Arial" charset="0"/>
              </a:defRPr>
            </a:lvl1pPr>
            <a:lvl2pPr marL="742950" indent="-285750" defTabSz="927100" eaLnBrk="0" hangingPunct="0">
              <a:defRPr sz="3900" b="1">
                <a:solidFill>
                  <a:srgbClr val="000066"/>
                </a:solidFill>
                <a:latin typeface="Arial" charset="0"/>
                <a:cs typeface="Arial" charset="0"/>
              </a:defRPr>
            </a:lvl2pPr>
            <a:lvl3pPr marL="1143000" indent="-228600" defTabSz="927100" eaLnBrk="0" hangingPunct="0">
              <a:defRPr sz="3900" b="1">
                <a:solidFill>
                  <a:srgbClr val="000066"/>
                </a:solidFill>
                <a:latin typeface="Arial" charset="0"/>
                <a:cs typeface="Arial" charset="0"/>
              </a:defRPr>
            </a:lvl3pPr>
            <a:lvl4pPr marL="1600200" indent="-228600" defTabSz="927100" eaLnBrk="0" hangingPunct="0">
              <a:defRPr sz="3900" b="1">
                <a:solidFill>
                  <a:srgbClr val="000066"/>
                </a:solidFill>
                <a:latin typeface="Arial" charset="0"/>
                <a:cs typeface="Arial" charset="0"/>
              </a:defRPr>
            </a:lvl4pPr>
            <a:lvl5pPr marL="2057400" indent="-228600" defTabSz="927100" eaLnBrk="0" hangingPunct="0">
              <a:defRPr sz="3900" b="1">
                <a:solidFill>
                  <a:srgbClr val="000066"/>
                </a:solidFill>
                <a:latin typeface="Arial" charset="0"/>
                <a:cs typeface="Arial" charset="0"/>
              </a:defRPr>
            </a:lvl5pPr>
            <a:lvl6pPr marL="2514600" indent="-228600" algn="ctr" defTabSz="927100"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927100"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927100"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927100" rtl="1" eaLnBrk="0" fontAlgn="base" hangingPunct="0">
              <a:spcBef>
                <a:spcPct val="0"/>
              </a:spcBef>
              <a:spcAft>
                <a:spcPct val="0"/>
              </a:spcAft>
              <a:defRPr sz="3900" b="1">
                <a:solidFill>
                  <a:srgbClr val="000066"/>
                </a:solidFill>
                <a:latin typeface="Arial" charset="0"/>
                <a:cs typeface="Arial" charset="0"/>
              </a:defRPr>
            </a:lvl9pPr>
          </a:lstStyle>
          <a:p>
            <a:pPr eaLnBrk="1" hangingPunct="1"/>
            <a:r>
              <a:rPr lang="en-US" altLang="en-US" sz="1200" b="0" smtClean="0">
                <a:solidFill>
                  <a:schemeClr val="tx1"/>
                </a:solidFill>
              </a:rPr>
              <a:t>World Health Organization</a:t>
            </a:r>
          </a:p>
        </p:txBody>
      </p:sp>
      <p:sp>
        <p:nvSpPr>
          <p:cNvPr id="45059" name="Rectangle 3"/>
          <p:cNvSpPr>
            <a:spLocks noGrp="1" noChangeArrowheads="1"/>
          </p:cNvSpPr>
          <p:nvPr>
            <p:ph type="dt" sz="quarter" idx="1"/>
          </p:nvPr>
        </p:nvSpPr>
        <p:spPr>
          <a:noFill/>
        </p:spPr>
        <p:txBody>
          <a:bodyPr/>
          <a:lstStyle>
            <a:lvl1pPr defTabSz="927100" eaLnBrk="0" hangingPunct="0">
              <a:defRPr sz="3900" b="1">
                <a:solidFill>
                  <a:srgbClr val="000066"/>
                </a:solidFill>
                <a:latin typeface="Arial" charset="0"/>
                <a:cs typeface="Arial" charset="0"/>
              </a:defRPr>
            </a:lvl1pPr>
            <a:lvl2pPr marL="742950" indent="-285750" defTabSz="927100" eaLnBrk="0" hangingPunct="0">
              <a:defRPr sz="3900" b="1">
                <a:solidFill>
                  <a:srgbClr val="000066"/>
                </a:solidFill>
                <a:latin typeface="Arial" charset="0"/>
                <a:cs typeface="Arial" charset="0"/>
              </a:defRPr>
            </a:lvl2pPr>
            <a:lvl3pPr marL="1143000" indent="-228600" defTabSz="927100" eaLnBrk="0" hangingPunct="0">
              <a:defRPr sz="3900" b="1">
                <a:solidFill>
                  <a:srgbClr val="000066"/>
                </a:solidFill>
                <a:latin typeface="Arial" charset="0"/>
                <a:cs typeface="Arial" charset="0"/>
              </a:defRPr>
            </a:lvl3pPr>
            <a:lvl4pPr marL="1600200" indent="-228600" defTabSz="927100" eaLnBrk="0" hangingPunct="0">
              <a:defRPr sz="3900" b="1">
                <a:solidFill>
                  <a:srgbClr val="000066"/>
                </a:solidFill>
                <a:latin typeface="Arial" charset="0"/>
                <a:cs typeface="Arial" charset="0"/>
              </a:defRPr>
            </a:lvl4pPr>
            <a:lvl5pPr marL="2057400" indent="-228600" defTabSz="927100" eaLnBrk="0" hangingPunct="0">
              <a:defRPr sz="3900" b="1">
                <a:solidFill>
                  <a:srgbClr val="000066"/>
                </a:solidFill>
                <a:latin typeface="Arial" charset="0"/>
                <a:cs typeface="Arial" charset="0"/>
              </a:defRPr>
            </a:lvl5pPr>
            <a:lvl6pPr marL="2514600" indent="-228600" algn="ctr" defTabSz="927100"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927100"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927100"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927100" rtl="1" eaLnBrk="0" fontAlgn="base" hangingPunct="0">
              <a:spcBef>
                <a:spcPct val="0"/>
              </a:spcBef>
              <a:spcAft>
                <a:spcPct val="0"/>
              </a:spcAft>
              <a:defRPr sz="3900" b="1">
                <a:solidFill>
                  <a:srgbClr val="000066"/>
                </a:solidFill>
                <a:latin typeface="Arial" charset="0"/>
                <a:cs typeface="Arial" charset="0"/>
              </a:defRPr>
            </a:lvl9pPr>
          </a:lstStyle>
          <a:p>
            <a:pPr eaLnBrk="1" hangingPunct="1"/>
            <a:fld id="{F6CC4F50-7CE2-4040-8BFC-D42525DAD734}" type="datetime3">
              <a:rPr lang="en-US" altLang="en-US" sz="1200" b="0" smtClean="0">
                <a:solidFill>
                  <a:schemeClr val="tx1"/>
                </a:solidFill>
              </a:rPr>
              <a:pPr eaLnBrk="1" hangingPunct="1"/>
              <a:t>24 March 2017</a:t>
            </a:fld>
            <a:endParaRPr lang="en-US" altLang="en-US" sz="1200" b="0" smtClean="0">
              <a:solidFill>
                <a:schemeClr val="tx1"/>
              </a:solidFill>
            </a:endParaRPr>
          </a:p>
        </p:txBody>
      </p:sp>
      <p:sp>
        <p:nvSpPr>
          <p:cNvPr id="45060" name="Rectangle 7"/>
          <p:cNvSpPr>
            <a:spLocks noGrp="1" noChangeArrowheads="1"/>
          </p:cNvSpPr>
          <p:nvPr>
            <p:ph type="sldNum" sz="quarter" idx="5"/>
          </p:nvPr>
        </p:nvSpPr>
        <p:spPr>
          <a:noFill/>
        </p:spPr>
        <p:txBody>
          <a:bodyPr/>
          <a:lstStyle>
            <a:lvl1pPr defTabSz="927100" eaLnBrk="0" hangingPunct="0">
              <a:defRPr sz="3900" b="1">
                <a:solidFill>
                  <a:srgbClr val="000066"/>
                </a:solidFill>
                <a:latin typeface="Arial" charset="0"/>
                <a:cs typeface="Arial" charset="0"/>
              </a:defRPr>
            </a:lvl1pPr>
            <a:lvl2pPr marL="742950" indent="-285750" defTabSz="927100" eaLnBrk="0" hangingPunct="0">
              <a:defRPr sz="3900" b="1">
                <a:solidFill>
                  <a:srgbClr val="000066"/>
                </a:solidFill>
                <a:latin typeface="Arial" charset="0"/>
                <a:cs typeface="Arial" charset="0"/>
              </a:defRPr>
            </a:lvl2pPr>
            <a:lvl3pPr marL="1143000" indent="-228600" defTabSz="927100" eaLnBrk="0" hangingPunct="0">
              <a:defRPr sz="3900" b="1">
                <a:solidFill>
                  <a:srgbClr val="000066"/>
                </a:solidFill>
                <a:latin typeface="Arial" charset="0"/>
                <a:cs typeface="Arial" charset="0"/>
              </a:defRPr>
            </a:lvl3pPr>
            <a:lvl4pPr marL="1600200" indent="-228600" defTabSz="927100" eaLnBrk="0" hangingPunct="0">
              <a:defRPr sz="3900" b="1">
                <a:solidFill>
                  <a:srgbClr val="000066"/>
                </a:solidFill>
                <a:latin typeface="Arial" charset="0"/>
                <a:cs typeface="Arial" charset="0"/>
              </a:defRPr>
            </a:lvl4pPr>
            <a:lvl5pPr marL="2057400" indent="-228600" defTabSz="927100" eaLnBrk="0" hangingPunct="0">
              <a:defRPr sz="3900" b="1">
                <a:solidFill>
                  <a:srgbClr val="000066"/>
                </a:solidFill>
                <a:latin typeface="Arial" charset="0"/>
                <a:cs typeface="Arial" charset="0"/>
              </a:defRPr>
            </a:lvl5pPr>
            <a:lvl6pPr marL="2514600" indent="-228600" algn="ctr" defTabSz="927100"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927100"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927100"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927100" rtl="1" eaLnBrk="0" fontAlgn="base" hangingPunct="0">
              <a:spcBef>
                <a:spcPct val="0"/>
              </a:spcBef>
              <a:spcAft>
                <a:spcPct val="0"/>
              </a:spcAft>
              <a:defRPr sz="3900" b="1">
                <a:solidFill>
                  <a:srgbClr val="000066"/>
                </a:solidFill>
                <a:latin typeface="Arial" charset="0"/>
                <a:cs typeface="Arial" charset="0"/>
              </a:defRPr>
            </a:lvl9pPr>
          </a:lstStyle>
          <a:p>
            <a:pPr eaLnBrk="1" hangingPunct="1"/>
            <a:fld id="{18959647-090E-44B1-A23B-C3B5173D895A}" type="slidenum">
              <a:rPr lang="en-US" altLang="en-US" sz="1200" b="0" smtClean="0">
                <a:solidFill>
                  <a:schemeClr val="tx1"/>
                </a:solidFill>
              </a:rPr>
              <a:pPr eaLnBrk="1" hangingPunct="1"/>
              <a:t>19</a:t>
            </a:fld>
            <a:endParaRPr lang="en-US" altLang="en-US" sz="1200" b="0" smtClean="0">
              <a:solidFill>
                <a:schemeClr val="tx1"/>
              </a:solidFill>
            </a:endParaRPr>
          </a:p>
        </p:txBody>
      </p:sp>
      <p:sp>
        <p:nvSpPr>
          <p:cNvPr id="45061" name="Rectangle 2"/>
          <p:cNvSpPr>
            <a:spLocks noGrp="1" noRot="1" noChangeAspect="1" noChangeArrowheads="1" noTextEdit="1"/>
          </p:cNvSpPr>
          <p:nvPr>
            <p:ph type="sldImg"/>
          </p:nvPr>
        </p:nvSpPr>
        <p:spPr>
          <a:xfrm>
            <a:off x="1144588" y="685800"/>
            <a:ext cx="4572000" cy="3429000"/>
          </a:xfrm>
          <a:ln/>
        </p:spPr>
      </p:sp>
      <p:sp>
        <p:nvSpPr>
          <p:cNvPr id="45062" name="Rectangle 3"/>
          <p:cNvSpPr>
            <a:spLocks noGrp="1" noChangeArrowheads="1"/>
          </p:cNvSpPr>
          <p:nvPr>
            <p:ph type="body" idx="1"/>
          </p:nvPr>
        </p:nvSpPr>
        <p:spPr>
          <a:xfrm>
            <a:off x="685480" y="4343913"/>
            <a:ext cx="5487041" cy="4114361"/>
          </a:xfrm>
          <a:noFill/>
        </p:spPr>
        <p:txBody>
          <a:bodyPr/>
          <a:lstStyle/>
          <a:p>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lvl1pPr defTabSz="927100" eaLnBrk="0" hangingPunct="0">
              <a:defRPr sz="3900" b="1">
                <a:solidFill>
                  <a:srgbClr val="000066"/>
                </a:solidFill>
                <a:latin typeface="Arial" charset="0"/>
                <a:cs typeface="Arial" charset="0"/>
              </a:defRPr>
            </a:lvl1pPr>
            <a:lvl2pPr marL="742950" indent="-285750" defTabSz="927100" eaLnBrk="0" hangingPunct="0">
              <a:defRPr sz="3900" b="1">
                <a:solidFill>
                  <a:srgbClr val="000066"/>
                </a:solidFill>
                <a:latin typeface="Arial" charset="0"/>
                <a:cs typeface="Arial" charset="0"/>
              </a:defRPr>
            </a:lvl2pPr>
            <a:lvl3pPr marL="1143000" indent="-228600" defTabSz="927100" eaLnBrk="0" hangingPunct="0">
              <a:defRPr sz="3900" b="1">
                <a:solidFill>
                  <a:srgbClr val="000066"/>
                </a:solidFill>
                <a:latin typeface="Arial" charset="0"/>
                <a:cs typeface="Arial" charset="0"/>
              </a:defRPr>
            </a:lvl3pPr>
            <a:lvl4pPr marL="1600200" indent="-228600" defTabSz="927100" eaLnBrk="0" hangingPunct="0">
              <a:defRPr sz="3900" b="1">
                <a:solidFill>
                  <a:srgbClr val="000066"/>
                </a:solidFill>
                <a:latin typeface="Arial" charset="0"/>
                <a:cs typeface="Arial" charset="0"/>
              </a:defRPr>
            </a:lvl4pPr>
            <a:lvl5pPr marL="2057400" indent="-228600" defTabSz="927100" eaLnBrk="0" hangingPunct="0">
              <a:defRPr sz="3900" b="1">
                <a:solidFill>
                  <a:srgbClr val="000066"/>
                </a:solidFill>
                <a:latin typeface="Arial" charset="0"/>
                <a:cs typeface="Arial" charset="0"/>
              </a:defRPr>
            </a:lvl5pPr>
            <a:lvl6pPr marL="2514600" indent="-228600" algn="ctr" defTabSz="927100"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927100"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927100"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927100" rtl="1" eaLnBrk="0" fontAlgn="base" hangingPunct="0">
              <a:spcBef>
                <a:spcPct val="0"/>
              </a:spcBef>
              <a:spcAft>
                <a:spcPct val="0"/>
              </a:spcAft>
              <a:defRPr sz="3900" b="1">
                <a:solidFill>
                  <a:srgbClr val="000066"/>
                </a:solidFill>
                <a:latin typeface="Arial" charset="0"/>
                <a:cs typeface="Arial" charset="0"/>
              </a:defRPr>
            </a:lvl9pPr>
          </a:lstStyle>
          <a:p>
            <a:pPr eaLnBrk="1" hangingPunct="1"/>
            <a:r>
              <a:rPr lang="en-US" altLang="en-US" sz="1200" b="0" smtClean="0">
                <a:solidFill>
                  <a:schemeClr val="tx1"/>
                </a:solidFill>
              </a:rPr>
              <a:t>World Health Organization</a:t>
            </a:r>
          </a:p>
        </p:txBody>
      </p:sp>
      <p:sp>
        <p:nvSpPr>
          <p:cNvPr id="45059" name="Rectangle 3"/>
          <p:cNvSpPr>
            <a:spLocks noGrp="1" noChangeArrowheads="1"/>
          </p:cNvSpPr>
          <p:nvPr>
            <p:ph type="dt" sz="quarter" idx="1"/>
          </p:nvPr>
        </p:nvSpPr>
        <p:spPr>
          <a:noFill/>
        </p:spPr>
        <p:txBody>
          <a:bodyPr/>
          <a:lstStyle>
            <a:lvl1pPr defTabSz="927100" eaLnBrk="0" hangingPunct="0">
              <a:defRPr sz="3900" b="1">
                <a:solidFill>
                  <a:srgbClr val="000066"/>
                </a:solidFill>
                <a:latin typeface="Arial" charset="0"/>
                <a:cs typeface="Arial" charset="0"/>
              </a:defRPr>
            </a:lvl1pPr>
            <a:lvl2pPr marL="742950" indent="-285750" defTabSz="927100" eaLnBrk="0" hangingPunct="0">
              <a:defRPr sz="3900" b="1">
                <a:solidFill>
                  <a:srgbClr val="000066"/>
                </a:solidFill>
                <a:latin typeface="Arial" charset="0"/>
                <a:cs typeface="Arial" charset="0"/>
              </a:defRPr>
            </a:lvl2pPr>
            <a:lvl3pPr marL="1143000" indent="-228600" defTabSz="927100" eaLnBrk="0" hangingPunct="0">
              <a:defRPr sz="3900" b="1">
                <a:solidFill>
                  <a:srgbClr val="000066"/>
                </a:solidFill>
                <a:latin typeface="Arial" charset="0"/>
                <a:cs typeface="Arial" charset="0"/>
              </a:defRPr>
            </a:lvl3pPr>
            <a:lvl4pPr marL="1600200" indent="-228600" defTabSz="927100" eaLnBrk="0" hangingPunct="0">
              <a:defRPr sz="3900" b="1">
                <a:solidFill>
                  <a:srgbClr val="000066"/>
                </a:solidFill>
                <a:latin typeface="Arial" charset="0"/>
                <a:cs typeface="Arial" charset="0"/>
              </a:defRPr>
            </a:lvl4pPr>
            <a:lvl5pPr marL="2057400" indent="-228600" defTabSz="927100" eaLnBrk="0" hangingPunct="0">
              <a:defRPr sz="3900" b="1">
                <a:solidFill>
                  <a:srgbClr val="000066"/>
                </a:solidFill>
                <a:latin typeface="Arial" charset="0"/>
                <a:cs typeface="Arial" charset="0"/>
              </a:defRPr>
            </a:lvl5pPr>
            <a:lvl6pPr marL="2514600" indent="-228600" algn="ctr" defTabSz="927100"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927100"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927100"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927100" rtl="1" eaLnBrk="0" fontAlgn="base" hangingPunct="0">
              <a:spcBef>
                <a:spcPct val="0"/>
              </a:spcBef>
              <a:spcAft>
                <a:spcPct val="0"/>
              </a:spcAft>
              <a:defRPr sz="3900" b="1">
                <a:solidFill>
                  <a:srgbClr val="000066"/>
                </a:solidFill>
                <a:latin typeface="Arial" charset="0"/>
                <a:cs typeface="Arial" charset="0"/>
              </a:defRPr>
            </a:lvl9pPr>
          </a:lstStyle>
          <a:p>
            <a:pPr eaLnBrk="1" hangingPunct="1"/>
            <a:fld id="{F6CC4F50-7CE2-4040-8BFC-D42525DAD734}" type="datetime3">
              <a:rPr lang="en-US" altLang="en-US" sz="1200" b="0" smtClean="0">
                <a:solidFill>
                  <a:schemeClr val="tx1"/>
                </a:solidFill>
              </a:rPr>
              <a:pPr eaLnBrk="1" hangingPunct="1"/>
              <a:t>24 March 2017</a:t>
            </a:fld>
            <a:endParaRPr lang="en-US" altLang="en-US" sz="1200" b="0" smtClean="0">
              <a:solidFill>
                <a:schemeClr val="tx1"/>
              </a:solidFill>
            </a:endParaRPr>
          </a:p>
        </p:txBody>
      </p:sp>
      <p:sp>
        <p:nvSpPr>
          <p:cNvPr id="45060" name="Rectangle 7"/>
          <p:cNvSpPr>
            <a:spLocks noGrp="1" noChangeArrowheads="1"/>
          </p:cNvSpPr>
          <p:nvPr>
            <p:ph type="sldNum" sz="quarter" idx="5"/>
          </p:nvPr>
        </p:nvSpPr>
        <p:spPr>
          <a:noFill/>
        </p:spPr>
        <p:txBody>
          <a:bodyPr/>
          <a:lstStyle>
            <a:lvl1pPr defTabSz="927100" eaLnBrk="0" hangingPunct="0">
              <a:defRPr sz="3900" b="1">
                <a:solidFill>
                  <a:srgbClr val="000066"/>
                </a:solidFill>
                <a:latin typeface="Arial" charset="0"/>
                <a:cs typeface="Arial" charset="0"/>
              </a:defRPr>
            </a:lvl1pPr>
            <a:lvl2pPr marL="742950" indent="-285750" defTabSz="927100" eaLnBrk="0" hangingPunct="0">
              <a:defRPr sz="3900" b="1">
                <a:solidFill>
                  <a:srgbClr val="000066"/>
                </a:solidFill>
                <a:latin typeface="Arial" charset="0"/>
                <a:cs typeface="Arial" charset="0"/>
              </a:defRPr>
            </a:lvl2pPr>
            <a:lvl3pPr marL="1143000" indent="-228600" defTabSz="927100" eaLnBrk="0" hangingPunct="0">
              <a:defRPr sz="3900" b="1">
                <a:solidFill>
                  <a:srgbClr val="000066"/>
                </a:solidFill>
                <a:latin typeface="Arial" charset="0"/>
                <a:cs typeface="Arial" charset="0"/>
              </a:defRPr>
            </a:lvl3pPr>
            <a:lvl4pPr marL="1600200" indent="-228600" defTabSz="927100" eaLnBrk="0" hangingPunct="0">
              <a:defRPr sz="3900" b="1">
                <a:solidFill>
                  <a:srgbClr val="000066"/>
                </a:solidFill>
                <a:latin typeface="Arial" charset="0"/>
                <a:cs typeface="Arial" charset="0"/>
              </a:defRPr>
            </a:lvl4pPr>
            <a:lvl5pPr marL="2057400" indent="-228600" defTabSz="927100" eaLnBrk="0" hangingPunct="0">
              <a:defRPr sz="3900" b="1">
                <a:solidFill>
                  <a:srgbClr val="000066"/>
                </a:solidFill>
                <a:latin typeface="Arial" charset="0"/>
                <a:cs typeface="Arial" charset="0"/>
              </a:defRPr>
            </a:lvl5pPr>
            <a:lvl6pPr marL="2514600" indent="-228600" algn="ctr" defTabSz="927100"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927100"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927100"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927100" rtl="1" eaLnBrk="0" fontAlgn="base" hangingPunct="0">
              <a:spcBef>
                <a:spcPct val="0"/>
              </a:spcBef>
              <a:spcAft>
                <a:spcPct val="0"/>
              </a:spcAft>
              <a:defRPr sz="3900" b="1">
                <a:solidFill>
                  <a:srgbClr val="000066"/>
                </a:solidFill>
                <a:latin typeface="Arial" charset="0"/>
                <a:cs typeface="Arial" charset="0"/>
              </a:defRPr>
            </a:lvl9pPr>
          </a:lstStyle>
          <a:p>
            <a:pPr eaLnBrk="1" hangingPunct="1"/>
            <a:fld id="{18959647-090E-44B1-A23B-C3B5173D895A}" type="slidenum">
              <a:rPr lang="en-US" altLang="en-US" sz="1200" b="0" smtClean="0">
                <a:solidFill>
                  <a:schemeClr val="tx1"/>
                </a:solidFill>
              </a:rPr>
              <a:pPr eaLnBrk="1" hangingPunct="1"/>
              <a:t>20</a:t>
            </a:fld>
            <a:endParaRPr lang="en-US" altLang="en-US" sz="1200" b="0" smtClean="0">
              <a:solidFill>
                <a:schemeClr val="tx1"/>
              </a:solidFill>
            </a:endParaRPr>
          </a:p>
        </p:txBody>
      </p:sp>
      <p:sp>
        <p:nvSpPr>
          <p:cNvPr id="45061" name="Rectangle 2"/>
          <p:cNvSpPr>
            <a:spLocks noGrp="1" noRot="1" noChangeAspect="1" noChangeArrowheads="1" noTextEdit="1"/>
          </p:cNvSpPr>
          <p:nvPr>
            <p:ph type="sldImg"/>
          </p:nvPr>
        </p:nvSpPr>
        <p:spPr>
          <a:xfrm>
            <a:off x="1144588" y="685800"/>
            <a:ext cx="4572000" cy="3429000"/>
          </a:xfrm>
          <a:ln/>
        </p:spPr>
      </p:sp>
      <p:sp>
        <p:nvSpPr>
          <p:cNvPr id="45062" name="Rectangle 3"/>
          <p:cNvSpPr>
            <a:spLocks noGrp="1" noChangeArrowheads="1"/>
          </p:cNvSpPr>
          <p:nvPr>
            <p:ph type="body" idx="1"/>
          </p:nvPr>
        </p:nvSpPr>
        <p:spPr>
          <a:xfrm>
            <a:off x="685480" y="4343913"/>
            <a:ext cx="5487041" cy="4114361"/>
          </a:xfrm>
          <a:noFill/>
        </p:spPr>
        <p:txBody>
          <a:bodyPr/>
          <a:lstStyle/>
          <a:p>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a:noFill/>
        </p:spPr>
        <p:txBody>
          <a:bodyPr/>
          <a:lstStyle>
            <a:lvl1pPr defTabSz="927100" eaLnBrk="0" hangingPunct="0">
              <a:defRPr sz="3900" b="1">
                <a:solidFill>
                  <a:srgbClr val="000066"/>
                </a:solidFill>
                <a:latin typeface="Arial" charset="0"/>
                <a:cs typeface="Arial" charset="0"/>
              </a:defRPr>
            </a:lvl1pPr>
            <a:lvl2pPr marL="742950" indent="-285750" defTabSz="927100" eaLnBrk="0" hangingPunct="0">
              <a:defRPr sz="3900" b="1">
                <a:solidFill>
                  <a:srgbClr val="000066"/>
                </a:solidFill>
                <a:latin typeface="Arial" charset="0"/>
                <a:cs typeface="Arial" charset="0"/>
              </a:defRPr>
            </a:lvl2pPr>
            <a:lvl3pPr marL="1143000" indent="-228600" defTabSz="927100" eaLnBrk="0" hangingPunct="0">
              <a:defRPr sz="3900" b="1">
                <a:solidFill>
                  <a:srgbClr val="000066"/>
                </a:solidFill>
                <a:latin typeface="Arial" charset="0"/>
                <a:cs typeface="Arial" charset="0"/>
              </a:defRPr>
            </a:lvl3pPr>
            <a:lvl4pPr marL="1600200" indent="-228600" defTabSz="927100" eaLnBrk="0" hangingPunct="0">
              <a:defRPr sz="3900" b="1">
                <a:solidFill>
                  <a:srgbClr val="000066"/>
                </a:solidFill>
                <a:latin typeface="Arial" charset="0"/>
                <a:cs typeface="Arial" charset="0"/>
              </a:defRPr>
            </a:lvl4pPr>
            <a:lvl5pPr marL="2057400" indent="-228600" defTabSz="927100" eaLnBrk="0" hangingPunct="0">
              <a:defRPr sz="3900" b="1">
                <a:solidFill>
                  <a:srgbClr val="000066"/>
                </a:solidFill>
                <a:latin typeface="Arial" charset="0"/>
                <a:cs typeface="Arial" charset="0"/>
              </a:defRPr>
            </a:lvl5pPr>
            <a:lvl6pPr marL="2514600" indent="-228600" algn="ctr" defTabSz="927100"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927100"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927100"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927100" rtl="1" eaLnBrk="0" fontAlgn="base" hangingPunct="0">
              <a:spcBef>
                <a:spcPct val="0"/>
              </a:spcBef>
              <a:spcAft>
                <a:spcPct val="0"/>
              </a:spcAft>
              <a:defRPr sz="3900" b="1">
                <a:solidFill>
                  <a:srgbClr val="000066"/>
                </a:solidFill>
                <a:latin typeface="Arial" charset="0"/>
                <a:cs typeface="Arial" charset="0"/>
              </a:defRPr>
            </a:lvl9pPr>
          </a:lstStyle>
          <a:p>
            <a:pPr eaLnBrk="1" hangingPunct="1"/>
            <a:r>
              <a:rPr lang="en-US" altLang="en-US" sz="1200" b="0" smtClean="0">
                <a:solidFill>
                  <a:schemeClr val="tx1"/>
                </a:solidFill>
              </a:rPr>
              <a:t>World Health Organization</a:t>
            </a:r>
          </a:p>
        </p:txBody>
      </p:sp>
      <p:sp>
        <p:nvSpPr>
          <p:cNvPr id="104451" name="Rectangle 3"/>
          <p:cNvSpPr>
            <a:spLocks noGrp="1" noChangeArrowheads="1"/>
          </p:cNvSpPr>
          <p:nvPr>
            <p:ph type="dt" sz="quarter" idx="1"/>
          </p:nvPr>
        </p:nvSpPr>
        <p:spPr>
          <a:noFill/>
        </p:spPr>
        <p:txBody>
          <a:bodyPr/>
          <a:lstStyle>
            <a:lvl1pPr defTabSz="927100" eaLnBrk="0" hangingPunct="0">
              <a:defRPr sz="3900" b="1">
                <a:solidFill>
                  <a:srgbClr val="000066"/>
                </a:solidFill>
                <a:latin typeface="Arial" charset="0"/>
                <a:cs typeface="Arial" charset="0"/>
              </a:defRPr>
            </a:lvl1pPr>
            <a:lvl2pPr marL="742950" indent="-285750" defTabSz="927100" eaLnBrk="0" hangingPunct="0">
              <a:defRPr sz="3900" b="1">
                <a:solidFill>
                  <a:srgbClr val="000066"/>
                </a:solidFill>
                <a:latin typeface="Arial" charset="0"/>
                <a:cs typeface="Arial" charset="0"/>
              </a:defRPr>
            </a:lvl2pPr>
            <a:lvl3pPr marL="1143000" indent="-228600" defTabSz="927100" eaLnBrk="0" hangingPunct="0">
              <a:defRPr sz="3900" b="1">
                <a:solidFill>
                  <a:srgbClr val="000066"/>
                </a:solidFill>
                <a:latin typeface="Arial" charset="0"/>
                <a:cs typeface="Arial" charset="0"/>
              </a:defRPr>
            </a:lvl3pPr>
            <a:lvl4pPr marL="1600200" indent="-228600" defTabSz="927100" eaLnBrk="0" hangingPunct="0">
              <a:defRPr sz="3900" b="1">
                <a:solidFill>
                  <a:srgbClr val="000066"/>
                </a:solidFill>
                <a:latin typeface="Arial" charset="0"/>
                <a:cs typeface="Arial" charset="0"/>
              </a:defRPr>
            </a:lvl4pPr>
            <a:lvl5pPr marL="2057400" indent="-228600" defTabSz="927100" eaLnBrk="0" hangingPunct="0">
              <a:defRPr sz="3900" b="1">
                <a:solidFill>
                  <a:srgbClr val="000066"/>
                </a:solidFill>
                <a:latin typeface="Arial" charset="0"/>
                <a:cs typeface="Arial" charset="0"/>
              </a:defRPr>
            </a:lvl5pPr>
            <a:lvl6pPr marL="2514600" indent="-228600" algn="ctr" defTabSz="927100"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927100"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927100"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927100" rtl="1" eaLnBrk="0" fontAlgn="base" hangingPunct="0">
              <a:spcBef>
                <a:spcPct val="0"/>
              </a:spcBef>
              <a:spcAft>
                <a:spcPct val="0"/>
              </a:spcAft>
              <a:defRPr sz="3900" b="1">
                <a:solidFill>
                  <a:srgbClr val="000066"/>
                </a:solidFill>
                <a:latin typeface="Arial" charset="0"/>
                <a:cs typeface="Arial" charset="0"/>
              </a:defRPr>
            </a:lvl9pPr>
          </a:lstStyle>
          <a:p>
            <a:pPr eaLnBrk="1" hangingPunct="1"/>
            <a:fld id="{9D1FCB17-D645-4716-9D49-EC46E9754F66}" type="datetime3">
              <a:rPr lang="en-US" altLang="en-US" sz="1200" b="0" smtClean="0">
                <a:solidFill>
                  <a:schemeClr val="tx1"/>
                </a:solidFill>
              </a:rPr>
              <a:pPr eaLnBrk="1" hangingPunct="1"/>
              <a:t>24 March 2017</a:t>
            </a:fld>
            <a:endParaRPr lang="en-US" altLang="en-US" sz="1200" b="0" smtClean="0">
              <a:solidFill>
                <a:schemeClr val="tx1"/>
              </a:solidFill>
            </a:endParaRPr>
          </a:p>
        </p:txBody>
      </p:sp>
      <p:sp>
        <p:nvSpPr>
          <p:cNvPr id="104452" name="Rectangle 7"/>
          <p:cNvSpPr>
            <a:spLocks noGrp="1" noChangeArrowheads="1"/>
          </p:cNvSpPr>
          <p:nvPr>
            <p:ph type="sldNum" sz="quarter" idx="5"/>
          </p:nvPr>
        </p:nvSpPr>
        <p:spPr>
          <a:noFill/>
        </p:spPr>
        <p:txBody>
          <a:bodyPr/>
          <a:lstStyle>
            <a:lvl1pPr defTabSz="927100" eaLnBrk="0" hangingPunct="0">
              <a:defRPr sz="3900" b="1">
                <a:solidFill>
                  <a:srgbClr val="000066"/>
                </a:solidFill>
                <a:latin typeface="Arial" charset="0"/>
                <a:cs typeface="Arial" charset="0"/>
              </a:defRPr>
            </a:lvl1pPr>
            <a:lvl2pPr marL="742950" indent="-285750" defTabSz="927100" eaLnBrk="0" hangingPunct="0">
              <a:defRPr sz="3900" b="1">
                <a:solidFill>
                  <a:srgbClr val="000066"/>
                </a:solidFill>
                <a:latin typeface="Arial" charset="0"/>
                <a:cs typeface="Arial" charset="0"/>
              </a:defRPr>
            </a:lvl2pPr>
            <a:lvl3pPr marL="1143000" indent="-228600" defTabSz="927100" eaLnBrk="0" hangingPunct="0">
              <a:defRPr sz="3900" b="1">
                <a:solidFill>
                  <a:srgbClr val="000066"/>
                </a:solidFill>
                <a:latin typeface="Arial" charset="0"/>
                <a:cs typeface="Arial" charset="0"/>
              </a:defRPr>
            </a:lvl3pPr>
            <a:lvl4pPr marL="1600200" indent="-228600" defTabSz="927100" eaLnBrk="0" hangingPunct="0">
              <a:defRPr sz="3900" b="1">
                <a:solidFill>
                  <a:srgbClr val="000066"/>
                </a:solidFill>
                <a:latin typeface="Arial" charset="0"/>
                <a:cs typeface="Arial" charset="0"/>
              </a:defRPr>
            </a:lvl4pPr>
            <a:lvl5pPr marL="2057400" indent="-228600" defTabSz="927100" eaLnBrk="0" hangingPunct="0">
              <a:defRPr sz="3900" b="1">
                <a:solidFill>
                  <a:srgbClr val="000066"/>
                </a:solidFill>
                <a:latin typeface="Arial" charset="0"/>
                <a:cs typeface="Arial" charset="0"/>
              </a:defRPr>
            </a:lvl5pPr>
            <a:lvl6pPr marL="2514600" indent="-228600" algn="ctr" defTabSz="927100"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927100"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927100"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927100" rtl="1" eaLnBrk="0" fontAlgn="base" hangingPunct="0">
              <a:spcBef>
                <a:spcPct val="0"/>
              </a:spcBef>
              <a:spcAft>
                <a:spcPct val="0"/>
              </a:spcAft>
              <a:defRPr sz="3900" b="1">
                <a:solidFill>
                  <a:srgbClr val="000066"/>
                </a:solidFill>
                <a:latin typeface="Arial" charset="0"/>
                <a:cs typeface="Arial" charset="0"/>
              </a:defRPr>
            </a:lvl9pPr>
          </a:lstStyle>
          <a:p>
            <a:pPr eaLnBrk="1" hangingPunct="1"/>
            <a:fld id="{C3133E50-6127-49B3-8105-FEB7953340BF}" type="slidenum">
              <a:rPr lang="en-US" altLang="en-US" sz="1200" b="0" smtClean="0">
                <a:solidFill>
                  <a:schemeClr val="tx1"/>
                </a:solidFill>
              </a:rPr>
              <a:pPr eaLnBrk="1" hangingPunct="1"/>
              <a:t>21</a:t>
            </a:fld>
            <a:endParaRPr lang="en-US" altLang="en-US" sz="1200" b="0" smtClean="0">
              <a:solidFill>
                <a:schemeClr val="tx1"/>
              </a:solidFill>
            </a:endParaRPr>
          </a:p>
        </p:txBody>
      </p:sp>
      <p:sp>
        <p:nvSpPr>
          <p:cNvPr id="104453" name="Rectangle 2"/>
          <p:cNvSpPr>
            <a:spLocks noGrp="1" noRot="1" noChangeAspect="1" noChangeArrowheads="1" noTextEdit="1"/>
          </p:cNvSpPr>
          <p:nvPr>
            <p:ph type="sldImg"/>
          </p:nvPr>
        </p:nvSpPr>
        <p:spPr>
          <a:xfrm>
            <a:off x="1143000" y="685800"/>
            <a:ext cx="4572000" cy="3429000"/>
          </a:xfrm>
          <a:ln/>
        </p:spPr>
      </p:sp>
      <p:sp>
        <p:nvSpPr>
          <p:cNvPr id="104454"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a:noFill/>
        </p:spPr>
        <p:txBody>
          <a:bodyPr/>
          <a:lstStyle>
            <a:lvl1pPr defTabSz="927100" eaLnBrk="0" hangingPunct="0">
              <a:defRPr sz="3900" b="1">
                <a:solidFill>
                  <a:srgbClr val="000066"/>
                </a:solidFill>
                <a:latin typeface="Arial" charset="0"/>
                <a:cs typeface="Arial" charset="0"/>
              </a:defRPr>
            </a:lvl1pPr>
            <a:lvl2pPr marL="742950" indent="-285750" defTabSz="927100" eaLnBrk="0" hangingPunct="0">
              <a:defRPr sz="3900" b="1">
                <a:solidFill>
                  <a:srgbClr val="000066"/>
                </a:solidFill>
                <a:latin typeface="Arial" charset="0"/>
                <a:cs typeface="Arial" charset="0"/>
              </a:defRPr>
            </a:lvl2pPr>
            <a:lvl3pPr marL="1143000" indent="-228600" defTabSz="927100" eaLnBrk="0" hangingPunct="0">
              <a:defRPr sz="3900" b="1">
                <a:solidFill>
                  <a:srgbClr val="000066"/>
                </a:solidFill>
                <a:latin typeface="Arial" charset="0"/>
                <a:cs typeface="Arial" charset="0"/>
              </a:defRPr>
            </a:lvl3pPr>
            <a:lvl4pPr marL="1600200" indent="-228600" defTabSz="927100" eaLnBrk="0" hangingPunct="0">
              <a:defRPr sz="3900" b="1">
                <a:solidFill>
                  <a:srgbClr val="000066"/>
                </a:solidFill>
                <a:latin typeface="Arial" charset="0"/>
                <a:cs typeface="Arial" charset="0"/>
              </a:defRPr>
            </a:lvl4pPr>
            <a:lvl5pPr marL="2057400" indent="-228600" defTabSz="927100" eaLnBrk="0" hangingPunct="0">
              <a:defRPr sz="3900" b="1">
                <a:solidFill>
                  <a:srgbClr val="000066"/>
                </a:solidFill>
                <a:latin typeface="Arial" charset="0"/>
                <a:cs typeface="Arial" charset="0"/>
              </a:defRPr>
            </a:lvl5pPr>
            <a:lvl6pPr marL="2514600" indent="-228600" algn="ctr" defTabSz="927100"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927100"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927100"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927100" rtl="1" eaLnBrk="0" fontAlgn="base" hangingPunct="0">
              <a:spcBef>
                <a:spcPct val="0"/>
              </a:spcBef>
              <a:spcAft>
                <a:spcPct val="0"/>
              </a:spcAft>
              <a:defRPr sz="3900" b="1">
                <a:solidFill>
                  <a:srgbClr val="000066"/>
                </a:solidFill>
                <a:latin typeface="Arial" charset="0"/>
                <a:cs typeface="Arial" charset="0"/>
              </a:defRPr>
            </a:lvl9pPr>
          </a:lstStyle>
          <a:p>
            <a:pPr eaLnBrk="1" hangingPunct="1"/>
            <a:r>
              <a:rPr lang="en-US" altLang="en-US" sz="1200" b="0" smtClean="0">
                <a:solidFill>
                  <a:schemeClr val="tx1"/>
                </a:solidFill>
              </a:rPr>
              <a:t>World Health Organization</a:t>
            </a:r>
          </a:p>
        </p:txBody>
      </p:sp>
      <p:sp>
        <p:nvSpPr>
          <p:cNvPr id="46083" name="Rectangle 3"/>
          <p:cNvSpPr>
            <a:spLocks noGrp="1" noChangeArrowheads="1"/>
          </p:cNvSpPr>
          <p:nvPr>
            <p:ph type="dt" sz="quarter" idx="1"/>
          </p:nvPr>
        </p:nvSpPr>
        <p:spPr>
          <a:noFill/>
        </p:spPr>
        <p:txBody>
          <a:bodyPr/>
          <a:lstStyle>
            <a:lvl1pPr defTabSz="927100" eaLnBrk="0" hangingPunct="0">
              <a:defRPr sz="3900" b="1">
                <a:solidFill>
                  <a:srgbClr val="000066"/>
                </a:solidFill>
                <a:latin typeface="Arial" charset="0"/>
                <a:cs typeface="Arial" charset="0"/>
              </a:defRPr>
            </a:lvl1pPr>
            <a:lvl2pPr marL="742950" indent="-285750" defTabSz="927100" eaLnBrk="0" hangingPunct="0">
              <a:defRPr sz="3900" b="1">
                <a:solidFill>
                  <a:srgbClr val="000066"/>
                </a:solidFill>
                <a:latin typeface="Arial" charset="0"/>
                <a:cs typeface="Arial" charset="0"/>
              </a:defRPr>
            </a:lvl2pPr>
            <a:lvl3pPr marL="1143000" indent="-228600" defTabSz="927100" eaLnBrk="0" hangingPunct="0">
              <a:defRPr sz="3900" b="1">
                <a:solidFill>
                  <a:srgbClr val="000066"/>
                </a:solidFill>
                <a:latin typeface="Arial" charset="0"/>
                <a:cs typeface="Arial" charset="0"/>
              </a:defRPr>
            </a:lvl3pPr>
            <a:lvl4pPr marL="1600200" indent="-228600" defTabSz="927100" eaLnBrk="0" hangingPunct="0">
              <a:defRPr sz="3900" b="1">
                <a:solidFill>
                  <a:srgbClr val="000066"/>
                </a:solidFill>
                <a:latin typeface="Arial" charset="0"/>
                <a:cs typeface="Arial" charset="0"/>
              </a:defRPr>
            </a:lvl4pPr>
            <a:lvl5pPr marL="2057400" indent="-228600" defTabSz="927100" eaLnBrk="0" hangingPunct="0">
              <a:defRPr sz="3900" b="1">
                <a:solidFill>
                  <a:srgbClr val="000066"/>
                </a:solidFill>
                <a:latin typeface="Arial" charset="0"/>
                <a:cs typeface="Arial" charset="0"/>
              </a:defRPr>
            </a:lvl5pPr>
            <a:lvl6pPr marL="2514600" indent="-228600" algn="ctr" defTabSz="927100"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927100"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927100"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927100" rtl="1" eaLnBrk="0" fontAlgn="base" hangingPunct="0">
              <a:spcBef>
                <a:spcPct val="0"/>
              </a:spcBef>
              <a:spcAft>
                <a:spcPct val="0"/>
              </a:spcAft>
              <a:defRPr sz="3900" b="1">
                <a:solidFill>
                  <a:srgbClr val="000066"/>
                </a:solidFill>
                <a:latin typeface="Arial" charset="0"/>
                <a:cs typeface="Arial" charset="0"/>
              </a:defRPr>
            </a:lvl9pPr>
          </a:lstStyle>
          <a:p>
            <a:pPr eaLnBrk="1" hangingPunct="1"/>
            <a:fld id="{8A230FC6-D91A-4C0C-956D-7E4F68FDE677}" type="datetime3">
              <a:rPr lang="en-US" altLang="en-US" sz="1200" b="0" smtClean="0">
                <a:solidFill>
                  <a:schemeClr val="tx1"/>
                </a:solidFill>
              </a:rPr>
              <a:pPr eaLnBrk="1" hangingPunct="1"/>
              <a:t>24 March 2017</a:t>
            </a:fld>
            <a:endParaRPr lang="en-US" altLang="en-US" sz="1200" b="0" smtClean="0">
              <a:solidFill>
                <a:schemeClr val="tx1"/>
              </a:solidFill>
            </a:endParaRPr>
          </a:p>
        </p:txBody>
      </p:sp>
      <p:sp>
        <p:nvSpPr>
          <p:cNvPr id="46084" name="Rectangle 7"/>
          <p:cNvSpPr>
            <a:spLocks noGrp="1" noChangeArrowheads="1"/>
          </p:cNvSpPr>
          <p:nvPr>
            <p:ph type="sldNum" sz="quarter" idx="5"/>
          </p:nvPr>
        </p:nvSpPr>
        <p:spPr>
          <a:noFill/>
        </p:spPr>
        <p:txBody>
          <a:bodyPr/>
          <a:lstStyle>
            <a:lvl1pPr defTabSz="927100" eaLnBrk="0" hangingPunct="0">
              <a:defRPr sz="3900" b="1">
                <a:solidFill>
                  <a:srgbClr val="000066"/>
                </a:solidFill>
                <a:latin typeface="Arial" charset="0"/>
                <a:cs typeface="Arial" charset="0"/>
              </a:defRPr>
            </a:lvl1pPr>
            <a:lvl2pPr marL="742950" indent="-285750" defTabSz="927100" eaLnBrk="0" hangingPunct="0">
              <a:defRPr sz="3900" b="1">
                <a:solidFill>
                  <a:srgbClr val="000066"/>
                </a:solidFill>
                <a:latin typeface="Arial" charset="0"/>
                <a:cs typeface="Arial" charset="0"/>
              </a:defRPr>
            </a:lvl2pPr>
            <a:lvl3pPr marL="1143000" indent="-228600" defTabSz="927100" eaLnBrk="0" hangingPunct="0">
              <a:defRPr sz="3900" b="1">
                <a:solidFill>
                  <a:srgbClr val="000066"/>
                </a:solidFill>
                <a:latin typeface="Arial" charset="0"/>
                <a:cs typeface="Arial" charset="0"/>
              </a:defRPr>
            </a:lvl3pPr>
            <a:lvl4pPr marL="1600200" indent="-228600" defTabSz="927100" eaLnBrk="0" hangingPunct="0">
              <a:defRPr sz="3900" b="1">
                <a:solidFill>
                  <a:srgbClr val="000066"/>
                </a:solidFill>
                <a:latin typeface="Arial" charset="0"/>
                <a:cs typeface="Arial" charset="0"/>
              </a:defRPr>
            </a:lvl4pPr>
            <a:lvl5pPr marL="2057400" indent="-228600" defTabSz="927100" eaLnBrk="0" hangingPunct="0">
              <a:defRPr sz="3900" b="1">
                <a:solidFill>
                  <a:srgbClr val="000066"/>
                </a:solidFill>
                <a:latin typeface="Arial" charset="0"/>
                <a:cs typeface="Arial" charset="0"/>
              </a:defRPr>
            </a:lvl5pPr>
            <a:lvl6pPr marL="2514600" indent="-228600" algn="ctr" defTabSz="927100"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927100"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927100"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927100" rtl="1" eaLnBrk="0" fontAlgn="base" hangingPunct="0">
              <a:spcBef>
                <a:spcPct val="0"/>
              </a:spcBef>
              <a:spcAft>
                <a:spcPct val="0"/>
              </a:spcAft>
              <a:defRPr sz="3900" b="1">
                <a:solidFill>
                  <a:srgbClr val="000066"/>
                </a:solidFill>
                <a:latin typeface="Arial" charset="0"/>
                <a:cs typeface="Arial" charset="0"/>
              </a:defRPr>
            </a:lvl9pPr>
          </a:lstStyle>
          <a:p>
            <a:pPr eaLnBrk="1" hangingPunct="1"/>
            <a:fld id="{A31E8AD2-4653-4755-B2DB-8946491DF778}" type="slidenum">
              <a:rPr lang="en-US" altLang="en-US" sz="1200" b="0" smtClean="0">
                <a:solidFill>
                  <a:schemeClr val="tx1"/>
                </a:solidFill>
              </a:rPr>
              <a:pPr eaLnBrk="1" hangingPunct="1"/>
              <a:t>22</a:t>
            </a:fld>
            <a:endParaRPr lang="en-US" altLang="en-US" sz="1200" b="0" smtClean="0">
              <a:solidFill>
                <a:schemeClr val="tx1"/>
              </a:solidFill>
            </a:endParaRPr>
          </a:p>
        </p:txBody>
      </p:sp>
      <p:sp>
        <p:nvSpPr>
          <p:cNvPr id="46085" name="Rectangle 2"/>
          <p:cNvSpPr>
            <a:spLocks noGrp="1" noRot="1" noChangeAspect="1" noChangeArrowheads="1" noTextEdit="1"/>
          </p:cNvSpPr>
          <p:nvPr>
            <p:ph type="sldImg"/>
          </p:nvPr>
        </p:nvSpPr>
        <p:spPr>
          <a:xfrm>
            <a:off x="1143000" y="685800"/>
            <a:ext cx="4572000" cy="3429000"/>
          </a:xfrm>
          <a:ln/>
        </p:spPr>
      </p:sp>
      <p:sp>
        <p:nvSpPr>
          <p:cNvPr id="46086"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291"/>
            <a:ext cx="9144000" cy="6868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 y="0"/>
            <a:ext cx="9268307" cy="1228835"/>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1240593"/>
            <a:ext cx="9268307" cy="640727"/>
          </a:xfrm>
        </p:spPr>
        <p:txBody>
          <a:bodyPr/>
          <a:lstStyle>
            <a:lvl1pPr marL="0" indent="0" algn="ctr">
              <a:buNone/>
              <a:defRPr b="0" i="0">
                <a:solidFill>
                  <a:srgbClr val="FFFFFF"/>
                </a:solidFill>
                <a:latin typeface="NeuzeitGroLig"/>
                <a:cs typeface="NeuzeitGroLig"/>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67F9982-6E84-2443-B3F5-23A68CC119B2}"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94509-2A5C-2943-B121-267B80B1CCA1}" type="slidenum">
              <a:rPr lang="en-US" smtClean="0"/>
              <a:t>‹#›</a:t>
            </a:fld>
            <a:endParaRPr lang="en-US"/>
          </a:p>
        </p:txBody>
      </p:sp>
      <p:pic>
        <p:nvPicPr>
          <p:cNvPr id="8" name="Picture 17" descr="WHO-EN-white-H"/>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92714" y="6158035"/>
            <a:ext cx="2255704" cy="69086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userDrawn="1"/>
        </p:nvCxnSpPr>
        <p:spPr>
          <a:xfrm>
            <a:off x="-1" y="1196752"/>
            <a:ext cx="926830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82952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7F9982-6E84-2443-B3F5-23A68CC119B2}"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94509-2A5C-2943-B121-267B80B1CCA1}" type="slidenum">
              <a:rPr lang="en-US" smtClean="0"/>
              <a:t>‹#›</a:t>
            </a:fld>
            <a:endParaRPr lang="en-US"/>
          </a:p>
        </p:txBody>
      </p:sp>
    </p:spTree>
    <p:extLst>
      <p:ext uri="{BB962C8B-B14F-4D97-AF65-F5344CB8AC3E}">
        <p14:creationId xmlns:p14="http://schemas.microsoft.com/office/powerpoint/2010/main" val="2031162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7F9982-6E84-2443-B3F5-23A68CC119B2}"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94509-2A5C-2943-B121-267B80B1CCA1}" type="slidenum">
              <a:rPr lang="en-US" smtClean="0"/>
              <a:t>‹#›</a:t>
            </a:fld>
            <a:endParaRPr lang="en-US"/>
          </a:p>
        </p:txBody>
      </p:sp>
    </p:spTree>
    <p:extLst>
      <p:ext uri="{BB962C8B-B14F-4D97-AF65-F5344CB8AC3E}">
        <p14:creationId xmlns:p14="http://schemas.microsoft.com/office/powerpoint/2010/main" val="1300881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7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42540" y="1542079"/>
            <a:ext cx="4080591" cy="4309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3450" y="1542079"/>
            <a:ext cx="4080591" cy="4309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514858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7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42539" y="1542079"/>
            <a:ext cx="8291501" cy="4309467"/>
          </a:xfrm>
        </p:spPr>
        <p:txBody>
          <a:bodyPr/>
          <a:lstStyle/>
          <a:p>
            <a:pPr lvl="0"/>
            <a:endParaRPr lang="en-US" noProof="0" smtClean="0"/>
          </a:p>
        </p:txBody>
      </p:sp>
    </p:spTree>
    <p:extLst>
      <p:ext uri="{BB962C8B-B14F-4D97-AF65-F5344CB8AC3E}">
        <p14:creationId xmlns:p14="http://schemas.microsoft.com/office/powerpoint/2010/main" val="818932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7F9982-6E84-2443-B3F5-23A68CC119B2}"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94509-2A5C-2943-B121-267B80B1CCA1}" type="slidenum">
              <a:rPr lang="en-US" smtClean="0"/>
              <a:t>‹#›</a:t>
            </a:fld>
            <a:endParaRPr lang="en-US"/>
          </a:p>
        </p:txBody>
      </p:sp>
    </p:spTree>
    <p:extLst>
      <p:ext uri="{BB962C8B-B14F-4D97-AF65-F5344CB8AC3E}">
        <p14:creationId xmlns:p14="http://schemas.microsoft.com/office/powerpoint/2010/main" val="41135961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7F9982-6E84-2443-B3F5-23A68CC119B2}"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94509-2A5C-2943-B121-267B80B1CCA1}" type="slidenum">
              <a:rPr lang="en-US" smtClean="0"/>
              <a:t>‹#›</a:t>
            </a:fld>
            <a:endParaRPr lang="en-US"/>
          </a:p>
        </p:txBody>
      </p:sp>
    </p:spTree>
    <p:extLst>
      <p:ext uri="{BB962C8B-B14F-4D97-AF65-F5344CB8AC3E}">
        <p14:creationId xmlns:p14="http://schemas.microsoft.com/office/powerpoint/2010/main" val="2431403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7F9982-6E84-2443-B3F5-23A68CC119B2}" type="datetimeFigureOut">
              <a:rPr lang="en-US" smtClean="0"/>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94509-2A5C-2943-B121-267B80B1CCA1}" type="slidenum">
              <a:rPr lang="en-US" smtClean="0"/>
              <a:t>‹#›</a:t>
            </a:fld>
            <a:endParaRPr lang="en-US"/>
          </a:p>
        </p:txBody>
      </p:sp>
    </p:spTree>
    <p:extLst>
      <p:ext uri="{BB962C8B-B14F-4D97-AF65-F5344CB8AC3E}">
        <p14:creationId xmlns:p14="http://schemas.microsoft.com/office/powerpoint/2010/main" val="2547474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7F9982-6E84-2443-B3F5-23A68CC119B2}" type="datetimeFigureOut">
              <a:rPr lang="en-US" smtClean="0"/>
              <a:t>3/24/2017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794509-2A5C-2943-B121-267B80B1CCA1}" type="slidenum">
              <a:rPr lang="en-US" smtClean="0"/>
              <a:t>‹#›</a:t>
            </a:fld>
            <a:endParaRPr lang="en-US"/>
          </a:p>
        </p:txBody>
      </p:sp>
    </p:spTree>
    <p:extLst>
      <p:ext uri="{BB962C8B-B14F-4D97-AF65-F5344CB8AC3E}">
        <p14:creationId xmlns:p14="http://schemas.microsoft.com/office/powerpoint/2010/main" val="1827362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7F9982-6E84-2443-B3F5-23A68CC119B2}" type="datetimeFigureOut">
              <a:rPr lang="en-US" smtClean="0"/>
              <a:t>3/24/2017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794509-2A5C-2943-B121-267B80B1CCA1}" type="slidenum">
              <a:rPr lang="en-US" smtClean="0"/>
              <a:t>‹#›</a:t>
            </a:fld>
            <a:endParaRPr lang="en-US"/>
          </a:p>
        </p:txBody>
      </p:sp>
    </p:spTree>
    <p:extLst>
      <p:ext uri="{BB962C8B-B14F-4D97-AF65-F5344CB8AC3E}">
        <p14:creationId xmlns:p14="http://schemas.microsoft.com/office/powerpoint/2010/main" val="246515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F9982-6E84-2443-B3F5-23A68CC119B2}" type="datetimeFigureOut">
              <a:rPr lang="en-US" smtClean="0"/>
              <a:t>3/24/2017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794509-2A5C-2943-B121-267B80B1CCA1}" type="slidenum">
              <a:rPr lang="en-US" smtClean="0"/>
              <a:t>‹#›</a:t>
            </a:fld>
            <a:endParaRPr lang="en-US"/>
          </a:p>
        </p:txBody>
      </p:sp>
    </p:spTree>
    <p:extLst>
      <p:ext uri="{BB962C8B-B14F-4D97-AF65-F5344CB8AC3E}">
        <p14:creationId xmlns:p14="http://schemas.microsoft.com/office/powerpoint/2010/main" val="2613800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7F9982-6E84-2443-B3F5-23A68CC119B2}" type="datetimeFigureOut">
              <a:rPr lang="en-US" smtClean="0"/>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94509-2A5C-2943-B121-267B80B1CCA1}" type="slidenum">
              <a:rPr lang="en-US" smtClean="0"/>
              <a:t>‹#›</a:t>
            </a:fld>
            <a:endParaRPr lang="en-US"/>
          </a:p>
        </p:txBody>
      </p:sp>
    </p:spTree>
    <p:extLst>
      <p:ext uri="{BB962C8B-B14F-4D97-AF65-F5344CB8AC3E}">
        <p14:creationId xmlns:p14="http://schemas.microsoft.com/office/powerpoint/2010/main" val="36187013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7F9982-6E84-2443-B3F5-23A68CC119B2}" type="datetimeFigureOut">
              <a:rPr lang="en-US" smtClean="0"/>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94509-2A5C-2943-B121-267B80B1CCA1}" type="slidenum">
              <a:rPr lang="en-US" smtClean="0"/>
              <a:t>‹#›</a:t>
            </a:fld>
            <a:endParaRPr lang="en-US"/>
          </a:p>
        </p:txBody>
      </p:sp>
    </p:spTree>
    <p:extLst>
      <p:ext uri="{BB962C8B-B14F-4D97-AF65-F5344CB8AC3E}">
        <p14:creationId xmlns:p14="http://schemas.microsoft.com/office/powerpoint/2010/main" val="3466397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7" name="Picture 26" descr="bottom banner 4.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 y="6134519"/>
            <a:ext cx="9180000" cy="739500"/>
          </a:xfrm>
          <a:prstGeom prst="rect">
            <a:avLst/>
          </a:prstGeom>
        </p:spPr>
      </p:pic>
      <p:sp>
        <p:nvSpPr>
          <p:cNvPr id="2" name="Title Placeholder 1"/>
          <p:cNvSpPr>
            <a:spLocks noGrp="1"/>
          </p:cNvSpPr>
          <p:nvPr>
            <p:ph type="title"/>
          </p:nvPr>
        </p:nvSpPr>
        <p:spPr>
          <a:xfrm>
            <a:off x="0" y="274638"/>
            <a:ext cx="9144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NeuzeitGroReg"/>
                <a:cs typeface="NeuzeitGroReg"/>
              </a:defRPr>
            </a:lvl1pPr>
          </a:lstStyle>
          <a:p>
            <a:fld id="{A67F9982-6E84-2443-B3F5-23A68CC119B2}" type="datetimeFigureOut">
              <a:rPr lang="en-US" smtClean="0"/>
              <a:pPr/>
              <a:t>3/24/2017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NeuzeitGroReg"/>
                <a:cs typeface="NeuzeitGroReg"/>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NeuzeitGroReg"/>
                <a:cs typeface="NeuzeitGroReg"/>
              </a:defRPr>
            </a:lvl1pPr>
          </a:lstStyle>
          <a:p>
            <a:fld id="{72794509-2A5C-2943-B121-267B80B1CCA1}" type="slidenum">
              <a:rPr lang="en-US" smtClean="0"/>
              <a:pPr/>
              <a:t>‹#›</a:t>
            </a:fld>
            <a:endParaRPr lang="en-US"/>
          </a:p>
        </p:txBody>
      </p:sp>
      <p:pic>
        <p:nvPicPr>
          <p:cNvPr id="12" name="Picture 17" descr="WHO-EN-white-H"/>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04563" y="6158035"/>
            <a:ext cx="2255704" cy="69086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3"/>
          <p:cNvSpPr>
            <a:spLocks noChangeArrowheads="1"/>
          </p:cNvSpPr>
          <p:nvPr/>
        </p:nvSpPr>
        <p:spPr bwMode="auto">
          <a:xfrm>
            <a:off x="35496" y="6265341"/>
            <a:ext cx="648072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1042988" rtl="0"/>
            <a:r>
              <a:rPr lang="en-US" sz="1000" b="1" kern="1200" dirty="0" smtClean="0">
                <a:solidFill>
                  <a:schemeClr val="bg1"/>
                </a:solidFill>
                <a:effectLst/>
                <a:latin typeface="+mn-lt"/>
                <a:ea typeface="+mn-ea"/>
                <a:cs typeface="+mn-cs"/>
              </a:rPr>
              <a:t>37</a:t>
            </a:r>
            <a:r>
              <a:rPr lang="en-US" sz="1000" b="1" kern="1200" baseline="30000" dirty="0" smtClean="0">
                <a:solidFill>
                  <a:schemeClr val="bg1"/>
                </a:solidFill>
                <a:effectLst/>
                <a:latin typeface="+mn-lt"/>
                <a:ea typeface="+mn-ea"/>
                <a:cs typeface="+mn-cs"/>
              </a:rPr>
              <a:t>th</a:t>
            </a:r>
            <a:r>
              <a:rPr lang="en-US" sz="1000" b="1" kern="1200" dirty="0" smtClean="0">
                <a:solidFill>
                  <a:schemeClr val="bg1"/>
                </a:solidFill>
                <a:effectLst/>
                <a:latin typeface="+mn-lt"/>
                <a:ea typeface="+mn-ea"/>
                <a:cs typeface="+mn-cs"/>
              </a:rPr>
              <a:t> Standing Committee on the Law of Trademarks, Industrial Designs and Geographical Indications -</a:t>
            </a:r>
            <a:r>
              <a:rPr lang="en-US" sz="1000" b="1" kern="1200" baseline="0" dirty="0" smtClean="0">
                <a:solidFill>
                  <a:schemeClr val="bg1"/>
                </a:solidFill>
                <a:effectLst/>
                <a:latin typeface="+mn-lt"/>
                <a:ea typeface="+mn-ea"/>
                <a:cs typeface="+mn-cs"/>
              </a:rPr>
              <a:t> </a:t>
            </a:r>
            <a:r>
              <a:rPr lang="en-US" sz="1000" b="1" kern="1200" dirty="0" smtClean="0">
                <a:solidFill>
                  <a:schemeClr val="bg1"/>
                </a:solidFill>
                <a:effectLst/>
                <a:latin typeface="+mn-lt"/>
                <a:ea typeface="+mn-ea"/>
                <a:cs typeface="+mn-cs"/>
              </a:rPr>
              <a:t>WIPO</a:t>
            </a:r>
          </a:p>
          <a:p>
            <a:pPr defTabSz="1042988" rtl="0"/>
            <a:r>
              <a:rPr lang="en-GB" sz="1000" b="1" dirty="0" smtClean="0">
                <a:solidFill>
                  <a:schemeClr val="bg1"/>
                </a:solidFill>
                <a:effectLst/>
                <a:latin typeface="Calibri"/>
                <a:ea typeface="Times New Roman"/>
                <a:cs typeface="Times New Roman"/>
              </a:rPr>
              <a:t>27-30 March 2017, Geneva</a:t>
            </a:r>
          </a:p>
          <a:p>
            <a:pPr defTabSz="1042988" rtl="0"/>
            <a:r>
              <a:rPr lang="en-GB" sz="1000" b="1" dirty="0" smtClean="0">
                <a:solidFill>
                  <a:schemeClr val="bg1"/>
                </a:solidFill>
                <a:effectLst/>
                <a:latin typeface="Calibri"/>
                <a:ea typeface="Times New Roman"/>
                <a:cs typeface="Times New Roman"/>
              </a:rPr>
              <a:t>Dr Raffaella Balocco, Group</a:t>
            </a:r>
            <a:r>
              <a:rPr lang="en-GB" sz="1000" b="1" baseline="0" dirty="0" smtClean="0">
                <a:solidFill>
                  <a:schemeClr val="bg1"/>
                </a:solidFill>
                <a:effectLst/>
                <a:latin typeface="Calibri"/>
                <a:ea typeface="Times New Roman"/>
                <a:cs typeface="Times New Roman"/>
              </a:rPr>
              <a:t> Lead </a:t>
            </a:r>
            <a:r>
              <a:rPr lang="en-GB" sz="1000" b="1" dirty="0" smtClean="0">
                <a:solidFill>
                  <a:schemeClr val="bg1"/>
                </a:solidFill>
                <a:effectLst/>
                <a:latin typeface="Calibri"/>
                <a:ea typeface="Times New Roman"/>
                <a:cs typeface="Times New Roman"/>
              </a:rPr>
              <a:t>INN Programme, TSN/RHT/EMP/HIS | WHO</a:t>
            </a:r>
            <a:endParaRPr lang="en-GB" sz="1000" b="1" dirty="0">
              <a:solidFill>
                <a:schemeClr val="bg1"/>
              </a:solidFill>
              <a:latin typeface="Arial Narrow" pitchFamily="34" charset="0"/>
            </a:endParaRPr>
          </a:p>
        </p:txBody>
      </p:sp>
      <p:cxnSp>
        <p:nvCxnSpPr>
          <p:cNvPr id="29" name="Straight Connector 28"/>
          <p:cNvCxnSpPr/>
          <p:nvPr/>
        </p:nvCxnSpPr>
        <p:spPr>
          <a:xfrm>
            <a:off x="-1" y="1417638"/>
            <a:ext cx="9144001" cy="0"/>
          </a:xfrm>
          <a:prstGeom prst="line">
            <a:avLst/>
          </a:prstGeom>
          <a:ln>
            <a:solidFill>
              <a:srgbClr val="DB6A57"/>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5789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defTabSz="457200" rtl="0" eaLnBrk="1" latinLnBrk="0" hangingPunct="1">
        <a:spcBef>
          <a:spcPct val="0"/>
        </a:spcBef>
        <a:buNone/>
        <a:defRPr sz="4400" b="0" i="0" kern="1200">
          <a:solidFill>
            <a:srgbClr val="DE6B58"/>
          </a:solidFill>
          <a:latin typeface="NeuzeitGro" pitchFamily="50" charset="0"/>
          <a:ea typeface="+mj-ea"/>
          <a:cs typeface="NeuzeitGro" pitchFamily="50" charset="0"/>
        </a:defRPr>
      </a:lvl1pPr>
    </p:titleStyle>
    <p:bodyStyle>
      <a:lvl1pPr marL="342900" indent="-342900" algn="l" defTabSz="457200" rtl="0" eaLnBrk="1" latinLnBrk="0" hangingPunct="1">
        <a:spcBef>
          <a:spcPct val="20000"/>
        </a:spcBef>
        <a:buFont typeface="Arial"/>
        <a:buChar char="•"/>
        <a:defRPr sz="3200" kern="1200">
          <a:solidFill>
            <a:srgbClr val="0073B1"/>
          </a:solidFill>
          <a:latin typeface="NeuzeitGroReg"/>
          <a:ea typeface="+mn-ea"/>
          <a:cs typeface="NeuzeitGroReg"/>
        </a:defRPr>
      </a:lvl1pPr>
      <a:lvl2pPr marL="742950" indent="-285750" algn="l" defTabSz="457200" rtl="0" eaLnBrk="1" latinLnBrk="0" hangingPunct="1">
        <a:spcBef>
          <a:spcPct val="20000"/>
        </a:spcBef>
        <a:buFont typeface="Arial"/>
        <a:buChar char="–"/>
        <a:defRPr sz="2800" kern="1200">
          <a:solidFill>
            <a:srgbClr val="0073B1"/>
          </a:solidFill>
          <a:latin typeface="NeuzeitGroReg"/>
          <a:ea typeface="+mn-ea"/>
          <a:cs typeface="NeuzeitGroReg"/>
        </a:defRPr>
      </a:lvl2pPr>
      <a:lvl3pPr marL="1143000" indent="-228600" algn="l" defTabSz="457200" rtl="0" eaLnBrk="1" latinLnBrk="0" hangingPunct="1">
        <a:spcBef>
          <a:spcPct val="20000"/>
        </a:spcBef>
        <a:buFont typeface="Arial"/>
        <a:buChar char="•"/>
        <a:defRPr sz="2400" kern="1200">
          <a:solidFill>
            <a:srgbClr val="0073B1"/>
          </a:solidFill>
          <a:latin typeface="NeuzeitGroReg"/>
          <a:ea typeface="+mn-ea"/>
          <a:cs typeface="NeuzeitGroReg"/>
        </a:defRPr>
      </a:lvl3pPr>
      <a:lvl4pPr marL="1600200" indent="-228600" algn="l" defTabSz="457200" rtl="0" eaLnBrk="1" latinLnBrk="0" hangingPunct="1">
        <a:spcBef>
          <a:spcPct val="20000"/>
        </a:spcBef>
        <a:buFont typeface="Arial"/>
        <a:buChar char="–"/>
        <a:defRPr sz="2000" kern="1200">
          <a:solidFill>
            <a:srgbClr val="0073B1"/>
          </a:solidFill>
          <a:latin typeface="NeuzeitGroReg"/>
          <a:ea typeface="+mn-ea"/>
          <a:cs typeface="NeuzeitGroReg"/>
        </a:defRPr>
      </a:lvl4pPr>
      <a:lvl5pPr marL="2057400" indent="-228600" algn="l" defTabSz="457200" rtl="0" eaLnBrk="1" latinLnBrk="0" hangingPunct="1">
        <a:spcBef>
          <a:spcPct val="20000"/>
        </a:spcBef>
        <a:buFont typeface="Arial"/>
        <a:buChar char="»"/>
        <a:defRPr sz="2000" kern="1200">
          <a:solidFill>
            <a:srgbClr val="0073B1"/>
          </a:solidFill>
          <a:latin typeface="NeuzeitGroReg"/>
          <a:ea typeface="+mn-ea"/>
          <a:cs typeface="NeuzeitGroReg"/>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who.int/medicines/services/inn/flyerINN.pdf"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5.wmf"/><Relationship Id="rId4" Type="http://schemas.openxmlformats.org/officeDocument/2006/relationships/hyperlink" Target="http://wwwstage.who.int/medicines/organization/qsm/activities/qualityassurance/inn/innguide.s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7.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6.w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wmf"/><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40.wmf"/><Relationship Id="rId5" Type="http://schemas.openxmlformats.org/officeDocument/2006/relationships/image" Target="../media/image39.gif"/><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embed/efjbk5o_xBk?rel=0&amp;autoplay=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hyperlink" Target="http://www.who.int/medicines/services/inn/en/index.html"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mailto:innprogramme@who.int" TargetMode="External"/><Relationship Id="rId5" Type="http://schemas.openxmlformats.org/officeDocument/2006/relationships/hyperlink" Target="https://extranet.who.int/tools/inn_global_data_hub/" TargetMode="External"/><Relationship Id="rId4" Type="http://schemas.openxmlformats.org/officeDocument/2006/relationships/hyperlink" Target="http://mednet.who.in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b="1" smtClean="0">
                <a:latin typeface="NeuzeitGroReg"/>
              </a:rPr>
              <a:t>The </a:t>
            </a:r>
            <a:r>
              <a:rPr lang="en-GB" sz="2800" b="1" dirty="0" smtClean="0">
                <a:latin typeface="NeuzeitGroReg"/>
              </a:rPr>
              <a:t>INN Programme and the INN Global Hub</a:t>
            </a:r>
            <a:endParaRPr lang="en-GB" sz="2800" b="1" dirty="0">
              <a:latin typeface="NeuzeitGroReg"/>
            </a:endParaRPr>
          </a:p>
        </p:txBody>
      </p:sp>
      <p:sp>
        <p:nvSpPr>
          <p:cNvPr id="3" name="Subtitle 2"/>
          <p:cNvSpPr>
            <a:spLocks noGrp="1"/>
          </p:cNvSpPr>
          <p:nvPr>
            <p:ph type="subTitle" idx="1"/>
          </p:nvPr>
        </p:nvSpPr>
        <p:spPr/>
        <p:txBody>
          <a:bodyPr>
            <a:noAutofit/>
          </a:bodyPr>
          <a:lstStyle/>
          <a:p>
            <a:endParaRPr lang="en-GB" sz="2000" dirty="0"/>
          </a:p>
        </p:txBody>
      </p:sp>
    </p:spTree>
    <p:extLst>
      <p:ext uri="{BB962C8B-B14F-4D97-AF65-F5344CB8AC3E}">
        <p14:creationId xmlns:p14="http://schemas.microsoft.com/office/powerpoint/2010/main" val="1783752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pPr eaLnBrk="1" hangingPunct="1"/>
            <a:r>
              <a:rPr lang="en-GB" altLang="en-US" b="1" dirty="0">
                <a:latin typeface="NeuzeitGroReg"/>
              </a:rPr>
              <a:t>INN Protection</a:t>
            </a:r>
            <a:endParaRPr lang="en-US" altLang="en-US" b="1" dirty="0">
              <a:latin typeface="NeuzeitGroReg"/>
            </a:endParaRPr>
          </a:p>
        </p:txBody>
      </p:sp>
      <p:sp>
        <p:nvSpPr>
          <p:cNvPr id="26627" name="Text Box 8"/>
          <p:cNvSpPr txBox="1">
            <a:spLocks noChangeArrowheads="1"/>
          </p:cNvSpPr>
          <p:nvPr/>
        </p:nvSpPr>
        <p:spPr bwMode="auto">
          <a:xfrm>
            <a:off x="4554353" y="1794051"/>
            <a:ext cx="3453435" cy="372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2" tIns="40071" rIns="80142" bIns="40071">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algn="ctr" rtl="1" eaLnBrk="0" fontAlgn="base" hangingPunct="0">
              <a:spcBef>
                <a:spcPct val="0"/>
              </a:spcBef>
              <a:spcAft>
                <a:spcPct val="0"/>
              </a:spcAft>
              <a:defRPr sz="3900" b="1">
                <a:solidFill>
                  <a:srgbClr val="000066"/>
                </a:solidFill>
                <a:latin typeface="Arial" charset="0"/>
                <a:cs typeface="Arial" charset="0"/>
              </a:defRPr>
            </a:lvl6pPr>
            <a:lvl7pPr marL="2971800" indent="-228600" algn="ctr" rtl="1" eaLnBrk="0" fontAlgn="base" hangingPunct="0">
              <a:spcBef>
                <a:spcPct val="0"/>
              </a:spcBef>
              <a:spcAft>
                <a:spcPct val="0"/>
              </a:spcAft>
              <a:defRPr sz="3900" b="1">
                <a:solidFill>
                  <a:srgbClr val="000066"/>
                </a:solidFill>
                <a:latin typeface="Arial" charset="0"/>
                <a:cs typeface="Arial" charset="0"/>
              </a:defRPr>
            </a:lvl7pPr>
            <a:lvl8pPr marL="3429000" indent="-228600" algn="ctr" rtl="1" eaLnBrk="0" fontAlgn="base" hangingPunct="0">
              <a:spcBef>
                <a:spcPct val="0"/>
              </a:spcBef>
              <a:spcAft>
                <a:spcPct val="0"/>
              </a:spcAft>
              <a:defRPr sz="3900" b="1">
                <a:solidFill>
                  <a:srgbClr val="000066"/>
                </a:solidFill>
                <a:latin typeface="Arial" charset="0"/>
                <a:cs typeface="Arial" charset="0"/>
              </a:defRPr>
            </a:lvl8pPr>
            <a:lvl9pPr marL="3886200" indent="-228600" algn="ctr" rtl="1" eaLnBrk="0" fontAlgn="base" hangingPunct="0">
              <a:spcBef>
                <a:spcPct val="0"/>
              </a:spcBef>
              <a:spcAft>
                <a:spcPct val="0"/>
              </a:spcAft>
              <a:defRPr sz="3900" b="1">
                <a:solidFill>
                  <a:srgbClr val="000066"/>
                </a:solidFill>
                <a:latin typeface="Arial" charset="0"/>
                <a:cs typeface="Arial" charset="0"/>
              </a:defRPr>
            </a:lvl9pPr>
          </a:lstStyle>
          <a:p>
            <a:pPr algn="l" rtl="0"/>
            <a:r>
              <a:rPr lang="en-GB" altLang="en-US" sz="2100" dirty="0">
                <a:solidFill>
                  <a:srgbClr val="0073B1"/>
                </a:solidFill>
                <a:latin typeface="NeuzeitGroReg"/>
              </a:rPr>
              <a:t>INNs have to be distinctive in sound and spelling, and should not be liable to confusion with other names in common use….they are formally placed by WHO in the public domain </a:t>
            </a:r>
          </a:p>
          <a:p>
            <a:pPr algn="l" rtl="0"/>
            <a:endParaRPr lang="en-GB" altLang="en-US" sz="2100" dirty="0">
              <a:latin typeface="NeuzeitGroReg"/>
            </a:endParaRPr>
          </a:p>
          <a:p>
            <a:pPr algn="l" rtl="0"/>
            <a:r>
              <a:rPr lang="en-US" altLang="en-US" sz="2100" dirty="0">
                <a:latin typeface="NeuzeitGroReg"/>
                <a:hlinkClick r:id="rId3"/>
              </a:rPr>
              <a:t>INN Leaflet for TM departments</a:t>
            </a:r>
            <a:r>
              <a:rPr lang="en-GB" altLang="en-US" sz="2100" dirty="0">
                <a:latin typeface="NeuzeitGroReg"/>
                <a:hlinkClick r:id="rId4"/>
              </a:rPr>
              <a:t>.</a:t>
            </a:r>
            <a:endParaRPr lang="en-GB" altLang="en-US" sz="2100" dirty="0">
              <a:latin typeface="NeuzeitGroReg"/>
            </a:endParaRPr>
          </a:p>
        </p:txBody>
      </p:sp>
      <p:pic>
        <p:nvPicPr>
          <p:cNvPr id="2662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944" y="1628799"/>
            <a:ext cx="2024006" cy="42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8234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latin typeface="NeuzeitGroReg"/>
              </a:rPr>
              <a:t>Reaching the world</a:t>
            </a:r>
          </a:p>
        </p:txBody>
      </p:sp>
      <p:sp>
        <p:nvSpPr>
          <p:cNvPr id="3" name="Content Placeholder 2"/>
          <p:cNvSpPr>
            <a:spLocks noGrp="1"/>
          </p:cNvSpPr>
          <p:nvPr>
            <p:ph idx="1"/>
          </p:nvPr>
        </p:nvSpPr>
        <p:spPr>
          <a:xfrm>
            <a:off x="313184" y="1600200"/>
            <a:ext cx="8507288" cy="4525963"/>
          </a:xfrm>
        </p:spPr>
        <p:txBody>
          <a:bodyPr>
            <a:normAutofit/>
          </a:bodyPr>
          <a:lstStyle/>
          <a:p>
            <a:pPr>
              <a:lnSpc>
                <a:spcPct val="200000"/>
              </a:lnSpc>
              <a:buFont typeface="Courier New" panose="02070309020205020404" pitchFamily="49" charset="0"/>
              <a:buChar char="o"/>
            </a:pPr>
            <a:r>
              <a:rPr lang="en-US" sz="2200" dirty="0" smtClean="0"/>
              <a:t>Circular letter</a:t>
            </a:r>
          </a:p>
          <a:p>
            <a:pPr>
              <a:lnSpc>
                <a:spcPct val="200000"/>
              </a:lnSpc>
              <a:buFont typeface="Courier New" panose="02070309020205020404" pitchFamily="49" charset="0"/>
              <a:buChar char="o"/>
            </a:pPr>
            <a:r>
              <a:rPr lang="en-US" sz="2200" dirty="0" smtClean="0"/>
              <a:t>Publications (INN Lists, Cumulative List, Stem Book, </a:t>
            </a:r>
            <a:r>
              <a:rPr lang="en-US" sz="2200" dirty="0" err="1" smtClean="0"/>
              <a:t>etc</a:t>
            </a:r>
            <a:r>
              <a:rPr lang="en-US" sz="2200" dirty="0" smtClean="0"/>
              <a:t>)</a:t>
            </a:r>
          </a:p>
          <a:p>
            <a:pPr>
              <a:lnSpc>
                <a:spcPct val="200000"/>
              </a:lnSpc>
              <a:buFont typeface="Courier New" panose="02070309020205020404" pitchFamily="49" charset="0"/>
              <a:buChar char="o"/>
            </a:pPr>
            <a:r>
              <a:rPr lang="en-US" sz="2200" dirty="0" err="1" smtClean="0"/>
              <a:t>Mednet</a:t>
            </a:r>
            <a:endParaRPr lang="en-US" sz="2200" dirty="0" smtClean="0"/>
          </a:p>
          <a:p>
            <a:pPr>
              <a:lnSpc>
                <a:spcPct val="200000"/>
              </a:lnSpc>
              <a:buFont typeface="Courier New" panose="02070309020205020404" pitchFamily="49" charset="0"/>
              <a:buChar char="o"/>
            </a:pPr>
            <a:r>
              <a:rPr lang="en-US" sz="2200" dirty="0" smtClean="0"/>
              <a:t>WHO Global Data Hub</a:t>
            </a:r>
          </a:p>
          <a:p>
            <a:pPr>
              <a:lnSpc>
                <a:spcPct val="200000"/>
              </a:lnSpc>
              <a:buFont typeface="Courier New" panose="02070309020205020404" pitchFamily="49" charset="0"/>
              <a:buChar char="o"/>
            </a:pPr>
            <a:r>
              <a:rPr lang="en-US" sz="2200" dirty="0" smtClean="0"/>
              <a:t>Mobile application (under development)</a:t>
            </a:r>
          </a:p>
        </p:txBody>
      </p:sp>
    </p:spTree>
    <p:extLst>
      <p:ext uri="{BB962C8B-B14F-4D97-AF65-F5344CB8AC3E}">
        <p14:creationId xmlns:p14="http://schemas.microsoft.com/office/powerpoint/2010/main" val="48800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pPr eaLnBrk="1" hangingPunct="1"/>
            <a:r>
              <a:rPr lang="en-GB" altLang="en-US" b="1" dirty="0">
                <a:latin typeface="NeuzeitGroReg"/>
              </a:rPr>
              <a:t>Publications</a:t>
            </a:r>
            <a:endParaRPr lang="en-US" altLang="en-US" b="1" dirty="0">
              <a:latin typeface="NeuzeitGroReg"/>
            </a:endParaRPr>
          </a:p>
        </p:txBody>
      </p:sp>
      <p:sp>
        <p:nvSpPr>
          <p:cNvPr id="48131" name="Rectangle 3"/>
          <p:cNvSpPr>
            <a:spLocks noGrp="1" noChangeArrowheads="1"/>
          </p:cNvSpPr>
          <p:nvPr>
            <p:ph idx="1"/>
          </p:nvPr>
        </p:nvSpPr>
        <p:spPr>
          <a:xfrm>
            <a:off x="457200" y="1556792"/>
            <a:ext cx="8229600" cy="4138032"/>
          </a:xfrm>
        </p:spPr>
        <p:txBody>
          <a:bodyPr>
            <a:noAutofit/>
          </a:bodyPr>
          <a:lstStyle/>
          <a:p>
            <a:pPr marL="342295" indent="-342295" defTabSz="914179" fontAlgn="base">
              <a:lnSpc>
                <a:spcPct val="90000"/>
              </a:lnSpc>
              <a:spcBef>
                <a:spcPts val="1052"/>
              </a:spcBef>
              <a:spcAft>
                <a:spcPct val="0"/>
              </a:spcAft>
              <a:buClr>
                <a:srgbClr val="1E7FB8"/>
              </a:buClr>
              <a:buFont typeface="Wingdings" pitchFamily="2" charset="2"/>
              <a:buChar char="l"/>
            </a:pPr>
            <a:r>
              <a:rPr lang="en-GB" altLang="en-US" sz="2800" dirty="0" smtClean="0"/>
              <a:t>Lists </a:t>
            </a:r>
            <a:r>
              <a:rPr lang="en-GB" altLang="en-US" sz="2800" dirty="0"/>
              <a:t>of proposed and recommended INN (WHO DI and Web)</a:t>
            </a:r>
          </a:p>
          <a:p>
            <a:pPr marL="342295" indent="-342295" defTabSz="914179" fontAlgn="base">
              <a:lnSpc>
                <a:spcPct val="90000"/>
              </a:lnSpc>
              <a:spcBef>
                <a:spcPts val="1052"/>
              </a:spcBef>
              <a:spcAft>
                <a:spcPct val="0"/>
              </a:spcAft>
              <a:buClr>
                <a:srgbClr val="1E7FB8"/>
              </a:buClr>
              <a:buFont typeface="Wingdings" pitchFamily="2" charset="2"/>
              <a:buChar char="l"/>
            </a:pPr>
            <a:r>
              <a:rPr lang="en-GB" altLang="en-US" sz="2800" dirty="0"/>
              <a:t>Cumulative List of INN (</a:t>
            </a:r>
            <a:r>
              <a:rPr lang="en-GB" altLang="en-US" sz="2800" dirty="0" err="1"/>
              <a:t>Cd-Rom</a:t>
            </a:r>
            <a:r>
              <a:rPr lang="en-GB" altLang="en-US" sz="2800" dirty="0"/>
              <a:t>)</a:t>
            </a:r>
          </a:p>
          <a:p>
            <a:pPr marL="342295" indent="-342295" defTabSz="914179" fontAlgn="base">
              <a:lnSpc>
                <a:spcPct val="90000"/>
              </a:lnSpc>
              <a:spcBef>
                <a:spcPts val="1052"/>
              </a:spcBef>
              <a:spcAft>
                <a:spcPct val="0"/>
              </a:spcAft>
              <a:buClr>
                <a:srgbClr val="1E7FB8"/>
              </a:buClr>
              <a:buFont typeface="Wingdings" pitchFamily="2" charset="2"/>
              <a:buChar char="l"/>
            </a:pPr>
            <a:r>
              <a:rPr lang="en-GB" altLang="en-US" sz="2800" dirty="0"/>
              <a:t>Stem book "</a:t>
            </a:r>
            <a:r>
              <a:rPr lang="en-US" altLang="en-US" sz="2800" dirty="0"/>
              <a:t>The use of stems in the selection of INN for pharmaceutical substances"</a:t>
            </a:r>
            <a:endParaRPr lang="en-GB" altLang="en-US" sz="2800" dirty="0"/>
          </a:p>
          <a:p>
            <a:pPr marL="342295" indent="-342295" defTabSz="914179" fontAlgn="base">
              <a:lnSpc>
                <a:spcPct val="90000"/>
              </a:lnSpc>
              <a:spcBef>
                <a:spcPts val="1052"/>
              </a:spcBef>
              <a:spcAft>
                <a:spcPct val="0"/>
              </a:spcAft>
              <a:buClr>
                <a:srgbClr val="1E7FB8"/>
              </a:buClr>
              <a:buFont typeface="Wingdings" pitchFamily="2" charset="2"/>
              <a:buChar char="l"/>
            </a:pPr>
            <a:r>
              <a:rPr lang="en-GB" altLang="en-US" sz="2800" dirty="0"/>
              <a:t>Radical book "Names for radicals, groups &amp; others, comprehensive list"</a:t>
            </a:r>
          </a:p>
          <a:p>
            <a:pPr marL="342295" indent="-342295" defTabSz="914179" fontAlgn="base">
              <a:lnSpc>
                <a:spcPct val="90000"/>
              </a:lnSpc>
              <a:spcBef>
                <a:spcPts val="1052"/>
              </a:spcBef>
              <a:spcAft>
                <a:spcPct val="0"/>
              </a:spcAft>
              <a:buClr>
                <a:srgbClr val="1E7FB8"/>
              </a:buClr>
              <a:buFont typeface="Wingdings" pitchFamily="2" charset="2"/>
              <a:buChar char="l"/>
            </a:pPr>
            <a:r>
              <a:rPr lang="en-GB" altLang="en-US" sz="2800" dirty="0"/>
              <a:t>Other....</a:t>
            </a:r>
          </a:p>
        </p:txBody>
      </p:sp>
    </p:spTree>
    <p:extLst>
      <p:ext uri="{BB962C8B-B14F-4D97-AF65-F5344CB8AC3E}">
        <p14:creationId xmlns:p14="http://schemas.microsoft.com/office/powerpoint/2010/main" val="3660517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a:bodyPr>
          <a:lstStyle/>
          <a:p>
            <a:pPr eaLnBrk="1" hangingPunct="1"/>
            <a:r>
              <a:rPr lang="en-GB" altLang="en-US" b="1" dirty="0" smtClean="0">
                <a:latin typeface="NeuzeitGroReg"/>
              </a:rPr>
              <a:t>Publications </a:t>
            </a:r>
            <a:r>
              <a:rPr lang="en-GB" altLang="en-US" b="1" dirty="0">
                <a:latin typeface="NeuzeitGroReg"/>
              </a:rPr>
              <a:t>– in practice</a:t>
            </a:r>
            <a:endParaRPr lang="en-US" altLang="en-US" b="1" dirty="0">
              <a:latin typeface="NeuzeitGroReg"/>
            </a:endParaRPr>
          </a:p>
        </p:txBody>
      </p:sp>
      <p:graphicFrame>
        <p:nvGraphicFramePr>
          <p:cNvPr id="47107" name="Object 3"/>
          <p:cNvGraphicFramePr>
            <a:graphicFrameLocks noGrp="1" noChangeAspect="1"/>
          </p:cNvGraphicFramePr>
          <p:nvPr>
            <p:ph type="dgm" idx="1"/>
          </p:nvPr>
        </p:nvGraphicFramePr>
        <p:xfrm>
          <a:off x="5389205" y="2300879"/>
          <a:ext cx="2376952" cy="1206593"/>
        </p:xfrm>
        <a:graphic>
          <a:graphicData uri="http://schemas.openxmlformats.org/presentationml/2006/ole">
            <mc:AlternateContent xmlns:mc="http://schemas.openxmlformats.org/markup-compatibility/2006">
              <mc:Choice xmlns:v="urn:schemas-microsoft-com:vml" Requires="v">
                <p:oleObj spid="_x0000_s3138" name="CS ChemDraw Drawing" r:id="rId4" imgW="1515378" imgH="725738" progId="ChemDraw.Document.6.0">
                  <p:embed/>
                </p:oleObj>
              </mc:Choice>
              <mc:Fallback>
                <p:oleObj name="CS ChemDraw Drawing" r:id="rId4" imgW="1515378" imgH="725738" progId="ChemDraw.Document.6.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9205" y="2300879"/>
                        <a:ext cx="2376952" cy="1206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1" name="Object 7"/>
          <p:cNvGraphicFramePr>
            <a:graphicFrameLocks noGrp="1" noChangeAspect="1"/>
          </p:cNvGraphicFramePr>
          <p:nvPr>
            <p:ph sz="half" idx="4294967295"/>
          </p:nvPr>
        </p:nvGraphicFramePr>
        <p:xfrm>
          <a:off x="0" y="4400178"/>
          <a:ext cx="4495981" cy="1400973"/>
        </p:xfrm>
        <a:graphic>
          <a:graphicData uri="http://schemas.openxmlformats.org/presentationml/2006/ole">
            <mc:AlternateContent xmlns:mc="http://schemas.openxmlformats.org/markup-compatibility/2006">
              <mc:Choice xmlns:v="urn:schemas-microsoft-com:vml" Requires="v">
                <p:oleObj spid="_x0000_s3139" name="CS ChemDraw Drawing" r:id="rId6" imgW="3401568" imgH="999744" progId="ChemDraw.Document.6.0">
                  <p:embed/>
                </p:oleObj>
              </mc:Choice>
              <mc:Fallback>
                <p:oleObj name="CS ChemDraw Drawing" r:id="rId6" imgW="3401568" imgH="999744" progId="ChemDraw.Document.6.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400178"/>
                        <a:ext cx="4495981" cy="1400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08" name="Text Box 4"/>
          <p:cNvSpPr txBox="1">
            <a:spLocks noChangeArrowheads="1"/>
          </p:cNvSpPr>
          <p:nvPr/>
        </p:nvSpPr>
        <p:spPr bwMode="auto">
          <a:xfrm>
            <a:off x="711321" y="1601112"/>
            <a:ext cx="6875226" cy="63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2" tIns="40071" rIns="80142" bIns="40071">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algn="ctr" rtl="1" eaLnBrk="0" fontAlgn="base" hangingPunct="0">
              <a:spcBef>
                <a:spcPct val="0"/>
              </a:spcBef>
              <a:spcAft>
                <a:spcPct val="0"/>
              </a:spcAft>
              <a:defRPr sz="3900" b="1">
                <a:solidFill>
                  <a:srgbClr val="000066"/>
                </a:solidFill>
                <a:latin typeface="Arial" charset="0"/>
                <a:cs typeface="Arial" charset="0"/>
              </a:defRPr>
            </a:lvl6pPr>
            <a:lvl7pPr marL="2971800" indent="-228600" algn="ctr" rtl="1" eaLnBrk="0" fontAlgn="base" hangingPunct="0">
              <a:spcBef>
                <a:spcPct val="0"/>
              </a:spcBef>
              <a:spcAft>
                <a:spcPct val="0"/>
              </a:spcAft>
              <a:defRPr sz="3900" b="1">
                <a:solidFill>
                  <a:srgbClr val="000066"/>
                </a:solidFill>
                <a:latin typeface="Arial" charset="0"/>
                <a:cs typeface="Arial" charset="0"/>
              </a:defRPr>
            </a:lvl7pPr>
            <a:lvl8pPr marL="3429000" indent="-228600" algn="ctr" rtl="1" eaLnBrk="0" fontAlgn="base" hangingPunct="0">
              <a:spcBef>
                <a:spcPct val="0"/>
              </a:spcBef>
              <a:spcAft>
                <a:spcPct val="0"/>
              </a:spcAft>
              <a:defRPr sz="3900" b="1">
                <a:solidFill>
                  <a:srgbClr val="000066"/>
                </a:solidFill>
                <a:latin typeface="Arial" charset="0"/>
                <a:cs typeface="Arial" charset="0"/>
              </a:defRPr>
            </a:lvl8pPr>
            <a:lvl9pPr marL="3886200" indent="-228600" algn="ctr" rtl="1" eaLnBrk="0" fontAlgn="base" hangingPunct="0">
              <a:spcBef>
                <a:spcPct val="0"/>
              </a:spcBef>
              <a:spcAft>
                <a:spcPct val="0"/>
              </a:spcAft>
              <a:defRPr sz="3900" b="1">
                <a:solidFill>
                  <a:srgbClr val="000066"/>
                </a:solidFill>
                <a:latin typeface="Arial" charset="0"/>
                <a:cs typeface="Arial" charset="0"/>
              </a:defRPr>
            </a:lvl9pPr>
          </a:lstStyle>
          <a:p>
            <a:pPr algn="l" rtl="0"/>
            <a:r>
              <a:rPr lang="en-US" altLang="en-US" sz="1800" b="0">
                <a:latin typeface="Times New Roman" pitchFamily="18" charset="0"/>
              </a:rPr>
              <a:t>(-)-6(2amino-phenylacetamido)-3,3-demethyl-7-oxo-4-thia-1-azabicyclo</a:t>
            </a:r>
          </a:p>
          <a:p>
            <a:pPr algn="l" rtl="0"/>
            <a:r>
              <a:rPr lang="en-US" altLang="en-US" sz="1800" b="0">
                <a:latin typeface="Times New Roman" pitchFamily="18" charset="0"/>
              </a:rPr>
              <a:t>[3.2.0]heptane-2-carboxylic acid</a:t>
            </a:r>
          </a:p>
        </p:txBody>
      </p:sp>
      <p:sp>
        <p:nvSpPr>
          <p:cNvPr id="47109" name="Rectangle 5"/>
          <p:cNvSpPr>
            <a:spLocks noChangeArrowheads="1"/>
          </p:cNvSpPr>
          <p:nvPr/>
        </p:nvSpPr>
        <p:spPr bwMode="auto">
          <a:xfrm>
            <a:off x="3020141" y="2506777"/>
            <a:ext cx="1907520" cy="573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2" tIns="40071" rIns="80142" bIns="40071">
            <a:spAutoFit/>
          </a:bodyPr>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algn="ctr"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1042988" rtl="1" eaLnBrk="0" fontAlgn="base" hangingPunct="0">
              <a:spcBef>
                <a:spcPct val="0"/>
              </a:spcBef>
              <a:spcAft>
                <a:spcPct val="0"/>
              </a:spcAft>
              <a:defRPr sz="3900" b="1">
                <a:solidFill>
                  <a:srgbClr val="000066"/>
                </a:solidFill>
                <a:latin typeface="Arial" charset="0"/>
                <a:cs typeface="Arial" charset="0"/>
              </a:defRPr>
            </a:lvl9pPr>
          </a:lstStyle>
          <a:p>
            <a:pPr algn="r" rtl="0"/>
            <a:r>
              <a:rPr lang="en-US" altLang="en-US" sz="3200" b="0" dirty="0">
                <a:latin typeface="Comic Sans MS" pitchFamily="66" charset="0"/>
              </a:rPr>
              <a:t>ampicillin</a:t>
            </a:r>
          </a:p>
        </p:txBody>
      </p:sp>
      <p:sp>
        <p:nvSpPr>
          <p:cNvPr id="47110" name="Text Box 6"/>
          <p:cNvSpPr txBox="1">
            <a:spLocks noChangeArrowheads="1"/>
          </p:cNvSpPr>
          <p:nvPr/>
        </p:nvSpPr>
        <p:spPr bwMode="auto">
          <a:xfrm>
            <a:off x="320366" y="3883273"/>
            <a:ext cx="4593720" cy="63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2" tIns="40071" rIns="80142" bIns="40071">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algn="ctr" rtl="1" eaLnBrk="0" fontAlgn="base" hangingPunct="0">
              <a:spcBef>
                <a:spcPct val="0"/>
              </a:spcBef>
              <a:spcAft>
                <a:spcPct val="0"/>
              </a:spcAft>
              <a:defRPr sz="3900" b="1">
                <a:solidFill>
                  <a:srgbClr val="000066"/>
                </a:solidFill>
                <a:latin typeface="Arial" charset="0"/>
                <a:cs typeface="Arial" charset="0"/>
              </a:defRPr>
            </a:lvl6pPr>
            <a:lvl7pPr marL="2971800" indent="-228600" algn="ctr" rtl="1" eaLnBrk="0" fontAlgn="base" hangingPunct="0">
              <a:spcBef>
                <a:spcPct val="0"/>
              </a:spcBef>
              <a:spcAft>
                <a:spcPct val="0"/>
              </a:spcAft>
              <a:defRPr sz="3900" b="1">
                <a:solidFill>
                  <a:srgbClr val="000066"/>
                </a:solidFill>
                <a:latin typeface="Arial" charset="0"/>
                <a:cs typeface="Arial" charset="0"/>
              </a:defRPr>
            </a:lvl7pPr>
            <a:lvl8pPr marL="3429000" indent="-228600" algn="ctr" rtl="1" eaLnBrk="0" fontAlgn="base" hangingPunct="0">
              <a:spcBef>
                <a:spcPct val="0"/>
              </a:spcBef>
              <a:spcAft>
                <a:spcPct val="0"/>
              </a:spcAft>
              <a:defRPr sz="3900" b="1">
                <a:solidFill>
                  <a:srgbClr val="000066"/>
                </a:solidFill>
                <a:latin typeface="Arial" charset="0"/>
                <a:cs typeface="Arial" charset="0"/>
              </a:defRPr>
            </a:lvl8pPr>
            <a:lvl9pPr marL="3886200" indent="-228600" algn="ctr" rtl="1" eaLnBrk="0" fontAlgn="base" hangingPunct="0">
              <a:spcBef>
                <a:spcPct val="0"/>
              </a:spcBef>
              <a:spcAft>
                <a:spcPct val="0"/>
              </a:spcAft>
              <a:defRPr sz="3900" b="1">
                <a:solidFill>
                  <a:srgbClr val="000066"/>
                </a:solidFill>
                <a:latin typeface="Arial" charset="0"/>
                <a:cs typeface="Arial" charset="0"/>
              </a:defRPr>
            </a:lvl9pPr>
          </a:lstStyle>
          <a:p>
            <a:pPr algn="l" rtl="0"/>
            <a:r>
              <a:rPr lang="en-US" altLang="en-US" sz="1800" b="0">
                <a:latin typeface="Times New Roman" pitchFamily="18" charset="0"/>
              </a:rPr>
              <a:t>[3</a:t>
            </a:r>
            <a:r>
              <a:rPr lang="en-US" altLang="en-US" sz="1800" b="0" baseline="30000">
                <a:latin typeface="Times New Roman" pitchFamily="18" charset="0"/>
              </a:rPr>
              <a:t>B</a:t>
            </a:r>
            <a:r>
              <a:rPr lang="en-US" altLang="en-US" sz="1800" b="0">
                <a:latin typeface="Times New Roman" pitchFamily="18" charset="0"/>
              </a:rPr>
              <a:t>-</a:t>
            </a:r>
            <a:r>
              <a:rPr lang="en-US" altLang="en-US" sz="1800" b="0" baseline="-4000">
                <a:latin typeface="Times New Roman" pitchFamily="18" charset="0"/>
              </a:rPr>
              <a:t>L</a:t>
            </a:r>
            <a:r>
              <a:rPr lang="en-US" altLang="en-US" sz="1800" b="0">
                <a:latin typeface="Times New Roman" pitchFamily="18" charset="0"/>
              </a:rPr>
              <a:t>-lysine,29</a:t>
            </a:r>
            <a:r>
              <a:rPr lang="en-US" altLang="en-US" sz="1800" b="0" baseline="30000">
                <a:latin typeface="Times New Roman" pitchFamily="18" charset="0"/>
              </a:rPr>
              <a:t>B</a:t>
            </a:r>
            <a:r>
              <a:rPr lang="en-US" altLang="en-US" sz="1800" b="0">
                <a:latin typeface="Times New Roman" pitchFamily="18" charset="0"/>
              </a:rPr>
              <a:t>-</a:t>
            </a:r>
            <a:r>
              <a:rPr lang="en-US" altLang="en-US" sz="1800" b="0" baseline="-4000">
                <a:latin typeface="Times New Roman" pitchFamily="18" charset="0"/>
              </a:rPr>
              <a:t>L</a:t>
            </a:r>
            <a:r>
              <a:rPr lang="en-US" altLang="en-US" sz="1800" b="0">
                <a:latin typeface="Times New Roman" pitchFamily="18" charset="0"/>
              </a:rPr>
              <a:t>-glutamic acid]insulin (human)</a:t>
            </a:r>
          </a:p>
        </p:txBody>
      </p:sp>
      <p:sp>
        <p:nvSpPr>
          <p:cNvPr id="47112" name="Text Box 8"/>
          <p:cNvSpPr txBox="1">
            <a:spLocks noChangeArrowheads="1"/>
          </p:cNvSpPr>
          <p:nvPr/>
        </p:nvSpPr>
        <p:spPr bwMode="auto">
          <a:xfrm>
            <a:off x="5864323" y="4374260"/>
            <a:ext cx="2671525" cy="524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2" tIns="40071" rIns="80142" bIns="40071">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algn="ctr" rtl="1" eaLnBrk="0" fontAlgn="base" hangingPunct="0">
              <a:spcBef>
                <a:spcPct val="0"/>
              </a:spcBef>
              <a:spcAft>
                <a:spcPct val="0"/>
              </a:spcAft>
              <a:defRPr sz="3900" b="1">
                <a:solidFill>
                  <a:srgbClr val="000066"/>
                </a:solidFill>
                <a:latin typeface="Arial" charset="0"/>
                <a:cs typeface="Arial" charset="0"/>
              </a:defRPr>
            </a:lvl6pPr>
            <a:lvl7pPr marL="2971800" indent="-228600" algn="ctr" rtl="1" eaLnBrk="0" fontAlgn="base" hangingPunct="0">
              <a:spcBef>
                <a:spcPct val="0"/>
              </a:spcBef>
              <a:spcAft>
                <a:spcPct val="0"/>
              </a:spcAft>
              <a:defRPr sz="3900" b="1">
                <a:solidFill>
                  <a:srgbClr val="000066"/>
                </a:solidFill>
                <a:latin typeface="Arial" charset="0"/>
                <a:cs typeface="Arial" charset="0"/>
              </a:defRPr>
            </a:lvl7pPr>
            <a:lvl8pPr marL="3429000" indent="-228600" algn="ctr" rtl="1" eaLnBrk="0" fontAlgn="base" hangingPunct="0">
              <a:spcBef>
                <a:spcPct val="0"/>
              </a:spcBef>
              <a:spcAft>
                <a:spcPct val="0"/>
              </a:spcAft>
              <a:defRPr sz="3900" b="1">
                <a:solidFill>
                  <a:srgbClr val="000066"/>
                </a:solidFill>
                <a:latin typeface="Arial" charset="0"/>
                <a:cs typeface="Arial" charset="0"/>
              </a:defRPr>
            </a:lvl8pPr>
            <a:lvl9pPr marL="3886200" indent="-228600" algn="ctr" rtl="1" eaLnBrk="0" fontAlgn="base" hangingPunct="0">
              <a:spcBef>
                <a:spcPct val="0"/>
              </a:spcBef>
              <a:spcAft>
                <a:spcPct val="0"/>
              </a:spcAft>
              <a:defRPr sz="3900" b="1">
                <a:solidFill>
                  <a:srgbClr val="000066"/>
                </a:solidFill>
                <a:latin typeface="Arial" charset="0"/>
                <a:cs typeface="Arial" charset="0"/>
              </a:defRPr>
            </a:lvl9pPr>
          </a:lstStyle>
          <a:p>
            <a:pPr algn="l" rtl="0"/>
            <a:r>
              <a:rPr lang="en-US" altLang="en-US" sz="2800" b="0">
                <a:latin typeface="Comic Sans MS" pitchFamily="66" charset="0"/>
              </a:rPr>
              <a:t>insulin glulisine</a:t>
            </a:r>
          </a:p>
        </p:txBody>
      </p:sp>
    </p:spTree>
    <p:extLst>
      <p:ext uri="{BB962C8B-B14F-4D97-AF65-F5344CB8AC3E}">
        <p14:creationId xmlns:p14="http://schemas.microsoft.com/office/powerpoint/2010/main" val="1018470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latin typeface="NeuzeitGroReg"/>
              </a:rPr>
              <a:t>Publications - covers</a:t>
            </a:r>
            <a:endParaRPr lang="en-US" b="1" dirty="0">
              <a:latin typeface="NeuzeitGroReg"/>
            </a:endParaRPr>
          </a:p>
        </p:txBody>
      </p:sp>
      <p:pic>
        <p:nvPicPr>
          <p:cNvPr id="4111" name="Picture 15" descr="http://www.who.int/entity/medicines/publications/druginformation/issues/WHODrugInfo_20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76314"/>
            <a:ext cx="3456384" cy="42059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6497" y="3212976"/>
            <a:ext cx="2524125"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406" y="1576314"/>
            <a:ext cx="3012833" cy="4251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4808" y="1593330"/>
            <a:ext cx="3005985" cy="4251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1680" y="1618227"/>
            <a:ext cx="3020640" cy="4226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190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err="1">
                <a:latin typeface="NeuzeitGroReg"/>
              </a:rPr>
              <a:t>Mednet</a:t>
            </a:r>
            <a:r>
              <a:rPr lang="en-GB" b="1">
                <a:latin typeface="NeuzeitGroReg"/>
              </a:rPr>
              <a:t> </a:t>
            </a:r>
            <a:r>
              <a:rPr lang="en-GB" b="1" smtClean="0">
                <a:latin typeface="NeuzeitGroReg"/>
              </a:rPr>
              <a:t>members</a:t>
            </a:r>
            <a:endParaRPr lang="en-US" b="1" dirty="0">
              <a:latin typeface="NeuzeitGroReg"/>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84" y="1525893"/>
            <a:ext cx="9115631" cy="4639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3238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err="1" smtClean="0">
                <a:latin typeface="NeuzeitGroReg"/>
              </a:rPr>
              <a:t>Mednet</a:t>
            </a:r>
            <a:endParaRPr lang="en-GB" sz="3600" b="1" dirty="0">
              <a:latin typeface="NeuzeitGroReg"/>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70669"/>
            <a:ext cx="4144281" cy="4363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04949"/>
            <a:ext cx="4058593" cy="2420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5552" y="3645024"/>
            <a:ext cx="4347475" cy="1246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1311" y="-40590"/>
            <a:ext cx="2872689" cy="6168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847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Autofit/>
          </a:bodyPr>
          <a:lstStyle/>
          <a:p>
            <a:r>
              <a:rPr lang="en-GB" altLang="en-US" sz="3600" b="1" dirty="0">
                <a:latin typeface="NeuzeitGroReg"/>
              </a:rPr>
              <a:t>INN Challenge: collaborative network… …for a global data hub</a:t>
            </a:r>
          </a:p>
        </p:txBody>
      </p:sp>
      <p:grpSp>
        <p:nvGrpSpPr>
          <p:cNvPr id="653315" name="Group 3"/>
          <p:cNvGrpSpPr>
            <a:grpSpLocks/>
          </p:cNvGrpSpPr>
          <p:nvPr/>
        </p:nvGrpSpPr>
        <p:grpSpPr bwMode="auto">
          <a:xfrm>
            <a:off x="0" y="1344819"/>
            <a:ext cx="2260208" cy="1907800"/>
            <a:chOff x="2648" y="1612"/>
            <a:chExt cx="1118" cy="1008"/>
          </a:xfrm>
        </p:grpSpPr>
        <p:pic>
          <p:nvPicPr>
            <p:cNvPr id="235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 y="1612"/>
              <a:ext cx="1023"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600" name="Text Box 5"/>
            <p:cNvSpPr txBox="1">
              <a:spLocks noChangeArrowheads="1"/>
            </p:cNvSpPr>
            <p:nvPr/>
          </p:nvSpPr>
          <p:spPr bwMode="auto">
            <a:xfrm rot="190854">
              <a:off x="2648" y="2207"/>
              <a:ext cx="849"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algn="ctr"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1042988" rtl="1" eaLnBrk="0" fontAlgn="base" hangingPunct="0">
                <a:spcBef>
                  <a:spcPct val="0"/>
                </a:spcBef>
                <a:spcAft>
                  <a:spcPct val="0"/>
                </a:spcAft>
                <a:defRPr sz="3900" b="1">
                  <a:solidFill>
                    <a:srgbClr val="000066"/>
                  </a:solidFill>
                  <a:latin typeface="Arial" charset="0"/>
                  <a:cs typeface="Arial" charset="0"/>
                </a:defRPr>
              </a:lvl9pPr>
            </a:lstStyle>
            <a:p>
              <a:pPr eaLnBrk="1" hangingPunct="1">
                <a:spcBef>
                  <a:spcPct val="50000"/>
                </a:spcBef>
              </a:pPr>
              <a:r>
                <a:rPr lang="en-GB" altLang="en-US" sz="2100"/>
                <a:t>INN</a:t>
              </a:r>
            </a:p>
          </p:txBody>
        </p:sp>
      </p:grpSp>
      <p:grpSp>
        <p:nvGrpSpPr>
          <p:cNvPr id="653318" name="Group 6"/>
          <p:cNvGrpSpPr>
            <a:grpSpLocks/>
          </p:cNvGrpSpPr>
          <p:nvPr/>
        </p:nvGrpSpPr>
        <p:grpSpPr bwMode="auto">
          <a:xfrm>
            <a:off x="650234" y="4439054"/>
            <a:ext cx="2975601" cy="1565115"/>
            <a:chOff x="2849" y="644"/>
            <a:chExt cx="2229" cy="1217"/>
          </a:xfrm>
        </p:grpSpPr>
        <p:sp>
          <p:nvSpPr>
            <p:cNvPr id="23597" name="Text Box 7"/>
            <p:cNvSpPr txBox="1">
              <a:spLocks noChangeArrowheads="1"/>
            </p:cNvSpPr>
            <p:nvPr/>
          </p:nvSpPr>
          <p:spPr bwMode="auto">
            <a:xfrm>
              <a:off x="2929" y="1538"/>
              <a:ext cx="2149"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algn="ctr"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1042988" rtl="1" eaLnBrk="0" fontAlgn="base" hangingPunct="0">
                <a:spcBef>
                  <a:spcPct val="0"/>
                </a:spcBef>
                <a:spcAft>
                  <a:spcPct val="0"/>
                </a:spcAft>
                <a:defRPr sz="3900" b="1">
                  <a:solidFill>
                    <a:srgbClr val="000066"/>
                  </a:solidFill>
                  <a:latin typeface="Arial" charset="0"/>
                  <a:cs typeface="Arial" charset="0"/>
                </a:defRPr>
              </a:lvl9pPr>
            </a:lstStyle>
            <a:p>
              <a:pPr eaLnBrk="1" hangingPunct="1">
                <a:spcBef>
                  <a:spcPct val="50000"/>
                </a:spcBef>
              </a:pPr>
              <a:r>
                <a:rPr lang="en-GB" altLang="en-US" sz="2100"/>
                <a:t>Software Company</a:t>
              </a:r>
            </a:p>
          </p:txBody>
        </p:sp>
        <p:pic>
          <p:nvPicPr>
            <p:cNvPr id="2359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 y="644"/>
              <a:ext cx="2106" cy="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53321" name="Group 9"/>
          <p:cNvGrpSpPr>
            <a:grpSpLocks/>
          </p:cNvGrpSpPr>
          <p:nvPr/>
        </p:nvGrpSpPr>
        <p:grpSpPr bwMode="auto">
          <a:xfrm>
            <a:off x="4573358" y="4283550"/>
            <a:ext cx="3581038" cy="1616950"/>
            <a:chOff x="0" y="2766"/>
            <a:chExt cx="2512" cy="1213"/>
          </a:xfrm>
        </p:grpSpPr>
        <p:sp>
          <p:nvSpPr>
            <p:cNvPr id="23595" name="Text Box 10"/>
            <p:cNvSpPr txBox="1">
              <a:spLocks noChangeArrowheads="1"/>
            </p:cNvSpPr>
            <p:nvPr/>
          </p:nvSpPr>
          <p:spPr bwMode="auto">
            <a:xfrm>
              <a:off x="0" y="3668"/>
              <a:ext cx="2512"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algn="ctr"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1042988" rtl="1" eaLnBrk="0" fontAlgn="base" hangingPunct="0">
                <a:spcBef>
                  <a:spcPct val="0"/>
                </a:spcBef>
                <a:spcAft>
                  <a:spcPct val="0"/>
                </a:spcAft>
                <a:defRPr sz="3900" b="1">
                  <a:solidFill>
                    <a:srgbClr val="000066"/>
                  </a:solidFill>
                  <a:latin typeface="Arial" charset="0"/>
                  <a:cs typeface="Arial" charset="0"/>
                </a:defRPr>
              </a:lvl9pPr>
            </a:lstStyle>
            <a:p>
              <a:pPr eaLnBrk="1" hangingPunct="1">
                <a:spcBef>
                  <a:spcPct val="50000"/>
                </a:spcBef>
              </a:pPr>
              <a:r>
                <a:rPr lang="en-GB" altLang="en-US" sz="2100"/>
                <a:t>Pharmaceutical Industry</a:t>
              </a:r>
            </a:p>
          </p:txBody>
        </p:sp>
        <p:pic>
          <p:nvPicPr>
            <p:cNvPr id="2359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 y="2766"/>
              <a:ext cx="2106" cy="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558" name="Group 16"/>
          <p:cNvGrpSpPr>
            <a:grpSpLocks/>
          </p:cNvGrpSpPr>
          <p:nvPr/>
        </p:nvGrpSpPr>
        <p:grpSpPr bwMode="auto">
          <a:xfrm>
            <a:off x="8028150" y="1385135"/>
            <a:ext cx="724895" cy="1039614"/>
            <a:chOff x="4086" y="2876"/>
            <a:chExt cx="846" cy="1079"/>
          </a:xfrm>
        </p:grpSpPr>
        <p:sp>
          <p:nvSpPr>
            <p:cNvPr id="23593" name="Text Box 17"/>
            <p:cNvSpPr txBox="1">
              <a:spLocks noChangeArrowheads="1"/>
            </p:cNvSpPr>
            <p:nvPr/>
          </p:nvSpPr>
          <p:spPr bwMode="auto">
            <a:xfrm>
              <a:off x="4124" y="3683"/>
              <a:ext cx="665"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algn="ctr"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1042988" rtl="1" eaLnBrk="0" fontAlgn="base" hangingPunct="0">
                <a:spcBef>
                  <a:spcPct val="0"/>
                </a:spcBef>
                <a:spcAft>
                  <a:spcPct val="0"/>
                </a:spcAft>
                <a:defRPr sz="3900" b="1">
                  <a:solidFill>
                    <a:srgbClr val="000066"/>
                  </a:solidFill>
                  <a:latin typeface="Arial" charset="0"/>
                  <a:cs typeface="Arial" charset="0"/>
                </a:defRPr>
              </a:lvl9pPr>
            </a:lstStyle>
            <a:p>
              <a:pPr eaLnBrk="1" hangingPunct="1">
                <a:spcBef>
                  <a:spcPct val="50000"/>
                </a:spcBef>
              </a:pPr>
              <a:r>
                <a:rPr lang="en-GB" altLang="en-US" sz="1100"/>
                <a:t>IMGT</a:t>
              </a:r>
            </a:p>
          </p:txBody>
        </p:sp>
        <p:pic>
          <p:nvPicPr>
            <p:cNvPr id="23594"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6" y="2876"/>
              <a:ext cx="846" cy="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53354" name="Picture 42" descr="j02871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4035" y="2207289"/>
            <a:ext cx="862001" cy="89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3355" name="Picture 43" descr="j02871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0113" y="3482995"/>
            <a:ext cx="862001" cy="89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3356" name="Picture 44" descr="j02871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3358" y="3523310"/>
            <a:ext cx="862001" cy="89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Notched Right Arrow 2"/>
          <p:cNvSpPr>
            <a:spLocks noChangeArrowheads="1"/>
          </p:cNvSpPr>
          <p:nvPr/>
        </p:nvSpPr>
        <p:spPr bwMode="auto">
          <a:xfrm>
            <a:off x="2413604" y="2162653"/>
            <a:ext cx="1790519" cy="423316"/>
          </a:xfrm>
          <a:prstGeom prst="notchedRightArrow">
            <a:avLst>
              <a:gd name="adj1" fmla="val 50000"/>
              <a:gd name="adj2" fmla="val 49870"/>
            </a:avLst>
          </a:prstGeom>
          <a:solidFill>
            <a:schemeClr val="accent1"/>
          </a:solidFill>
          <a:ln w="28575" algn="ctr">
            <a:solidFill>
              <a:srgbClr val="FF0000"/>
            </a:solidFill>
            <a:round/>
            <a:headEn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algn="ctr"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1042988" rtl="1" eaLnBrk="0" fontAlgn="base" hangingPunct="0">
              <a:spcBef>
                <a:spcPct val="0"/>
              </a:spcBef>
              <a:spcAft>
                <a:spcPct val="0"/>
              </a:spcAft>
              <a:defRPr sz="3900" b="1">
                <a:solidFill>
                  <a:srgbClr val="000066"/>
                </a:solidFill>
                <a:latin typeface="Arial" charset="0"/>
                <a:cs typeface="Arial" charset="0"/>
              </a:defRPr>
            </a:lvl9pPr>
          </a:lstStyle>
          <a:p>
            <a:pPr eaLnBrk="1" hangingPunct="1"/>
            <a:endParaRPr lang="en-US" altLang="en-US"/>
          </a:p>
        </p:txBody>
      </p:sp>
      <p:sp>
        <p:nvSpPr>
          <p:cNvPr id="45" name="Notched Right Arrow 44"/>
          <p:cNvSpPr>
            <a:spLocks noChangeArrowheads="1"/>
          </p:cNvSpPr>
          <p:nvPr/>
        </p:nvSpPr>
        <p:spPr bwMode="auto">
          <a:xfrm rot="1471520">
            <a:off x="2246634" y="3066878"/>
            <a:ext cx="2125817" cy="421876"/>
          </a:xfrm>
          <a:prstGeom prst="notchedRightArrow">
            <a:avLst>
              <a:gd name="adj1" fmla="val 50000"/>
              <a:gd name="adj2" fmla="val 50032"/>
            </a:avLst>
          </a:prstGeom>
          <a:solidFill>
            <a:schemeClr val="accent1"/>
          </a:solidFill>
          <a:ln w="28575" algn="ctr">
            <a:solidFill>
              <a:srgbClr val="FF0000"/>
            </a:solidFill>
            <a:round/>
            <a:headEn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algn="ctr"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1042988" rtl="1" eaLnBrk="0" fontAlgn="base" hangingPunct="0">
              <a:spcBef>
                <a:spcPct val="0"/>
              </a:spcBef>
              <a:spcAft>
                <a:spcPct val="0"/>
              </a:spcAft>
              <a:defRPr sz="3900" b="1">
                <a:solidFill>
                  <a:srgbClr val="000066"/>
                </a:solidFill>
                <a:latin typeface="Arial" charset="0"/>
                <a:cs typeface="Arial" charset="0"/>
              </a:defRPr>
            </a:lvl9pPr>
          </a:lstStyle>
          <a:p>
            <a:pPr eaLnBrk="1" hangingPunct="1"/>
            <a:endParaRPr lang="en-US" altLang="en-US"/>
          </a:p>
        </p:txBody>
      </p:sp>
      <p:sp>
        <p:nvSpPr>
          <p:cNvPr id="46" name="Notched Right Arrow 45"/>
          <p:cNvSpPr>
            <a:spLocks noChangeArrowheads="1"/>
          </p:cNvSpPr>
          <p:nvPr/>
        </p:nvSpPr>
        <p:spPr bwMode="auto">
          <a:xfrm rot="2869586">
            <a:off x="1349519" y="3136539"/>
            <a:ext cx="753040" cy="397742"/>
          </a:xfrm>
          <a:prstGeom prst="notchedRightArrow">
            <a:avLst>
              <a:gd name="adj1" fmla="val 50000"/>
              <a:gd name="adj2" fmla="val 50120"/>
            </a:avLst>
          </a:prstGeom>
          <a:solidFill>
            <a:schemeClr val="accent1"/>
          </a:solidFill>
          <a:ln w="28575" algn="ctr">
            <a:solidFill>
              <a:srgbClr val="FF0000"/>
            </a:solidFill>
            <a:round/>
            <a:headEn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algn="ctr"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1042988" rtl="1" eaLnBrk="0" fontAlgn="base" hangingPunct="0">
              <a:spcBef>
                <a:spcPct val="0"/>
              </a:spcBef>
              <a:spcAft>
                <a:spcPct val="0"/>
              </a:spcAft>
              <a:defRPr sz="3900" b="1">
                <a:solidFill>
                  <a:srgbClr val="000066"/>
                </a:solidFill>
                <a:latin typeface="Arial" charset="0"/>
                <a:cs typeface="Arial" charset="0"/>
              </a:defRPr>
            </a:lvl9pPr>
          </a:lstStyle>
          <a:p>
            <a:pPr eaLnBrk="1" hangingPunct="1"/>
            <a:endParaRPr lang="en-US" altLang="en-US"/>
          </a:p>
        </p:txBody>
      </p:sp>
      <p:grpSp>
        <p:nvGrpSpPr>
          <p:cNvPr id="23565" name="Group 3"/>
          <p:cNvGrpSpPr>
            <a:grpSpLocks/>
          </p:cNvGrpSpPr>
          <p:nvPr/>
        </p:nvGrpSpPr>
        <p:grpSpPr bwMode="auto">
          <a:xfrm>
            <a:off x="5146216" y="1445609"/>
            <a:ext cx="3677419" cy="2263441"/>
            <a:chOff x="6018213" y="1593075"/>
            <a:chExt cx="4301145" cy="2495937"/>
          </a:xfrm>
        </p:grpSpPr>
        <p:grpSp>
          <p:nvGrpSpPr>
            <p:cNvPr id="23566" name="Group 13"/>
            <p:cNvGrpSpPr>
              <a:grpSpLocks/>
            </p:cNvGrpSpPr>
            <p:nvPr/>
          </p:nvGrpSpPr>
          <p:grpSpPr bwMode="auto">
            <a:xfrm>
              <a:off x="7050167" y="2551799"/>
              <a:ext cx="872652" cy="1093711"/>
              <a:chOff x="1859" y="1138"/>
              <a:chExt cx="871" cy="1029"/>
            </a:xfrm>
          </p:grpSpPr>
          <p:pic>
            <p:nvPicPr>
              <p:cNvPr id="23591"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4" y="1138"/>
                <a:ext cx="846" cy="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92" name="Text Box 15"/>
              <p:cNvSpPr txBox="1">
                <a:spLocks noChangeArrowheads="1"/>
              </p:cNvSpPr>
              <p:nvPr/>
            </p:nvSpPr>
            <p:spPr bwMode="auto">
              <a:xfrm>
                <a:off x="1859" y="1896"/>
                <a:ext cx="624"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algn="ctr"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1042988" rtl="1" eaLnBrk="0" fontAlgn="base" hangingPunct="0">
                  <a:spcBef>
                    <a:spcPct val="0"/>
                  </a:spcBef>
                  <a:spcAft>
                    <a:spcPct val="0"/>
                  </a:spcAft>
                  <a:defRPr sz="3900" b="1">
                    <a:solidFill>
                      <a:srgbClr val="000066"/>
                    </a:solidFill>
                    <a:latin typeface="Arial" charset="0"/>
                    <a:cs typeface="Arial" charset="0"/>
                  </a:defRPr>
                </a:lvl9pPr>
              </a:lstStyle>
              <a:p>
                <a:pPr eaLnBrk="1" hangingPunct="1">
                  <a:spcBef>
                    <a:spcPct val="50000"/>
                  </a:spcBef>
                </a:pPr>
                <a:r>
                  <a:rPr lang="en-GB" altLang="en-US" sz="1100"/>
                  <a:t>BPh</a:t>
                </a:r>
              </a:p>
            </p:txBody>
          </p:sp>
        </p:grpSp>
        <p:grpSp>
          <p:nvGrpSpPr>
            <p:cNvPr id="23567" name="Group 19"/>
            <p:cNvGrpSpPr>
              <a:grpSpLocks/>
            </p:cNvGrpSpPr>
            <p:nvPr/>
          </p:nvGrpSpPr>
          <p:grpSpPr bwMode="auto">
            <a:xfrm>
              <a:off x="6018213" y="2563490"/>
              <a:ext cx="1205282" cy="1456156"/>
              <a:chOff x="4772" y="1138"/>
              <a:chExt cx="1203" cy="1370"/>
            </a:xfrm>
          </p:grpSpPr>
          <p:pic>
            <p:nvPicPr>
              <p:cNvPr id="23589"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6" y="1138"/>
                <a:ext cx="846" cy="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90" name="Text Box 21"/>
              <p:cNvSpPr txBox="1">
                <a:spLocks noChangeArrowheads="1"/>
              </p:cNvSpPr>
              <p:nvPr/>
            </p:nvSpPr>
            <p:spPr bwMode="auto">
              <a:xfrm>
                <a:off x="4772" y="1885"/>
                <a:ext cx="1203" cy="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algn="ctr"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1042988" rtl="1" eaLnBrk="0" fontAlgn="base" hangingPunct="0">
                  <a:spcBef>
                    <a:spcPct val="0"/>
                  </a:spcBef>
                  <a:spcAft>
                    <a:spcPct val="0"/>
                  </a:spcAft>
                  <a:defRPr sz="3900" b="1">
                    <a:solidFill>
                      <a:srgbClr val="000066"/>
                    </a:solidFill>
                    <a:latin typeface="Arial" charset="0"/>
                    <a:cs typeface="Arial" charset="0"/>
                  </a:defRPr>
                </a:lvl9pPr>
              </a:lstStyle>
              <a:p>
                <a:pPr eaLnBrk="1" hangingPunct="1">
                  <a:spcBef>
                    <a:spcPct val="50000"/>
                  </a:spcBef>
                </a:pPr>
                <a:r>
                  <a:rPr lang="en-GB" altLang="en-US" sz="1100"/>
                  <a:t>SIB-University of Geneva</a:t>
                </a:r>
              </a:p>
            </p:txBody>
          </p:sp>
        </p:grpSp>
        <p:grpSp>
          <p:nvGrpSpPr>
            <p:cNvPr id="23568" name="Group 22"/>
            <p:cNvGrpSpPr>
              <a:grpSpLocks/>
            </p:cNvGrpSpPr>
            <p:nvPr/>
          </p:nvGrpSpPr>
          <p:grpSpPr bwMode="auto">
            <a:xfrm>
              <a:off x="8599100" y="1619647"/>
              <a:ext cx="887681" cy="1023561"/>
              <a:chOff x="1608" y="3050"/>
              <a:chExt cx="886" cy="963"/>
            </a:xfrm>
          </p:grpSpPr>
          <p:pic>
            <p:nvPicPr>
              <p:cNvPr id="23587"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8" y="3050"/>
                <a:ext cx="846" cy="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88" name="Text Box 24"/>
              <p:cNvSpPr txBox="1">
                <a:spLocks noChangeArrowheads="1"/>
              </p:cNvSpPr>
              <p:nvPr/>
            </p:nvSpPr>
            <p:spPr bwMode="auto">
              <a:xfrm>
                <a:off x="1608" y="3742"/>
                <a:ext cx="734"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algn="ctr"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1042988" rtl="1" eaLnBrk="0" fontAlgn="base" hangingPunct="0">
                  <a:spcBef>
                    <a:spcPct val="0"/>
                  </a:spcBef>
                  <a:spcAft>
                    <a:spcPct val="0"/>
                  </a:spcAft>
                  <a:defRPr sz="3900" b="1">
                    <a:solidFill>
                      <a:srgbClr val="000066"/>
                    </a:solidFill>
                    <a:latin typeface="Arial" charset="0"/>
                    <a:cs typeface="Arial" charset="0"/>
                  </a:defRPr>
                </a:lvl9pPr>
              </a:lstStyle>
              <a:p>
                <a:pPr eaLnBrk="1" hangingPunct="1">
                  <a:spcBef>
                    <a:spcPct val="50000"/>
                  </a:spcBef>
                </a:pPr>
                <a:r>
                  <a:rPr lang="en-GB" altLang="en-US" sz="1100"/>
                  <a:t>DRAs</a:t>
                </a:r>
              </a:p>
            </p:txBody>
          </p:sp>
        </p:grpSp>
        <p:grpSp>
          <p:nvGrpSpPr>
            <p:cNvPr id="23569" name="Group 25"/>
            <p:cNvGrpSpPr>
              <a:grpSpLocks/>
            </p:cNvGrpSpPr>
            <p:nvPr/>
          </p:nvGrpSpPr>
          <p:grpSpPr bwMode="auto">
            <a:xfrm>
              <a:off x="7486994" y="2640018"/>
              <a:ext cx="1086057" cy="1113906"/>
              <a:chOff x="4651" y="1138"/>
              <a:chExt cx="1084" cy="1048"/>
            </a:xfrm>
          </p:grpSpPr>
          <p:pic>
            <p:nvPicPr>
              <p:cNvPr id="23585" name="Picture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4" y="1138"/>
                <a:ext cx="846" cy="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86" name="Text Box 27"/>
              <p:cNvSpPr txBox="1">
                <a:spLocks noChangeArrowheads="1"/>
              </p:cNvSpPr>
              <p:nvPr/>
            </p:nvSpPr>
            <p:spPr bwMode="auto">
              <a:xfrm>
                <a:off x="4651" y="1915"/>
                <a:ext cx="1084"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algn="ctr"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1042988" rtl="1" eaLnBrk="0" fontAlgn="base" hangingPunct="0">
                  <a:spcBef>
                    <a:spcPct val="0"/>
                  </a:spcBef>
                  <a:spcAft>
                    <a:spcPct val="0"/>
                  </a:spcAft>
                  <a:defRPr sz="3900" b="1">
                    <a:solidFill>
                      <a:srgbClr val="000066"/>
                    </a:solidFill>
                    <a:latin typeface="Arial" charset="0"/>
                    <a:cs typeface="Arial" charset="0"/>
                  </a:defRPr>
                </a:lvl9pPr>
              </a:lstStyle>
              <a:p>
                <a:pPr eaLnBrk="1" hangingPunct="1">
                  <a:spcBef>
                    <a:spcPct val="50000"/>
                  </a:spcBef>
                </a:pPr>
                <a:r>
                  <a:rPr lang="en-GB" altLang="en-US" sz="1100"/>
                  <a:t>AFSAPS</a:t>
                </a:r>
              </a:p>
            </p:txBody>
          </p:sp>
        </p:grpSp>
        <p:grpSp>
          <p:nvGrpSpPr>
            <p:cNvPr id="23570" name="Group 28"/>
            <p:cNvGrpSpPr>
              <a:grpSpLocks/>
            </p:cNvGrpSpPr>
            <p:nvPr/>
          </p:nvGrpSpPr>
          <p:grpSpPr bwMode="auto">
            <a:xfrm>
              <a:off x="6317780" y="1593075"/>
              <a:ext cx="865639" cy="1060762"/>
              <a:chOff x="2505" y="2325"/>
              <a:chExt cx="864" cy="998"/>
            </a:xfrm>
          </p:grpSpPr>
          <p:pic>
            <p:nvPicPr>
              <p:cNvPr id="23583" name="Picture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23" y="2325"/>
                <a:ext cx="846" cy="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84" name="Text Box 30"/>
              <p:cNvSpPr txBox="1">
                <a:spLocks noChangeArrowheads="1"/>
              </p:cNvSpPr>
              <p:nvPr/>
            </p:nvSpPr>
            <p:spPr bwMode="auto">
              <a:xfrm>
                <a:off x="2505" y="3052"/>
                <a:ext cx="660"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algn="ctr"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1042988" rtl="1" eaLnBrk="0" fontAlgn="base" hangingPunct="0">
                  <a:spcBef>
                    <a:spcPct val="0"/>
                  </a:spcBef>
                  <a:spcAft>
                    <a:spcPct val="0"/>
                  </a:spcAft>
                  <a:defRPr sz="3900" b="1">
                    <a:solidFill>
                      <a:srgbClr val="000066"/>
                    </a:solidFill>
                    <a:latin typeface="Arial" charset="0"/>
                    <a:cs typeface="Arial" charset="0"/>
                  </a:defRPr>
                </a:lvl9pPr>
              </a:lstStyle>
              <a:p>
                <a:pPr eaLnBrk="1" hangingPunct="1">
                  <a:spcBef>
                    <a:spcPct val="50000"/>
                  </a:spcBef>
                </a:pPr>
                <a:r>
                  <a:rPr lang="en-GB" altLang="en-US" sz="1100"/>
                  <a:t>WIPO</a:t>
                </a:r>
              </a:p>
            </p:txBody>
          </p:sp>
        </p:grpSp>
        <p:grpSp>
          <p:nvGrpSpPr>
            <p:cNvPr id="23571" name="Group 31"/>
            <p:cNvGrpSpPr>
              <a:grpSpLocks/>
            </p:cNvGrpSpPr>
            <p:nvPr/>
          </p:nvGrpSpPr>
          <p:grpSpPr bwMode="auto">
            <a:xfrm>
              <a:off x="7063192" y="1628149"/>
              <a:ext cx="847605" cy="975730"/>
              <a:chOff x="1338" y="1790"/>
              <a:chExt cx="846" cy="918"/>
            </a:xfrm>
          </p:grpSpPr>
          <p:pic>
            <p:nvPicPr>
              <p:cNvPr id="23581" name="Picture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8" y="1790"/>
                <a:ext cx="846" cy="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82" name="Text Box 33"/>
              <p:cNvSpPr txBox="1">
                <a:spLocks noChangeArrowheads="1"/>
              </p:cNvSpPr>
              <p:nvPr/>
            </p:nvSpPr>
            <p:spPr bwMode="auto">
              <a:xfrm>
                <a:off x="1393" y="2484"/>
                <a:ext cx="522"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algn="ctr"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1042988" rtl="1" eaLnBrk="0" fontAlgn="base" hangingPunct="0">
                  <a:spcBef>
                    <a:spcPct val="0"/>
                  </a:spcBef>
                  <a:spcAft>
                    <a:spcPct val="0"/>
                  </a:spcAft>
                  <a:defRPr sz="3900" b="1">
                    <a:solidFill>
                      <a:srgbClr val="000066"/>
                    </a:solidFill>
                    <a:latin typeface="Arial" charset="0"/>
                    <a:cs typeface="Arial" charset="0"/>
                  </a:defRPr>
                </a:lvl9pPr>
              </a:lstStyle>
              <a:p>
                <a:pPr eaLnBrk="1" hangingPunct="1">
                  <a:spcBef>
                    <a:spcPct val="50000"/>
                  </a:spcBef>
                </a:pPr>
                <a:r>
                  <a:rPr lang="en-GB" altLang="en-US" sz="800"/>
                  <a:t>FDA</a:t>
                </a:r>
              </a:p>
            </p:txBody>
          </p:sp>
        </p:grpSp>
        <p:grpSp>
          <p:nvGrpSpPr>
            <p:cNvPr id="23572" name="Group 34"/>
            <p:cNvGrpSpPr>
              <a:grpSpLocks/>
            </p:cNvGrpSpPr>
            <p:nvPr/>
          </p:nvGrpSpPr>
          <p:grpSpPr bwMode="auto">
            <a:xfrm>
              <a:off x="8489893" y="2607069"/>
              <a:ext cx="873654" cy="1109655"/>
              <a:chOff x="3343" y="1968"/>
              <a:chExt cx="872" cy="1044"/>
            </a:xfrm>
          </p:grpSpPr>
          <p:pic>
            <p:nvPicPr>
              <p:cNvPr id="23579" name="Picture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9" y="1968"/>
                <a:ext cx="846" cy="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80" name="Text Box 36"/>
              <p:cNvSpPr txBox="1">
                <a:spLocks noChangeArrowheads="1"/>
              </p:cNvSpPr>
              <p:nvPr/>
            </p:nvSpPr>
            <p:spPr bwMode="auto">
              <a:xfrm>
                <a:off x="3343" y="2741"/>
                <a:ext cx="772"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algn="ctr"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1042988" rtl="1" eaLnBrk="0" fontAlgn="base" hangingPunct="0">
                  <a:spcBef>
                    <a:spcPct val="0"/>
                  </a:spcBef>
                  <a:spcAft>
                    <a:spcPct val="0"/>
                  </a:spcAft>
                  <a:defRPr sz="3900" b="1">
                    <a:solidFill>
                      <a:srgbClr val="000066"/>
                    </a:solidFill>
                    <a:latin typeface="Arial" charset="0"/>
                    <a:cs typeface="Arial" charset="0"/>
                  </a:defRPr>
                </a:lvl9pPr>
              </a:lstStyle>
              <a:p>
                <a:pPr eaLnBrk="1" hangingPunct="1">
                  <a:spcBef>
                    <a:spcPct val="50000"/>
                  </a:spcBef>
                </a:pPr>
                <a:r>
                  <a:rPr lang="en-GB" altLang="en-US" sz="1100"/>
                  <a:t>VIDAL</a:t>
                </a:r>
              </a:p>
            </p:txBody>
          </p:sp>
        </p:grpSp>
        <p:grpSp>
          <p:nvGrpSpPr>
            <p:cNvPr id="23573" name="Group 37"/>
            <p:cNvGrpSpPr>
              <a:grpSpLocks/>
            </p:cNvGrpSpPr>
            <p:nvPr/>
          </p:nvGrpSpPr>
          <p:grpSpPr bwMode="auto">
            <a:xfrm>
              <a:off x="7850683" y="1622836"/>
              <a:ext cx="880668" cy="1042693"/>
              <a:chOff x="512" y="3008"/>
              <a:chExt cx="879" cy="981"/>
            </a:xfrm>
          </p:grpSpPr>
          <p:pic>
            <p:nvPicPr>
              <p:cNvPr id="23577" name="Picture 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5" y="3008"/>
                <a:ext cx="846" cy="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78" name="Text Box 39"/>
              <p:cNvSpPr txBox="1">
                <a:spLocks noChangeArrowheads="1"/>
              </p:cNvSpPr>
              <p:nvPr/>
            </p:nvSpPr>
            <p:spPr bwMode="auto">
              <a:xfrm>
                <a:off x="512" y="3718"/>
                <a:ext cx="659"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algn="ctr"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1042988" rtl="1" eaLnBrk="0" fontAlgn="base" hangingPunct="0">
                  <a:spcBef>
                    <a:spcPct val="0"/>
                  </a:spcBef>
                  <a:spcAft>
                    <a:spcPct val="0"/>
                  </a:spcAft>
                  <a:defRPr sz="3900" b="1">
                    <a:solidFill>
                      <a:srgbClr val="000066"/>
                    </a:solidFill>
                    <a:latin typeface="Arial" charset="0"/>
                    <a:cs typeface="Arial" charset="0"/>
                  </a:defRPr>
                </a:lvl9pPr>
              </a:lstStyle>
              <a:p>
                <a:pPr eaLnBrk="1" hangingPunct="1">
                  <a:spcBef>
                    <a:spcPct val="50000"/>
                  </a:spcBef>
                </a:pPr>
                <a:r>
                  <a:rPr lang="en-GB" altLang="en-US" sz="1100"/>
                  <a:t>USP</a:t>
                </a:r>
              </a:p>
            </p:txBody>
          </p:sp>
        </p:grpSp>
        <p:grpSp>
          <p:nvGrpSpPr>
            <p:cNvPr id="23574" name="Group 1"/>
            <p:cNvGrpSpPr>
              <a:grpSpLocks/>
            </p:cNvGrpSpPr>
            <p:nvPr/>
          </p:nvGrpSpPr>
          <p:grpSpPr bwMode="auto">
            <a:xfrm>
              <a:off x="9200238" y="2684101"/>
              <a:ext cx="1119120" cy="1404911"/>
              <a:chOff x="9200238" y="2684101"/>
              <a:chExt cx="1119120" cy="1404911"/>
            </a:xfrm>
          </p:grpSpPr>
          <p:pic>
            <p:nvPicPr>
              <p:cNvPr id="23575" name="Picture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34493" y="2684101"/>
                <a:ext cx="847605" cy="842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76" name="Text Box 30"/>
              <p:cNvSpPr txBox="1">
                <a:spLocks noChangeArrowheads="1"/>
              </p:cNvSpPr>
              <p:nvPr/>
            </p:nvSpPr>
            <p:spPr bwMode="auto">
              <a:xfrm>
                <a:off x="9200238" y="3565792"/>
                <a:ext cx="11191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algn="ctr"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1042988" rtl="1" eaLnBrk="0" fontAlgn="base" hangingPunct="0">
                  <a:spcBef>
                    <a:spcPct val="0"/>
                  </a:spcBef>
                  <a:spcAft>
                    <a:spcPct val="0"/>
                  </a:spcAft>
                  <a:defRPr sz="3900" b="1">
                    <a:solidFill>
                      <a:srgbClr val="000066"/>
                    </a:solidFill>
                    <a:latin typeface="Arial" charset="0"/>
                    <a:cs typeface="Arial" charset="0"/>
                  </a:defRPr>
                </a:lvl9pPr>
              </a:lstStyle>
              <a:p>
                <a:pPr eaLnBrk="1" hangingPunct="1">
                  <a:spcBef>
                    <a:spcPct val="50000"/>
                  </a:spcBef>
                </a:pPr>
                <a:r>
                  <a:rPr lang="en-GB" altLang="en-US" sz="1200"/>
                  <a:t>Trademark Dep</a:t>
                </a:r>
              </a:p>
            </p:txBody>
          </p:sp>
        </p:grpSp>
      </p:grpSp>
    </p:spTree>
    <p:extLst>
      <p:ext uri="{BB962C8B-B14F-4D97-AF65-F5344CB8AC3E}">
        <p14:creationId xmlns:p14="http://schemas.microsoft.com/office/powerpoint/2010/main" val="714607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53315"/>
                                        </p:tgtEl>
                                        <p:attrNameLst>
                                          <p:attrName>style.visibility</p:attrName>
                                        </p:attrNameLst>
                                      </p:cBhvr>
                                      <p:to>
                                        <p:strVal val="visible"/>
                                      </p:to>
                                    </p:set>
                                    <p:animEffect transition="in" filter="box(in)">
                                      <p:cBhvr>
                                        <p:cTn id="7" dur="500"/>
                                        <p:tgtEl>
                                          <p:spTgt spid="6533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53354"/>
                                        </p:tgtEl>
                                        <p:attrNameLst>
                                          <p:attrName>style.visibility</p:attrName>
                                        </p:attrNameLst>
                                      </p:cBhvr>
                                      <p:to>
                                        <p:strVal val="visible"/>
                                      </p:to>
                                    </p:set>
                                    <p:animEffect transition="in" filter="blinds(horizontal)">
                                      <p:cBhvr>
                                        <p:cTn id="12" dur="500"/>
                                        <p:tgtEl>
                                          <p:spTgt spid="6533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653318"/>
                                        </p:tgtEl>
                                        <p:attrNameLst>
                                          <p:attrName>style.visibility</p:attrName>
                                        </p:attrNameLst>
                                      </p:cBhvr>
                                      <p:to>
                                        <p:strVal val="visible"/>
                                      </p:to>
                                    </p:set>
                                    <p:animEffect transition="in" filter="diamond(in)">
                                      <p:cBhvr>
                                        <p:cTn id="22" dur="2000"/>
                                        <p:tgtEl>
                                          <p:spTgt spid="653318"/>
                                        </p:tgtEl>
                                      </p:cBhvr>
                                    </p:animEffect>
                                  </p:childTnLst>
                                </p:cTn>
                              </p:par>
                              <p:par>
                                <p:cTn id="23" presetID="8" presetClass="entr" presetSubtype="16" fill="hold" nodeType="withEffect">
                                  <p:stCondLst>
                                    <p:cond delay="0"/>
                                  </p:stCondLst>
                                  <p:childTnLst>
                                    <p:set>
                                      <p:cBhvr>
                                        <p:cTn id="24" dur="1" fill="hold">
                                          <p:stCondLst>
                                            <p:cond delay="0"/>
                                          </p:stCondLst>
                                        </p:cTn>
                                        <p:tgtEl>
                                          <p:spTgt spid="653321"/>
                                        </p:tgtEl>
                                        <p:attrNameLst>
                                          <p:attrName>style.visibility</p:attrName>
                                        </p:attrNameLst>
                                      </p:cBhvr>
                                      <p:to>
                                        <p:strVal val="visible"/>
                                      </p:to>
                                    </p:set>
                                    <p:animEffect transition="in" filter="diamond(in)">
                                      <p:cBhvr>
                                        <p:cTn id="25" dur="2000"/>
                                        <p:tgtEl>
                                          <p:spTgt spid="65332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nodeType="clickEffect">
                                  <p:stCondLst>
                                    <p:cond delay="0"/>
                                  </p:stCondLst>
                                  <p:childTnLst>
                                    <p:set>
                                      <p:cBhvr>
                                        <p:cTn id="29" dur="1" fill="hold">
                                          <p:stCondLst>
                                            <p:cond delay="0"/>
                                          </p:stCondLst>
                                        </p:cTn>
                                        <p:tgtEl>
                                          <p:spTgt spid="653355"/>
                                        </p:tgtEl>
                                        <p:attrNameLst>
                                          <p:attrName>style.visibility</p:attrName>
                                        </p:attrNameLst>
                                      </p:cBhvr>
                                      <p:to>
                                        <p:strVal val="visible"/>
                                      </p:to>
                                    </p:set>
                                    <p:animEffect transition="in" filter="box(in)">
                                      <p:cBhvr>
                                        <p:cTn id="30" dur="500"/>
                                        <p:tgtEl>
                                          <p:spTgt spid="653355"/>
                                        </p:tgtEl>
                                      </p:cBhvr>
                                    </p:animEffect>
                                  </p:childTnLst>
                                </p:cTn>
                              </p:par>
                              <p:par>
                                <p:cTn id="31" presetID="4" presetClass="entr" presetSubtype="16" fill="hold" nodeType="withEffect">
                                  <p:stCondLst>
                                    <p:cond delay="0"/>
                                  </p:stCondLst>
                                  <p:childTnLst>
                                    <p:set>
                                      <p:cBhvr>
                                        <p:cTn id="32" dur="1" fill="hold">
                                          <p:stCondLst>
                                            <p:cond delay="0"/>
                                          </p:stCondLst>
                                        </p:cTn>
                                        <p:tgtEl>
                                          <p:spTgt spid="653356"/>
                                        </p:tgtEl>
                                        <p:attrNameLst>
                                          <p:attrName>style.visibility</p:attrName>
                                        </p:attrNameLst>
                                      </p:cBhvr>
                                      <p:to>
                                        <p:strVal val="visible"/>
                                      </p:to>
                                    </p:set>
                                    <p:animEffect transition="in" filter="box(in)">
                                      <p:cBhvr>
                                        <p:cTn id="33" dur="500"/>
                                        <p:tgtEl>
                                          <p:spTgt spid="65335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5" grpId="0" animBg="1"/>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GB" altLang="en-US" sz="3600" b="1" dirty="0">
                <a:latin typeface="NeuzeitGroReg"/>
              </a:rPr>
              <a:t>INN global data hub…interface</a:t>
            </a:r>
          </a:p>
        </p:txBody>
      </p:sp>
      <p:grpSp>
        <p:nvGrpSpPr>
          <p:cNvPr id="552991" name="Group 31"/>
          <p:cNvGrpSpPr>
            <a:grpSpLocks/>
          </p:cNvGrpSpPr>
          <p:nvPr/>
        </p:nvGrpSpPr>
        <p:grpSpPr bwMode="auto">
          <a:xfrm>
            <a:off x="0" y="3002086"/>
            <a:ext cx="2260208" cy="1907799"/>
            <a:chOff x="2648" y="1612"/>
            <a:chExt cx="1118" cy="1008"/>
          </a:xfrm>
        </p:grpSpPr>
        <p:pic>
          <p:nvPicPr>
            <p:cNvPr id="24597"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 y="1612"/>
              <a:ext cx="1023"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98" name="Text Box 33"/>
            <p:cNvSpPr txBox="1">
              <a:spLocks noChangeArrowheads="1"/>
            </p:cNvSpPr>
            <p:nvPr/>
          </p:nvSpPr>
          <p:spPr bwMode="auto">
            <a:xfrm rot="190854">
              <a:off x="2648" y="2207"/>
              <a:ext cx="849"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algn="ctr"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1042988" rtl="1" eaLnBrk="0" fontAlgn="base" hangingPunct="0">
                <a:spcBef>
                  <a:spcPct val="0"/>
                </a:spcBef>
                <a:spcAft>
                  <a:spcPct val="0"/>
                </a:spcAft>
                <a:defRPr sz="3900" b="1">
                  <a:solidFill>
                    <a:srgbClr val="000066"/>
                  </a:solidFill>
                  <a:latin typeface="Arial" charset="0"/>
                  <a:cs typeface="Arial" charset="0"/>
                </a:defRPr>
              </a:lvl9pPr>
            </a:lstStyle>
            <a:p>
              <a:pPr eaLnBrk="1" hangingPunct="1">
                <a:spcBef>
                  <a:spcPct val="50000"/>
                </a:spcBef>
              </a:pPr>
              <a:r>
                <a:rPr lang="en-GB" altLang="en-US" sz="2100"/>
                <a:t>INN</a:t>
              </a:r>
            </a:p>
          </p:txBody>
        </p:sp>
      </p:grpSp>
      <p:pic>
        <p:nvPicPr>
          <p:cNvPr id="553002" name="Picture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1561" y="2197209"/>
            <a:ext cx="1763370" cy="1844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03"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1668" y="4296509"/>
            <a:ext cx="2663380" cy="1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53004" name="Group 44"/>
          <p:cNvGrpSpPr>
            <a:grpSpLocks/>
          </p:cNvGrpSpPr>
          <p:nvPr/>
        </p:nvGrpSpPr>
        <p:grpSpPr bwMode="auto">
          <a:xfrm>
            <a:off x="3373343" y="1638548"/>
            <a:ext cx="802272" cy="675290"/>
            <a:chOff x="1632" y="1248"/>
            <a:chExt cx="2682" cy="2286"/>
          </a:xfrm>
        </p:grpSpPr>
        <p:sp>
          <p:nvSpPr>
            <p:cNvPr id="24594" name="Gear"/>
            <p:cNvSpPr>
              <a:spLocks noEditPoints="1" noChangeArrowheads="1"/>
            </p:cNvSpPr>
            <p:nvPr/>
          </p:nvSpPr>
          <p:spPr bwMode="auto">
            <a:xfrm>
              <a:off x="3119" y="1248"/>
              <a:ext cx="1195" cy="1048"/>
            </a:xfrm>
            <a:custGeom>
              <a:avLst/>
              <a:gdLst>
                <a:gd name="T0" fmla="*/ 2 w 21600"/>
                <a:gd name="T1" fmla="*/ 0 h 21600"/>
                <a:gd name="T2" fmla="*/ 4 w 21600"/>
                <a:gd name="T3" fmla="*/ 1 h 21600"/>
                <a:gd name="T4" fmla="*/ 2 w 21600"/>
                <a:gd name="T5" fmla="*/ 2 h 21600"/>
                <a:gd name="T6" fmla="*/ 0 w 21600"/>
                <a:gd name="T7" fmla="*/ 1 h 21600"/>
                <a:gd name="T8" fmla="*/ 0 60000 65536"/>
                <a:gd name="T9" fmla="*/ 0 60000 65536"/>
                <a:gd name="T10" fmla="*/ 0 60000 65536"/>
                <a:gd name="T11" fmla="*/ 0 60000 65536"/>
                <a:gd name="T12" fmla="*/ 4374 w 21600"/>
                <a:gd name="T13" fmla="*/ 3957 h 21600"/>
                <a:gd name="T14" fmla="*/ 17840 w 21600"/>
                <a:gd name="T15" fmla="*/ 17643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round/>
              <a:headEnd/>
              <a:tailEnd/>
            </a:ln>
            <a:effectLst/>
            <a:scene3d>
              <a:camera prst="legacyPerspectiveFront">
                <a:rot lat="20099994"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24595" name="AutoShape 46"/>
            <p:cNvSpPr>
              <a:spLocks noEditPoints="1" noChangeArrowheads="1"/>
            </p:cNvSpPr>
            <p:nvPr/>
          </p:nvSpPr>
          <p:spPr bwMode="auto">
            <a:xfrm>
              <a:off x="1632" y="1680"/>
              <a:ext cx="1429" cy="1253"/>
            </a:xfrm>
            <a:custGeom>
              <a:avLst/>
              <a:gdLst>
                <a:gd name="T0" fmla="*/ 3 w 21600"/>
                <a:gd name="T1" fmla="*/ 0 h 21600"/>
                <a:gd name="T2" fmla="*/ 6 w 21600"/>
                <a:gd name="T3" fmla="*/ 2 h 21600"/>
                <a:gd name="T4" fmla="*/ 3 w 21600"/>
                <a:gd name="T5" fmla="*/ 4 h 21600"/>
                <a:gd name="T6" fmla="*/ 0 w 21600"/>
                <a:gd name="T7" fmla="*/ 2 h 21600"/>
                <a:gd name="T8" fmla="*/ 0 60000 65536"/>
                <a:gd name="T9" fmla="*/ 0 60000 65536"/>
                <a:gd name="T10" fmla="*/ 0 60000 65536"/>
                <a:gd name="T11" fmla="*/ 0 60000 65536"/>
                <a:gd name="T12" fmla="*/ 4368 w 21600"/>
                <a:gd name="T13" fmla="*/ 3965 h 21600"/>
                <a:gd name="T14" fmla="*/ 17836 w 21600"/>
                <a:gd name="T15" fmla="*/ 17635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round/>
              <a:headEnd/>
              <a:tailEnd/>
            </a:ln>
            <a:effectLst/>
            <a:scene3d>
              <a:camera prst="legacyPerspectiveFront">
                <a:rot lat="20099994"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24596" name="AutoShape 47"/>
            <p:cNvSpPr>
              <a:spLocks noEditPoints="1" noChangeArrowheads="1"/>
            </p:cNvSpPr>
            <p:nvPr/>
          </p:nvSpPr>
          <p:spPr bwMode="auto">
            <a:xfrm>
              <a:off x="2559" y="2142"/>
              <a:ext cx="1588" cy="1392"/>
            </a:xfrm>
            <a:custGeom>
              <a:avLst/>
              <a:gdLst>
                <a:gd name="T0" fmla="*/ 4 w 21600"/>
                <a:gd name="T1" fmla="*/ 0 h 21600"/>
                <a:gd name="T2" fmla="*/ 9 w 21600"/>
                <a:gd name="T3" fmla="*/ 3 h 21600"/>
                <a:gd name="T4" fmla="*/ 4 w 21600"/>
                <a:gd name="T5" fmla="*/ 6 h 21600"/>
                <a:gd name="T6" fmla="*/ 0 w 21600"/>
                <a:gd name="T7" fmla="*/ 3 h 21600"/>
                <a:gd name="T8" fmla="*/ 0 60000 65536"/>
                <a:gd name="T9" fmla="*/ 0 60000 65536"/>
                <a:gd name="T10" fmla="*/ 0 60000 65536"/>
                <a:gd name="T11" fmla="*/ 0 60000 65536"/>
                <a:gd name="T12" fmla="*/ 4380 w 21600"/>
                <a:gd name="T13" fmla="*/ 3957 h 21600"/>
                <a:gd name="T14" fmla="*/ 17846 w 21600"/>
                <a:gd name="T15" fmla="*/ 17628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round/>
              <a:headEnd/>
              <a:tailEnd/>
            </a:ln>
            <a:effectLst/>
            <a:scene3d>
              <a:camera prst="legacyPerspectiveFront">
                <a:rot lat="20099994"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grpSp>
      <p:pic>
        <p:nvPicPr>
          <p:cNvPr id="553008" name="Picture 48" descr="j035460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4846212" y="2748672"/>
            <a:ext cx="1019470" cy="102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0" name="Picture 50" descr="j04059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819" y="1638548"/>
            <a:ext cx="734397" cy="1388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1" name="Picture 51" descr="j035460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626180" flipH="1">
            <a:off x="3281035" y="3542029"/>
            <a:ext cx="1019469" cy="102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3012" name="Group 52"/>
          <p:cNvGrpSpPr>
            <a:grpSpLocks/>
          </p:cNvGrpSpPr>
          <p:nvPr/>
        </p:nvGrpSpPr>
        <p:grpSpPr bwMode="auto">
          <a:xfrm>
            <a:off x="6583789" y="4646393"/>
            <a:ext cx="802272" cy="675289"/>
            <a:chOff x="1632" y="1248"/>
            <a:chExt cx="2682" cy="2286"/>
          </a:xfrm>
        </p:grpSpPr>
        <p:sp>
          <p:nvSpPr>
            <p:cNvPr id="24591" name="Gear"/>
            <p:cNvSpPr>
              <a:spLocks noEditPoints="1" noChangeArrowheads="1"/>
            </p:cNvSpPr>
            <p:nvPr/>
          </p:nvSpPr>
          <p:spPr bwMode="auto">
            <a:xfrm>
              <a:off x="3119" y="1248"/>
              <a:ext cx="1195" cy="1048"/>
            </a:xfrm>
            <a:custGeom>
              <a:avLst/>
              <a:gdLst>
                <a:gd name="T0" fmla="*/ 2 w 21600"/>
                <a:gd name="T1" fmla="*/ 0 h 21600"/>
                <a:gd name="T2" fmla="*/ 4 w 21600"/>
                <a:gd name="T3" fmla="*/ 1 h 21600"/>
                <a:gd name="T4" fmla="*/ 2 w 21600"/>
                <a:gd name="T5" fmla="*/ 2 h 21600"/>
                <a:gd name="T6" fmla="*/ 0 w 21600"/>
                <a:gd name="T7" fmla="*/ 1 h 21600"/>
                <a:gd name="T8" fmla="*/ 0 60000 65536"/>
                <a:gd name="T9" fmla="*/ 0 60000 65536"/>
                <a:gd name="T10" fmla="*/ 0 60000 65536"/>
                <a:gd name="T11" fmla="*/ 0 60000 65536"/>
                <a:gd name="T12" fmla="*/ 4374 w 21600"/>
                <a:gd name="T13" fmla="*/ 3957 h 21600"/>
                <a:gd name="T14" fmla="*/ 17840 w 21600"/>
                <a:gd name="T15" fmla="*/ 17643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round/>
              <a:headEnd/>
              <a:tailEnd/>
            </a:ln>
            <a:effectLst/>
            <a:scene3d>
              <a:camera prst="legacyPerspectiveFront">
                <a:rot lat="20099994"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24592" name="AutoShape 54"/>
            <p:cNvSpPr>
              <a:spLocks noEditPoints="1" noChangeArrowheads="1"/>
            </p:cNvSpPr>
            <p:nvPr/>
          </p:nvSpPr>
          <p:spPr bwMode="auto">
            <a:xfrm>
              <a:off x="1632" y="1680"/>
              <a:ext cx="1429" cy="1253"/>
            </a:xfrm>
            <a:custGeom>
              <a:avLst/>
              <a:gdLst>
                <a:gd name="T0" fmla="*/ 3 w 21600"/>
                <a:gd name="T1" fmla="*/ 0 h 21600"/>
                <a:gd name="T2" fmla="*/ 6 w 21600"/>
                <a:gd name="T3" fmla="*/ 2 h 21600"/>
                <a:gd name="T4" fmla="*/ 3 w 21600"/>
                <a:gd name="T5" fmla="*/ 4 h 21600"/>
                <a:gd name="T6" fmla="*/ 0 w 21600"/>
                <a:gd name="T7" fmla="*/ 2 h 21600"/>
                <a:gd name="T8" fmla="*/ 0 60000 65536"/>
                <a:gd name="T9" fmla="*/ 0 60000 65536"/>
                <a:gd name="T10" fmla="*/ 0 60000 65536"/>
                <a:gd name="T11" fmla="*/ 0 60000 65536"/>
                <a:gd name="T12" fmla="*/ 4368 w 21600"/>
                <a:gd name="T13" fmla="*/ 3965 h 21600"/>
                <a:gd name="T14" fmla="*/ 17836 w 21600"/>
                <a:gd name="T15" fmla="*/ 17635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round/>
              <a:headEnd/>
              <a:tailEnd/>
            </a:ln>
            <a:effectLst/>
            <a:scene3d>
              <a:camera prst="legacyPerspectiveFront">
                <a:rot lat="20099994"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24593" name="AutoShape 55"/>
            <p:cNvSpPr>
              <a:spLocks noEditPoints="1" noChangeArrowheads="1"/>
            </p:cNvSpPr>
            <p:nvPr/>
          </p:nvSpPr>
          <p:spPr bwMode="auto">
            <a:xfrm>
              <a:off x="2559" y="2142"/>
              <a:ext cx="1588" cy="1392"/>
            </a:xfrm>
            <a:custGeom>
              <a:avLst/>
              <a:gdLst>
                <a:gd name="T0" fmla="*/ 4 w 21600"/>
                <a:gd name="T1" fmla="*/ 0 h 21600"/>
                <a:gd name="T2" fmla="*/ 9 w 21600"/>
                <a:gd name="T3" fmla="*/ 3 h 21600"/>
                <a:gd name="T4" fmla="*/ 4 w 21600"/>
                <a:gd name="T5" fmla="*/ 6 h 21600"/>
                <a:gd name="T6" fmla="*/ 0 w 21600"/>
                <a:gd name="T7" fmla="*/ 3 h 21600"/>
                <a:gd name="T8" fmla="*/ 0 60000 65536"/>
                <a:gd name="T9" fmla="*/ 0 60000 65536"/>
                <a:gd name="T10" fmla="*/ 0 60000 65536"/>
                <a:gd name="T11" fmla="*/ 0 60000 65536"/>
                <a:gd name="T12" fmla="*/ 4380 w 21600"/>
                <a:gd name="T13" fmla="*/ 3957 h 21600"/>
                <a:gd name="T14" fmla="*/ 17846 w 21600"/>
                <a:gd name="T15" fmla="*/ 17628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round/>
              <a:headEnd/>
              <a:tailEnd/>
            </a:ln>
            <a:effectLst/>
            <a:scene3d>
              <a:camera prst="legacyPerspectiveFront">
                <a:rot lat="20099994"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grpSp>
      <p:cxnSp>
        <p:nvCxnSpPr>
          <p:cNvPr id="553016" name="AutoShape 56"/>
          <p:cNvCxnSpPr>
            <a:cxnSpLocks noChangeShapeType="1"/>
            <a:stCxn id="24597" idx="3"/>
            <a:endCxn id="24595" idx="3"/>
          </p:cNvCxnSpPr>
          <p:nvPr/>
        </p:nvCxnSpPr>
        <p:spPr bwMode="auto">
          <a:xfrm flipV="1">
            <a:off x="2260208" y="1952435"/>
            <a:ext cx="1113135" cy="2004269"/>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3017" name="AutoShape 57"/>
          <p:cNvCxnSpPr>
            <a:cxnSpLocks noChangeShapeType="1"/>
            <a:stCxn id="24594" idx="1"/>
            <a:endCxn id="553002" idx="0"/>
          </p:cNvCxnSpPr>
          <p:nvPr/>
        </p:nvCxnSpPr>
        <p:spPr bwMode="auto">
          <a:xfrm>
            <a:off x="4175615" y="1794051"/>
            <a:ext cx="2378309" cy="40315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3019" name="AutoShape 59"/>
          <p:cNvCxnSpPr>
            <a:cxnSpLocks noChangeShapeType="1"/>
            <a:stCxn id="553002" idx="3"/>
            <a:endCxn id="24591" idx="1"/>
          </p:cNvCxnSpPr>
          <p:nvPr/>
        </p:nvCxnSpPr>
        <p:spPr bwMode="auto">
          <a:xfrm flipH="1">
            <a:off x="7386061" y="3120153"/>
            <a:ext cx="48869" cy="1681743"/>
          </a:xfrm>
          <a:prstGeom prst="curvedConnector3">
            <a:avLst>
              <a:gd name="adj1" fmla="val -39722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3020" name="AutoShape 60"/>
          <p:cNvCxnSpPr>
            <a:cxnSpLocks noChangeShapeType="1"/>
            <a:stCxn id="24592" idx="3"/>
            <a:endCxn id="553003" idx="2"/>
          </p:cNvCxnSpPr>
          <p:nvPr/>
        </p:nvCxnSpPr>
        <p:spPr bwMode="auto">
          <a:xfrm rot="10800000" flipV="1">
            <a:off x="4573358" y="4960280"/>
            <a:ext cx="2010431" cy="761680"/>
          </a:xfrm>
          <a:prstGeom prst="curvedConnector4">
            <a:avLst>
              <a:gd name="adj1" fmla="val 16880"/>
              <a:gd name="adj2" fmla="val 12722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60737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29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530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553016"/>
                                        </p:tgtEl>
                                        <p:attrNameLst>
                                          <p:attrName>style.visibility</p:attrName>
                                        </p:attrNameLst>
                                      </p:cBhvr>
                                      <p:to>
                                        <p:strVal val="visible"/>
                                      </p:to>
                                    </p:set>
                                    <p:anim calcmode="lin" valueType="num">
                                      <p:cBhvr additive="base">
                                        <p:cTn id="15" dur="500" fill="hold"/>
                                        <p:tgtEl>
                                          <p:spTgt spid="553016"/>
                                        </p:tgtEl>
                                        <p:attrNameLst>
                                          <p:attrName>ppt_x</p:attrName>
                                        </p:attrNameLst>
                                      </p:cBhvr>
                                      <p:tavLst>
                                        <p:tav tm="0">
                                          <p:val>
                                            <p:strVal val="#ppt_x"/>
                                          </p:val>
                                        </p:tav>
                                        <p:tav tm="100000">
                                          <p:val>
                                            <p:strVal val="#ppt_x"/>
                                          </p:val>
                                        </p:tav>
                                      </p:tavLst>
                                    </p:anim>
                                    <p:anim calcmode="lin" valueType="num">
                                      <p:cBhvr additive="base">
                                        <p:cTn id="16" dur="500" fill="hold"/>
                                        <p:tgtEl>
                                          <p:spTgt spid="5530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53004"/>
                                        </p:tgtEl>
                                        <p:attrNameLst>
                                          <p:attrName>style.visibility</p:attrName>
                                        </p:attrNameLst>
                                      </p:cBhvr>
                                      <p:to>
                                        <p:strVal val="visible"/>
                                      </p:to>
                                    </p:set>
                                    <p:anim calcmode="lin" valueType="num">
                                      <p:cBhvr additive="base">
                                        <p:cTn id="19" dur="500" fill="hold"/>
                                        <p:tgtEl>
                                          <p:spTgt spid="553004"/>
                                        </p:tgtEl>
                                        <p:attrNameLst>
                                          <p:attrName>ppt_x</p:attrName>
                                        </p:attrNameLst>
                                      </p:cBhvr>
                                      <p:tavLst>
                                        <p:tav tm="0">
                                          <p:val>
                                            <p:strVal val="#ppt_x"/>
                                          </p:val>
                                        </p:tav>
                                        <p:tav tm="100000">
                                          <p:val>
                                            <p:strVal val="#ppt_x"/>
                                          </p:val>
                                        </p:tav>
                                      </p:tavLst>
                                    </p:anim>
                                    <p:anim calcmode="lin" valueType="num">
                                      <p:cBhvr additive="base">
                                        <p:cTn id="20" dur="500" fill="hold"/>
                                        <p:tgtEl>
                                          <p:spTgt spid="55300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53017"/>
                                        </p:tgtEl>
                                        <p:attrNameLst>
                                          <p:attrName>style.visibility</p:attrName>
                                        </p:attrNameLst>
                                      </p:cBhvr>
                                      <p:to>
                                        <p:strVal val="visible"/>
                                      </p:to>
                                    </p:set>
                                    <p:anim calcmode="lin" valueType="num">
                                      <p:cBhvr additive="base">
                                        <p:cTn id="23" dur="500" fill="hold"/>
                                        <p:tgtEl>
                                          <p:spTgt spid="553017"/>
                                        </p:tgtEl>
                                        <p:attrNameLst>
                                          <p:attrName>ppt_x</p:attrName>
                                        </p:attrNameLst>
                                      </p:cBhvr>
                                      <p:tavLst>
                                        <p:tav tm="0">
                                          <p:val>
                                            <p:strVal val="#ppt_x"/>
                                          </p:val>
                                        </p:tav>
                                        <p:tav tm="100000">
                                          <p:val>
                                            <p:strVal val="#ppt_x"/>
                                          </p:val>
                                        </p:tav>
                                      </p:tavLst>
                                    </p:anim>
                                    <p:anim calcmode="lin" valueType="num">
                                      <p:cBhvr additive="base">
                                        <p:cTn id="24" dur="500" fill="hold"/>
                                        <p:tgtEl>
                                          <p:spTgt spid="55301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553010"/>
                                        </p:tgtEl>
                                        <p:attrNameLst>
                                          <p:attrName>style.visibility</p:attrName>
                                        </p:attrNameLst>
                                      </p:cBhvr>
                                      <p:to>
                                        <p:strVal val="visible"/>
                                      </p:to>
                                    </p:set>
                                    <p:animEffect transition="in" filter="fade">
                                      <p:cBhvr>
                                        <p:cTn id="29" dur="500"/>
                                        <p:tgtEl>
                                          <p:spTgt spid="55301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553008"/>
                                        </p:tgtEl>
                                        <p:attrNameLst>
                                          <p:attrName>style.visibility</p:attrName>
                                        </p:attrNameLst>
                                      </p:cBhvr>
                                      <p:to>
                                        <p:strVal val="visible"/>
                                      </p:to>
                                    </p:set>
                                    <p:animEffect transition="in" filter="fade">
                                      <p:cBhvr>
                                        <p:cTn id="34" dur="500"/>
                                        <p:tgtEl>
                                          <p:spTgt spid="55300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55300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553019"/>
                                        </p:tgtEl>
                                        <p:attrNameLst>
                                          <p:attrName>style.visibility</p:attrName>
                                        </p:attrNameLst>
                                      </p:cBhvr>
                                      <p:to>
                                        <p:strVal val="visible"/>
                                      </p:to>
                                    </p:set>
                                    <p:animEffect transition="in" filter="fade">
                                      <p:cBhvr>
                                        <p:cTn id="43" dur="500"/>
                                        <p:tgtEl>
                                          <p:spTgt spid="553019"/>
                                        </p:tgtEl>
                                      </p:cBhvr>
                                    </p:animEffect>
                                  </p:childTnLst>
                                </p:cTn>
                              </p:par>
                              <p:par>
                                <p:cTn id="44" presetID="10" presetClass="entr" presetSubtype="0" fill="hold" nodeType="withEffect">
                                  <p:stCondLst>
                                    <p:cond delay="0"/>
                                  </p:stCondLst>
                                  <p:childTnLst>
                                    <p:set>
                                      <p:cBhvr>
                                        <p:cTn id="45" dur="1" fill="hold">
                                          <p:stCondLst>
                                            <p:cond delay="0"/>
                                          </p:stCondLst>
                                        </p:cTn>
                                        <p:tgtEl>
                                          <p:spTgt spid="553012"/>
                                        </p:tgtEl>
                                        <p:attrNameLst>
                                          <p:attrName>style.visibility</p:attrName>
                                        </p:attrNameLst>
                                      </p:cBhvr>
                                      <p:to>
                                        <p:strVal val="visible"/>
                                      </p:to>
                                    </p:set>
                                    <p:animEffect transition="in" filter="fade">
                                      <p:cBhvr>
                                        <p:cTn id="46" dur="500"/>
                                        <p:tgtEl>
                                          <p:spTgt spid="553012"/>
                                        </p:tgtEl>
                                      </p:cBhvr>
                                    </p:animEffect>
                                  </p:childTnLst>
                                </p:cTn>
                              </p:par>
                              <p:par>
                                <p:cTn id="47" presetID="10" presetClass="entr" presetSubtype="0" fill="hold" nodeType="withEffect">
                                  <p:stCondLst>
                                    <p:cond delay="0"/>
                                  </p:stCondLst>
                                  <p:childTnLst>
                                    <p:set>
                                      <p:cBhvr>
                                        <p:cTn id="48" dur="1" fill="hold">
                                          <p:stCondLst>
                                            <p:cond delay="0"/>
                                          </p:stCondLst>
                                        </p:cTn>
                                        <p:tgtEl>
                                          <p:spTgt spid="553020"/>
                                        </p:tgtEl>
                                        <p:attrNameLst>
                                          <p:attrName>style.visibility</p:attrName>
                                        </p:attrNameLst>
                                      </p:cBhvr>
                                      <p:to>
                                        <p:strVal val="visible"/>
                                      </p:to>
                                    </p:set>
                                    <p:animEffect transition="in" filter="fade">
                                      <p:cBhvr>
                                        <p:cTn id="49" dur="500"/>
                                        <p:tgtEl>
                                          <p:spTgt spid="55302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553011"/>
                                        </p:tgtEl>
                                        <p:attrNameLst>
                                          <p:attrName>style.visibility</p:attrName>
                                        </p:attrNameLst>
                                      </p:cBhvr>
                                      <p:to>
                                        <p:strVal val="visible"/>
                                      </p:to>
                                    </p:set>
                                    <p:anim calcmode="lin" valueType="num">
                                      <p:cBhvr additive="base">
                                        <p:cTn id="54" dur="500" fill="hold"/>
                                        <p:tgtEl>
                                          <p:spTgt spid="553011"/>
                                        </p:tgtEl>
                                        <p:attrNameLst>
                                          <p:attrName>ppt_x</p:attrName>
                                        </p:attrNameLst>
                                      </p:cBhvr>
                                      <p:tavLst>
                                        <p:tav tm="0">
                                          <p:val>
                                            <p:strVal val="#ppt_x"/>
                                          </p:val>
                                        </p:tav>
                                        <p:tav tm="100000">
                                          <p:val>
                                            <p:strVal val="#ppt_x"/>
                                          </p:val>
                                        </p:tav>
                                      </p:tavLst>
                                    </p:anim>
                                    <p:anim calcmode="lin" valueType="num">
                                      <p:cBhvr additive="base">
                                        <p:cTn id="55" dur="500" fill="hold"/>
                                        <p:tgtEl>
                                          <p:spTgt spid="5530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r>
              <a:rPr lang="en-GB" altLang="en-US" sz="3600" b="1" dirty="0">
                <a:latin typeface="NeuzeitGroReg"/>
              </a:rPr>
              <a:t>IT technical specifications</a:t>
            </a:r>
            <a:endParaRPr lang="en-US" altLang="en-US" sz="3600" b="1" dirty="0">
              <a:latin typeface="NeuzeitGroReg"/>
            </a:endParaRPr>
          </a:p>
        </p:txBody>
      </p:sp>
      <p:sp>
        <p:nvSpPr>
          <p:cNvPr id="25603" name="Rectangle 3"/>
          <p:cNvSpPr>
            <a:spLocks noGrp="1" noChangeArrowheads="1"/>
          </p:cNvSpPr>
          <p:nvPr>
            <p:ph type="body" idx="1"/>
          </p:nvPr>
        </p:nvSpPr>
        <p:spPr>
          <a:xfrm>
            <a:off x="1100919" y="1648627"/>
            <a:ext cx="6923159" cy="3939426"/>
          </a:xfrm>
          <a:noFill/>
        </p:spPr>
        <p:txBody>
          <a:bodyPr/>
          <a:lstStyle/>
          <a:p>
            <a:r>
              <a:rPr lang="en-GB" altLang="en-US" sz="2800" dirty="0"/>
              <a:t>Common Structure (XML Schema)</a:t>
            </a:r>
          </a:p>
          <a:p>
            <a:r>
              <a:rPr lang="en-US" altLang="en-US" sz="2800" dirty="0"/>
              <a:t>Web service interface (INN protocol)</a:t>
            </a:r>
          </a:p>
          <a:p>
            <a:r>
              <a:rPr lang="en-US" altLang="en-US" sz="2800" dirty="0"/>
              <a:t>Java script on the client/server side</a:t>
            </a:r>
          </a:p>
          <a:p>
            <a:r>
              <a:rPr lang="en-US" altLang="en-US" sz="2800" dirty="0"/>
              <a:t>Access control </a:t>
            </a:r>
          </a:p>
          <a:p>
            <a:endParaRPr lang="en-US" altLang="en-US" sz="2800" dirty="0">
              <a:latin typeface="Comic Sans MS" pitchFamily="66" charset="0"/>
            </a:endParaRPr>
          </a:p>
        </p:txBody>
      </p:sp>
    </p:spTree>
    <p:extLst>
      <p:ext uri="{BB962C8B-B14F-4D97-AF65-F5344CB8AC3E}">
        <p14:creationId xmlns:p14="http://schemas.microsoft.com/office/powerpoint/2010/main" val="3146012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3600" b="1" dirty="0" smtClean="0">
                <a:latin typeface="NeuzeitGroReg"/>
              </a:rPr>
              <a:t>IT'S THE CORE OF WHO'S CORE BUSINESS</a:t>
            </a:r>
            <a:endParaRPr lang="en-GB" sz="3600" b="1" dirty="0">
              <a:latin typeface="NeuzeitGroReg"/>
            </a:endParaRPr>
          </a:p>
        </p:txBody>
      </p:sp>
      <p:sp>
        <p:nvSpPr>
          <p:cNvPr id="3" name="Content Placeholder 2"/>
          <p:cNvSpPr>
            <a:spLocks noGrp="1"/>
          </p:cNvSpPr>
          <p:nvPr>
            <p:ph idx="1"/>
          </p:nvPr>
        </p:nvSpPr>
        <p:spPr/>
        <p:txBody>
          <a:bodyPr>
            <a:normAutofit fontScale="92500" lnSpcReduction="20000"/>
          </a:bodyPr>
          <a:lstStyle/>
          <a:p>
            <a:pPr marL="0" indent="0" algn="ctr">
              <a:buNone/>
            </a:pPr>
            <a:r>
              <a:rPr lang="en-US" dirty="0"/>
              <a:t>The Constitution requires </a:t>
            </a:r>
            <a:r>
              <a:rPr lang="en-US" dirty="0" smtClean="0"/>
              <a:t>WHO “to develop, establish and promote international standards with respect to biological and pharmaceutical products”. </a:t>
            </a:r>
          </a:p>
          <a:p>
            <a:pPr algn="ctr"/>
            <a:endParaRPr lang="en-US" dirty="0"/>
          </a:p>
          <a:p>
            <a:pPr marL="0" indent="0" algn="ctr">
              <a:buNone/>
            </a:pPr>
            <a:r>
              <a:rPr lang="en-US" dirty="0"/>
              <a:t>This has been done for more than 60 years now </a:t>
            </a:r>
          </a:p>
          <a:p>
            <a:pPr algn="ctr"/>
            <a:endParaRPr lang="en-US" dirty="0"/>
          </a:p>
          <a:p>
            <a:pPr marL="0" indent="0" algn="ctr">
              <a:buNone/>
            </a:pPr>
            <a:r>
              <a:rPr lang="en-US" dirty="0" smtClean="0"/>
              <a:t>The </a:t>
            </a:r>
            <a:r>
              <a:rPr lang="en-US" dirty="0"/>
              <a:t>norms and standards are established </a:t>
            </a:r>
            <a:r>
              <a:rPr lang="en-US" dirty="0" smtClean="0"/>
              <a:t>by Expert </a:t>
            </a:r>
            <a:r>
              <a:rPr lang="en-US" dirty="0"/>
              <a:t>Committees</a:t>
            </a:r>
          </a:p>
          <a:p>
            <a:endParaRPr lang="en-GB" dirty="0"/>
          </a:p>
        </p:txBody>
      </p:sp>
    </p:spTree>
    <p:extLst>
      <p:ext uri="{BB962C8B-B14F-4D97-AF65-F5344CB8AC3E}">
        <p14:creationId xmlns:p14="http://schemas.microsoft.com/office/powerpoint/2010/main" val="2555440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r>
              <a:rPr lang="en-GB" altLang="en-US" sz="3600" b="1" dirty="0" smtClean="0">
                <a:latin typeface="NeuzeitGroReg"/>
              </a:rPr>
              <a:t>INN Global Data Hub: Examples</a:t>
            </a:r>
            <a:endParaRPr lang="en-US" altLang="en-US" sz="3600" b="1" dirty="0">
              <a:latin typeface="NeuzeitGroReg"/>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1700808"/>
            <a:ext cx="8944667"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53" y="1698081"/>
            <a:ext cx="8956700" cy="4391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833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eaLnBrk="1" hangingPunct="1"/>
            <a:r>
              <a:rPr lang="en-US" altLang="en-US" sz="3600" b="1" dirty="0" smtClean="0">
                <a:latin typeface="NeuzeitGroReg"/>
              </a:rPr>
              <a:t>News: School </a:t>
            </a:r>
            <a:r>
              <a:rPr lang="en-US" altLang="en-US" sz="3600" b="1" dirty="0">
                <a:latin typeface="NeuzeitGroReg"/>
              </a:rPr>
              <a:t>of INN</a:t>
            </a:r>
          </a:p>
        </p:txBody>
      </p:sp>
      <p:sp>
        <p:nvSpPr>
          <p:cNvPr id="27651" name="Rectangle 3"/>
          <p:cNvSpPr>
            <a:spLocks noGrp="1" noChangeArrowheads="1"/>
          </p:cNvSpPr>
          <p:nvPr>
            <p:ph idx="1"/>
          </p:nvPr>
        </p:nvSpPr>
        <p:spPr>
          <a:xfrm>
            <a:off x="457200" y="1484783"/>
            <a:ext cx="8229600" cy="4490021"/>
          </a:xfrm>
        </p:spPr>
        <p:txBody>
          <a:bodyPr>
            <a:noAutofit/>
          </a:bodyPr>
          <a:lstStyle/>
          <a:p>
            <a:pPr marL="342295" indent="-342295" defTabSz="914179" fontAlgn="base">
              <a:spcBef>
                <a:spcPts val="1052"/>
              </a:spcBef>
              <a:spcAft>
                <a:spcPct val="0"/>
              </a:spcAft>
              <a:buClr>
                <a:srgbClr val="1E7FB8"/>
              </a:buClr>
              <a:buFont typeface="Wingdings" pitchFamily="2" charset="2"/>
              <a:buChar char="l"/>
            </a:pPr>
            <a:r>
              <a:rPr lang="en-US" altLang="en-US" sz="2500" dirty="0" smtClean="0">
                <a:solidFill>
                  <a:srgbClr val="000066"/>
                </a:solidFill>
                <a:latin typeface="Comic Sans MS" pitchFamily="66" charset="0"/>
                <a:cs typeface="Arial" charset="0"/>
              </a:rPr>
              <a:t>School </a:t>
            </a:r>
            <a:r>
              <a:rPr lang="en-US" altLang="en-US" sz="2500" dirty="0">
                <a:solidFill>
                  <a:srgbClr val="000066"/>
                </a:solidFill>
                <a:latin typeface="Comic Sans MS" pitchFamily="66" charset="0"/>
                <a:cs typeface="Arial" charset="0"/>
              </a:rPr>
              <a:t>of INN</a:t>
            </a:r>
          </a:p>
        </p:txBody>
      </p:sp>
      <p:pic>
        <p:nvPicPr>
          <p:cNvPr id="4915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5676" y="2132856"/>
            <a:ext cx="5832648" cy="362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91296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pPr eaLnBrk="1" hangingPunct="1"/>
            <a:r>
              <a:rPr lang="en-GB" altLang="en-US" sz="3600" b="1" dirty="0">
                <a:latin typeface="NeuzeitGroReg"/>
              </a:rPr>
              <a:t>INN Links</a:t>
            </a:r>
            <a:endParaRPr lang="en-US" altLang="en-US" sz="3600" b="1" dirty="0">
              <a:latin typeface="NeuzeitGroReg"/>
            </a:endParaRPr>
          </a:p>
        </p:txBody>
      </p:sp>
      <p:sp>
        <p:nvSpPr>
          <p:cNvPr id="26627" name="Rectangle 3"/>
          <p:cNvSpPr>
            <a:spLocks noGrp="1" noChangeArrowheads="1"/>
          </p:cNvSpPr>
          <p:nvPr>
            <p:ph type="body" idx="1"/>
          </p:nvPr>
        </p:nvSpPr>
        <p:spPr>
          <a:xfrm>
            <a:off x="161541" y="1807010"/>
            <a:ext cx="8820919" cy="2768829"/>
          </a:xfrm>
          <a:noFill/>
        </p:spPr>
        <p:txBody>
          <a:bodyPr/>
          <a:lstStyle/>
          <a:p>
            <a:pPr eaLnBrk="1" hangingPunct="1"/>
            <a:r>
              <a:rPr lang="en-US" altLang="en-US" sz="2500">
                <a:latin typeface="Comic Sans MS" pitchFamily="66" charset="0"/>
                <a:hlinkClick r:id="rId3"/>
              </a:rPr>
              <a:t>http://www.who.int/medicines/services/inn/en/index.html</a:t>
            </a:r>
            <a:endParaRPr lang="en-US" altLang="en-US" sz="2500">
              <a:latin typeface="Comic Sans MS" pitchFamily="66" charset="0"/>
            </a:endParaRPr>
          </a:p>
          <a:p>
            <a:pPr eaLnBrk="1" hangingPunct="1"/>
            <a:r>
              <a:rPr lang="en-US" altLang="en-US" sz="2500">
                <a:latin typeface="Comic Sans MS" pitchFamily="66" charset="0"/>
                <a:hlinkClick r:id="rId4"/>
              </a:rPr>
              <a:t>http://mednet.who.int/</a:t>
            </a:r>
            <a:endParaRPr lang="en-US" altLang="en-US" sz="2500">
              <a:latin typeface="Comic Sans MS" pitchFamily="66" charset="0"/>
            </a:endParaRPr>
          </a:p>
          <a:p>
            <a:pPr eaLnBrk="1" hangingPunct="1"/>
            <a:r>
              <a:rPr lang="en-US" altLang="en-US" sz="2500">
                <a:latin typeface="Comic Sans MS" pitchFamily="66" charset="0"/>
                <a:hlinkClick r:id="rId5"/>
              </a:rPr>
              <a:t>https://extranet.who.int/tools/inn_global_data_hub/</a:t>
            </a:r>
            <a:endParaRPr lang="en-US" altLang="en-US" sz="2500">
              <a:latin typeface="Comic Sans MS" pitchFamily="66" charset="0"/>
            </a:endParaRPr>
          </a:p>
          <a:p>
            <a:pPr eaLnBrk="1" hangingPunct="1"/>
            <a:r>
              <a:rPr lang="en-GB" altLang="en-US" sz="2500">
                <a:latin typeface="Comic Sans MS" pitchFamily="66" charset="0"/>
                <a:hlinkClick r:id="rId6"/>
              </a:rPr>
              <a:t>innprogramme@who.int</a:t>
            </a:r>
            <a:endParaRPr lang="en-GB" altLang="en-US" sz="2500">
              <a:latin typeface="Comic Sans MS" pitchFamily="66" charset="0"/>
            </a:endParaRPr>
          </a:p>
        </p:txBody>
      </p:sp>
    </p:spTree>
    <p:extLst>
      <p:ext uri="{BB962C8B-B14F-4D97-AF65-F5344CB8AC3E}">
        <p14:creationId xmlns:p14="http://schemas.microsoft.com/office/powerpoint/2010/main" val="1250513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NeuzeitGroReg"/>
              </a:rPr>
              <a:t>WHAT IS A WHO EXPERT COMMITTEE?</a:t>
            </a:r>
            <a:endParaRPr lang="en-GB" sz="3600" b="1" dirty="0">
              <a:latin typeface="NeuzeitGroReg"/>
            </a:endParaRPr>
          </a:p>
        </p:txBody>
      </p:sp>
      <p:sp>
        <p:nvSpPr>
          <p:cNvPr id="3" name="Content Placeholder 2"/>
          <p:cNvSpPr>
            <a:spLocks noGrp="1"/>
          </p:cNvSpPr>
          <p:nvPr>
            <p:ph idx="1"/>
          </p:nvPr>
        </p:nvSpPr>
        <p:spPr>
          <a:xfrm>
            <a:off x="323528" y="1600200"/>
            <a:ext cx="8568952" cy="4525963"/>
          </a:xfrm>
        </p:spPr>
        <p:txBody>
          <a:bodyPr>
            <a:normAutofit/>
          </a:bodyPr>
          <a:lstStyle/>
          <a:p>
            <a:pPr>
              <a:lnSpc>
                <a:spcPct val="90000"/>
              </a:lnSpc>
              <a:buFont typeface="Courier New" panose="02070309020205020404" pitchFamily="49" charset="0"/>
              <a:buChar char="o"/>
            </a:pPr>
            <a:r>
              <a:rPr lang="en-US" sz="2400" dirty="0"/>
              <a:t>Official Advisory Body to Director-General of </a:t>
            </a:r>
            <a:r>
              <a:rPr lang="en-US" sz="2400" dirty="0" smtClean="0"/>
              <a:t>WHO</a:t>
            </a:r>
          </a:p>
          <a:p>
            <a:pPr>
              <a:lnSpc>
                <a:spcPct val="90000"/>
              </a:lnSpc>
              <a:buFont typeface="Courier New" panose="02070309020205020404" pitchFamily="49" charset="0"/>
              <a:buChar char="o"/>
            </a:pPr>
            <a:endParaRPr lang="en-US" sz="1000" dirty="0"/>
          </a:p>
          <a:p>
            <a:pPr>
              <a:lnSpc>
                <a:spcPct val="90000"/>
              </a:lnSpc>
              <a:buFont typeface="Courier New" panose="02070309020205020404" pitchFamily="49" charset="0"/>
              <a:buChar char="o"/>
            </a:pPr>
            <a:r>
              <a:rPr lang="en-GB" sz="2400" dirty="0"/>
              <a:t>Established by World Health Assembly or Executive </a:t>
            </a:r>
            <a:r>
              <a:rPr lang="en-GB" sz="2400" dirty="0" smtClean="0"/>
              <a:t>Board</a:t>
            </a:r>
          </a:p>
          <a:p>
            <a:pPr>
              <a:lnSpc>
                <a:spcPct val="90000"/>
              </a:lnSpc>
              <a:buFont typeface="Courier New" panose="02070309020205020404" pitchFamily="49" charset="0"/>
              <a:buChar char="o"/>
            </a:pPr>
            <a:endParaRPr lang="en-US" sz="1000" dirty="0"/>
          </a:p>
          <a:p>
            <a:pPr lvl="1"/>
            <a:r>
              <a:rPr lang="en-US" sz="1600" b="1" dirty="0"/>
              <a:t>WHO Expert Group on  International </a:t>
            </a:r>
            <a:r>
              <a:rPr lang="en-US" sz="1600" b="1" dirty="0" smtClean="0"/>
              <a:t>Nonproprietary Names (INN)</a:t>
            </a:r>
            <a:endParaRPr lang="en-US" sz="1600" b="1" dirty="0"/>
          </a:p>
          <a:p>
            <a:pPr marL="0" indent="0">
              <a:buFont typeface="Wingdings" pitchFamily="2" charset="2"/>
              <a:buNone/>
            </a:pPr>
            <a:r>
              <a:rPr lang="en-US" sz="2000" dirty="0"/>
              <a:t>	    </a:t>
            </a:r>
            <a:r>
              <a:rPr lang="en-US" sz="1600" dirty="0"/>
              <a:t>Secretary: Dr Raffaella </a:t>
            </a:r>
            <a:r>
              <a:rPr lang="en-US" sz="1600" dirty="0" smtClean="0"/>
              <a:t>Balocco</a:t>
            </a:r>
            <a:endParaRPr lang="en-US" sz="1600" b="1" dirty="0" smtClean="0"/>
          </a:p>
          <a:p>
            <a:pPr lvl="1"/>
            <a:r>
              <a:rPr lang="en-US" sz="1600" b="1" dirty="0" smtClean="0"/>
              <a:t>WHO </a:t>
            </a:r>
            <a:r>
              <a:rPr lang="en-US" sz="1600" b="1" dirty="0"/>
              <a:t>Expert Committee on Specifications for Pharmaceutical Preparations</a:t>
            </a:r>
            <a:r>
              <a:rPr lang="en-US" sz="1600" dirty="0"/>
              <a:t>   Secretary: Dr Sabine </a:t>
            </a:r>
            <a:r>
              <a:rPr lang="en-US" sz="1600" dirty="0" smtClean="0"/>
              <a:t>Kopp</a:t>
            </a:r>
          </a:p>
          <a:p>
            <a:pPr lvl="1"/>
            <a:r>
              <a:rPr lang="en-US" sz="1600" b="1" dirty="0" smtClean="0"/>
              <a:t>WHO </a:t>
            </a:r>
            <a:r>
              <a:rPr lang="en-US" sz="1600" b="1" dirty="0"/>
              <a:t>Expert Committee on Biological Standardization</a:t>
            </a:r>
            <a:r>
              <a:rPr lang="en-US" sz="2000" dirty="0"/>
              <a:t>    </a:t>
            </a:r>
            <a:endParaRPr lang="en-US" sz="2000" dirty="0" smtClean="0"/>
          </a:p>
          <a:p>
            <a:pPr marL="457200" lvl="1" indent="0">
              <a:buNone/>
            </a:pPr>
            <a:r>
              <a:rPr lang="en-US" sz="1600" dirty="0" smtClean="0"/>
              <a:t>     Secretary</a:t>
            </a:r>
            <a:r>
              <a:rPr lang="en-US" sz="1600" dirty="0"/>
              <a:t>: Dr David Wood</a:t>
            </a:r>
          </a:p>
          <a:p>
            <a:pPr marL="0" indent="0">
              <a:buNone/>
            </a:pPr>
            <a:r>
              <a:rPr lang="en-US" sz="2400" dirty="0"/>
              <a:t> </a:t>
            </a:r>
            <a:endParaRPr lang="en-US" sz="2400" dirty="0" smtClean="0"/>
          </a:p>
        </p:txBody>
      </p:sp>
      <p:pic>
        <p:nvPicPr>
          <p:cNvPr id="4" name="Picture 5" descr="whogeneva008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9309" y="4581129"/>
            <a:ext cx="2478946"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4393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latin typeface="NeuzeitGroReg"/>
              </a:rPr>
              <a:t>LINK WITH WHO GOVERNING BODIES</a:t>
            </a:r>
            <a:r>
              <a:rPr lang="en-GB" b="1" dirty="0" smtClean="0">
                <a:latin typeface="NeuzeitGroReg"/>
              </a:rPr>
              <a:t/>
            </a:r>
            <a:br>
              <a:rPr lang="en-GB" b="1" dirty="0" smtClean="0">
                <a:latin typeface="NeuzeitGroReg"/>
              </a:rPr>
            </a:br>
            <a:r>
              <a:rPr lang="en-GB" sz="2200" b="1" dirty="0">
                <a:latin typeface="NeuzeitGroReg"/>
              </a:rPr>
              <a:t>WHO Expert Committee reports </a:t>
            </a:r>
            <a:r>
              <a:rPr lang="en-GB" sz="2200" b="1" dirty="0" smtClean="0">
                <a:latin typeface="NeuzeitGroReg"/>
              </a:rPr>
              <a:t>are </a:t>
            </a:r>
            <a:r>
              <a:rPr lang="en-GB" sz="2200" b="1" dirty="0">
                <a:latin typeface="NeuzeitGroReg"/>
              </a:rPr>
              <a:t>presented to the Executive Board</a:t>
            </a:r>
            <a:endParaRPr lang="en-GB" b="1" dirty="0">
              <a:latin typeface="NeuzeitGroReg"/>
            </a:endParaRPr>
          </a:p>
        </p:txBody>
      </p:sp>
      <p:pic>
        <p:nvPicPr>
          <p:cNvPr id="5122" name="Picture 2" descr="http://www.who.int/entity/medicines/publications/pharmprep/pharmprepcover156p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87299"/>
            <a:ext cx="3024336" cy="41044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682672"/>
            <a:ext cx="5369434" cy="4109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7195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143000"/>
          </a:xfrm>
        </p:spPr>
        <p:txBody>
          <a:bodyPr>
            <a:noAutofit/>
          </a:bodyPr>
          <a:lstStyle/>
          <a:p>
            <a:r>
              <a:rPr lang="en-US" sz="3200" b="1" dirty="0" smtClean="0">
                <a:latin typeface="NeuzeitGroReg"/>
              </a:rPr>
              <a:t>WHO GLOBAL STANDARDS AND NORMS </a:t>
            </a:r>
            <a:br>
              <a:rPr lang="en-US" sz="3200" b="1" dirty="0" smtClean="0">
                <a:latin typeface="NeuzeitGroReg"/>
              </a:rPr>
            </a:br>
            <a:r>
              <a:rPr lang="en-US" sz="3200" b="1" dirty="0" smtClean="0">
                <a:latin typeface="NeuzeitGroReg"/>
              </a:rPr>
              <a:t>– </a:t>
            </a:r>
            <a:r>
              <a:rPr lang="en-US" sz="2400" b="1" dirty="0" smtClean="0">
                <a:latin typeface="NeuzeitGroReg"/>
              </a:rPr>
              <a:t>ROBUST, DURABLE and RESPONSIVE TO PUBLIC HEALTH NEEDS</a:t>
            </a:r>
            <a:endParaRPr lang="en-GB" sz="2400" b="1" dirty="0">
              <a:latin typeface="NeuzeitGroReg"/>
            </a:endParaRPr>
          </a:p>
        </p:txBody>
      </p:sp>
      <p:sp>
        <p:nvSpPr>
          <p:cNvPr id="10" name="TextBox 9"/>
          <p:cNvSpPr txBox="1"/>
          <p:nvPr/>
        </p:nvSpPr>
        <p:spPr>
          <a:xfrm>
            <a:off x="107504" y="1494028"/>
            <a:ext cx="2880320" cy="369332"/>
          </a:xfrm>
          <a:prstGeom prst="rect">
            <a:avLst/>
          </a:prstGeom>
          <a:noFill/>
        </p:spPr>
        <p:txBody>
          <a:bodyPr wrap="square" rtlCol="0">
            <a:spAutoFit/>
          </a:bodyPr>
          <a:lstStyle/>
          <a:p>
            <a:pPr algn="ctr"/>
            <a:r>
              <a:rPr lang="en-GB" b="1" dirty="0">
                <a:solidFill>
                  <a:schemeClr val="tx2"/>
                </a:solidFill>
                <a:latin typeface="NeuzeitGroReg"/>
              </a:rPr>
              <a:t>Global written standards</a:t>
            </a:r>
          </a:p>
        </p:txBody>
      </p:sp>
      <p:sp>
        <p:nvSpPr>
          <p:cNvPr id="11" name="TextBox 10"/>
          <p:cNvSpPr txBox="1"/>
          <p:nvPr/>
        </p:nvSpPr>
        <p:spPr>
          <a:xfrm>
            <a:off x="3025940" y="1494028"/>
            <a:ext cx="3634292" cy="1107996"/>
          </a:xfrm>
          <a:prstGeom prst="rect">
            <a:avLst/>
          </a:prstGeom>
          <a:noFill/>
        </p:spPr>
        <p:txBody>
          <a:bodyPr wrap="square" rtlCol="0">
            <a:spAutoFit/>
          </a:bodyPr>
          <a:lstStyle/>
          <a:p>
            <a:pPr algn="ctr"/>
            <a:r>
              <a:rPr lang="en-GB" b="1" dirty="0">
                <a:solidFill>
                  <a:schemeClr val="tx2"/>
                </a:solidFill>
                <a:latin typeface="NeuzeitGroReg"/>
              </a:rPr>
              <a:t>Global </a:t>
            </a:r>
            <a:r>
              <a:rPr lang="en-GB" b="1" dirty="0" smtClean="0">
                <a:solidFill>
                  <a:schemeClr val="tx2"/>
                </a:solidFill>
                <a:latin typeface="NeuzeitGroReg"/>
              </a:rPr>
              <a:t>measurement standards</a:t>
            </a:r>
          </a:p>
          <a:p>
            <a:pPr algn="ctr"/>
            <a:r>
              <a:rPr lang="en-US" sz="1600" dirty="0">
                <a:solidFill>
                  <a:schemeClr val="bg2"/>
                </a:solidFill>
                <a:latin typeface="NeuzeitGroReg"/>
              </a:rPr>
              <a:t>T</a:t>
            </a:r>
            <a:r>
              <a:rPr lang="en-US" sz="1600" dirty="0" smtClean="0">
                <a:solidFill>
                  <a:schemeClr val="bg2"/>
                </a:solidFill>
                <a:latin typeface="NeuzeitGroReg"/>
              </a:rPr>
              <a:t>ools </a:t>
            </a:r>
            <a:r>
              <a:rPr lang="en-US" sz="1600" dirty="0">
                <a:solidFill>
                  <a:schemeClr val="bg2"/>
                </a:solidFill>
                <a:latin typeface="NeuzeitGroReg"/>
              </a:rPr>
              <a:t>for product development, </a:t>
            </a:r>
          </a:p>
          <a:p>
            <a:pPr algn="ctr"/>
            <a:r>
              <a:rPr lang="en-US" sz="1600" dirty="0">
                <a:solidFill>
                  <a:schemeClr val="bg2"/>
                </a:solidFill>
                <a:latin typeface="NeuzeitGroReg"/>
              </a:rPr>
              <a:t>licensing and lot release</a:t>
            </a:r>
          </a:p>
          <a:p>
            <a:pPr algn="ctr"/>
            <a:endParaRPr lang="en-GB" sz="1600" dirty="0">
              <a:latin typeface="NeuzeitGroReg"/>
            </a:endParaRPr>
          </a:p>
        </p:txBody>
      </p:sp>
      <p:sp>
        <p:nvSpPr>
          <p:cNvPr id="12" name="TextBox 11"/>
          <p:cNvSpPr txBox="1"/>
          <p:nvPr/>
        </p:nvSpPr>
        <p:spPr>
          <a:xfrm>
            <a:off x="6479704" y="1523271"/>
            <a:ext cx="2664296" cy="1138773"/>
          </a:xfrm>
          <a:prstGeom prst="rect">
            <a:avLst/>
          </a:prstGeom>
          <a:noFill/>
        </p:spPr>
        <p:txBody>
          <a:bodyPr wrap="square" rtlCol="0">
            <a:spAutoFit/>
          </a:bodyPr>
          <a:lstStyle/>
          <a:p>
            <a:pPr algn="ctr"/>
            <a:r>
              <a:rPr lang="en-GB" b="1" dirty="0">
                <a:solidFill>
                  <a:schemeClr val="tx2"/>
                </a:solidFill>
                <a:latin typeface="NeuzeitGroReg"/>
              </a:rPr>
              <a:t>INNs</a:t>
            </a:r>
            <a:r>
              <a:rPr lang="en-GB" dirty="0">
                <a:solidFill>
                  <a:schemeClr val="tx2"/>
                </a:solidFill>
                <a:latin typeface="NeuzeitGroReg"/>
              </a:rPr>
              <a:t> </a:t>
            </a:r>
            <a:endParaRPr lang="en-GB" dirty="0" smtClean="0">
              <a:solidFill>
                <a:schemeClr val="tx2"/>
              </a:solidFill>
              <a:latin typeface="NeuzeitGroReg"/>
            </a:endParaRPr>
          </a:p>
          <a:p>
            <a:pPr algn="ctr"/>
            <a:r>
              <a:rPr lang="en-GB" sz="1600" dirty="0" smtClean="0">
                <a:solidFill>
                  <a:schemeClr val="bg2"/>
                </a:solidFill>
                <a:latin typeface="NeuzeitGroReg"/>
              </a:rPr>
              <a:t>A </a:t>
            </a:r>
            <a:r>
              <a:rPr lang="en-GB" sz="1600" dirty="0">
                <a:solidFill>
                  <a:schemeClr val="bg2"/>
                </a:solidFill>
                <a:latin typeface="NeuzeitGroReg"/>
              </a:rPr>
              <a:t>single name for </a:t>
            </a:r>
            <a:r>
              <a:rPr lang="en-GB" sz="1600" dirty="0" smtClean="0">
                <a:solidFill>
                  <a:schemeClr val="bg2"/>
                </a:solidFill>
                <a:latin typeface="NeuzeitGroReg"/>
              </a:rPr>
              <a:t>a substance </a:t>
            </a:r>
            <a:r>
              <a:rPr lang="en-GB" sz="1600" dirty="0">
                <a:solidFill>
                  <a:schemeClr val="bg2"/>
                </a:solidFill>
                <a:latin typeface="NeuzeitGroReg"/>
              </a:rPr>
              <a:t>for use globally</a:t>
            </a:r>
          </a:p>
          <a:p>
            <a:endParaRPr lang="en-GB" dirty="0">
              <a:latin typeface="NeuzeitGroReg"/>
            </a:endParaRPr>
          </a:p>
        </p:txBody>
      </p:sp>
      <p:graphicFrame>
        <p:nvGraphicFramePr>
          <p:cNvPr id="15" name="Object 14"/>
          <p:cNvGraphicFramePr>
            <a:graphicFrameLocks noGrp="1" noChangeAspect="1"/>
          </p:cNvGraphicFramePr>
          <p:nvPr>
            <p:extLst>
              <p:ext uri="{D42A27DB-BD31-4B8C-83A1-F6EECF244321}">
                <p14:modId xmlns:p14="http://schemas.microsoft.com/office/powerpoint/2010/main" val="3519115377"/>
              </p:ext>
            </p:extLst>
          </p:nvPr>
        </p:nvGraphicFramePr>
        <p:xfrm>
          <a:off x="3541844" y="2420888"/>
          <a:ext cx="2470315" cy="3668042"/>
        </p:xfrm>
        <a:graphic>
          <a:graphicData uri="http://schemas.openxmlformats.org/presentationml/2006/ole">
            <mc:AlternateContent xmlns:mc="http://schemas.openxmlformats.org/markup-compatibility/2006">
              <mc:Choice xmlns:v="urn:schemas-microsoft-com:vml" Requires="v">
                <p:oleObj spid="_x0000_s2121" name="Photo Editor Photo" r:id="rId3" imgW="1724266" imgH="2638095" progId="MSPhotoEd.3">
                  <p:embed/>
                </p:oleObj>
              </mc:Choice>
              <mc:Fallback>
                <p:oleObj name="Photo Editor Photo" r:id="rId3" imgW="1724266" imgH="2638095" progId="MSPhotoEd.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1844" y="2420888"/>
                        <a:ext cx="2470315" cy="3668042"/>
                      </a:xfrm>
                      <a:prstGeom prst="rect">
                        <a:avLst/>
                      </a:prstGeom>
                      <a:noFill/>
                      <a:ln>
                        <a:noFill/>
                      </a:ln>
                      <a:effectLst/>
                    </p:spPr>
                  </p:pic>
                </p:oleObj>
              </mc:Fallback>
            </mc:AlternateContent>
          </a:graphicData>
        </a:graphic>
      </p:graphicFrame>
      <p:sp>
        <p:nvSpPr>
          <p:cNvPr id="3" name="TextBox 2"/>
          <p:cNvSpPr txBox="1"/>
          <p:nvPr/>
        </p:nvSpPr>
        <p:spPr>
          <a:xfrm>
            <a:off x="105113" y="1769491"/>
            <a:ext cx="3216586" cy="646331"/>
          </a:xfrm>
          <a:prstGeom prst="rect">
            <a:avLst/>
          </a:prstGeom>
          <a:noFill/>
        </p:spPr>
        <p:txBody>
          <a:bodyPr wrap="none" rtlCol="0">
            <a:spAutoFit/>
          </a:bodyPr>
          <a:lstStyle/>
          <a:p>
            <a:r>
              <a:rPr lang="en-GB" dirty="0" smtClean="0">
                <a:solidFill>
                  <a:schemeClr val="tx2"/>
                </a:solidFill>
              </a:rPr>
              <a:t>Tools for appropriate regulation</a:t>
            </a:r>
          </a:p>
          <a:p>
            <a:r>
              <a:rPr lang="en-GB" dirty="0" smtClean="0">
                <a:solidFill>
                  <a:schemeClr val="tx2"/>
                </a:solidFill>
              </a:rPr>
              <a:t> of quality, safety and efficacy</a:t>
            </a:r>
            <a:endParaRPr lang="en-GB" dirty="0">
              <a:solidFill>
                <a:schemeClr val="tx2"/>
              </a:solidFill>
            </a:endParaRPr>
          </a:p>
        </p:txBody>
      </p:sp>
      <p:pic>
        <p:nvPicPr>
          <p:cNvPr id="14" name="Picture 9" descr="E:\Users\antonio\AppData\Local\Microsoft\Windows\Temporary Internet Files\Content.IE5\FM2WUBXM\hepatitis-c-compressor[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29982" y="4077072"/>
            <a:ext cx="1836764" cy="145386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804248" y="2662044"/>
            <a:ext cx="2088232" cy="1308050"/>
          </a:xfrm>
          <a:prstGeom prst="rect">
            <a:avLst/>
          </a:prstGeom>
          <a:noFill/>
        </p:spPr>
        <p:txBody>
          <a:bodyPr wrap="square" rtlCol="0">
            <a:spAutoFit/>
          </a:bodyPr>
          <a:lstStyle/>
          <a:p>
            <a:pPr algn="ctr"/>
            <a:r>
              <a:rPr lang="en-GB" sz="2500" b="0" i="1" dirty="0" err="1">
                <a:solidFill>
                  <a:schemeClr val="accent2"/>
                </a:solidFill>
                <a:latin typeface="NeuzeitGroReg"/>
              </a:rPr>
              <a:t>sofosbuvir</a:t>
            </a:r>
            <a:r>
              <a:rPr lang="en-GB" sz="2500" b="0" i="1" dirty="0">
                <a:solidFill>
                  <a:schemeClr val="accent2"/>
                </a:solidFill>
                <a:latin typeface="NeuzeitGroReg"/>
              </a:rPr>
              <a:t> </a:t>
            </a:r>
            <a:r>
              <a:rPr lang="en-GB" sz="2500" b="0" i="1" dirty="0" smtClean="0">
                <a:solidFill>
                  <a:schemeClr val="accent2"/>
                </a:solidFill>
                <a:latin typeface="NeuzeitGroReg"/>
              </a:rPr>
              <a:t/>
            </a:r>
            <a:br>
              <a:rPr lang="en-GB" sz="2500" b="0" i="1" dirty="0" smtClean="0">
                <a:solidFill>
                  <a:schemeClr val="accent2"/>
                </a:solidFill>
                <a:latin typeface="NeuzeitGroReg"/>
              </a:rPr>
            </a:br>
            <a:r>
              <a:rPr lang="en-GB" b="0" i="1" dirty="0" smtClean="0">
                <a:solidFill>
                  <a:schemeClr val="accent2"/>
                </a:solidFill>
                <a:latin typeface="NeuzeitGroReg"/>
              </a:rPr>
              <a:t>now </a:t>
            </a:r>
            <a:r>
              <a:rPr lang="en-GB" b="0" i="1" dirty="0">
                <a:solidFill>
                  <a:schemeClr val="accent2"/>
                </a:solidFill>
                <a:latin typeface="NeuzeitGroReg"/>
              </a:rPr>
              <a:t>in </a:t>
            </a:r>
            <a:r>
              <a:rPr lang="en-GB" b="0" i="1" dirty="0" smtClean="0">
                <a:solidFill>
                  <a:schemeClr val="accent2"/>
                </a:solidFill>
                <a:latin typeface="NeuzeitGroReg"/>
              </a:rPr>
              <a:t>Essential Medicines List to treat</a:t>
            </a:r>
            <a:endParaRPr lang="en-GB" b="0" i="1" dirty="0">
              <a:solidFill>
                <a:schemeClr val="accent2"/>
              </a:solidFill>
              <a:latin typeface="NeuzeitGroReg"/>
            </a:endParaRPr>
          </a:p>
        </p:txBody>
      </p:sp>
      <p:pic>
        <p:nvPicPr>
          <p:cNvPr id="2107" name="Picture 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2415822"/>
            <a:ext cx="2854155" cy="3659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59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NeuzeitGroReg"/>
              </a:rPr>
              <a:t>WHAT'S IN A NAME?</a:t>
            </a:r>
            <a:endParaRPr lang="en-GB" b="1" dirty="0">
              <a:latin typeface="NeuzeitGroReg"/>
            </a:endParaRPr>
          </a:p>
        </p:txBody>
      </p:sp>
      <p:pic>
        <p:nvPicPr>
          <p:cNvPr id="9" name="Picture 4" descr="E:\Users\antonio\AppData\Local\Microsoft\Windows\Temporary Internet Files\Content.IE5\J9AJOH3X\clipart019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0272"/>
            <a:ext cx="5795248" cy="4213024"/>
          </a:xfrm>
          <a:prstGeom prst="rect">
            <a:avLst/>
          </a:prstGeom>
          <a:noFill/>
          <a:extLst>
            <a:ext uri="{909E8E84-426E-40DD-AFC4-6F175D3DCCD1}">
              <a14:hiddenFill xmlns:a14="http://schemas.microsoft.com/office/drawing/2010/main">
                <a:solidFill>
                  <a:srgbClr val="FFFFFF"/>
                </a:solidFill>
              </a14:hiddenFill>
            </a:ext>
          </a:extLst>
        </p:spPr>
      </p:pic>
      <p:sp>
        <p:nvSpPr>
          <p:cNvPr id="10" name="Cloud Callout 9"/>
          <p:cNvSpPr/>
          <p:nvPr/>
        </p:nvSpPr>
        <p:spPr bwMode="auto">
          <a:xfrm>
            <a:off x="5729189" y="1628799"/>
            <a:ext cx="3224645" cy="3924534"/>
          </a:xfrm>
          <a:prstGeom prst="cloudCallout">
            <a:avLst>
              <a:gd name="adj1" fmla="val -95877"/>
              <a:gd name="adj2" fmla="val -26506"/>
            </a:avLst>
          </a:prstGeom>
          <a:solidFill>
            <a:schemeClr val="accent1"/>
          </a:solidFill>
          <a:ln w="28575" cap="flat" cmpd="sng" algn="ctr">
            <a:solidFill>
              <a:srgbClr val="FF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smtClean="0">
              <a:ln>
                <a:noFill/>
              </a:ln>
              <a:solidFill>
                <a:srgbClr val="000066"/>
              </a:solidFill>
              <a:effectLst/>
              <a:latin typeface="Arial" charset="0"/>
              <a:cs typeface="Arial" charset="0"/>
            </a:endParaRPr>
          </a:p>
        </p:txBody>
      </p:sp>
      <p:sp>
        <p:nvSpPr>
          <p:cNvPr id="11" name="TextBox 10"/>
          <p:cNvSpPr txBox="1"/>
          <p:nvPr/>
        </p:nvSpPr>
        <p:spPr>
          <a:xfrm>
            <a:off x="6162877" y="2241505"/>
            <a:ext cx="2608479" cy="523220"/>
          </a:xfrm>
          <a:prstGeom prst="rect">
            <a:avLst/>
          </a:prstGeom>
          <a:noFill/>
        </p:spPr>
        <p:txBody>
          <a:bodyPr wrap="square" rtlCol="0">
            <a:spAutoFit/>
          </a:bodyPr>
          <a:lstStyle/>
          <a:p>
            <a:pPr algn="ctr"/>
            <a:r>
              <a:rPr lang="en-GB" sz="2800" dirty="0" smtClean="0">
                <a:solidFill>
                  <a:schemeClr val="bg1"/>
                </a:solidFill>
                <a:latin typeface="NeuzeitGroReg"/>
              </a:rPr>
              <a:t>Letters?</a:t>
            </a:r>
          </a:p>
        </p:txBody>
      </p:sp>
      <p:grpSp>
        <p:nvGrpSpPr>
          <p:cNvPr id="6" name="Group 5"/>
          <p:cNvGrpSpPr/>
          <p:nvPr/>
        </p:nvGrpSpPr>
        <p:grpSpPr>
          <a:xfrm>
            <a:off x="6023314" y="2754523"/>
            <a:ext cx="2640317" cy="1999624"/>
            <a:chOff x="7027038" y="2757620"/>
            <a:chExt cx="3054350" cy="2307438"/>
          </a:xfrm>
        </p:grpSpPr>
        <p:pic>
          <p:nvPicPr>
            <p:cNvPr id="7" name="Picture 5" descr="E:\Users\antonio\Desktop\miniatu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7233" y="3386427"/>
              <a:ext cx="1644064" cy="16786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27038" y="2757620"/>
              <a:ext cx="3054350" cy="603762"/>
            </a:xfrm>
            <a:prstGeom prst="rect">
              <a:avLst/>
            </a:prstGeom>
            <a:noFill/>
          </p:spPr>
          <p:txBody>
            <a:bodyPr wrap="square" rtlCol="0">
              <a:spAutoFit/>
            </a:bodyPr>
            <a:lstStyle/>
            <a:p>
              <a:pPr algn="ctr"/>
              <a:r>
                <a:rPr lang="en-GB" sz="2800" dirty="0" smtClean="0">
                  <a:solidFill>
                    <a:schemeClr val="bg1"/>
                  </a:solidFill>
                  <a:latin typeface="NeuzeitGroReg"/>
                </a:rPr>
                <a:t>Images?</a:t>
              </a:r>
              <a:endParaRPr lang="en-US" sz="2800" dirty="0">
                <a:solidFill>
                  <a:schemeClr val="bg1"/>
                </a:solidFill>
                <a:latin typeface="NeuzeitGroReg"/>
              </a:endParaRPr>
            </a:p>
          </p:txBody>
        </p:sp>
      </p:grpSp>
      <p:sp>
        <p:nvSpPr>
          <p:cNvPr id="28" name="Rectangle 27"/>
          <p:cNvSpPr/>
          <p:nvPr/>
        </p:nvSpPr>
        <p:spPr>
          <a:xfrm>
            <a:off x="-36512" y="1484784"/>
            <a:ext cx="9144000" cy="460851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accent6"/>
              </a:solidFill>
              <a:latin typeface="NeuzeitGroReg"/>
            </a:endParaRPr>
          </a:p>
        </p:txBody>
      </p:sp>
      <p:grpSp>
        <p:nvGrpSpPr>
          <p:cNvPr id="44" name="Content Placeholder 361474"/>
          <p:cNvGrpSpPr>
            <a:grpSpLocks/>
          </p:cNvGrpSpPr>
          <p:nvPr/>
        </p:nvGrpSpPr>
        <p:grpSpPr bwMode="auto">
          <a:xfrm>
            <a:off x="1155700" y="1657398"/>
            <a:ext cx="6704013" cy="4051300"/>
            <a:chOff x="769" y="832"/>
            <a:chExt cx="4223" cy="2552"/>
          </a:xfrm>
        </p:grpSpPr>
        <p:sp>
          <p:nvSpPr>
            <p:cNvPr id="45" name="_s2052"/>
            <p:cNvSpPr>
              <a:spLocks noChangeArrowheads="1" noTextEdit="1"/>
            </p:cNvSpPr>
            <p:nvPr/>
          </p:nvSpPr>
          <p:spPr bwMode="auto">
            <a:xfrm>
              <a:off x="2340" y="1210"/>
              <a:ext cx="1080" cy="1080"/>
            </a:xfrm>
            <a:prstGeom prst="ellipse">
              <a:avLst/>
            </a:prstGeom>
            <a:solidFill>
              <a:schemeClr val="bg2">
                <a:lumMod val="60000"/>
                <a:lumOff val="40000"/>
                <a:alpha val="50000"/>
              </a:schemeClr>
            </a:solidFill>
            <a:ln w="9525">
              <a:solidFill>
                <a:schemeClr val="bg2">
                  <a:lumMod val="60000"/>
                  <a:lumOff val="40000"/>
                </a:schemeClr>
              </a:solidFill>
              <a:round/>
              <a:headEnd/>
              <a:tailEnd/>
            </a:ln>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chemeClr val="accent6"/>
                </a:solidFill>
                <a:effectLst/>
                <a:uLnTx/>
                <a:uFillTx/>
                <a:latin typeface="NeuzeitGroReg"/>
              </a:endParaRPr>
            </a:p>
          </p:txBody>
        </p:sp>
        <p:sp>
          <p:nvSpPr>
            <p:cNvPr id="46" name="_s2053"/>
            <p:cNvSpPr>
              <a:spLocks noChangeArrowheads="1"/>
            </p:cNvSpPr>
            <p:nvPr/>
          </p:nvSpPr>
          <p:spPr bwMode="auto">
            <a:xfrm>
              <a:off x="2340" y="832"/>
              <a:ext cx="108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solidFill>
                    <a:schemeClr val="accent6"/>
                  </a:solidFill>
                  <a:effectLst/>
                  <a:uLnTx/>
                  <a:uFillTx/>
                  <a:latin typeface="NeuzeitGroReg"/>
                </a:rPr>
                <a:t>Safety</a:t>
              </a:r>
            </a:p>
          </p:txBody>
        </p:sp>
        <p:sp>
          <p:nvSpPr>
            <p:cNvPr id="47" name="_s2054"/>
            <p:cNvSpPr>
              <a:spLocks noChangeArrowheads="1" noTextEdit="1"/>
            </p:cNvSpPr>
            <p:nvPr/>
          </p:nvSpPr>
          <p:spPr bwMode="auto">
            <a:xfrm>
              <a:off x="2661" y="1364"/>
              <a:ext cx="1080" cy="1080"/>
            </a:xfrm>
            <a:prstGeom prst="ellipse">
              <a:avLst/>
            </a:prstGeom>
            <a:solidFill>
              <a:schemeClr val="accent1">
                <a:alpha val="50000"/>
              </a:schemeClr>
            </a:solidFill>
            <a:ln w="9525">
              <a:solidFill>
                <a:schemeClr val="accent1"/>
              </a:solidFill>
              <a:round/>
              <a:headEnd/>
              <a:tailEnd/>
            </a:ln>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chemeClr val="accent6"/>
                </a:solidFill>
                <a:effectLst/>
                <a:uLnTx/>
                <a:uFillTx/>
                <a:latin typeface="NeuzeitGroReg"/>
              </a:endParaRPr>
            </a:p>
          </p:txBody>
        </p:sp>
        <p:sp>
          <p:nvSpPr>
            <p:cNvPr id="48" name="_s2055"/>
            <p:cNvSpPr>
              <a:spLocks noChangeArrowheads="1"/>
            </p:cNvSpPr>
            <p:nvPr/>
          </p:nvSpPr>
          <p:spPr bwMode="auto">
            <a:xfrm>
              <a:off x="3707" y="1230"/>
              <a:ext cx="108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solidFill>
                    <a:schemeClr val="accent6"/>
                  </a:solidFill>
                  <a:effectLst/>
                  <a:uLnTx/>
                  <a:uFillTx/>
                  <a:latin typeface="NeuzeitGroReg"/>
                </a:rPr>
                <a:t>Quality</a:t>
              </a:r>
            </a:p>
          </p:txBody>
        </p:sp>
        <p:sp>
          <p:nvSpPr>
            <p:cNvPr id="49" name="_s2056"/>
            <p:cNvSpPr>
              <a:spLocks noChangeArrowheads="1" noTextEdit="1"/>
            </p:cNvSpPr>
            <p:nvPr/>
          </p:nvSpPr>
          <p:spPr bwMode="auto">
            <a:xfrm>
              <a:off x="2741" y="1711"/>
              <a:ext cx="1080" cy="1080"/>
            </a:xfrm>
            <a:prstGeom prst="ellipse">
              <a:avLst/>
            </a:prstGeom>
            <a:solidFill>
              <a:schemeClr val="accent5">
                <a:alpha val="50000"/>
              </a:schemeClr>
            </a:solidFill>
            <a:ln w="9525">
              <a:solidFill>
                <a:schemeClr val="accent5"/>
              </a:solidFill>
              <a:round/>
              <a:headEnd/>
              <a:tailEnd/>
            </a:ln>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chemeClr val="accent6"/>
                </a:solidFill>
                <a:effectLst/>
                <a:uLnTx/>
                <a:uFillTx/>
                <a:latin typeface="NeuzeitGroReg"/>
              </a:endParaRPr>
            </a:p>
          </p:txBody>
        </p:sp>
        <p:sp>
          <p:nvSpPr>
            <p:cNvPr id="50" name="_s2057"/>
            <p:cNvSpPr>
              <a:spLocks noChangeArrowheads="1"/>
            </p:cNvSpPr>
            <p:nvPr/>
          </p:nvSpPr>
          <p:spPr bwMode="auto">
            <a:xfrm>
              <a:off x="3912" y="2395"/>
              <a:ext cx="108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pt-BR" sz="1700" b="1" i="0" u="none" strike="noStrike" kern="0" cap="none" spc="0" normalizeH="0" baseline="0" noProof="0">
                  <a:ln>
                    <a:noFill/>
                  </a:ln>
                  <a:solidFill>
                    <a:schemeClr val="accent6"/>
                  </a:solidFill>
                  <a:effectLst/>
                  <a:uLnTx/>
                  <a:uFillTx/>
                  <a:latin typeface="NeuzeitGroReg"/>
                </a:rPr>
                <a:t>Information</a:t>
              </a:r>
              <a:endParaRPr kumimoji="0" lang="en-US" sz="1700" b="1" i="0" u="none" strike="noStrike" kern="0" cap="none" spc="0" normalizeH="0" baseline="0" noProof="0">
                <a:ln>
                  <a:noFill/>
                </a:ln>
                <a:solidFill>
                  <a:schemeClr val="accent6"/>
                </a:solidFill>
                <a:effectLst/>
                <a:uLnTx/>
                <a:uFillTx/>
                <a:latin typeface="NeuzeitGroReg"/>
              </a:endParaRPr>
            </a:p>
          </p:txBody>
        </p:sp>
        <p:sp>
          <p:nvSpPr>
            <p:cNvPr id="51" name="_s2058"/>
            <p:cNvSpPr>
              <a:spLocks noChangeArrowheads="1" noTextEdit="1"/>
            </p:cNvSpPr>
            <p:nvPr/>
          </p:nvSpPr>
          <p:spPr bwMode="auto">
            <a:xfrm>
              <a:off x="2519" y="1990"/>
              <a:ext cx="1080" cy="1080"/>
            </a:xfrm>
            <a:prstGeom prst="ellipse">
              <a:avLst/>
            </a:prstGeom>
            <a:solidFill>
              <a:schemeClr val="accent4">
                <a:alpha val="50000"/>
              </a:schemeClr>
            </a:solidFill>
            <a:ln w="9525">
              <a:solidFill>
                <a:schemeClr val="accent4"/>
              </a:solidFill>
              <a:round/>
              <a:headEnd/>
              <a:tailEnd/>
            </a:ln>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chemeClr val="accent6"/>
                </a:solidFill>
                <a:effectLst/>
                <a:uLnTx/>
                <a:uFillTx/>
                <a:latin typeface="NeuzeitGroReg"/>
              </a:endParaRPr>
            </a:p>
          </p:txBody>
        </p:sp>
        <p:sp>
          <p:nvSpPr>
            <p:cNvPr id="52" name="_s2059"/>
            <p:cNvSpPr>
              <a:spLocks noChangeArrowheads="1"/>
            </p:cNvSpPr>
            <p:nvPr/>
          </p:nvSpPr>
          <p:spPr bwMode="auto">
            <a:xfrm>
              <a:off x="3340" y="3113"/>
              <a:ext cx="108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pt-BR" sz="1700" b="1" i="0" u="none" strike="noStrike" kern="0" cap="none" spc="0" normalizeH="0" baseline="0" noProof="0" dirty="0">
                  <a:ln>
                    <a:noFill/>
                  </a:ln>
                  <a:solidFill>
                    <a:schemeClr val="accent6"/>
                  </a:solidFill>
                  <a:effectLst/>
                  <a:uLnTx/>
                  <a:uFillTx/>
                  <a:latin typeface="NeuzeitGroReg"/>
                </a:rPr>
                <a:t>Regulation</a:t>
              </a:r>
              <a:endParaRPr kumimoji="0" lang="en-US" sz="1700" b="1" i="0" u="none" strike="noStrike" kern="0" cap="none" spc="0" normalizeH="0" baseline="0" noProof="0" dirty="0">
                <a:ln>
                  <a:noFill/>
                </a:ln>
                <a:solidFill>
                  <a:schemeClr val="accent6"/>
                </a:solidFill>
                <a:effectLst/>
                <a:uLnTx/>
                <a:uFillTx/>
                <a:latin typeface="NeuzeitGroReg"/>
              </a:endParaRPr>
            </a:p>
          </p:txBody>
        </p:sp>
        <p:sp>
          <p:nvSpPr>
            <p:cNvPr id="53" name="_s2060"/>
            <p:cNvSpPr>
              <a:spLocks noChangeArrowheads="1" noTextEdit="1"/>
            </p:cNvSpPr>
            <p:nvPr/>
          </p:nvSpPr>
          <p:spPr bwMode="auto">
            <a:xfrm>
              <a:off x="2163" y="1991"/>
              <a:ext cx="1080" cy="1080"/>
            </a:xfrm>
            <a:prstGeom prst="ellipse">
              <a:avLst/>
            </a:prstGeom>
            <a:solidFill>
              <a:schemeClr val="accent3">
                <a:alpha val="50000"/>
              </a:schemeClr>
            </a:solidFill>
            <a:ln w="9525">
              <a:solidFill>
                <a:schemeClr val="accent3"/>
              </a:solidFill>
              <a:round/>
              <a:headEnd/>
              <a:tailEnd/>
            </a:ln>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chemeClr val="accent6"/>
                </a:solidFill>
                <a:effectLst/>
                <a:uLnTx/>
                <a:uFillTx/>
                <a:latin typeface="NeuzeitGroReg"/>
              </a:endParaRPr>
            </a:p>
          </p:txBody>
        </p:sp>
        <p:sp>
          <p:nvSpPr>
            <p:cNvPr id="54" name="_s2061"/>
            <p:cNvSpPr>
              <a:spLocks noChangeArrowheads="1"/>
            </p:cNvSpPr>
            <p:nvPr/>
          </p:nvSpPr>
          <p:spPr bwMode="auto">
            <a:xfrm>
              <a:off x="1342" y="3114"/>
              <a:ext cx="108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pt-BR" sz="1700" b="1" i="0" u="none" strike="noStrike" kern="0" cap="none" spc="0" normalizeH="0" baseline="0" noProof="0" dirty="0">
                  <a:ln>
                    <a:noFill/>
                  </a:ln>
                  <a:solidFill>
                    <a:schemeClr val="accent6"/>
                  </a:solidFill>
                  <a:effectLst/>
                  <a:uLnTx/>
                  <a:uFillTx/>
                  <a:latin typeface="NeuzeitGroReg"/>
                </a:rPr>
                <a:t>Rational </a:t>
              </a:r>
              <a:r>
                <a:rPr kumimoji="0" lang="pt-BR" sz="1700" b="1" i="0" u="none" strike="noStrike" kern="0" cap="none" spc="0" normalizeH="0" baseline="0" noProof="0" dirty="0" smtClean="0">
                  <a:ln>
                    <a:noFill/>
                  </a:ln>
                  <a:solidFill>
                    <a:schemeClr val="accent6"/>
                  </a:solidFill>
                  <a:effectLst/>
                  <a:uLnTx/>
                  <a:uFillTx/>
                  <a:latin typeface="NeuzeitGroReg"/>
                </a:rPr>
                <a:t>use</a:t>
              </a:r>
              <a:endParaRPr kumimoji="0" lang="en-US" sz="1700" b="1" i="0" u="none" strike="noStrike" kern="0" cap="none" spc="0" normalizeH="0" baseline="0" noProof="0" dirty="0">
                <a:ln>
                  <a:noFill/>
                </a:ln>
                <a:solidFill>
                  <a:schemeClr val="accent6"/>
                </a:solidFill>
                <a:effectLst/>
                <a:uLnTx/>
                <a:uFillTx/>
                <a:latin typeface="NeuzeitGroReg"/>
              </a:endParaRPr>
            </a:p>
          </p:txBody>
        </p:sp>
        <p:sp>
          <p:nvSpPr>
            <p:cNvPr id="55" name="_s2062"/>
            <p:cNvSpPr>
              <a:spLocks noChangeArrowheads="1" noTextEdit="1"/>
            </p:cNvSpPr>
            <p:nvPr/>
          </p:nvSpPr>
          <p:spPr bwMode="auto">
            <a:xfrm>
              <a:off x="1940" y="1713"/>
              <a:ext cx="1080" cy="1080"/>
            </a:xfrm>
            <a:prstGeom prst="ellipse">
              <a:avLst/>
            </a:prstGeom>
            <a:solidFill>
              <a:schemeClr val="accent6">
                <a:alpha val="50000"/>
              </a:schemeClr>
            </a:solidFill>
            <a:ln w="9525">
              <a:solidFill>
                <a:schemeClr val="accent6"/>
              </a:solidFill>
              <a:round/>
              <a:headEnd/>
              <a:tailEnd/>
            </a:ln>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chemeClr val="accent6"/>
                </a:solidFill>
                <a:effectLst/>
                <a:uLnTx/>
                <a:uFillTx/>
                <a:latin typeface="NeuzeitGroReg"/>
              </a:endParaRPr>
            </a:p>
          </p:txBody>
        </p:sp>
        <p:sp>
          <p:nvSpPr>
            <p:cNvPr id="56" name="_s2063"/>
            <p:cNvSpPr>
              <a:spLocks noChangeArrowheads="1"/>
            </p:cNvSpPr>
            <p:nvPr/>
          </p:nvSpPr>
          <p:spPr bwMode="auto">
            <a:xfrm>
              <a:off x="769" y="2397"/>
              <a:ext cx="108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pt-BR" sz="1700" b="1" i="0" u="none" strike="noStrike" kern="0" cap="none" spc="0" normalizeH="0" baseline="0" noProof="0">
                  <a:ln>
                    <a:noFill/>
                  </a:ln>
                  <a:solidFill>
                    <a:schemeClr val="accent6"/>
                  </a:solidFill>
                  <a:effectLst/>
                  <a:uLnTx/>
                  <a:uFillTx/>
                  <a:latin typeface="NeuzeitGroReg"/>
                </a:rPr>
                <a:t>Procurement</a:t>
              </a:r>
              <a:endParaRPr kumimoji="0" lang="en-US" sz="1700" b="1" i="0" u="none" strike="noStrike" kern="0" cap="none" spc="0" normalizeH="0" baseline="0" noProof="0">
                <a:ln>
                  <a:noFill/>
                </a:ln>
                <a:solidFill>
                  <a:schemeClr val="accent6"/>
                </a:solidFill>
                <a:effectLst/>
                <a:uLnTx/>
                <a:uFillTx/>
                <a:latin typeface="NeuzeitGroReg"/>
              </a:endParaRPr>
            </a:p>
          </p:txBody>
        </p:sp>
        <p:sp>
          <p:nvSpPr>
            <p:cNvPr id="57" name="_s2064"/>
            <p:cNvSpPr>
              <a:spLocks noChangeArrowheads="1" noTextEdit="1"/>
            </p:cNvSpPr>
            <p:nvPr/>
          </p:nvSpPr>
          <p:spPr bwMode="auto">
            <a:xfrm>
              <a:off x="2018" y="1365"/>
              <a:ext cx="1080" cy="1080"/>
            </a:xfrm>
            <a:prstGeom prst="ellipse">
              <a:avLst/>
            </a:prstGeom>
            <a:solidFill>
              <a:schemeClr val="tx2">
                <a:alpha val="50000"/>
              </a:schemeClr>
            </a:solidFill>
            <a:ln w="9525">
              <a:solidFill>
                <a:schemeClr val="tx2"/>
              </a:solidFill>
              <a:round/>
              <a:headEnd/>
              <a:tailEnd/>
            </a:ln>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chemeClr val="accent6"/>
                </a:solidFill>
                <a:effectLst/>
                <a:uLnTx/>
                <a:uFillTx/>
                <a:latin typeface="NeuzeitGroReg"/>
              </a:endParaRPr>
            </a:p>
          </p:txBody>
        </p:sp>
        <p:sp>
          <p:nvSpPr>
            <p:cNvPr id="58" name="_s2065"/>
            <p:cNvSpPr>
              <a:spLocks noChangeArrowheads="1"/>
            </p:cNvSpPr>
            <p:nvPr/>
          </p:nvSpPr>
          <p:spPr bwMode="auto">
            <a:xfrm>
              <a:off x="972" y="1232"/>
              <a:ext cx="108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pt-BR" sz="1700" b="1" i="0" u="none" strike="noStrike" kern="0" cap="none" spc="0" normalizeH="0" baseline="0" noProof="0" dirty="0">
                  <a:ln>
                    <a:noFill/>
                  </a:ln>
                  <a:solidFill>
                    <a:schemeClr val="accent6"/>
                  </a:solidFill>
                  <a:effectLst/>
                  <a:uLnTx/>
                  <a:uFillTx/>
                  <a:latin typeface="NeuzeitGroReg"/>
                </a:rPr>
                <a:t>Efficacy</a:t>
              </a:r>
              <a:endParaRPr kumimoji="0" lang="en-US" sz="1700" b="1" i="0" u="none" strike="noStrike" kern="0" cap="none" spc="0" normalizeH="0" baseline="0" noProof="0" dirty="0">
                <a:ln>
                  <a:noFill/>
                </a:ln>
                <a:solidFill>
                  <a:schemeClr val="accent6"/>
                </a:solidFill>
                <a:effectLst/>
                <a:uLnTx/>
                <a:uFillTx/>
                <a:latin typeface="NeuzeitGroReg"/>
              </a:endParaRPr>
            </a:p>
          </p:txBody>
        </p:sp>
      </p:grpSp>
    </p:spTree>
    <p:extLst>
      <p:ext uri="{BB962C8B-B14F-4D97-AF65-F5344CB8AC3E}">
        <p14:creationId xmlns:p14="http://schemas.microsoft.com/office/powerpoint/2010/main" val="136824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622" y="1667131"/>
            <a:ext cx="5294642" cy="1251428"/>
            <a:chOff x="20622" y="1667131"/>
            <a:chExt cx="5294642" cy="1251428"/>
          </a:xfrm>
        </p:grpSpPr>
        <p:sp>
          <p:nvSpPr>
            <p:cNvPr id="7" name="TextBox 6"/>
            <p:cNvSpPr txBox="1"/>
            <p:nvPr/>
          </p:nvSpPr>
          <p:spPr>
            <a:xfrm>
              <a:off x="20622" y="2005781"/>
              <a:ext cx="3259128" cy="477054"/>
            </a:xfrm>
            <a:prstGeom prst="rect">
              <a:avLst/>
            </a:prstGeom>
            <a:noFill/>
          </p:spPr>
          <p:txBody>
            <a:bodyPr wrap="square" rtlCol="0">
              <a:spAutoFit/>
            </a:bodyPr>
            <a:lstStyle/>
            <a:p>
              <a:pPr algn="l"/>
              <a:r>
                <a:rPr lang="en-GB" sz="2500" dirty="0">
                  <a:solidFill>
                    <a:schemeClr val="tx2"/>
                  </a:solidFill>
                  <a:latin typeface="Arial Black" pitchFamily="34" charset="0"/>
                </a:rPr>
                <a:t>Ebola</a:t>
              </a:r>
              <a:endParaRPr lang="en-US" sz="2500" dirty="0">
                <a:solidFill>
                  <a:schemeClr val="tx2"/>
                </a:solidFill>
                <a:latin typeface="Arial Black" pitchFamily="34" charset="0"/>
              </a:endParaRPr>
            </a:p>
          </p:txBody>
        </p:sp>
        <p:pic>
          <p:nvPicPr>
            <p:cNvPr id="6" name="Picture 8" descr="E:\Users\antonio\AppData\Local\Microsoft\Windows\Temporary Internet Files\Content.IE5\L3TEC60Y\Ebola-viru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043" y="1667131"/>
              <a:ext cx="2953221" cy="12514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20913" y="2918560"/>
            <a:ext cx="5031545" cy="1453866"/>
            <a:chOff x="20913" y="2963928"/>
            <a:chExt cx="5031545" cy="1408497"/>
          </a:xfrm>
        </p:grpSpPr>
        <p:pic>
          <p:nvPicPr>
            <p:cNvPr id="9" name="Picture 9" descr="E:\Users\antonio\AppData\Local\Microsoft\Windows\Temporary Internet Files\Content.IE5\FM2WUBXM\hepatitis-c-compresso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9750" y="2963928"/>
              <a:ext cx="1772708" cy="140849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0913" y="3191122"/>
              <a:ext cx="3659759" cy="477054"/>
            </a:xfrm>
            <a:prstGeom prst="rect">
              <a:avLst/>
            </a:prstGeom>
            <a:noFill/>
          </p:spPr>
          <p:txBody>
            <a:bodyPr wrap="square" rtlCol="0">
              <a:spAutoFit/>
            </a:bodyPr>
            <a:lstStyle/>
            <a:p>
              <a:pPr algn="l"/>
              <a:r>
                <a:rPr lang="en-GB" sz="2500" dirty="0" smtClean="0">
                  <a:solidFill>
                    <a:schemeClr val="tx2"/>
                  </a:solidFill>
                  <a:latin typeface="Arial Black" pitchFamily="34" charset="0"/>
                </a:rPr>
                <a:t>Hepatitis C</a:t>
              </a:r>
              <a:endParaRPr lang="en-US" sz="2500" dirty="0">
                <a:solidFill>
                  <a:schemeClr val="tx2"/>
                </a:solidFill>
              </a:endParaRPr>
            </a:p>
          </p:txBody>
        </p:sp>
      </p:grpSp>
      <p:grpSp>
        <p:nvGrpSpPr>
          <p:cNvPr id="11" name="Group 10"/>
          <p:cNvGrpSpPr/>
          <p:nvPr/>
        </p:nvGrpSpPr>
        <p:grpSpPr>
          <a:xfrm>
            <a:off x="20913" y="4143784"/>
            <a:ext cx="5346701" cy="1882012"/>
            <a:chOff x="20913" y="4143784"/>
            <a:chExt cx="5346701" cy="1882012"/>
          </a:xfrm>
        </p:grpSpPr>
        <p:grpSp>
          <p:nvGrpSpPr>
            <p:cNvPr id="12" name="Group 11"/>
            <p:cNvGrpSpPr/>
            <p:nvPr/>
          </p:nvGrpSpPr>
          <p:grpSpPr>
            <a:xfrm>
              <a:off x="982915" y="4589053"/>
              <a:ext cx="2095634" cy="1436743"/>
              <a:chOff x="2583549" y="3903107"/>
              <a:chExt cx="2559388" cy="2102962"/>
            </a:xfrm>
          </p:grpSpPr>
          <p:pic>
            <p:nvPicPr>
              <p:cNvPr id="14" name="Picture 23" descr="E:\Users\antonio\AppData\Local\Microsoft\Windows\Temporary Internet Files\Content.IE5\J9AJOH3X\GreekSoldier[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4358" y="3942712"/>
                <a:ext cx="978579" cy="190015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3" descr="E:\Users\antonio\AppData\Local\Microsoft\Windows\Temporary Internet Files\Content.IE5\J9AJOH3X\GreekSoldier[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2126" y="3942712"/>
                <a:ext cx="978579" cy="190015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3" descr="E:\Users\antonio\AppData\Local\Microsoft\Windows\Temporary Internet Files\Content.IE5\J9AJOH3X\GreekSoldier[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2838" y="3903107"/>
                <a:ext cx="978579" cy="190015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3" descr="E:\Users\antonio\AppData\Local\Microsoft\Windows\Temporary Internet Files\Content.IE5\J9AJOH3X\GreekSoldier[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549" y="3903107"/>
                <a:ext cx="978579" cy="190015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2" descr="E:\Users\antonio\AppData\Local\Microsoft\Windows\Temporary Internet Files\Content.IE5\J9AJOH3X\mini_minotaur_by_pandaphobia-d31mtuc[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9335" y="4572394"/>
                <a:ext cx="1804626" cy="14336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2" descr="E:\Users\antonio\AppData\Local\Microsoft\Windows\Temporary Internet Files\Content.IE5\J9AJOH3X\mini_minotaur_by_pandaphobia-d31mtuc[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9652" y="4556595"/>
                <a:ext cx="1804626" cy="1433674"/>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p:cNvSpPr txBox="1"/>
            <p:nvPr/>
          </p:nvSpPr>
          <p:spPr>
            <a:xfrm>
              <a:off x="20913" y="4143784"/>
              <a:ext cx="5346701" cy="477054"/>
            </a:xfrm>
            <a:prstGeom prst="rect">
              <a:avLst/>
            </a:prstGeom>
            <a:noFill/>
          </p:spPr>
          <p:txBody>
            <a:bodyPr wrap="square" rtlCol="0">
              <a:spAutoFit/>
            </a:bodyPr>
            <a:lstStyle/>
            <a:p>
              <a:pPr algn="l"/>
              <a:r>
                <a:rPr lang="en-GB" sz="2500" dirty="0">
                  <a:solidFill>
                    <a:schemeClr val="tx2"/>
                  </a:solidFill>
                  <a:latin typeface="Arial Black" pitchFamily="34" charset="0"/>
                </a:rPr>
                <a:t>Monoclonal Antibodies</a:t>
              </a:r>
              <a:endParaRPr lang="en-US" sz="2500" dirty="0">
                <a:solidFill>
                  <a:schemeClr val="tx2"/>
                </a:solidFill>
                <a:latin typeface="Arial Black" pitchFamily="34" charset="0"/>
              </a:endParaRPr>
            </a:p>
          </p:txBody>
        </p:sp>
      </p:grpSp>
      <p:sp>
        <p:nvSpPr>
          <p:cNvPr id="20" name="TextBox 19"/>
          <p:cNvSpPr txBox="1"/>
          <p:nvPr/>
        </p:nvSpPr>
        <p:spPr>
          <a:xfrm>
            <a:off x="5719093" y="1821324"/>
            <a:ext cx="3206374" cy="477054"/>
          </a:xfrm>
          <a:prstGeom prst="rect">
            <a:avLst/>
          </a:prstGeom>
          <a:noFill/>
        </p:spPr>
        <p:txBody>
          <a:bodyPr wrap="square" rtlCol="0">
            <a:spAutoFit/>
          </a:bodyPr>
          <a:lstStyle/>
          <a:p>
            <a:r>
              <a:rPr lang="en-GB" sz="2500" b="0" i="1" dirty="0" err="1" smtClean="0">
                <a:solidFill>
                  <a:schemeClr val="accent2"/>
                </a:solidFill>
                <a:latin typeface="NeuzeitGroReg"/>
              </a:rPr>
              <a:t>galidesivir</a:t>
            </a:r>
            <a:endParaRPr lang="en-US" sz="2500" b="0" i="1" dirty="0">
              <a:solidFill>
                <a:schemeClr val="accent2"/>
              </a:solidFill>
              <a:latin typeface="NeuzeitGroReg"/>
            </a:endParaRPr>
          </a:p>
        </p:txBody>
      </p:sp>
      <p:sp>
        <p:nvSpPr>
          <p:cNvPr id="21" name="TextBox 20"/>
          <p:cNvSpPr txBox="1"/>
          <p:nvPr/>
        </p:nvSpPr>
        <p:spPr>
          <a:xfrm>
            <a:off x="5719092" y="2963928"/>
            <a:ext cx="3554360" cy="861774"/>
          </a:xfrm>
          <a:prstGeom prst="rect">
            <a:avLst/>
          </a:prstGeom>
          <a:noFill/>
        </p:spPr>
        <p:txBody>
          <a:bodyPr wrap="square" rtlCol="0">
            <a:spAutoFit/>
          </a:bodyPr>
          <a:lstStyle/>
          <a:p>
            <a:r>
              <a:rPr lang="en-GB" sz="2500" b="0" i="1" dirty="0" err="1">
                <a:solidFill>
                  <a:schemeClr val="accent2"/>
                </a:solidFill>
                <a:latin typeface="NeuzeitGroReg"/>
              </a:rPr>
              <a:t>sofosbuvir</a:t>
            </a:r>
            <a:r>
              <a:rPr lang="en-GB" sz="2500" b="0" i="1" dirty="0">
                <a:solidFill>
                  <a:schemeClr val="accent2"/>
                </a:solidFill>
                <a:latin typeface="NeuzeitGroReg"/>
              </a:rPr>
              <a:t> </a:t>
            </a:r>
            <a:r>
              <a:rPr lang="en-GB" sz="2500" b="0" i="1" dirty="0" smtClean="0">
                <a:solidFill>
                  <a:schemeClr val="accent2"/>
                </a:solidFill>
                <a:latin typeface="NeuzeitGroReg"/>
              </a:rPr>
              <a:t/>
            </a:r>
            <a:br>
              <a:rPr lang="en-GB" sz="2500" b="0" i="1" dirty="0" smtClean="0">
                <a:solidFill>
                  <a:schemeClr val="accent2"/>
                </a:solidFill>
                <a:latin typeface="NeuzeitGroReg"/>
              </a:rPr>
            </a:br>
            <a:r>
              <a:rPr lang="en-GB" sz="2500" b="0" i="1" dirty="0" smtClean="0">
                <a:solidFill>
                  <a:schemeClr val="accent2"/>
                </a:solidFill>
                <a:latin typeface="NeuzeitGroReg"/>
              </a:rPr>
              <a:t>(</a:t>
            </a:r>
            <a:r>
              <a:rPr lang="en-GB" sz="2500" b="0" i="1" dirty="0">
                <a:solidFill>
                  <a:schemeClr val="accent2"/>
                </a:solidFill>
                <a:latin typeface="NeuzeitGroReg"/>
              </a:rPr>
              <a:t>now in EML)</a:t>
            </a:r>
          </a:p>
        </p:txBody>
      </p:sp>
      <p:sp>
        <p:nvSpPr>
          <p:cNvPr id="22" name="TextBox 21"/>
          <p:cNvSpPr txBox="1"/>
          <p:nvPr/>
        </p:nvSpPr>
        <p:spPr>
          <a:xfrm>
            <a:off x="5688632" y="4235110"/>
            <a:ext cx="3923928" cy="861774"/>
          </a:xfrm>
          <a:prstGeom prst="rect">
            <a:avLst/>
          </a:prstGeom>
          <a:noFill/>
        </p:spPr>
        <p:txBody>
          <a:bodyPr wrap="square" rtlCol="0">
            <a:spAutoFit/>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GB" sz="2500" i="1" dirty="0" err="1">
                <a:solidFill>
                  <a:schemeClr val="accent2"/>
                </a:solidFill>
                <a:latin typeface="NeuzeitGroReg"/>
              </a:rPr>
              <a:t>trastuzumab</a:t>
            </a:r>
            <a:r>
              <a:rPr lang="en-GB" sz="2500" i="1" dirty="0">
                <a:solidFill>
                  <a:schemeClr val="accent2"/>
                </a:solidFill>
                <a:latin typeface="NeuzeitGroReg"/>
              </a:rPr>
              <a:t> </a:t>
            </a:r>
            <a:r>
              <a:rPr lang="en-GB" sz="2500" i="1" dirty="0" err="1">
                <a:solidFill>
                  <a:schemeClr val="accent2"/>
                </a:solidFill>
                <a:latin typeface="NeuzeitGroReg"/>
              </a:rPr>
              <a:t>emtansine</a:t>
            </a:r>
            <a:r>
              <a:rPr lang="en-GB" sz="2500" i="1" dirty="0">
                <a:solidFill>
                  <a:schemeClr val="accent2"/>
                </a:solidFill>
                <a:latin typeface="NeuzeitGroReg"/>
              </a:rPr>
              <a:t/>
            </a:r>
            <a:br>
              <a:rPr lang="en-GB" sz="2500" i="1" dirty="0">
                <a:solidFill>
                  <a:schemeClr val="accent2"/>
                </a:solidFill>
                <a:latin typeface="NeuzeitGroReg"/>
              </a:rPr>
            </a:br>
            <a:r>
              <a:rPr lang="en-GB" sz="2500" i="1" dirty="0">
                <a:solidFill>
                  <a:schemeClr val="accent2"/>
                </a:solidFill>
                <a:latin typeface="NeuzeitGroReg"/>
              </a:rPr>
              <a:t>FDA ado-</a:t>
            </a:r>
            <a:r>
              <a:rPr lang="en-GB" sz="2500" i="1" dirty="0" err="1">
                <a:solidFill>
                  <a:schemeClr val="accent2"/>
                </a:solidFill>
                <a:latin typeface="NeuzeitGroReg"/>
              </a:rPr>
              <a:t>trastuzumab</a:t>
            </a:r>
            <a:endParaRPr lang="en-GB" sz="2500" i="1" dirty="0">
              <a:solidFill>
                <a:schemeClr val="accent2"/>
              </a:solidFill>
              <a:latin typeface="NeuzeitGroReg"/>
            </a:endParaRPr>
          </a:p>
        </p:txBody>
      </p:sp>
      <p:sp>
        <p:nvSpPr>
          <p:cNvPr id="23" name="Title 1"/>
          <p:cNvSpPr>
            <a:spLocks noGrp="1"/>
          </p:cNvSpPr>
          <p:nvPr>
            <p:ph type="title"/>
          </p:nvPr>
        </p:nvSpPr>
        <p:spPr/>
        <p:txBody>
          <a:bodyPr>
            <a:normAutofit/>
          </a:bodyPr>
          <a:lstStyle/>
          <a:p>
            <a:r>
              <a:rPr lang="en-GB" sz="3600" b="1" dirty="0">
                <a:latin typeface="NeuzeitGroReg"/>
              </a:rPr>
              <a:t>INNs</a:t>
            </a:r>
          </a:p>
        </p:txBody>
      </p:sp>
    </p:spTree>
    <p:extLst>
      <p:ext uri="{BB962C8B-B14F-4D97-AF65-F5344CB8AC3E}">
        <p14:creationId xmlns:p14="http://schemas.microsoft.com/office/powerpoint/2010/main" val="67586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NeuzeitGroReg"/>
              </a:rPr>
              <a:t>INNs</a:t>
            </a:r>
          </a:p>
        </p:txBody>
      </p:sp>
      <p:sp>
        <p:nvSpPr>
          <p:cNvPr id="3" name="Content Placeholder 2"/>
          <p:cNvSpPr>
            <a:spLocks noGrp="1"/>
          </p:cNvSpPr>
          <p:nvPr>
            <p:ph idx="1"/>
          </p:nvPr>
        </p:nvSpPr>
        <p:spPr>
          <a:xfrm>
            <a:off x="457200" y="1600201"/>
            <a:ext cx="8229600" cy="4493096"/>
          </a:xfrm>
        </p:spPr>
        <p:txBody>
          <a:bodyPr>
            <a:normAutofit/>
          </a:bodyPr>
          <a:lstStyle/>
          <a:p>
            <a:pPr>
              <a:lnSpc>
                <a:spcPct val="200000"/>
              </a:lnSpc>
              <a:buFont typeface="Courier New" panose="02070309020205020404" pitchFamily="49" charset="0"/>
              <a:buChar char="o"/>
            </a:pPr>
            <a:r>
              <a:rPr lang="en-US" sz="2200" dirty="0"/>
              <a:t>Unique name </a:t>
            </a:r>
          </a:p>
          <a:p>
            <a:pPr>
              <a:lnSpc>
                <a:spcPct val="200000"/>
              </a:lnSpc>
              <a:buFont typeface="Courier New" panose="02070309020205020404" pitchFamily="49" charset="0"/>
              <a:buChar char="o"/>
            </a:pPr>
            <a:r>
              <a:rPr lang="en-US" sz="2200" dirty="0"/>
              <a:t>Distinctive in sound and spelling</a:t>
            </a:r>
          </a:p>
          <a:p>
            <a:pPr>
              <a:lnSpc>
                <a:spcPct val="200000"/>
              </a:lnSpc>
              <a:buFont typeface="Courier New" panose="02070309020205020404" pitchFamily="49" charset="0"/>
              <a:buChar char="o"/>
            </a:pPr>
            <a:r>
              <a:rPr lang="en-US" sz="2200" dirty="0"/>
              <a:t>Not liable to confusion with other names in common use</a:t>
            </a:r>
          </a:p>
          <a:p>
            <a:pPr>
              <a:lnSpc>
                <a:spcPct val="200000"/>
              </a:lnSpc>
              <a:buFont typeface="Courier New" panose="02070309020205020404" pitchFamily="49" charset="0"/>
              <a:buChar char="o"/>
            </a:pPr>
            <a:r>
              <a:rPr lang="en-US" sz="2200" dirty="0"/>
              <a:t>Formally placed by WHO in the public domain</a:t>
            </a:r>
          </a:p>
          <a:p>
            <a:pPr>
              <a:lnSpc>
                <a:spcPct val="200000"/>
              </a:lnSpc>
              <a:buFont typeface="Courier New" panose="02070309020205020404" pitchFamily="49" charset="0"/>
              <a:buChar char="o"/>
            </a:pPr>
            <a:r>
              <a:rPr lang="en-US" sz="2200" dirty="0"/>
              <a:t>Can be used without any restriction to identify pharmaceutical substances </a:t>
            </a:r>
          </a:p>
        </p:txBody>
      </p:sp>
    </p:spTree>
    <p:extLst>
      <p:ext uri="{BB962C8B-B14F-4D97-AF65-F5344CB8AC3E}">
        <p14:creationId xmlns:p14="http://schemas.microsoft.com/office/powerpoint/2010/main" val="193889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eaLnBrk="1" hangingPunct="1"/>
            <a:r>
              <a:rPr lang="en-GB" altLang="en-US" b="1" dirty="0">
                <a:latin typeface="NeuzeitGroReg"/>
              </a:rPr>
              <a:t>Protection</a:t>
            </a:r>
            <a:endParaRPr lang="en-US" altLang="en-US" b="1" dirty="0">
              <a:latin typeface="NeuzeitGroReg"/>
            </a:endParaRPr>
          </a:p>
        </p:txBody>
      </p:sp>
      <p:sp>
        <p:nvSpPr>
          <p:cNvPr id="25603" name="Rectangle 6"/>
          <p:cNvSpPr>
            <a:spLocks noChangeArrowheads="1"/>
          </p:cNvSpPr>
          <p:nvPr/>
        </p:nvSpPr>
        <p:spPr bwMode="auto">
          <a:xfrm>
            <a:off x="539552" y="1652882"/>
            <a:ext cx="4534841" cy="388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2" tIns="40071" rIns="80142" bIns="40071">
            <a:spAutoFit/>
          </a:bodyPr>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algn="ctr"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1042988" rtl="1" eaLnBrk="0" fontAlgn="base" hangingPunct="0">
              <a:spcBef>
                <a:spcPct val="0"/>
              </a:spcBef>
              <a:spcAft>
                <a:spcPct val="0"/>
              </a:spcAft>
              <a:defRPr sz="3900" b="1">
                <a:solidFill>
                  <a:srgbClr val="000066"/>
                </a:solidFill>
                <a:latin typeface="Arial" charset="0"/>
                <a:cs typeface="Arial" charset="0"/>
              </a:defRPr>
            </a:lvl9pPr>
          </a:lstStyle>
          <a:p>
            <a:pPr algn="r" eaLnBrk="1" hangingPunct="1"/>
            <a:r>
              <a:rPr lang="en-GB" altLang="en-US" sz="2000" dirty="0">
                <a:solidFill>
                  <a:schemeClr val="tx2"/>
                </a:solidFill>
                <a:latin typeface="NeuzeitGroReg"/>
                <a:cs typeface="+mn-cs"/>
              </a:rPr>
              <a:t>WHA46.19 requests Member States:</a:t>
            </a:r>
            <a:endParaRPr lang="en-US" altLang="en-US" sz="2000" dirty="0">
              <a:solidFill>
                <a:schemeClr val="tx2"/>
              </a:solidFill>
              <a:latin typeface="NeuzeitGroReg"/>
              <a:cs typeface="+mn-cs"/>
            </a:endParaRPr>
          </a:p>
        </p:txBody>
      </p:sp>
      <p:sp>
        <p:nvSpPr>
          <p:cNvPr id="367623" name="Rectangle 7"/>
          <p:cNvSpPr>
            <a:spLocks noChangeArrowheads="1"/>
          </p:cNvSpPr>
          <p:nvPr/>
        </p:nvSpPr>
        <p:spPr bwMode="auto">
          <a:xfrm>
            <a:off x="526011" y="2136514"/>
            <a:ext cx="8128143" cy="359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2" tIns="40071" rIns="80142" bIns="40071"/>
          <a:lstStyle>
            <a:lvl1pPr defTabSz="1042988" eaLnBrk="0" hangingPunct="0">
              <a:defRPr sz="3900" b="1">
                <a:solidFill>
                  <a:srgbClr val="000066"/>
                </a:solidFill>
                <a:latin typeface="Arial" charset="0"/>
                <a:cs typeface="Arial" charset="0"/>
              </a:defRPr>
            </a:lvl1pPr>
            <a:lvl2pPr marL="742950" indent="-285750" defTabSz="1042988" eaLnBrk="0" hangingPunct="0">
              <a:defRPr sz="3900" b="1">
                <a:solidFill>
                  <a:srgbClr val="000066"/>
                </a:solidFill>
                <a:latin typeface="Arial" charset="0"/>
                <a:cs typeface="Arial" charset="0"/>
              </a:defRPr>
            </a:lvl2pPr>
            <a:lvl3pPr marL="1143000" indent="-228600" defTabSz="1042988" eaLnBrk="0" hangingPunct="0">
              <a:defRPr sz="3900" b="1">
                <a:solidFill>
                  <a:srgbClr val="000066"/>
                </a:solidFill>
                <a:latin typeface="Arial" charset="0"/>
                <a:cs typeface="Arial" charset="0"/>
              </a:defRPr>
            </a:lvl3pPr>
            <a:lvl4pPr marL="1600200" indent="-228600" defTabSz="1042988" eaLnBrk="0" hangingPunct="0">
              <a:defRPr sz="3900" b="1">
                <a:solidFill>
                  <a:srgbClr val="000066"/>
                </a:solidFill>
                <a:latin typeface="Arial" charset="0"/>
                <a:cs typeface="Arial" charset="0"/>
              </a:defRPr>
            </a:lvl4pPr>
            <a:lvl5pPr marL="2057400" indent="-228600" defTabSz="1042988" eaLnBrk="0" hangingPunct="0">
              <a:defRPr sz="3900" b="1">
                <a:solidFill>
                  <a:srgbClr val="000066"/>
                </a:solidFill>
                <a:latin typeface="Arial" charset="0"/>
                <a:cs typeface="Arial" charset="0"/>
              </a:defRPr>
            </a:lvl5pPr>
            <a:lvl6pPr marL="2514600" indent="-228600" algn="ctr" defTabSz="1042988" rtl="1" eaLnBrk="0" fontAlgn="base" hangingPunct="0">
              <a:spcBef>
                <a:spcPct val="0"/>
              </a:spcBef>
              <a:spcAft>
                <a:spcPct val="0"/>
              </a:spcAft>
              <a:defRPr sz="3900" b="1">
                <a:solidFill>
                  <a:srgbClr val="000066"/>
                </a:solidFill>
                <a:latin typeface="Arial" charset="0"/>
                <a:cs typeface="Arial" charset="0"/>
              </a:defRPr>
            </a:lvl6pPr>
            <a:lvl7pPr marL="2971800" indent="-228600" algn="ctr" defTabSz="1042988" rtl="1" eaLnBrk="0" fontAlgn="base" hangingPunct="0">
              <a:spcBef>
                <a:spcPct val="0"/>
              </a:spcBef>
              <a:spcAft>
                <a:spcPct val="0"/>
              </a:spcAft>
              <a:defRPr sz="3900" b="1">
                <a:solidFill>
                  <a:srgbClr val="000066"/>
                </a:solidFill>
                <a:latin typeface="Arial" charset="0"/>
                <a:cs typeface="Arial" charset="0"/>
              </a:defRPr>
            </a:lvl7pPr>
            <a:lvl8pPr marL="3429000" indent="-228600" algn="ctr" defTabSz="1042988" rtl="1" eaLnBrk="0" fontAlgn="base" hangingPunct="0">
              <a:spcBef>
                <a:spcPct val="0"/>
              </a:spcBef>
              <a:spcAft>
                <a:spcPct val="0"/>
              </a:spcAft>
              <a:defRPr sz="3900" b="1">
                <a:solidFill>
                  <a:srgbClr val="000066"/>
                </a:solidFill>
                <a:latin typeface="Arial" charset="0"/>
                <a:cs typeface="Arial" charset="0"/>
              </a:defRPr>
            </a:lvl8pPr>
            <a:lvl9pPr marL="3886200" indent="-228600" algn="ctr" defTabSz="1042988" rtl="1" eaLnBrk="0" fontAlgn="base" hangingPunct="0">
              <a:spcBef>
                <a:spcPct val="0"/>
              </a:spcBef>
              <a:spcAft>
                <a:spcPct val="0"/>
              </a:spcAft>
              <a:defRPr sz="3900" b="1">
                <a:solidFill>
                  <a:srgbClr val="000066"/>
                </a:solidFill>
                <a:latin typeface="Arial" charset="0"/>
                <a:cs typeface="Arial" charset="0"/>
              </a:defRPr>
            </a:lvl9pPr>
          </a:lstStyle>
          <a:p>
            <a:pPr algn="l" rtl="0" eaLnBrk="1" hangingPunct="1">
              <a:spcBef>
                <a:spcPct val="80000"/>
              </a:spcBef>
              <a:buClr>
                <a:srgbClr val="1E7FB8"/>
              </a:buClr>
              <a:buFont typeface="Wingdings" pitchFamily="2" charset="2"/>
              <a:buNone/>
            </a:pPr>
            <a:r>
              <a:rPr lang="fr-CH" altLang="en-US" sz="2000" b="0" dirty="0" smtClean="0">
                <a:solidFill>
                  <a:srgbClr val="0073B1"/>
                </a:solidFill>
                <a:latin typeface="NeuzeitGroReg"/>
              </a:rPr>
              <a:t>1</a:t>
            </a:r>
            <a:r>
              <a:rPr lang="fr-CH" altLang="en-US" sz="2000" b="0" dirty="0">
                <a:solidFill>
                  <a:srgbClr val="0073B1"/>
                </a:solidFill>
                <a:latin typeface="NeuzeitGroReg"/>
              </a:rPr>
              <a:t>) to </a:t>
            </a:r>
            <a:r>
              <a:rPr lang="fr-CH" altLang="en-US" sz="2000" b="0" dirty="0" err="1">
                <a:solidFill>
                  <a:srgbClr val="0073B1"/>
                </a:solidFill>
                <a:latin typeface="NeuzeitGroReg"/>
              </a:rPr>
              <a:t>enact</a:t>
            </a:r>
            <a:r>
              <a:rPr lang="fr-CH" altLang="en-US" sz="2000" b="0" dirty="0">
                <a:solidFill>
                  <a:srgbClr val="0073B1"/>
                </a:solidFill>
                <a:latin typeface="NeuzeitGroReg"/>
              </a:rPr>
              <a:t> </a:t>
            </a:r>
            <a:r>
              <a:rPr lang="fr-CH" altLang="en-US" sz="2000" b="0" dirty="0" err="1">
                <a:solidFill>
                  <a:srgbClr val="0073B1"/>
                </a:solidFill>
                <a:latin typeface="NeuzeitGroReg"/>
              </a:rPr>
              <a:t>rules</a:t>
            </a:r>
            <a:r>
              <a:rPr lang="fr-CH" altLang="en-US" sz="2000" b="0" dirty="0">
                <a:solidFill>
                  <a:srgbClr val="0073B1"/>
                </a:solidFill>
                <a:latin typeface="NeuzeitGroReg"/>
              </a:rPr>
              <a:t> and </a:t>
            </a:r>
            <a:r>
              <a:rPr lang="fr-CH" altLang="en-US" sz="2000" b="0" dirty="0" err="1">
                <a:solidFill>
                  <a:srgbClr val="0073B1"/>
                </a:solidFill>
                <a:latin typeface="NeuzeitGroReg"/>
              </a:rPr>
              <a:t>regulations</a:t>
            </a:r>
            <a:r>
              <a:rPr lang="fr-CH" altLang="en-US" sz="2000" b="0" dirty="0">
                <a:solidFill>
                  <a:srgbClr val="0073B1"/>
                </a:solidFill>
                <a:latin typeface="NeuzeitGroReg"/>
              </a:rPr>
              <a:t>, as </a:t>
            </a:r>
            <a:r>
              <a:rPr lang="fr-CH" altLang="en-US" sz="2000" b="0" dirty="0" err="1">
                <a:solidFill>
                  <a:srgbClr val="0073B1"/>
                </a:solidFill>
                <a:latin typeface="NeuzeitGroReg"/>
              </a:rPr>
              <a:t>necessary</a:t>
            </a:r>
            <a:r>
              <a:rPr lang="fr-CH" altLang="en-US" sz="2000" b="0" dirty="0">
                <a:solidFill>
                  <a:srgbClr val="0073B1"/>
                </a:solidFill>
                <a:latin typeface="NeuzeitGroReg"/>
              </a:rPr>
              <a:t> to </a:t>
            </a:r>
            <a:r>
              <a:rPr lang="fr-CH" altLang="en-US" sz="2000" b="0" dirty="0" err="1">
                <a:solidFill>
                  <a:srgbClr val="0073B1"/>
                </a:solidFill>
                <a:latin typeface="NeuzeitGroReg"/>
              </a:rPr>
              <a:t>ensure</a:t>
            </a:r>
            <a:r>
              <a:rPr lang="fr-CH" altLang="en-US" sz="2000" b="0" dirty="0">
                <a:solidFill>
                  <a:srgbClr val="0073B1"/>
                </a:solidFill>
                <a:latin typeface="NeuzeitGroReg"/>
              </a:rPr>
              <a:t> </a:t>
            </a:r>
            <a:r>
              <a:rPr lang="fr-CH" altLang="en-US" sz="2000" b="0" dirty="0" err="1">
                <a:solidFill>
                  <a:srgbClr val="0073B1"/>
                </a:solidFill>
                <a:latin typeface="NeuzeitGroReg"/>
              </a:rPr>
              <a:t>that</a:t>
            </a:r>
            <a:r>
              <a:rPr lang="fr-CH" altLang="en-US" sz="2000" b="0" dirty="0">
                <a:solidFill>
                  <a:srgbClr val="0073B1"/>
                </a:solidFill>
                <a:latin typeface="NeuzeitGroReg"/>
              </a:rPr>
              <a:t> </a:t>
            </a:r>
            <a:r>
              <a:rPr lang="fr-CH" altLang="en-US" sz="2000" b="0" dirty="0" err="1" smtClean="0">
                <a:solidFill>
                  <a:srgbClr val="0073B1"/>
                </a:solidFill>
                <a:latin typeface="NeuzeitGroReg"/>
              </a:rPr>
              <a:t>INNs</a:t>
            </a:r>
            <a:r>
              <a:rPr lang="fr-CH" altLang="en-US" sz="2000" b="0" dirty="0" smtClean="0">
                <a:solidFill>
                  <a:srgbClr val="0073B1"/>
                </a:solidFill>
                <a:latin typeface="NeuzeitGroReg"/>
              </a:rPr>
              <a:t> </a:t>
            </a:r>
            <a:r>
              <a:rPr lang="fr-CH" altLang="en-US" sz="2000" b="0" dirty="0" err="1">
                <a:solidFill>
                  <a:srgbClr val="0073B1"/>
                </a:solidFill>
                <a:latin typeface="NeuzeitGroReg"/>
              </a:rPr>
              <a:t>used</a:t>
            </a:r>
            <a:r>
              <a:rPr lang="fr-CH" altLang="en-US" sz="2000" b="0" dirty="0">
                <a:solidFill>
                  <a:srgbClr val="0073B1"/>
                </a:solidFill>
                <a:latin typeface="NeuzeitGroReg"/>
              </a:rPr>
              <a:t> in the </a:t>
            </a:r>
            <a:r>
              <a:rPr lang="fr-CH" altLang="en-US" sz="2000" b="0" dirty="0" smtClean="0">
                <a:solidFill>
                  <a:srgbClr val="0073B1"/>
                </a:solidFill>
                <a:latin typeface="NeuzeitGroReg"/>
              </a:rPr>
              <a:t>labelling </a:t>
            </a:r>
            <a:r>
              <a:rPr lang="fr-CH" altLang="en-US" sz="2000" b="0" dirty="0">
                <a:solidFill>
                  <a:srgbClr val="0073B1"/>
                </a:solidFill>
                <a:latin typeface="NeuzeitGroReg"/>
              </a:rPr>
              <a:t>and </a:t>
            </a:r>
            <a:r>
              <a:rPr lang="fr-CH" altLang="en-US" sz="2000" b="0" dirty="0" err="1">
                <a:solidFill>
                  <a:srgbClr val="0073B1"/>
                </a:solidFill>
                <a:latin typeface="NeuzeitGroReg"/>
              </a:rPr>
              <a:t>advertising</a:t>
            </a:r>
            <a:r>
              <a:rPr lang="fr-CH" altLang="en-US" sz="2000" b="0" dirty="0">
                <a:solidFill>
                  <a:srgbClr val="0073B1"/>
                </a:solidFill>
                <a:latin typeface="NeuzeitGroReg"/>
              </a:rPr>
              <a:t> of </a:t>
            </a:r>
            <a:r>
              <a:rPr lang="fr-CH" altLang="en-US" sz="2000" b="0" dirty="0" err="1">
                <a:solidFill>
                  <a:srgbClr val="0073B1"/>
                </a:solidFill>
                <a:latin typeface="NeuzeitGroReg"/>
              </a:rPr>
              <a:t>pharmaceutical</a:t>
            </a:r>
            <a:r>
              <a:rPr lang="fr-CH" altLang="en-US" sz="2000" b="0" dirty="0">
                <a:solidFill>
                  <a:srgbClr val="0073B1"/>
                </a:solidFill>
                <a:latin typeface="NeuzeitGroReg"/>
              </a:rPr>
              <a:t> </a:t>
            </a:r>
            <a:r>
              <a:rPr lang="fr-CH" altLang="en-US" sz="2000" b="0" dirty="0" err="1">
                <a:solidFill>
                  <a:srgbClr val="0073B1"/>
                </a:solidFill>
                <a:latin typeface="NeuzeitGroReg"/>
              </a:rPr>
              <a:t>products</a:t>
            </a:r>
            <a:r>
              <a:rPr lang="fr-CH" altLang="en-US" sz="2000" b="0" dirty="0">
                <a:solidFill>
                  <a:srgbClr val="0073B1"/>
                </a:solidFill>
                <a:latin typeface="NeuzeitGroReg"/>
              </a:rPr>
              <a:t> are </a:t>
            </a:r>
            <a:r>
              <a:rPr lang="fr-CH" altLang="en-US" sz="2000" b="0" dirty="0" err="1" smtClean="0">
                <a:solidFill>
                  <a:srgbClr val="0073B1"/>
                </a:solidFill>
                <a:latin typeface="NeuzeitGroReg"/>
              </a:rPr>
              <a:t>always</a:t>
            </a:r>
            <a:r>
              <a:rPr lang="fr-CH" altLang="en-US" sz="2000" b="0" dirty="0" smtClean="0">
                <a:solidFill>
                  <a:srgbClr val="0073B1"/>
                </a:solidFill>
                <a:latin typeface="NeuzeitGroReg"/>
              </a:rPr>
              <a:t> </a:t>
            </a:r>
            <a:r>
              <a:rPr lang="fr-CH" altLang="en-US" sz="2000" b="0" dirty="0" err="1" smtClean="0">
                <a:solidFill>
                  <a:srgbClr val="0073B1"/>
                </a:solidFill>
                <a:latin typeface="NeuzeitGroReg"/>
              </a:rPr>
              <a:t>displayed</a:t>
            </a:r>
            <a:r>
              <a:rPr lang="fr-CH" altLang="en-US" sz="2000" b="0" dirty="0" smtClean="0">
                <a:solidFill>
                  <a:srgbClr val="0073B1"/>
                </a:solidFill>
                <a:latin typeface="NeuzeitGroReg"/>
              </a:rPr>
              <a:t> </a:t>
            </a:r>
            <a:r>
              <a:rPr lang="fr-CH" altLang="en-US" sz="2000" b="0" dirty="0" err="1">
                <a:solidFill>
                  <a:srgbClr val="0073B1"/>
                </a:solidFill>
                <a:latin typeface="NeuzeitGroReg"/>
              </a:rPr>
              <a:t>prominently</a:t>
            </a:r>
            <a:r>
              <a:rPr lang="fr-CH" altLang="en-US" sz="2000" b="0" dirty="0">
                <a:solidFill>
                  <a:srgbClr val="0073B1"/>
                </a:solidFill>
                <a:latin typeface="NeuzeitGroReg"/>
              </a:rPr>
              <a:t>;</a:t>
            </a:r>
          </a:p>
          <a:p>
            <a:pPr algn="l" rtl="0" eaLnBrk="1" hangingPunct="1">
              <a:spcBef>
                <a:spcPct val="80000"/>
              </a:spcBef>
              <a:buClr>
                <a:srgbClr val="1E7FB8"/>
              </a:buClr>
              <a:buFont typeface="Wingdings" pitchFamily="2" charset="2"/>
              <a:buNone/>
            </a:pPr>
            <a:r>
              <a:rPr lang="fr-CH" altLang="en-US" sz="2000" b="0" dirty="0">
                <a:solidFill>
                  <a:srgbClr val="0073B1"/>
                </a:solidFill>
                <a:latin typeface="NeuzeitGroReg"/>
              </a:rPr>
              <a:t>2) to encourage </a:t>
            </a:r>
            <a:r>
              <a:rPr lang="fr-CH" altLang="en-US" sz="2000" b="0" dirty="0" err="1">
                <a:solidFill>
                  <a:srgbClr val="0073B1"/>
                </a:solidFill>
                <a:latin typeface="NeuzeitGroReg"/>
              </a:rPr>
              <a:t>manufacturers</a:t>
            </a:r>
            <a:r>
              <a:rPr lang="fr-CH" altLang="en-US" sz="2000" b="0" dirty="0">
                <a:solidFill>
                  <a:srgbClr val="0073B1"/>
                </a:solidFill>
                <a:latin typeface="NeuzeitGroReg"/>
              </a:rPr>
              <a:t> to </a:t>
            </a:r>
            <a:r>
              <a:rPr lang="fr-CH" altLang="en-US" sz="2000" b="0" dirty="0" err="1">
                <a:solidFill>
                  <a:srgbClr val="0073B1"/>
                </a:solidFill>
                <a:latin typeface="NeuzeitGroReg"/>
              </a:rPr>
              <a:t>rely</a:t>
            </a:r>
            <a:r>
              <a:rPr lang="fr-CH" altLang="en-US" sz="2000" b="0" dirty="0">
                <a:solidFill>
                  <a:srgbClr val="0073B1"/>
                </a:solidFill>
                <a:latin typeface="NeuzeitGroReg"/>
              </a:rPr>
              <a:t> on </a:t>
            </a:r>
            <a:r>
              <a:rPr lang="fr-CH" altLang="en-US" sz="2000" b="0" dirty="0" err="1">
                <a:solidFill>
                  <a:srgbClr val="0073B1"/>
                </a:solidFill>
                <a:latin typeface="NeuzeitGroReg"/>
              </a:rPr>
              <a:t>their</a:t>
            </a:r>
            <a:r>
              <a:rPr lang="fr-CH" altLang="en-US" sz="2000" b="0" dirty="0">
                <a:solidFill>
                  <a:srgbClr val="0073B1"/>
                </a:solidFill>
                <a:latin typeface="NeuzeitGroReg"/>
              </a:rPr>
              <a:t> </a:t>
            </a:r>
            <a:r>
              <a:rPr lang="fr-CH" altLang="en-US" sz="2000" b="0" dirty="0" err="1" smtClean="0">
                <a:solidFill>
                  <a:srgbClr val="0073B1"/>
                </a:solidFill>
                <a:latin typeface="NeuzeitGroReg"/>
              </a:rPr>
              <a:t>corporate</a:t>
            </a:r>
            <a:r>
              <a:rPr lang="fr-CH" altLang="en-US" sz="2000" b="0" dirty="0" smtClean="0">
                <a:solidFill>
                  <a:srgbClr val="0073B1"/>
                </a:solidFill>
                <a:latin typeface="NeuzeitGroReg"/>
              </a:rPr>
              <a:t> </a:t>
            </a:r>
            <a:r>
              <a:rPr lang="fr-CH" altLang="en-US" sz="2000" b="0" dirty="0" err="1">
                <a:solidFill>
                  <a:srgbClr val="0073B1"/>
                </a:solidFill>
                <a:latin typeface="NeuzeitGroReg"/>
              </a:rPr>
              <a:t>name</a:t>
            </a:r>
            <a:r>
              <a:rPr lang="fr-CH" altLang="en-US" sz="2000" b="0" dirty="0">
                <a:solidFill>
                  <a:srgbClr val="0073B1"/>
                </a:solidFill>
                <a:latin typeface="NeuzeitGroReg"/>
              </a:rPr>
              <a:t> and the </a:t>
            </a:r>
            <a:r>
              <a:rPr lang="fr-CH" altLang="en-US" sz="2000" b="0" dirty="0" err="1">
                <a:solidFill>
                  <a:srgbClr val="0073B1"/>
                </a:solidFill>
                <a:latin typeface="NeuzeitGroReg"/>
              </a:rPr>
              <a:t>INNs</a:t>
            </a:r>
            <a:r>
              <a:rPr lang="fr-CH" altLang="en-US" sz="2000" b="0" dirty="0">
                <a:solidFill>
                  <a:srgbClr val="0073B1"/>
                </a:solidFill>
                <a:latin typeface="NeuzeitGroReg"/>
              </a:rPr>
              <a:t>, </a:t>
            </a:r>
            <a:r>
              <a:rPr lang="fr-CH" altLang="en-US" sz="2000" b="0" dirty="0" err="1">
                <a:solidFill>
                  <a:srgbClr val="0073B1"/>
                </a:solidFill>
                <a:latin typeface="NeuzeitGroReg"/>
              </a:rPr>
              <a:t>rather</a:t>
            </a:r>
            <a:r>
              <a:rPr lang="fr-CH" altLang="en-US" sz="2000" b="0" dirty="0">
                <a:solidFill>
                  <a:srgbClr val="0073B1"/>
                </a:solidFill>
                <a:latin typeface="NeuzeitGroReg"/>
              </a:rPr>
              <a:t> </a:t>
            </a:r>
            <a:r>
              <a:rPr lang="fr-CH" altLang="en-US" sz="2000" b="0" dirty="0" err="1">
                <a:solidFill>
                  <a:srgbClr val="0073B1"/>
                </a:solidFill>
                <a:latin typeface="NeuzeitGroReg"/>
              </a:rPr>
              <a:t>than</a:t>
            </a:r>
            <a:r>
              <a:rPr lang="fr-CH" altLang="en-US" sz="2000" b="0" dirty="0">
                <a:solidFill>
                  <a:srgbClr val="0073B1"/>
                </a:solidFill>
                <a:latin typeface="NeuzeitGroReg"/>
              </a:rPr>
              <a:t> on </a:t>
            </a:r>
            <a:r>
              <a:rPr lang="fr-CH" altLang="en-US" sz="2000" b="0" dirty="0" err="1" smtClean="0">
                <a:solidFill>
                  <a:srgbClr val="0073B1"/>
                </a:solidFill>
                <a:latin typeface="NeuzeitGroReg"/>
              </a:rPr>
              <a:t>trade</a:t>
            </a:r>
            <a:r>
              <a:rPr lang="fr-CH" altLang="en-US" sz="2000" b="0" dirty="0">
                <a:solidFill>
                  <a:srgbClr val="0073B1"/>
                </a:solidFill>
                <a:latin typeface="NeuzeitGroReg"/>
              </a:rPr>
              <a:t>-</a:t>
            </a:r>
            <a:r>
              <a:rPr lang="fr-CH" altLang="en-US" sz="2000" b="0" dirty="0" smtClean="0">
                <a:solidFill>
                  <a:srgbClr val="0073B1"/>
                </a:solidFill>
                <a:latin typeface="NeuzeitGroReg"/>
              </a:rPr>
              <a:t>marks</a:t>
            </a:r>
            <a:r>
              <a:rPr lang="fr-CH" altLang="en-US" sz="2000" b="0" dirty="0">
                <a:solidFill>
                  <a:srgbClr val="0073B1"/>
                </a:solidFill>
                <a:latin typeface="NeuzeitGroReg"/>
              </a:rPr>
              <a:t>, to </a:t>
            </a:r>
            <a:r>
              <a:rPr lang="fr-CH" altLang="en-US" sz="2000" b="0" dirty="0" err="1">
                <a:solidFill>
                  <a:srgbClr val="0073B1"/>
                </a:solidFill>
                <a:latin typeface="NeuzeitGroReg"/>
              </a:rPr>
              <a:t>promote</a:t>
            </a:r>
            <a:r>
              <a:rPr lang="fr-CH" altLang="en-US" sz="2000" b="0" dirty="0">
                <a:solidFill>
                  <a:srgbClr val="0073B1"/>
                </a:solidFill>
                <a:latin typeface="NeuzeitGroReg"/>
              </a:rPr>
              <a:t> and </a:t>
            </a:r>
            <a:r>
              <a:rPr lang="fr-CH" altLang="en-US" sz="2000" b="0" dirty="0" err="1">
                <a:solidFill>
                  <a:srgbClr val="0073B1"/>
                </a:solidFill>
                <a:latin typeface="NeuzeitGroReg"/>
              </a:rPr>
              <a:t>market</a:t>
            </a:r>
            <a:r>
              <a:rPr lang="fr-CH" altLang="en-US" sz="2000" b="0" dirty="0">
                <a:solidFill>
                  <a:srgbClr val="0073B1"/>
                </a:solidFill>
                <a:latin typeface="NeuzeitGroReg"/>
              </a:rPr>
              <a:t> </a:t>
            </a:r>
            <a:r>
              <a:rPr lang="fr-CH" altLang="en-US" sz="2000" b="0" dirty="0" err="1">
                <a:solidFill>
                  <a:srgbClr val="0073B1"/>
                </a:solidFill>
                <a:latin typeface="NeuzeitGroReg"/>
              </a:rPr>
              <a:t>multisource</a:t>
            </a:r>
            <a:r>
              <a:rPr lang="fr-CH" altLang="en-US" sz="2000" b="0" dirty="0">
                <a:solidFill>
                  <a:srgbClr val="0073B1"/>
                </a:solidFill>
                <a:latin typeface="NeuzeitGroReg"/>
              </a:rPr>
              <a:t> </a:t>
            </a:r>
            <a:r>
              <a:rPr lang="fr-CH" altLang="en-US" sz="2000" b="0" dirty="0" err="1">
                <a:solidFill>
                  <a:srgbClr val="0073B1"/>
                </a:solidFill>
                <a:latin typeface="NeuzeitGroReg"/>
              </a:rPr>
              <a:t>products</a:t>
            </a:r>
            <a:r>
              <a:rPr lang="fr-CH" altLang="en-US" sz="2000" b="0" dirty="0">
                <a:solidFill>
                  <a:srgbClr val="0073B1"/>
                </a:solidFill>
                <a:latin typeface="NeuzeitGroReg"/>
              </a:rPr>
              <a:t> </a:t>
            </a:r>
            <a:r>
              <a:rPr lang="fr-CH" altLang="en-US" sz="2000" b="0" dirty="0" err="1">
                <a:solidFill>
                  <a:srgbClr val="0073B1"/>
                </a:solidFill>
                <a:latin typeface="NeuzeitGroReg"/>
              </a:rPr>
              <a:t>introduced</a:t>
            </a:r>
            <a:r>
              <a:rPr lang="fr-CH" altLang="en-US" sz="2000" b="0" dirty="0">
                <a:solidFill>
                  <a:srgbClr val="0073B1"/>
                </a:solidFill>
                <a:latin typeface="NeuzeitGroReg"/>
              </a:rPr>
              <a:t> </a:t>
            </a:r>
            <a:r>
              <a:rPr lang="fr-CH" altLang="en-US" sz="2000" b="0" dirty="0" err="1">
                <a:solidFill>
                  <a:srgbClr val="0073B1"/>
                </a:solidFill>
                <a:latin typeface="NeuzeitGroReg"/>
              </a:rPr>
              <a:t>after</a:t>
            </a:r>
            <a:r>
              <a:rPr lang="fr-CH" altLang="en-US" sz="2000" b="0" dirty="0">
                <a:solidFill>
                  <a:srgbClr val="0073B1"/>
                </a:solidFill>
                <a:latin typeface="NeuzeitGroReg"/>
              </a:rPr>
              <a:t> patent expiration;</a:t>
            </a:r>
          </a:p>
          <a:p>
            <a:pPr algn="l" rtl="0" eaLnBrk="1" hangingPunct="1">
              <a:spcBef>
                <a:spcPct val="80000"/>
              </a:spcBef>
              <a:buClr>
                <a:srgbClr val="1E7FB8"/>
              </a:buClr>
              <a:buFont typeface="Wingdings" pitchFamily="2" charset="2"/>
              <a:buNone/>
            </a:pPr>
            <a:r>
              <a:rPr lang="fr-CH" altLang="en-US" sz="2000" b="0" dirty="0">
                <a:solidFill>
                  <a:srgbClr val="0073B1"/>
                </a:solidFill>
                <a:latin typeface="NeuzeitGroReg"/>
              </a:rPr>
              <a:t>3) to </a:t>
            </a:r>
            <a:r>
              <a:rPr lang="fr-CH" altLang="en-US" sz="2000" b="0" dirty="0" err="1">
                <a:solidFill>
                  <a:srgbClr val="0073B1"/>
                </a:solidFill>
                <a:latin typeface="NeuzeitGroReg"/>
              </a:rPr>
              <a:t>develop</a:t>
            </a:r>
            <a:r>
              <a:rPr lang="fr-CH" altLang="en-US" sz="2000" b="0" dirty="0">
                <a:solidFill>
                  <a:srgbClr val="0073B1"/>
                </a:solidFill>
                <a:latin typeface="NeuzeitGroReg"/>
              </a:rPr>
              <a:t> </a:t>
            </a:r>
            <a:r>
              <a:rPr lang="fr-CH" altLang="en-US" sz="2000" b="0" dirty="0" err="1">
                <a:solidFill>
                  <a:srgbClr val="0073B1"/>
                </a:solidFill>
                <a:latin typeface="NeuzeitGroReg"/>
              </a:rPr>
              <a:t>policy</a:t>
            </a:r>
            <a:r>
              <a:rPr lang="fr-CH" altLang="en-US" sz="2000" b="0" dirty="0">
                <a:solidFill>
                  <a:srgbClr val="0073B1"/>
                </a:solidFill>
                <a:latin typeface="NeuzeitGroReg"/>
              </a:rPr>
              <a:t> guidelines on the use and protection of </a:t>
            </a:r>
            <a:r>
              <a:rPr lang="fr-CH" altLang="en-US" sz="2000" b="0" dirty="0" err="1">
                <a:solidFill>
                  <a:srgbClr val="0073B1"/>
                </a:solidFill>
                <a:latin typeface="NeuzeitGroReg"/>
              </a:rPr>
              <a:t>INNs</a:t>
            </a:r>
            <a:r>
              <a:rPr lang="fr-CH" altLang="en-US" sz="2000" b="0" dirty="0">
                <a:solidFill>
                  <a:srgbClr val="0073B1"/>
                </a:solidFill>
                <a:latin typeface="NeuzeitGroReg"/>
              </a:rPr>
              <a:t>, and </a:t>
            </a:r>
            <a:r>
              <a:rPr lang="fr-CH" altLang="en-US" sz="2000" b="0" dirty="0" err="1">
                <a:solidFill>
                  <a:srgbClr val="0073B1"/>
                </a:solidFill>
                <a:latin typeface="NeuzeitGroReg"/>
              </a:rPr>
              <a:t>discourage</a:t>
            </a:r>
            <a:r>
              <a:rPr lang="fr-CH" altLang="en-US" sz="2000" b="0" dirty="0">
                <a:solidFill>
                  <a:srgbClr val="0073B1"/>
                </a:solidFill>
                <a:latin typeface="NeuzeitGroReg"/>
              </a:rPr>
              <a:t> the use of </a:t>
            </a:r>
            <a:r>
              <a:rPr lang="fr-CH" altLang="en-US" sz="2000" b="0" dirty="0" err="1">
                <a:solidFill>
                  <a:srgbClr val="0073B1"/>
                </a:solidFill>
                <a:latin typeface="NeuzeitGroReg"/>
              </a:rPr>
              <a:t>names</a:t>
            </a:r>
            <a:r>
              <a:rPr lang="fr-CH" altLang="en-US" sz="2000" b="0" dirty="0">
                <a:solidFill>
                  <a:srgbClr val="0073B1"/>
                </a:solidFill>
                <a:latin typeface="NeuzeitGroReg"/>
              </a:rPr>
              <a:t> </a:t>
            </a:r>
            <a:r>
              <a:rPr lang="fr-CH" altLang="en-US" sz="2000" b="0" dirty="0" err="1">
                <a:solidFill>
                  <a:srgbClr val="0073B1"/>
                </a:solidFill>
                <a:latin typeface="NeuzeitGroReg"/>
              </a:rPr>
              <a:t>derived</a:t>
            </a:r>
            <a:r>
              <a:rPr lang="fr-CH" altLang="en-US" sz="2000" b="0" dirty="0">
                <a:solidFill>
                  <a:srgbClr val="0073B1"/>
                </a:solidFill>
                <a:latin typeface="NeuzeitGroReg"/>
              </a:rPr>
              <a:t> </a:t>
            </a:r>
            <a:r>
              <a:rPr lang="fr-CH" altLang="en-US" sz="2000" b="0" dirty="0" err="1">
                <a:solidFill>
                  <a:srgbClr val="0073B1"/>
                </a:solidFill>
                <a:latin typeface="NeuzeitGroReg"/>
              </a:rPr>
              <a:t>from</a:t>
            </a:r>
            <a:r>
              <a:rPr lang="fr-CH" altLang="en-US" sz="2000" b="0" dirty="0">
                <a:solidFill>
                  <a:srgbClr val="0073B1"/>
                </a:solidFill>
                <a:latin typeface="NeuzeitGroReg"/>
              </a:rPr>
              <a:t> </a:t>
            </a:r>
            <a:r>
              <a:rPr lang="fr-CH" altLang="en-US" sz="2000" b="0" dirty="0" err="1">
                <a:solidFill>
                  <a:srgbClr val="0073B1"/>
                </a:solidFill>
                <a:latin typeface="NeuzeitGroReg"/>
              </a:rPr>
              <a:t>INNs</a:t>
            </a:r>
            <a:r>
              <a:rPr lang="fr-CH" altLang="en-US" sz="2000" b="0" dirty="0">
                <a:solidFill>
                  <a:srgbClr val="0073B1"/>
                </a:solidFill>
                <a:latin typeface="NeuzeitGroReg"/>
              </a:rPr>
              <a:t>, and </a:t>
            </a:r>
            <a:r>
              <a:rPr lang="fr-CH" altLang="en-US" sz="2000" b="0" dirty="0" err="1">
                <a:solidFill>
                  <a:srgbClr val="0073B1"/>
                </a:solidFill>
                <a:latin typeface="NeuzeitGroReg"/>
              </a:rPr>
              <a:t>particularly</a:t>
            </a:r>
            <a:r>
              <a:rPr lang="fr-CH" altLang="en-US" sz="2000" b="0" dirty="0">
                <a:solidFill>
                  <a:srgbClr val="0073B1"/>
                </a:solidFill>
                <a:latin typeface="NeuzeitGroReg"/>
              </a:rPr>
              <a:t> </a:t>
            </a:r>
            <a:r>
              <a:rPr lang="fr-CH" altLang="en-US" sz="2000" b="0" dirty="0" err="1">
                <a:solidFill>
                  <a:srgbClr val="0073B1"/>
                </a:solidFill>
                <a:latin typeface="NeuzeitGroReg"/>
              </a:rPr>
              <a:t>names</a:t>
            </a:r>
            <a:r>
              <a:rPr lang="fr-CH" altLang="en-US" sz="2000" b="0" dirty="0">
                <a:solidFill>
                  <a:srgbClr val="0073B1"/>
                </a:solidFill>
                <a:latin typeface="NeuzeitGroReg"/>
              </a:rPr>
              <a:t> </a:t>
            </a:r>
            <a:r>
              <a:rPr lang="fr-CH" altLang="en-US" sz="2000" b="0" dirty="0" err="1">
                <a:solidFill>
                  <a:srgbClr val="0073B1"/>
                </a:solidFill>
                <a:latin typeface="NeuzeitGroReg"/>
              </a:rPr>
              <a:t>including</a:t>
            </a:r>
            <a:r>
              <a:rPr lang="fr-CH" altLang="en-US" sz="2000" b="0" dirty="0">
                <a:solidFill>
                  <a:srgbClr val="0073B1"/>
                </a:solidFill>
                <a:latin typeface="NeuzeitGroReg"/>
              </a:rPr>
              <a:t> </a:t>
            </a:r>
            <a:r>
              <a:rPr lang="fr-CH" altLang="en-US" sz="2000" b="0" dirty="0" err="1">
                <a:solidFill>
                  <a:srgbClr val="0073B1"/>
                </a:solidFill>
                <a:latin typeface="NeuzeitGroReg"/>
              </a:rPr>
              <a:t>established</a:t>
            </a:r>
            <a:r>
              <a:rPr lang="fr-CH" altLang="en-US" sz="2000" b="0" dirty="0">
                <a:solidFill>
                  <a:srgbClr val="0073B1"/>
                </a:solidFill>
                <a:latin typeface="NeuzeitGroReg"/>
              </a:rPr>
              <a:t> INN </a:t>
            </a:r>
            <a:r>
              <a:rPr lang="fr-CH" altLang="en-US" sz="2000" b="0" dirty="0" smtClean="0">
                <a:solidFill>
                  <a:srgbClr val="0073B1"/>
                </a:solidFill>
                <a:latin typeface="NeuzeitGroReg"/>
              </a:rPr>
              <a:t>stems </a:t>
            </a:r>
            <a:r>
              <a:rPr lang="fr-CH" altLang="en-US" sz="2000" b="0" dirty="0">
                <a:solidFill>
                  <a:srgbClr val="0073B1"/>
                </a:solidFill>
                <a:latin typeface="NeuzeitGroReg"/>
              </a:rPr>
              <a:t>as </a:t>
            </a:r>
            <a:r>
              <a:rPr lang="fr-CH" altLang="en-US" sz="2000" b="0" dirty="0" err="1">
                <a:solidFill>
                  <a:srgbClr val="0073B1"/>
                </a:solidFill>
                <a:latin typeface="NeuzeitGroReg"/>
              </a:rPr>
              <a:t>trade</a:t>
            </a:r>
            <a:r>
              <a:rPr lang="fr-CH" altLang="en-US" sz="2000" b="0" dirty="0">
                <a:solidFill>
                  <a:srgbClr val="0073B1"/>
                </a:solidFill>
                <a:latin typeface="NeuzeitGroReg"/>
              </a:rPr>
              <a:t>-marks.</a:t>
            </a:r>
          </a:p>
        </p:txBody>
      </p:sp>
    </p:spTree>
    <p:extLst>
      <p:ext uri="{BB962C8B-B14F-4D97-AF65-F5344CB8AC3E}">
        <p14:creationId xmlns:p14="http://schemas.microsoft.com/office/powerpoint/2010/main" val="2919932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7623"/>
                                        </p:tgtEl>
                                        <p:attrNameLst>
                                          <p:attrName>style.visibility</p:attrName>
                                        </p:attrNameLst>
                                      </p:cBhvr>
                                      <p:to>
                                        <p:strVal val="visible"/>
                                      </p:to>
                                    </p:set>
                                    <p:anim calcmode="lin" valueType="num">
                                      <p:cBhvr additive="base">
                                        <p:cTn id="7" dur="500" fill="hold"/>
                                        <p:tgtEl>
                                          <p:spTgt spid="367623"/>
                                        </p:tgtEl>
                                        <p:attrNameLst>
                                          <p:attrName>ppt_x</p:attrName>
                                        </p:attrNameLst>
                                      </p:cBhvr>
                                      <p:tavLst>
                                        <p:tav tm="0">
                                          <p:val>
                                            <p:strVal val="0-#ppt_w/2"/>
                                          </p:val>
                                        </p:tav>
                                        <p:tav tm="100000">
                                          <p:val>
                                            <p:strVal val="#ppt_x"/>
                                          </p:val>
                                        </p:tav>
                                      </p:tavLst>
                                    </p:anim>
                                    <p:anim calcmode="lin" valueType="num">
                                      <p:cBhvr additive="base">
                                        <p:cTn id="8" dur="500" fill="hold"/>
                                        <p:tgtEl>
                                          <p:spTgt spid="3676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3" grpId="0" autoUpdateAnimBg="0"/>
    </p:bldLst>
  </p:timing>
</p:sld>
</file>

<file path=ppt/theme/theme1.xml><?xml version="1.0" encoding="utf-8"?>
<a:theme xmlns:a="http://schemas.openxmlformats.org/drawingml/2006/main" name="EMP PPT Template">
  <a:themeElements>
    <a:clrScheme name="EMP Colour Pallet">
      <a:dk1>
        <a:sysClr val="windowText" lastClr="000000"/>
      </a:dk1>
      <a:lt1>
        <a:sysClr val="window" lastClr="FFFFFF"/>
      </a:lt1>
      <a:dk2>
        <a:srgbClr val="416181"/>
      </a:dk2>
      <a:lt2>
        <a:srgbClr val="527FB2"/>
      </a:lt2>
      <a:accent1>
        <a:srgbClr val="DE6B58"/>
      </a:accent1>
      <a:accent2>
        <a:srgbClr val="B8444D"/>
      </a:accent2>
      <a:accent3>
        <a:srgbClr val="537A62"/>
      </a:accent3>
      <a:accent4>
        <a:srgbClr val="94B862"/>
      </a:accent4>
      <a:accent5>
        <a:srgbClr val="EED75A"/>
      </a:accent5>
      <a:accent6>
        <a:srgbClr val="8B5890"/>
      </a:accent6>
      <a:hlink>
        <a:srgbClr val="DD8C42"/>
      </a:hlink>
      <a:folHlink>
        <a:srgbClr val="BB964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EMP PPT Template</Template>
  <TotalTime>660</TotalTime>
  <Words>572</Words>
  <Application>Microsoft Office PowerPoint</Application>
  <PresentationFormat>On-screen Show (4:3)</PresentationFormat>
  <Paragraphs>135</Paragraphs>
  <Slides>22</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5" baseType="lpstr">
      <vt:lpstr>EMP PPT Template</vt:lpstr>
      <vt:lpstr>Photo Editor Photo</vt:lpstr>
      <vt:lpstr>CS ChemDraw Drawing</vt:lpstr>
      <vt:lpstr>The INN Programme and the INN Global Hub</vt:lpstr>
      <vt:lpstr>IT'S THE CORE OF WHO'S CORE BUSINESS</vt:lpstr>
      <vt:lpstr>WHAT IS A WHO EXPERT COMMITTEE?</vt:lpstr>
      <vt:lpstr>LINK WITH WHO GOVERNING BODIES WHO Expert Committee reports are presented to the Executive Board</vt:lpstr>
      <vt:lpstr>WHO GLOBAL STANDARDS AND NORMS  – ROBUST, DURABLE and RESPONSIVE TO PUBLIC HEALTH NEEDS</vt:lpstr>
      <vt:lpstr>WHAT'S IN A NAME?</vt:lpstr>
      <vt:lpstr>INNs</vt:lpstr>
      <vt:lpstr>INNs</vt:lpstr>
      <vt:lpstr>Protection</vt:lpstr>
      <vt:lpstr>INN Protection</vt:lpstr>
      <vt:lpstr>Reaching the world</vt:lpstr>
      <vt:lpstr>Publications</vt:lpstr>
      <vt:lpstr>Publications – in practice</vt:lpstr>
      <vt:lpstr>Publications - covers</vt:lpstr>
      <vt:lpstr>Mednet members</vt:lpstr>
      <vt:lpstr>Mednet</vt:lpstr>
      <vt:lpstr>INN Challenge: collaborative network… …for a global data hub</vt:lpstr>
      <vt:lpstr>INN global data hub…interface</vt:lpstr>
      <vt:lpstr>IT technical specifications</vt:lpstr>
      <vt:lpstr>INN Global Data Hub: Examples</vt:lpstr>
      <vt:lpstr>News: School of INN</vt:lpstr>
      <vt:lpstr>INN Links</vt:lpstr>
    </vt:vector>
  </TitlesOfParts>
  <Company>WHO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norms and standards – promoting quality and innovation for health products</dc:title>
  <dc:creator>RATL, Larissa</dc:creator>
  <cp:lastModifiedBy>CARANDANG, Marianne Rissel</cp:lastModifiedBy>
  <cp:revision>88</cp:revision>
  <dcterms:created xsi:type="dcterms:W3CDTF">2016-02-18T08:09:06Z</dcterms:created>
  <dcterms:modified xsi:type="dcterms:W3CDTF">2017-03-24T13:36:52Z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