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notesMasterIdLst>
    <p:notesMasterId r:id="rId12"/>
  </p:notesMasterIdLst>
  <p:handoutMasterIdLst>
    <p:handoutMasterId r:id="rId13"/>
  </p:handoutMasterIdLst>
  <p:sldIdLst>
    <p:sldId id="284" r:id="rId2"/>
    <p:sldId id="451" r:id="rId3"/>
    <p:sldId id="452" r:id="rId4"/>
    <p:sldId id="454" r:id="rId5"/>
    <p:sldId id="457" r:id="rId6"/>
    <p:sldId id="461" r:id="rId7"/>
    <p:sldId id="462" r:id="rId8"/>
    <p:sldId id="463" r:id="rId9"/>
    <p:sldId id="464" r:id="rId10"/>
    <p:sldId id="282" r:id="rId11"/>
  </p:sldIdLst>
  <p:sldSz cx="9144000" cy="6858000" type="screen4x3"/>
  <p:notesSz cx="7102475" cy="9388475"/>
  <p:defaultTextStyle>
    <a:defPPr>
      <a:defRPr lang="de-DE"/>
    </a:defPPr>
    <a:lvl1pPr algn="l" rtl="0" fontAlgn="base">
      <a:spcBef>
        <a:spcPct val="0"/>
      </a:spcBef>
      <a:spcAft>
        <a:spcPct val="0"/>
      </a:spcAft>
      <a:defRPr sz="3200" b="1" kern="1200">
        <a:solidFill>
          <a:schemeClr val="tx1"/>
        </a:solidFill>
        <a:latin typeface="Arial" charset="0"/>
        <a:ea typeface="+mn-ea"/>
        <a:cs typeface="Arial" charset="0"/>
      </a:defRPr>
    </a:lvl1pPr>
    <a:lvl2pPr marL="457200" algn="l" rtl="0" fontAlgn="base">
      <a:spcBef>
        <a:spcPct val="0"/>
      </a:spcBef>
      <a:spcAft>
        <a:spcPct val="0"/>
      </a:spcAft>
      <a:defRPr sz="3200" b="1" kern="1200">
        <a:solidFill>
          <a:schemeClr val="tx1"/>
        </a:solidFill>
        <a:latin typeface="Arial" charset="0"/>
        <a:ea typeface="+mn-ea"/>
        <a:cs typeface="Arial" charset="0"/>
      </a:defRPr>
    </a:lvl2pPr>
    <a:lvl3pPr marL="914400" algn="l" rtl="0" fontAlgn="base">
      <a:spcBef>
        <a:spcPct val="0"/>
      </a:spcBef>
      <a:spcAft>
        <a:spcPct val="0"/>
      </a:spcAft>
      <a:defRPr sz="3200" b="1" kern="1200">
        <a:solidFill>
          <a:schemeClr val="tx1"/>
        </a:solidFill>
        <a:latin typeface="Arial" charset="0"/>
        <a:ea typeface="+mn-ea"/>
        <a:cs typeface="Arial" charset="0"/>
      </a:defRPr>
    </a:lvl3pPr>
    <a:lvl4pPr marL="1371600" algn="l" rtl="0" fontAlgn="base">
      <a:spcBef>
        <a:spcPct val="0"/>
      </a:spcBef>
      <a:spcAft>
        <a:spcPct val="0"/>
      </a:spcAft>
      <a:defRPr sz="3200" b="1" kern="1200">
        <a:solidFill>
          <a:schemeClr val="tx1"/>
        </a:solidFill>
        <a:latin typeface="Arial" charset="0"/>
        <a:ea typeface="+mn-ea"/>
        <a:cs typeface="Arial" charset="0"/>
      </a:defRPr>
    </a:lvl4pPr>
    <a:lvl5pPr marL="1828800" algn="l" rtl="0" fontAlgn="base">
      <a:spcBef>
        <a:spcPct val="0"/>
      </a:spcBef>
      <a:spcAft>
        <a:spcPct val="0"/>
      </a:spcAft>
      <a:defRPr sz="3200" b="1" kern="1200">
        <a:solidFill>
          <a:schemeClr val="tx1"/>
        </a:solidFill>
        <a:latin typeface="Arial" charset="0"/>
        <a:ea typeface="+mn-ea"/>
        <a:cs typeface="Arial" charset="0"/>
      </a:defRPr>
    </a:lvl5pPr>
    <a:lvl6pPr marL="2286000" algn="l" defTabSz="914400" rtl="0" eaLnBrk="1" latinLnBrk="0" hangingPunct="1">
      <a:defRPr sz="3200" b="1" kern="1200">
        <a:solidFill>
          <a:schemeClr val="tx1"/>
        </a:solidFill>
        <a:latin typeface="Arial" charset="0"/>
        <a:ea typeface="+mn-ea"/>
        <a:cs typeface="Arial" charset="0"/>
      </a:defRPr>
    </a:lvl6pPr>
    <a:lvl7pPr marL="2743200" algn="l" defTabSz="914400" rtl="0" eaLnBrk="1" latinLnBrk="0" hangingPunct="1">
      <a:defRPr sz="3200" b="1" kern="1200">
        <a:solidFill>
          <a:schemeClr val="tx1"/>
        </a:solidFill>
        <a:latin typeface="Arial" charset="0"/>
        <a:ea typeface="+mn-ea"/>
        <a:cs typeface="Arial" charset="0"/>
      </a:defRPr>
    </a:lvl7pPr>
    <a:lvl8pPr marL="3200400" algn="l" defTabSz="914400" rtl="0" eaLnBrk="1" latinLnBrk="0" hangingPunct="1">
      <a:defRPr sz="3200" b="1" kern="1200">
        <a:solidFill>
          <a:schemeClr val="tx1"/>
        </a:solidFill>
        <a:latin typeface="Arial" charset="0"/>
        <a:ea typeface="+mn-ea"/>
        <a:cs typeface="Arial" charset="0"/>
      </a:defRPr>
    </a:lvl8pPr>
    <a:lvl9pPr marL="3657600" algn="l" defTabSz="914400" rtl="0" eaLnBrk="1" latinLnBrk="0" hangingPunct="1">
      <a:defRPr sz="32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sikka Etuaho" initials="KE"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6" autoAdjust="0"/>
    <p:restoredTop sz="86743" autoAdjust="0"/>
  </p:normalViewPr>
  <p:slideViewPr>
    <p:cSldViewPr>
      <p:cViewPr varScale="1">
        <p:scale>
          <a:sx n="97" d="100"/>
          <a:sy n="97" d="100"/>
        </p:scale>
        <p:origin x="-2136" y="-96"/>
      </p:cViewPr>
      <p:guideLst>
        <p:guide orient="horz" pos="2160"/>
        <p:guide pos="2880"/>
      </p:guideLst>
    </p:cSldViewPr>
  </p:slideViewPr>
  <p:outlineViewPr>
    <p:cViewPr>
      <p:scale>
        <a:sx n="33" d="100"/>
        <a:sy n="33" d="100"/>
      </p:scale>
      <p:origin x="0" y="474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eaLnBrk="0" hangingPunct="0">
              <a:defRPr sz="1200" b="0">
                <a:cs typeface="+mn-cs"/>
              </a:defRPr>
            </a:lvl1pPr>
          </a:lstStyle>
          <a:p>
            <a:pPr>
              <a:defRPr/>
            </a:pPr>
            <a:endParaRPr lang="de-DE"/>
          </a:p>
        </p:txBody>
      </p:sp>
      <p:sp>
        <p:nvSpPr>
          <p:cNvPr id="43011" name="Rectangle 3"/>
          <p:cNvSpPr>
            <a:spLocks noGrp="1" noChangeArrowheads="1"/>
          </p:cNvSpPr>
          <p:nvPr>
            <p:ph type="dt" sz="quarter" idx="1"/>
          </p:nvPr>
        </p:nvSpPr>
        <p:spPr bwMode="auto">
          <a:xfrm>
            <a:off x="4023092"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eaLnBrk="0" hangingPunct="0">
              <a:defRPr sz="1200" b="0">
                <a:cs typeface="+mn-cs"/>
              </a:defRPr>
            </a:lvl1pPr>
          </a:lstStyle>
          <a:p>
            <a:pPr>
              <a:defRPr/>
            </a:pPr>
            <a:endParaRPr lang="de-DE"/>
          </a:p>
        </p:txBody>
      </p:sp>
      <p:sp>
        <p:nvSpPr>
          <p:cNvPr id="43012" name="Rectangle 4"/>
          <p:cNvSpPr>
            <a:spLocks noGrp="1" noChangeArrowheads="1"/>
          </p:cNvSpPr>
          <p:nvPr>
            <p:ph type="ftr" sz="quarter" idx="2"/>
          </p:nvPr>
        </p:nvSpPr>
        <p:spPr bwMode="auto">
          <a:xfrm>
            <a:off x="0"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eaLnBrk="0" hangingPunct="0">
              <a:defRPr sz="1200" b="0">
                <a:cs typeface="+mn-cs"/>
              </a:defRPr>
            </a:lvl1pPr>
          </a:lstStyle>
          <a:p>
            <a:pPr>
              <a:defRPr/>
            </a:pPr>
            <a:endParaRPr lang="de-DE"/>
          </a:p>
        </p:txBody>
      </p:sp>
      <p:sp>
        <p:nvSpPr>
          <p:cNvPr id="43013" name="Rectangle 5"/>
          <p:cNvSpPr>
            <a:spLocks noGrp="1" noChangeArrowheads="1"/>
          </p:cNvSpPr>
          <p:nvPr>
            <p:ph type="sldNum" sz="quarter" idx="3"/>
          </p:nvPr>
        </p:nvSpPr>
        <p:spPr bwMode="auto">
          <a:xfrm>
            <a:off x="4023092"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eaLnBrk="0" hangingPunct="0">
              <a:defRPr sz="1200" b="0">
                <a:cs typeface="+mn-cs"/>
              </a:defRPr>
            </a:lvl1pPr>
          </a:lstStyle>
          <a:p>
            <a:pPr>
              <a:defRPr/>
            </a:pPr>
            <a:fld id="{0169B6BA-3B85-402C-8A65-A69DA6EAF810}" type="slidenum">
              <a:rPr lang="de-DE"/>
              <a:pPr>
                <a:defRPr/>
              </a:pPr>
              <a:t>‹#›</a:t>
            </a:fld>
            <a:endParaRPr lang="de-DE"/>
          </a:p>
        </p:txBody>
      </p:sp>
    </p:spTree>
    <p:extLst>
      <p:ext uri="{BB962C8B-B14F-4D97-AF65-F5344CB8AC3E}">
        <p14:creationId xmlns:p14="http://schemas.microsoft.com/office/powerpoint/2010/main" val="22932175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7739" cy="469424"/>
          </a:xfrm>
          <a:prstGeom prst="rect">
            <a:avLst/>
          </a:prstGeom>
        </p:spPr>
        <p:txBody>
          <a:bodyPr vert="horz" lIns="94229" tIns="47114" rIns="94229" bIns="47114" rtlCol="0"/>
          <a:lstStyle>
            <a:lvl1pPr algn="l" eaLnBrk="1" fontAlgn="auto" hangingPunct="1">
              <a:spcBef>
                <a:spcPts val="0"/>
              </a:spcBef>
              <a:spcAft>
                <a:spcPts val="0"/>
              </a:spcAft>
              <a:defRPr sz="1200" b="0">
                <a:latin typeface="+mn-lt"/>
                <a:cs typeface="+mn-cs"/>
              </a:defRPr>
            </a:lvl1pPr>
          </a:lstStyle>
          <a:p>
            <a:pPr>
              <a:defRPr/>
            </a:pPr>
            <a:endParaRPr lang="de-DE"/>
          </a:p>
        </p:txBody>
      </p:sp>
      <p:sp>
        <p:nvSpPr>
          <p:cNvPr id="3" name="Datumsplatzhalter 2"/>
          <p:cNvSpPr>
            <a:spLocks noGrp="1"/>
          </p:cNvSpPr>
          <p:nvPr>
            <p:ph type="dt" idx="1"/>
          </p:nvPr>
        </p:nvSpPr>
        <p:spPr>
          <a:xfrm>
            <a:off x="4023092" y="0"/>
            <a:ext cx="3077739" cy="469424"/>
          </a:xfrm>
          <a:prstGeom prst="rect">
            <a:avLst/>
          </a:prstGeom>
        </p:spPr>
        <p:txBody>
          <a:bodyPr vert="horz" lIns="94229" tIns="47114" rIns="94229" bIns="47114" rtlCol="0"/>
          <a:lstStyle>
            <a:lvl1pPr algn="r" eaLnBrk="1" fontAlgn="auto" hangingPunct="1">
              <a:spcBef>
                <a:spcPts val="0"/>
              </a:spcBef>
              <a:spcAft>
                <a:spcPts val="0"/>
              </a:spcAft>
              <a:defRPr sz="1200" b="0">
                <a:latin typeface="+mn-lt"/>
                <a:cs typeface="+mn-cs"/>
              </a:defRPr>
            </a:lvl1pPr>
          </a:lstStyle>
          <a:p>
            <a:pPr>
              <a:defRPr/>
            </a:pPr>
            <a:endParaRPr lang="de-DE"/>
          </a:p>
        </p:txBody>
      </p:sp>
      <p:sp>
        <p:nvSpPr>
          <p:cNvPr id="4" name="Folienbildplatzhalt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de-DE" noProof="0"/>
          </a:p>
        </p:txBody>
      </p:sp>
      <p:sp>
        <p:nvSpPr>
          <p:cNvPr id="5" name="Notizenplatzhalt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eaLnBrk="1" fontAlgn="auto" hangingPunct="1">
              <a:spcBef>
                <a:spcPts val="0"/>
              </a:spcBef>
              <a:spcAft>
                <a:spcPts val="0"/>
              </a:spcAft>
              <a:defRPr sz="1200" b="0">
                <a:latin typeface="+mn-lt"/>
                <a:cs typeface="+mn-cs"/>
              </a:defRPr>
            </a:lvl1pPr>
          </a:lstStyle>
          <a:p>
            <a:pPr>
              <a:defRPr/>
            </a:pPr>
            <a:endParaRPr lang="de-DE"/>
          </a:p>
        </p:txBody>
      </p:sp>
      <p:sp>
        <p:nvSpPr>
          <p:cNvPr id="7" name="Foliennummernplatzhalt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eaLnBrk="1" fontAlgn="auto" hangingPunct="1">
              <a:spcBef>
                <a:spcPts val="0"/>
              </a:spcBef>
              <a:spcAft>
                <a:spcPts val="0"/>
              </a:spcAft>
              <a:defRPr sz="1200" b="0">
                <a:latin typeface="+mn-lt"/>
                <a:cs typeface="+mn-cs"/>
              </a:defRPr>
            </a:lvl1pPr>
          </a:lstStyle>
          <a:p>
            <a:pPr>
              <a:defRPr/>
            </a:pPr>
            <a:fld id="{F91B305C-EA35-4FFF-878B-ABF42F603F60}" type="slidenum">
              <a:rPr lang="de-DE"/>
              <a:pPr>
                <a:defRPr/>
              </a:pPr>
              <a:t>‹#›</a:t>
            </a:fld>
            <a:endParaRPr lang="de-DE"/>
          </a:p>
        </p:txBody>
      </p:sp>
    </p:spTree>
    <p:extLst>
      <p:ext uri="{BB962C8B-B14F-4D97-AF65-F5344CB8AC3E}">
        <p14:creationId xmlns:p14="http://schemas.microsoft.com/office/powerpoint/2010/main" val="28884760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pPr>
              <a:defRPr/>
            </a:pPr>
            <a:fld id="{F91B305C-EA35-4FFF-878B-ABF42F603F60}" type="slidenum">
              <a:rPr lang="de-DE" smtClean="0"/>
              <a:pPr>
                <a:defRPr/>
              </a:pPr>
              <a:t>1</a:t>
            </a:fld>
            <a:endParaRPr lang="de-DE"/>
          </a:p>
        </p:txBody>
      </p:sp>
    </p:spTree>
    <p:extLst>
      <p:ext uri="{BB962C8B-B14F-4D97-AF65-F5344CB8AC3E}">
        <p14:creationId xmlns:p14="http://schemas.microsoft.com/office/powerpoint/2010/main" val="22411620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PT" smtClean="0"/>
          </a:p>
        </p:txBody>
      </p:sp>
      <p:sp>
        <p:nvSpPr>
          <p:cNvPr id="2" name="Foliennummernplatzhalter 1"/>
          <p:cNvSpPr>
            <a:spLocks noGrp="1"/>
          </p:cNvSpPr>
          <p:nvPr>
            <p:ph type="sldNum" sz="quarter" idx="10"/>
          </p:nvPr>
        </p:nvSpPr>
        <p:spPr/>
        <p:txBody>
          <a:bodyPr/>
          <a:lstStyle/>
          <a:p>
            <a:pPr>
              <a:defRPr/>
            </a:pPr>
            <a:fld id="{F91B305C-EA35-4FFF-878B-ABF42F603F60}" type="slidenum">
              <a:rPr lang="de-DE" smtClean="0"/>
              <a:pPr>
                <a:defRPr/>
              </a:pPr>
              <a:t>10</a:t>
            </a:fld>
            <a:endParaRPr lang="de-DE"/>
          </a:p>
        </p:txBody>
      </p:sp>
    </p:spTree>
    <p:extLst>
      <p:ext uri="{BB962C8B-B14F-4D97-AF65-F5344CB8AC3E}">
        <p14:creationId xmlns:p14="http://schemas.microsoft.com/office/powerpoint/2010/main" val="1471332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pPr>
              <a:defRPr/>
            </a:pPr>
            <a:fld id="{F91B305C-EA35-4FFF-878B-ABF42F603F60}" type="slidenum">
              <a:rPr lang="de-DE" smtClean="0"/>
              <a:pPr>
                <a:defRPr/>
              </a:pPr>
              <a:t>2</a:t>
            </a:fld>
            <a:endParaRPr lang="de-DE"/>
          </a:p>
        </p:txBody>
      </p:sp>
    </p:spTree>
    <p:extLst>
      <p:ext uri="{BB962C8B-B14F-4D97-AF65-F5344CB8AC3E}">
        <p14:creationId xmlns:p14="http://schemas.microsoft.com/office/powerpoint/2010/main" val="4261263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pPr>
              <a:defRPr/>
            </a:pPr>
            <a:fld id="{F91B305C-EA35-4FFF-878B-ABF42F603F60}" type="slidenum">
              <a:rPr lang="de-DE" smtClean="0"/>
              <a:pPr>
                <a:defRPr/>
              </a:pPr>
              <a:t>3</a:t>
            </a:fld>
            <a:endParaRPr lang="de-DE"/>
          </a:p>
        </p:txBody>
      </p:sp>
    </p:spTree>
    <p:extLst>
      <p:ext uri="{BB962C8B-B14F-4D97-AF65-F5344CB8AC3E}">
        <p14:creationId xmlns:p14="http://schemas.microsoft.com/office/powerpoint/2010/main" val="4261263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pPr>
              <a:defRPr/>
            </a:pPr>
            <a:fld id="{F91B305C-EA35-4FFF-878B-ABF42F603F60}" type="slidenum">
              <a:rPr lang="de-DE" smtClean="0"/>
              <a:pPr>
                <a:defRPr/>
              </a:pPr>
              <a:t>4</a:t>
            </a:fld>
            <a:endParaRPr lang="de-DE"/>
          </a:p>
        </p:txBody>
      </p:sp>
    </p:spTree>
    <p:extLst>
      <p:ext uri="{BB962C8B-B14F-4D97-AF65-F5344CB8AC3E}">
        <p14:creationId xmlns:p14="http://schemas.microsoft.com/office/powerpoint/2010/main" val="4261263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pPr>
              <a:defRPr/>
            </a:pPr>
            <a:fld id="{F91B305C-EA35-4FFF-878B-ABF42F603F60}" type="slidenum">
              <a:rPr lang="de-DE" smtClean="0"/>
              <a:pPr>
                <a:defRPr/>
              </a:pPr>
              <a:t>5</a:t>
            </a:fld>
            <a:endParaRPr lang="de-DE"/>
          </a:p>
        </p:txBody>
      </p:sp>
    </p:spTree>
    <p:extLst>
      <p:ext uri="{BB962C8B-B14F-4D97-AF65-F5344CB8AC3E}">
        <p14:creationId xmlns:p14="http://schemas.microsoft.com/office/powerpoint/2010/main" val="4261263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pPr>
              <a:defRPr/>
            </a:pPr>
            <a:fld id="{F91B305C-EA35-4FFF-878B-ABF42F603F60}" type="slidenum">
              <a:rPr lang="de-DE" smtClean="0"/>
              <a:pPr>
                <a:defRPr/>
              </a:pPr>
              <a:t>6</a:t>
            </a:fld>
            <a:endParaRPr lang="de-DE"/>
          </a:p>
        </p:txBody>
      </p:sp>
    </p:spTree>
    <p:extLst>
      <p:ext uri="{BB962C8B-B14F-4D97-AF65-F5344CB8AC3E}">
        <p14:creationId xmlns:p14="http://schemas.microsoft.com/office/powerpoint/2010/main" val="4261263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pPr>
              <a:defRPr/>
            </a:pPr>
            <a:fld id="{F91B305C-EA35-4FFF-878B-ABF42F603F60}" type="slidenum">
              <a:rPr lang="de-DE" smtClean="0"/>
              <a:pPr>
                <a:defRPr/>
              </a:pPr>
              <a:t>7</a:t>
            </a:fld>
            <a:endParaRPr lang="de-DE"/>
          </a:p>
        </p:txBody>
      </p:sp>
    </p:spTree>
    <p:extLst>
      <p:ext uri="{BB962C8B-B14F-4D97-AF65-F5344CB8AC3E}">
        <p14:creationId xmlns:p14="http://schemas.microsoft.com/office/powerpoint/2010/main" val="4261263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pPr>
              <a:defRPr/>
            </a:pPr>
            <a:fld id="{F91B305C-EA35-4FFF-878B-ABF42F603F60}" type="slidenum">
              <a:rPr lang="de-DE" smtClean="0"/>
              <a:pPr>
                <a:defRPr/>
              </a:pPr>
              <a:t>8</a:t>
            </a:fld>
            <a:endParaRPr lang="de-DE"/>
          </a:p>
        </p:txBody>
      </p:sp>
    </p:spTree>
    <p:extLst>
      <p:ext uri="{BB962C8B-B14F-4D97-AF65-F5344CB8AC3E}">
        <p14:creationId xmlns:p14="http://schemas.microsoft.com/office/powerpoint/2010/main" val="4261263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pPr>
              <a:defRPr/>
            </a:pPr>
            <a:fld id="{F91B305C-EA35-4FFF-878B-ABF42F603F60}" type="slidenum">
              <a:rPr lang="de-DE" smtClean="0"/>
              <a:pPr>
                <a:defRPr/>
              </a:pPr>
              <a:t>9</a:t>
            </a:fld>
            <a:endParaRPr lang="de-DE"/>
          </a:p>
        </p:txBody>
      </p:sp>
    </p:spTree>
    <p:extLst>
      <p:ext uri="{BB962C8B-B14F-4D97-AF65-F5344CB8AC3E}">
        <p14:creationId xmlns:p14="http://schemas.microsoft.com/office/powerpoint/2010/main" val="42612639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cxnSp>
        <p:nvCxnSpPr>
          <p:cNvPr id="3" name="Gerade Verbindung 4"/>
          <p:cNvCxnSpPr/>
          <p:nvPr/>
        </p:nvCxnSpPr>
        <p:spPr>
          <a:xfrm>
            <a:off x="215900" y="1190625"/>
            <a:ext cx="87153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Gerade Verbindung 5"/>
          <p:cNvCxnSpPr/>
          <p:nvPr/>
        </p:nvCxnSpPr>
        <p:spPr>
          <a:xfrm>
            <a:off x="215900" y="6286500"/>
            <a:ext cx="8715375"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Bild 1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31472" y="333375"/>
            <a:ext cx="961069"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 name="Textfeld 14"/>
          <p:cNvSpPr txBox="1">
            <a:spLocks noChangeArrowheads="1"/>
          </p:cNvSpPr>
          <p:nvPr/>
        </p:nvSpPr>
        <p:spPr bwMode="auto">
          <a:xfrm>
            <a:off x="2700338" y="333375"/>
            <a:ext cx="6072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tx1"/>
                </a:solidFill>
                <a:latin typeface="Arial" charset="0"/>
                <a:cs typeface="Arial" charset="0"/>
              </a:defRPr>
            </a:lvl1pPr>
            <a:lvl2pPr marL="742950" indent="-285750" eaLnBrk="0" hangingPunct="0">
              <a:defRPr sz="3200" b="1">
                <a:solidFill>
                  <a:schemeClr val="tx1"/>
                </a:solidFill>
                <a:latin typeface="Arial" charset="0"/>
                <a:cs typeface="Arial" charset="0"/>
              </a:defRPr>
            </a:lvl2pPr>
            <a:lvl3pPr marL="1143000" indent="-228600" eaLnBrk="0" hangingPunct="0">
              <a:defRPr sz="3200" b="1">
                <a:solidFill>
                  <a:schemeClr val="tx1"/>
                </a:solidFill>
                <a:latin typeface="Arial" charset="0"/>
                <a:cs typeface="Arial" charset="0"/>
              </a:defRPr>
            </a:lvl3pPr>
            <a:lvl4pPr marL="1600200" indent="-228600" eaLnBrk="0" hangingPunct="0">
              <a:defRPr sz="3200" b="1">
                <a:solidFill>
                  <a:schemeClr val="tx1"/>
                </a:solidFill>
                <a:latin typeface="Arial" charset="0"/>
                <a:cs typeface="Arial" charset="0"/>
              </a:defRPr>
            </a:lvl4pPr>
            <a:lvl5pPr marL="2057400" indent="-228600" eaLnBrk="0" hangingPunct="0">
              <a:defRPr sz="3200" b="1">
                <a:solidFill>
                  <a:schemeClr val="tx1"/>
                </a:solidFill>
                <a:latin typeface="Arial" charset="0"/>
                <a:cs typeface="Arial" charset="0"/>
              </a:defRPr>
            </a:lvl5pPr>
            <a:lvl6pPr marL="2514600" indent="-228600" eaLnBrk="0" fontAlgn="base" hangingPunct="0">
              <a:spcBef>
                <a:spcPct val="0"/>
              </a:spcBef>
              <a:spcAft>
                <a:spcPct val="0"/>
              </a:spcAft>
              <a:defRPr sz="3200" b="1">
                <a:solidFill>
                  <a:schemeClr val="tx1"/>
                </a:solidFill>
                <a:latin typeface="Arial" charset="0"/>
                <a:cs typeface="Arial" charset="0"/>
              </a:defRPr>
            </a:lvl6pPr>
            <a:lvl7pPr marL="2971800" indent="-228600" eaLnBrk="0" fontAlgn="base" hangingPunct="0">
              <a:spcBef>
                <a:spcPct val="0"/>
              </a:spcBef>
              <a:spcAft>
                <a:spcPct val="0"/>
              </a:spcAft>
              <a:defRPr sz="3200" b="1">
                <a:solidFill>
                  <a:schemeClr val="tx1"/>
                </a:solidFill>
                <a:latin typeface="Arial" charset="0"/>
                <a:cs typeface="Arial" charset="0"/>
              </a:defRPr>
            </a:lvl7pPr>
            <a:lvl8pPr marL="3429000" indent="-228600" eaLnBrk="0" fontAlgn="base" hangingPunct="0">
              <a:spcBef>
                <a:spcPct val="0"/>
              </a:spcBef>
              <a:spcAft>
                <a:spcPct val="0"/>
              </a:spcAft>
              <a:defRPr sz="3200" b="1">
                <a:solidFill>
                  <a:schemeClr val="tx1"/>
                </a:solidFill>
                <a:latin typeface="Arial" charset="0"/>
                <a:cs typeface="Arial" charset="0"/>
              </a:defRPr>
            </a:lvl8pPr>
            <a:lvl9pPr marL="3886200" indent="-228600" eaLnBrk="0" fontAlgn="base" hangingPunct="0">
              <a:spcBef>
                <a:spcPct val="0"/>
              </a:spcBef>
              <a:spcAft>
                <a:spcPct val="0"/>
              </a:spcAft>
              <a:defRPr sz="3200" b="1">
                <a:solidFill>
                  <a:schemeClr val="tx1"/>
                </a:solidFill>
                <a:latin typeface="Arial" charset="0"/>
                <a:cs typeface="Arial" charset="0"/>
              </a:defRPr>
            </a:lvl9pPr>
          </a:lstStyle>
          <a:p>
            <a:pPr algn="r" eaLnBrk="1" hangingPunct="1">
              <a:defRPr/>
            </a:pPr>
            <a:r>
              <a:rPr lang="en-GB" altLang="en-US" sz="1200" noProof="1" smtClean="0"/>
              <a:t>Institut der beim Europäischen Patentamt zugelassenen Vertreter</a:t>
            </a:r>
            <a:br>
              <a:rPr lang="en-GB" altLang="en-US" sz="1200" noProof="1" smtClean="0"/>
            </a:br>
            <a:r>
              <a:rPr lang="en-GB" altLang="en-US" sz="1200" noProof="1" smtClean="0"/>
              <a:t>Institute of Professional Representatives before the European Patent Office</a:t>
            </a:r>
            <a:br>
              <a:rPr lang="en-GB" altLang="en-US" sz="1200" noProof="1" smtClean="0"/>
            </a:br>
            <a:r>
              <a:rPr lang="en-GB" altLang="en-US" sz="1200" noProof="1" smtClean="0"/>
              <a:t>Institut des mandataires agréés près l'Office européen des brevets</a:t>
            </a:r>
          </a:p>
        </p:txBody>
      </p:sp>
      <p:sp>
        <p:nvSpPr>
          <p:cNvPr id="12" name="Rectangle 10"/>
          <p:cNvSpPr>
            <a:spLocks noGrp="1"/>
          </p:cNvSpPr>
          <p:nvPr>
            <p:ph type="title" idx="4294967295"/>
          </p:nvPr>
        </p:nvSpPr>
        <p:spPr>
          <a:xfrm>
            <a:off x="971550" y="1773238"/>
            <a:ext cx="7488238" cy="3671887"/>
          </a:xfrm>
          <a:noFill/>
        </p:spPr>
        <p:txBody>
          <a:bodyPr/>
          <a:lstStyle>
            <a:lvl1pPr>
              <a:defRPr sz="2400">
                <a:effectLst/>
              </a:defRPr>
            </a:lvl1pPr>
          </a:lstStyle>
          <a:p>
            <a:r>
              <a:rPr lang="en-US" noProof="0" smtClean="0"/>
              <a:t>Click to edit Master title style</a:t>
            </a:r>
            <a:endParaRPr lang="en-GB" noProof="0" dirty="0" smtClean="0"/>
          </a:p>
        </p:txBody>
      </p:sp>
      <p:sp>
        <p:nvSpPr>
          <p:cNvPr id="7" name="Datumsplatzhalter 3"/>
          <p:cNvSpPr>
            <a:spLocks noGrp="1"/>
          </p:cNvSpPr>
          <p:nvPr>
            <p:ph type="dt" sz="half" idx="10"/>
          </p:nvPr>
        </p:nvSpPr>
        <p:spPr/>
        <p:txBody>
          <a:bodyPr/>
          <a:lstStyle>
            <a:lvl1pPr>
              <a:defRPr/>
            </a:lvl1pPr>
          </a:lstStyle>
          <a:p>
            <a:pPr>
              <a:defRPr/>
            </a:pPr>
            <a:r>
              <a:rPr lang="el-GR" smtClean="0"/>
              <a:t>19 June 2018</a:t>
            </a:r>
            <a:endParaRPr lang="en-GB" dirty="0"/>
          </a:p>
        </p:txBody>
      </p:sp>
      <p:sp>
        <p:nvSpPr>
          <p:cNvPr id="8" name="Fußzeilenplatzhalter 4"/>
          <p:cNvSpPr>
            <a:spLocks noGrp="1"/>
          </p:cNvSpPr>
          <p:nvPr>
            <p:ph type="ftr" sz="quarter" idx="11"/>
          </p:nvPr>
        </p:nvSpPr>
        <p:spPr/>
        <p:txBody>
          <a:bodyPr/>
          <a:lstStyle>
            <a:lvl1pPr>
              <a:defRPr/>
            </a:lvl1pPr>
          </a:lstStyle>
          <a:p>
            <a:pPr>
              <a:defRPr/>
            </a:pPr>
            <a:r>
              <a:rPr lang="fr-FR" smtClean="0"/>
              <a:t>Geneva</a:t>
            </a:r>
            <a:endParaRPr lang="en-GB" dirty="0"/>
          </a:p>
        </p:txBody>
      </p:sp>
      <p:sp>
        <p:nvSpPr>
          <p:cNvPr id="9" name="Foliennummernplatzhalter 5"/>
          <p:cNvSpPr>
            <a:spLocks noGrp="1"/>
          </p:cNvSpPr>
          <p:nvPr>
            <p:ph type="sldNum" sz="quarter" idx="12"/>
          </p:nvPr>
        </p:nvSpPr>
        <p:spPr/>
        <p:txBody>
          <a:bodyPr/>
          <a:lstStyle>
            <a:lvl1pPr>
              <a:defRPr/>
            </a:lvl1pPr>
          </a:lstStyle>
          <a:p>
            <a:pPr>
              <a:defRPr/>
            </a:pPr>
            <a:fld id="{C57759C7-2DE1-4765-95CB-F881FC00AB44}" type="slidenum">
              <a:rPr lang="en-GB"/>
              <a:pPr>
                <a:defRPr/>
              </a:pPr>
              <a:t>‹#›</a:t>
            </a:fld>
            <a:endParaRPr lang="en-GB" dirty="0"/>
          </a:p>
        </p:txBody>
      </p:sp>
    </p:spTree>
    <p:extLst>
      <p:ext uri="{BB962C8B-B14F-4D97-AF65-F5344CB8AC3E}">
        <p14:creationId xmlns:p14="http://schemas.microsoft.com/office/powerpoint/2010/main" val="3415060655"/>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cxnSp>
        <p:nvCxnSpPr>
          <p:cNvPr id="4" name="Gerade Verbindung 4"/>
          <p:cNvCxnSpPr/>
          <p:nvPr/>
        </p:nvCxnSpPr>
        <p:spPr>
          <a:xfrm>
            <a:off x="215900" y="1190625"/>
            <a:ext cx="87153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Gerade Verbindung 5"/>
          <p:cNvCxnSpPr/>
          <p:nvPr/>
        </p:nvCxnSpPr>
        <p:spPr>
          <a:xfrm>
            <a:off x="215900" y="6286500"/>
            <a:ext cx="8715375"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Bild 1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31472" y="333375"/>
            <a:ext cx="961069"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 name="Titel 1"/>
          <p:cNvSpPr>
            <a:spLocks noGrp="1"/>
          </p:cNvSpPr>
          <p:nvPr>
            <p:ph type="ctrTitle"/>
          </p:nvPr>
        </p:nvSpPr>
        <p:spPr>
          <a:xfrm>
            <a:off x="685800" y="2130425"/>
            <a:ext cx="7772400" cy="1470025"/>
          </a:xfrm>
        </p:spPr>
        <p:txBody>
          <a:bodyPr/>
          <a:lstStyle>
            <a:lvl1pPr>
              <a:defRPr sz="2400">
                <a:effectLst/>
              </a:defRPr>
            </a:lvl1pPr>
          </a:lstStyle>
          <a:p>
            <a:r>
              <a:rPr lang="en-US" noProof="0" smtClean="0"/>
              <a:t>Click to edit Master title style</a:t>
            </a:r>
            <a:endParaRPr lang="en-GB" noProof="0"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smtClean="0"/>
              <a:t>Click to edit Master subtitle style</a:t>
            </a:r>
            <a:endParaRPr lang="en-GB" noProof="0" dirty="0" smtClean="0"/>
          </a:p>
        </p:txBody>
      </p:sp>
      <p:sp>
        <p:nvSpPr>
          <p:cNvPr id="7" name="Datumsplatzhalter 3"/>
          <p:cNvSpPr>
            <a:spLocks noGrp="1"/>
          </p:cNvSpPr>
          <p:nvPr>
            <p:ph type="dt" sz="half" idx="10"/>
          </p:nvPr>
        </p:nvSpPr>
        <p:spPr/>
        <p:txBody>
          <a:bodyPr/>
          <a:lstStyle>
            <a:lvl1pPr>
              <a:defRPr/>
            </a:lvl1pPr>
          </a:lstStyle>
          <a:p>
            <a:pPr>
              <a:defRPr/>
            </a:pPr>
            <a:r>
              <a:rPr lang="el-GR" smtClean="0"/>
              <a:t>19 June 2018</a:t>
            </a:r>
            <a:endParaRPr lang="en-GB"/>
          </a:p>
        </p:txBody>
      </p:sp>
      <p:sp>
        <p:nvSpPr>
          <p:cNvPr id="8" name="Fußzeilenplatzhalter 4"/>
          <p:cNvSpPr>
            <a:spLocks noGrp="1"/>
          </p:cNvSpPr>
          <p:nvPr>
            <p:ph type="ftr" sz="quarter" idx="11"/>
          </p:nvPr>
        </p:nvSpPr>
        <p:spPr/>
        <p:txBody>
          <a:bodyPr/>
          <a:lstStyle>
            <a:lvl1pPr>
              <a:defRPr/>
            </a:lvl1pPr>
          </a:lstStyle>
          <a:p>
            <a:pPr>
              <a:defRPr/>
            </a:pPr>
            <a:r>
              <a:rPr lang="fr-FR" smtClean="0"/>
              <a:t>Geneva</a:t>
            </a:r>
            <a:endParaRPr lang="en-GB"/>
          </a:p>
        </p:txBody>
      </p:sp>
      <p:sp>
        <p:nvSpPr>
          <p:cNvPr id="9" name="Foliennummernplatzhalter 5"/>
          <p:cNvSpPr>
            <a:spLocks noGrp="1"/>
          </p:cNvSpPr>
          <p:nvPr>
            <p:ph type="sldNum" sz="quarter" idx="12"/>
          </p:nvPr>
        </p:nvSpPr>
        <p:spPr/>
        <p:txBody>
          <a:bodyPr/>
          <a:lstStyle>
            <a:lvl1pPr>
              <a:defRPr/>
            </a:lvl1pPr>
          </a:lstStyle>
          <a:p>
            <a:pPr>
              <a:defRPr/>
            </a:pPr>
            <a:fld id="{6457CAC2-0703-4B37-826A-08BB2832C054}" type="slidenum">
              <a:rPr lang="en-GB"/>
              <a:pPr>
                <a:defRPr/>
              </a:pPr>
              <a:t>‹#›</a:t>
            </a:fld>
            <a:endParaRPr lang="en-GB"/>
          </a:p>
        </p:txBody>
      </p:sp>
    </p:spTree>
    <p:extLst>
      <p:ext uri="{BB962C8B-B14F-4D97-AF65-F5344CB8AC3E}">
        <p14:creationId xmlns:p14="http://schemas.microsoft.com/office/powerpoint/2010/main" val="433762532"/>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cxnSp>
        <p:nvCxnSpPr>
          <p:cNvPr id="4" name="Gerade Verbindung 4"/>
          <p:cNvCxnSpPr/>
          <p:nvPr/>
        </p:nvCxnSpPr>
        <p:spPr>
          <a:xfrm>
            <a:off x="215900" y="1192213"/>
            <a:ext cx="87153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Gerade Verbindung 5"/>
          <p:cNvCxnSpPr/>
          <p:nvPr/>
        </p:nvCxnSpPr>
        <p:spPr>
          <a:xfrm>
            <a:off x="215900" y="6286500"/>
            <a:ext cx="8715375"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Bild 1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31472" y="333375"/>
            <a:ext cx="961069"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 name="Titel 1"/>
          <p:cNvSpPr>
            <a:spLocks noGrp="1"/>
          </p:cNvSpPr>
          <p:nvPr>
            <p:ph type="title"/>
          </p:nvPr>
        </p:nvSpPr>
        <p:spPr/>
        <p:txBody>
          <a:bodyPr/>
          <a:lstStyle>
            <a:lvl1pPr>
              <a:defRPr sz="2400">
                <a:effectLst/>
              </a:defRPr>
            </a:lvl1pPr>
          </a:lstStyle>
          <a:p>
            <a:r>
              <a:rPr lang="en-US" noProof="0" smtClean="0"/>
              <a:t>Click to edit Master title style</a:t>
            </a:r>
            <a:endParaRPr lang="en-GB" noProof="0" dirty="0"/>
          </a:p>
        </p:txBody>
      </p:sp>
      <p:sp>
        <p:nvSpPr>
          <p:cNvPr id="14" name="Rectangle 3"/>
          <p:cNvSpPr>
            <a:spLocks noGrp="1"/>
          </p:cNvSpPr>
          <p:nvPr>
            <p:ph type="body" idx="4294967295"/>
          </p:nvPr>
        </p:nvSpPr>
        <p:spPr>
          <a:xfrm>
            <a:off x="468313" y="1628775"/>
            <a:ext cx="8229600" cy="4525963"/>
          </a:xfrm>
          <a:noFill/>
        </p:spPr>
        <p:txBody>
          <a:bodyPr/>
          <a:lstStyle>
            <a:lvl1pPr>
              <a:defRPr sz="2000">
                <a:effectLst/>
              </a:defRPr>
            </a:lvl1pPr>
            <a:lvl2pPr>
              <a:defRPr sz="2000">
                <a:effectLst/>
              </a:defRPr>
            </a:lvl2pPr>
            <a:lvl3pPr>
              <a:defRPr sz="2000">
                <a:effectLst/>
              </a:defRPr>
            </a:lvl3pPr>
            <a:lvl4pPr>
              <a:defRPr sz="2000">
                <a:effectLst/>
              </a:defRPr>
            </a:lvl4pPr>
            <a:lvl5pPr>
              <a:defRPr sz="2000">
                <a:effectLst/>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7" name="Datumsplatzhalter 3"/>
          <p:cNvSpPr>
            <a:spLocks noGrp="1"/>
          </p:cNvSpPr>
          <p:nvPr>
            <p:ph type="dt" sz="half" idx="10"/>
          </p:nvPr>
        </p:nvSpPr>
        <p:spPr/>
        <p:txBody>
          <a:bodyPr/>
          <a:lstStyle>
            <a:lvl1pPr>
              <a:defRPr/>
            </a:lvl1pPr>
          </a:lstStyle>
          <a:p>
            <a:pPr>
              <a:defRPr/>
            </a:pPr>
            <a:r>
              <a:rPr lang="el-GR" smtClean="0"/>
              <a:t>19 June 2018</a:t>
            </a:r>
            <a:endParaRPr lang="en-GB"/>
          </a:p>
        </p:txBody>
      </p:sp>
      <p:sp>
        <p:nvSpPr>
          <p:cNvPr id="8" name="Fußzeilenplatzhalter 4"/>
          <p:cNvSpPr>
            <a:spLocks noGrp="1"/>
          </p:cNvSpPr>
          <p:nvPr>
            <p:ph type="ftr" sz="quarter" idx="11"/>
          </p:nvPr>
        </p:nvSpPr>
        <p:spPr/>
        <p:txBody>
          <a:bodyPr/>
          <a:lstStyle>
            <a:lvl1pPr>
              <a:defRPr/>
            </a:lvl1pPr>
          </a:lstStyle>
          <a:p>
            <a:pPr>
              <a:defRPr/>
            </a:pPr>
            <a:r>
              <a:rPr lang="fr-FR" smtClean="0"/>
              <a:t>Geneva</a:t>
            </a:r>
            <a:endParaRPr lang="en-GB"/>
          </a:p>
        </p:txBody>
      </p:sp>
      <p:sp>
        <p:nvSpPr>
          <p:cNvPr id="9" name="Foliennummernplatzhalter 5"/>
          <p:cNvSpPr>
            <a:spLocks noGrp="1"/>
          </p:cNvSpPr>
          <p:nvPr>
            <p:ph type="sldNum" sz="quarter" idx="12"/>
          </p:nvPr>
        </p:nvSpPr>
        <p:spPr/>
        <p:txBody>
          <a:bodyPr/>
          <a:lstStyle>
            <a:lvl1pPr>
              <a:defRPr/>
            </a:lvl1pPr>
          </a:lstStyle>
          <a:p>
            <a:pPr>
              <a:defRPr/>
            </a:pPr>
            <a:fld id="{7437D8ED-DC26-47E1-8054-58302725B867}" type="slidenum">
              <a:rPr lang="en-GB"/>
              <a:pPr>
                <a:defRPr/>
              </a:pPr>
              <a:t>‹#›</a:t>
            </a:fld>
            <a:endParaRPr lang="en-GB"/>
          </a:p>
        </p:txBody>
      </p:sp>
    </p:spTree>
    <p:extLst>
      <p:ext uri="{BB962C8B-B14F-4D97-AF65-F5344CB8AC3E}">
        <p14:creationId xmlns:p14="http://schemas.microsoft.com/office/powerpoint/2010/main" val="841008576"/>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 Text">
    <p:spTree>
      <p:nvGrpSpPr>
        <p:cNvPr id="1" name=""/>
        <p:cNvGrpSpPr/>
        <p:nvPr/>
      </p:nvGrpSpPr>
      <p:grpSpPr>
        <a:xfrm>
          <a:off x="0" y="0"/>
          <a:ext cx="0" cy="0"/>
          <a:chOff x="0" y="0"/>
          <a:chExt cx="0" cy="0"/>
        </a:xfrm>
      </p:grpSpPr>
      <p:cxnSp>
        <p:nvCxnSpPr>
          <p:cNvPr id="4" name="Gerade Verbindung 4"/>
          <p:cNvCxnSpPr/>
          <p:nvPr/>
        </p:nvCxnSpPr>
        <p:spPr>
          <a:xfrm>
            <a:off x="215900" y="1192213"/>
            <a:ext cx="87153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Gerade Verbindung 5"/>
          <p:cNvCxnSpPr/>
          <p:nvPr/>
        </p:nvCxnSpPr>
        <p:spPr>
          <a:xfrm>
            <a:off x="215900" y="6286500"/>
            <a:ext cx="8715375"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Bild 1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31472" y="333375"/>
            <a:ext cx="961069"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 name="Titel 1"/>
          <p:cNvSpPr>
            <a:spLocks noGrp="1"/>
          </p:cNvSpPr>
          <p:nvPr>
            <p:ph type="title"/>
          </p:nvPr>
        </p:nvSpPr>
        <p:spPr/>
        <p:txBody>
          <a:bodyPr/>
          <a:lstStyle>
            <a:lvl1pPr>
              <a:defRPr sz="2400">
                <a:effectLst/>
              </a:defRPr>
            </a:lvl1pPr>
          </a:lstStyle>
          <a:p>
            <a:r>
              <a:rPr lang="en-US" noProof="0" smtClean="0"/>
              <a:t>Click to edit Master title style</a:t>
            </a:r>
            <a:endParaRPr lang="en-GB" noProof="0" dirty="0"/>
          </a:p>
        </p:txBody>
      </p:sp>
      <p:sp>
        <p:nvSpPr>
          <p:cNvPr id="11" name="Rectangle 3"/>
          <p:cNvSpPr>
            <a:spLocks noGrp="1"/>
          </p:cNvSpPr>
          <p:nvPr>
            <p:ph type="body" idx="4294967295"/>
          </p:nvPr>
        </p:nvSpPr>
        <p:spPr>
          <a:xfrm>
            <a:off x="468313" y="1628775"/>
            <a:ext cx="8229600" cy="4525963"/>
          </a:xfrm>
          <a:noFill/>
        </p:spPr>
        <p:txBody>
          <a:bodyPr/>
          <a:lstStyle>
            <a:lvl1pPr>
              <a:defRPr sz="2000">
                <a:effectLst/>
              </a:defRPr>
            </a:lvl1pPr>
            <a:lvl2pPr>
              <a:defRPr sz="2000">
                <a:effectLst/>
              </a:defRPr>
            </a:lvl2pPr>
            <a:lvl3pPr>
              <a:defRPr sz="2000">
                <a:effectLst/>
              </a:defRPr>
            </a:lvl3pPr>
            <a:lvl4pPr>
              <a:defRPr sz="2000">
                <a:effectLst/>
              </a:defRPr>
            </a:lvl4pPr>
            <a:lvl5pPr>
              <a:defRPr sz="2000">
                <a:effectLst/>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7" name="Datumsplatzhalter 3"/>
          <p:cNvSpPr>
            <a:spLocks noGrp="1"/>
          </p:cNvSpPr>
          <p:nvPr>
            <p:ph type="dt" sz="half" idx="10"/>
          </p:nvPr>
        </p:nvSpPr>
        <p:spPr/>
        <p:txBody>
          <a:bodyPr/>
          <a:lstStyle>
            <a:lvl1pPr>
              <a:defRPr/>
            </a:lvl1pPr>
          </a:lstStyle>
          <a:p>
            <a:pPr>
              <a:defRPr/>
            </a:pPr>
            <a:r>
              <a:rPr lang="el-GR" smtClean="0"/>
              <a:t>19 June 2018</a:t>
            </a:r>
            <a:endParaRPr lang="en-GB"/>
          </a:p>
        </p:txBody>
      </p:sp>
      <p:sp>
        <p:nvSpPr>
          <p:cNvPr id="8" name="Fußzeilenplatzhalter 4"/>
          <p:cNvSpPr>
            <a:spLocks noGrp="1"/>
          </p:cNvSpPr>
          <p:nvPr>
            <p:ph type="ftr" sz="quarter" idx="11"/>
          </p:nvPr>
        </p:nvSpPr>
        <p:spPr/>
        <p:txBody>
          <a:bodyPr/>
          <a:lstStyle>
            <a:lvl1pPr>
              <a:defRPr/>
            </a:lvl1pPr>
          </a:lstStyle>
          <a:p>
            <a:pPr>
              <a:defRPr/>
            </a:pPr>
            <a:r>
              <a:rPr lang="fr-FR" smtClean="0"/>
              <a:t>Geneva</a:t>
            </a:r>
            <a:endParaRPr lang="en-GB"/>
          </a:p>
        </p:txBody>
      </p:sp>
      <p:sp>
        <p:nvSpPr>
          <p:cNvPr id="9" name="Foliennummernplatzhalter 5"/>
          <p:cNvSpPr>
            <a:spLocks noGrp="1"/>
          </p:cNvSpPr>
          <p:nvPr>
            <p:ph type="sldNum" sz="quarter" idx="12"/>
          </p:nvPr>
        </p:nvSpPr>
        <p:spPr/>
        <p:txBody>
          <a:bodyPr/>
          <a:lstStyle>
            <a:lvl1pPr>
              <a:defRPr/>
            </a:lvl1pPr>
          </a:lstStyle>
          <a:p>
            <a:pPr>
              <a:defRPr/>
            </a:pPr>
            <a:fld id="{C5BE030B-6590-460B-990B-EC7F23B9F405}" type="slidenum">
              <a:rPr lang="en-GB"/>
              <a:pPr>
                <a:defRPr/>
              </a:pPr>
              <a:t>‹#›</a:t>
            </a:fld>
            <a:endParaRPr lang="en-GB"/>
          </a:p>
        </p:txBody>
      </p:sp>
    </p:spTree>
    <p:extLst>
      <p:ext uri="{BB962C8B-B14F-4D97-AF65-F5344CB8AC3E}">
        <p14:creationId xmlns:p14="http://schemas.microsoft.com/office/powerpoint/2010/main" val="1514330779"/>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1835150" y="266700"/>
            <a:ext cx="6829425" cy="7858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dirty="0" smtClean="0"/>
              <a:t>Titelmasterformat durch Klicken bearbeiten</a:t>
            </a:r>
          </a:p>
        </p:txBody>
      </p:sp>
      <p:sp>
        <p:nvSpPr>
          <p:cNvPr id="1027" name="Textplatzhalter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1" fontAlgn="auto" hangingPunct="1">
              <a:spcBef>
                <a:spcPts val="0"/>
              </a:spcBef>
              <a:spcAft>
                <a:spcPts val="0"/>
              </a:spcAft>
              <a:defRPr sz="1200" b="0">
                <a:solidFill>
                  <a:schemeClr val="tx1">
                    <a:tint val="75000"/>
                  </a:schemeClr>
                </a:solidFill>
                <a:latin typeface="Arial"/>
                <a:cs typeface="Arial"/>
              </a:defRPr>
            </a:lvl1pPr>
          </a:lstStyle>
          <a:p>
            <a:pPr>
              <a:defRPr/>
            </a:pPr>
            <a:r>
              <a:rPr lang="el-GR" smtClean="0"/>
              <a:t>19 June 2018</a:t>
            </a:r>
            <a:endParaRPr lang="de-AT" dirty="0"/>
          </a:p>
        </p:txBody>
      </p:sp>
      <p:sp>
        <p:nvSpPr>
          <p:cNvPr id="12" name="Fußzeilenplatzhalt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0">
                <a:solidFill>
                  <a:srgbClr val="898989"/>
                </a:solidFill>
                <a:cs typeface="+mn-cs"/>
              </a:defRPr>
            </a:lvl1pPr>
          </a:lstStyle>
          <a:p>
            <a:pPr>
              <a:defRPr/>
            </a:pPr>
            <a:r>
              <a:rPr lang="fr-FR" smtClean="0"/>
              <a:t>Geneva</a:t>
            </a:r>
            <a:endParaRPr lang="de-AT"/>
          </a:p>
        </p:txBody>
      </p:sp>
      <p:sp>
        <p:nvSpPr>
          <p:cNvPr id="13"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400" b="1">
                <a:solidFill>
                  <a:schemeClr val="tx1">
                    <a:tint val="75000"/>
                  </a:schemeClr>
                </a:solidFill>
                <a:latin typeface="Arial"/>
                <a:cs typeface="Arial"/>
              </a:defRPr>
            </a:lvl1pPr>
          </a:lstStyle>
          <a:p>
            <a:pPr>
              <a:defRPr/>
            </a:pPr>
            <a:fld id="{DDCF7B4F-1F22-41E6-8F24-BADF5D11F564}" type="slidenum">
              <a:rPr lang="de-AT" smtClean="0"/>
              <a:pPr>
                <a:defRPr/>
              </a:pPr>
              <a:t>‹#›</a:t>
            </a:fld>
            <a:endParaRPr lang="de-AT" dirty="0"/>
          </a:p>
        </p:txBody>
      </p:sp>
      <p:pic>
        <p:nvPicPr>
          <p:cNvPr id="1031" name="Bild 15"/>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31472" y="333375"/>
            <a:ext cx="961069"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931619350"/>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Lst>
  <p:transition/>
  <p:timing>
    <p:tnLst>
      <p:par>
        <p:cTn id="1" dur="indefinite" restart="never" nodeType="tmRoot"/>
      </p:par>
    </p:tnLst>
  </p:timing>
  <p:hf hdr="0"/>
  <p:txStyles>
    <p:titleStyle>
      <a:lvl1pPr algn="l" rtl="0" eaLnBrk="1" fontAlgn="base" hangingPunct="1">
        <a:spcBef>
          <a:spcPct val="0"/>
        </a:spcBef>
        <a:spcAft>
          <a:spcPct val="0"/>
        </a:spcAft>
        <a:defRPr sz="2400" b="1" kern="1200">
          <a:solidFill>
            <a:schemeClr val="tx1"/>
          </a:solidFill>
          <a:effectLst/>
          <a:latin typeface="Arial" charset="0"/>
          <a:ea typeface="+mj-ea"/>
          <a:cs typeface="+mj-cs"/>
        </a:defRPr>
      </a:lvl1pPr>
      <a:lvl2pPr algn="l" rtl="0" eaLnBrk="1" fontAlgn="base" hangingPunct="1">
        <a:spcBef>
          <a:spcPct val="0"/>
        </a:spcBef>
        <a:spcAft>
          <a:spcPct val="0"/>
        </a:spcAft>
        <a:defRPr sz="3200" b="1">
          <a:solidFill>
            <a:schemeClr val="tx1"/>
          </a:solidFill>
          <a:latin typeface="Arial" charset="0"/>
        </a:defRPr>
      </a:lvl2pPr>
      <a:lvl3pPr algn="l" rtl="0" eaLnBrk="1" fontAlgn="base" hangingPunct="1">
        <a:spcBef>
          <a:spcPct val="0"/>
        </a:spcBef>
        <a:spcAft>
          <a:spcPct val="0"/>
        </a:spcAft>
        <a:defRPr sz="3200" b="1">
          <a:solidFill>
            <a:schemeClr val="tx1"/>
          </a:solidFill>
          <a:latin typeface="Arial" charset="0"/>
        </a:defRPr>
      </a:lvl3pPr>
      <a:lvl4pPr algn="l" rtl="0" eaLnBrk="1" fontAlgn="base" hangingPunct="1">
        <a:spcBef>
          <a:spcPct val="0"/>
        </a:spcBef>
        <a:spcAft>
          <a:spcPct val="0"/>
        </a:spcAft>
        <a:defRPr sz="3200" b="1">
          <a:solidFill>
            <a:schemeClr val="tx1"/>
          </a:solidFill>
          <a:latin typeface="Arial" charset="0"/>
        </a:defRPr>
      </a:lvl4pPr>
      <a:lvl5pPr algn="l" rtl="0" eaLnBrk="1" fontAlgn="base" hangingPunct="1">
        <a:spcBef>
          <a:spcPct val="0"/>
        </a:spcBef>
        <a:spcAft>
          <a:spcPct val="0"/>
        </a:spcAft>
        <a:defRPr sz="3200"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Arial" charset="0"/>
        </a:defRPr>
      </a:lvl6pPr>
      <a:lvl7pPr marL="914400" algn="ctr" rtl="0" eaLnBrk="1" fontAlgn="base" hangingPunct="1">
        <a:spcBef>
          <a:spcPct val="0"/>
        </a:spcBef>
        <a:spcAft>
          <a:spcPct val="0"/>
        </a:spcAft>
        <a:defRPr sz="4400">
          <a:solidFill>
            <a:schemeClr val="tx1"/>
          </a:solidFill>
          <a:latin typeface="Arial" charset="0"/>
        </a:defRPr>
      </a:lvl7pPr>
      <a:lvl8pPr marL="1371600" algn="ctr" rtl="0" eaLnBrk="1" fontAlgn="base" hangingPunct="1">
        <a:spcBef>
          <a:spcPct val="0"/>
        </a:spcBef>
        <a:spcAft>
          <a:spcPct val="0"/>
        </a:spcAft>
        <a:defRPr sz="4400">
          <a:solidFill>
            <a:schemeClr val="tx1"/>
          </a:solidFill>
          <a:latin typeface="Arial" charset="0"/>
        </a:defRPr>
      </a:lvl8pPr>
      <a:lvl9pPr marL="1828800" algn="ctr"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Font typeface="Arial" charset="0"/>
        <a:buChar char="•"/>
        <a:defRPr sz="2000" kern="1200">
          <a:solidFill>
            <a:schemeClr val="tx1"/>
          </a:solidFill>
          <a:effectLst/>
          <a:latin typeface="Arial" charset="0"/>
          <a:ea typeface="+mn-ea"/>
          <a:cs typeface="+mn-cs"/>
        </a:defRPr>
      </a:lvl1pPr>
      <a:lvl2pPr marL="742950" indent="-285750" algn="l" rtl="0" eaLnBrk="1" fontAlgn="base" hangingPunct="1">
        <a:spcBef>
          <a:spcPct val="20000"/>
        </a:spcBef>
        <a:spcAft>
          <a:spcPct val="0"/>
        </a:spcAft>
        <a:buFont typeface="Arial" charset="0"/>
        <a:buChar char="–"/>
        <a:defRPr sz="2000" kern="1200">
          <a:solidFill>
            <a:schemeClr val="tx1"/>
          </a:solidFill>
          <a:effectLst/>
          <a:latin typeface="Arial" charset="0"/>
          <a:ea typeface="+mn-ea"/>
          <a:cs typeface="+mn-cs"/>
        </a:defRPr>
      </a:lvl2pPr>
      <a:lvl3pPr marL="1143000" indent="-228600" algn="l" rtl="0" eaLnBrk="1" fontAlgn="base" hangingPunct="1">
        <a:spcBef>
          <a:spcPct val="20000"/>
        </a:spcBef>
        <a:spcAft>
          <a:spcPct val="0"/>
        </a:spcAft>
        <a:buFont typeface="Arial" charset="0"/>
        <a:buChar char="•"/>
        <a:defRPr sz="2000" kern="1200">
          <a:solidFill>
            <a:schemeClr val="tx1"/>
          </a:solidFill>
          <a:effectLst/>
          <a:latin typeface="Arial"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effectLst>
            <a:outerShdw blurRad="38100" dist="38100" dir="2700000" algn="tl">
              <a:srgbClr val="000000">
                <a:alpha val="43137"/>
              </a:srgbClr>
            </a:outerShdw>
          </a:effectLst>
          <a:latin typeface="Arial"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effectLst>
            <a:outerShdw blurRad="38100" dist="38100" dir="2700000" algn="tl">
              <a:srgbClr val="000000">
                <a:alpha val="43137"/>
              </a:srgbClr>
            </a:outerShdw>
          </a:effectLst>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
          <p:cNvSpPr>
            <a:spLocks noGrp="1"/>
          </p:cNvSpPr>
          <p:nvPr>
            <p:ph type="title" idx="4294967295"/>
          </p:nvPr>
        </p:nvSpPr>
        <p:spPr>
          <a:xfrm>
            <a:off x="971550" y="1773238"/>
            <a:ext cx="7488238" cy="3671887"/>
          </a:xfrm>
          <a:solidFill>
            <a:srgbClr val="FFFFFF"/>
          </a:solidFill>
          <a:ln/>
          <a:extLst>
            <a:ext uri="{91240B29-F687-4F45-9708-019B960494DF}">
              <a14:hiddenLine xmlns:a14="http://schemas.microsoft.com/office/drawing/2010/main" w="0">
                <a:solidFill>
                  <a:srgbClr val="000000"/>
                </a:solidFill>
                <a:miter lim="800000"/>
                <a:headEnd/>
                <a:tailEnd/>
              </a14:hiddenLine>
            </a:ext>
          </a:extLst>
        </p:spPr>
        <p:txBody>
          <a:bodyPr/>
          <a:lstStyle/>
          <a:p>
            <a:pPr algn="ctr"/>
            <a:r>
              <a:rPr lang="en-US" altLang="en-US" sz="3200" b="0" dirty="0"/>
              <a:t>Workshop on </a:t>
            </a:r>
            <a:br>
              <a:rPr lang="en-US" altLang="en-US" sz="3200" b="0" dirty="0"/>
            </a:br>
            <a:r>
              <a:rPr lang="en-US" altLang="en-US" sz="3200" b="0" dirty="0"/>
              <a:t>Erroneously-Filed Elements </a:t>
            </a:r>
            <a:r>
              <a:rPr lang="en-US" altLang="en-US" sz="3200" b="0" dirty="0" smtClean="0"/>
              <a:t>and Parts</a:t>
            </a:r>
            <a:endParaRPr lang="en-GB" sz="2000" b="0" dirty="0" smtClean="0">
              <a:effectLst/>
            </a:endParaRPr>
          </a:p>
        </p:txBody>
      </p:sp>
      <p:sp>
        <p:nvSpPr>
          <p:cNvPr id="4" name="Espace réservé du numéro de diapositive 3"/>
          <p:cNvSpPr>
            <a:spLocks noGrp="1"/>
          </p:cNvSpPr>
          <p:nvPr>
            <p:ph type="sldNum" sz="quarter" idx="12"/>
          </p:nvPr>
        </p:nvSpPr>
        <p:spPr/>
        <p:txBody>
          <a:bodyPr/>
          <a:lstStyle/>
          <a:p>
            <a:pPr>
              <a:defRPr/>
            </a:pPr>
            <a:fld id="{C57759C7-2DE1-4765-95CB-F881FC00AB44}" type="slidenum">
              <a:rPr lang="en-GB" smtClean="0"/>
              <a:pPr>
                <a:defRPr/>
              </a:pPr>
              <a:t>1</a:t>
            </a:fld>
            <a:endParaRPr lang="en-GB" dirty="0"/>
          </a:p>
        </p:txBody>
      </p:sp>
      <p:sp>
        <p:nvSpPr>
          <p:cNvPr id="5" name="Espace réservé du pied de page 4"/>
          <p:cNvSpPr>
            <a:spLocks noGrp="1"/>
          </p:cNvSpPr>
          <p:nvPr>
            <p:ph type="ftr" sz="quarter" idx="11"/>
          </p:nvPr>
        </p:nvSpPr>
        <p:spPr/>
        <p:txBody>
          <a:bodyPr/>
          <a:lstStyle/>
          <a:p>
            <a:pPr>
              <a:defRPr/>
            </a:pPr>
            <a:r>
              <a:rPr lang="fr-FR" smtClean="0"/>
              <a:t>Geneva</a:t>
            </a:r>
            <a:endParaRPr lang="en-GB" dirty="0"/>
          </a:p>
        </p:txBody>
      </p:sp>
      <p:sp>
        <p:nvSpPr>
          <p:cNvPr id="2" name="Date Placeholder 1"/>
          <p:cNvSpPr>
            <a:spLocks noGrp="1"/>
          </p:cNvSpPr>
          <p:nvPr>
            <p:ph type="dt" sz="half" idx="10"/>
          </p:nvPr>
        </p:nvSpPr>
        <p:spPr/>
        <p:txBody>
          <a:bodyPr/>
          <a:lstStyle/>
          <a:p>
            <a:pPr>
              <a:defRPr/>
            </a:pPr>
            <a:r>
              <a:rPr lang="el-GR" smtClean="0"/>
              <a:t>19 June 2018</a:t>
            </a:r>
            <a:endParaRPr lang="en-GB"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feld 10"/>
          <p:cNvSpPr txBox="1">
            <a:spLocks noChangeArrowheads="1"/>
          </p:cNvSpPr>
          <p:nvPr/>
        </p:nvSpPr>
        <p:spPr bwMode="auto">
          <a:xfrm>
            <a:off x="2700338" y="333375"/>
            <a:ext cx="6072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tx1"/>
                </a:solidFill>
                <a:latin typeface="Arial" charset="0"/>
              </a:defRPr>
            </a:lvl1pPr>
            <a:lvl2pPr marL="742950" indent="-285750" eaLnBrk="0" hangingPunct="0">
              <a:defRPr sz="3200" b="1">
                <a:solidFill>
                  <a:schemeClr val="tx1"/>
                </a:solidFill>
                <a:latin typeface="Arial" charset="0"/>
              </a:defRPr>
            </a:lvl2pPr>
            <a:lvl3pPr marL="1143000" indent="-228600" eaLnBrk="0" hangingPunct="0">
              <a:defRPr sz="3200" b="1">
                <a:solidFill>
                  <a:schemeClr val="tx1"/>
                </a:solidFill>
                <a:latin typeface="Arial" charset="0"/>
              </a:defRPr>
            </a:lvl3pPr>
            <a:lvl4pPr marL="1600200" indent="-228600" eaLnBrk="0" hangingPunct="0">
              <a:defRPr sz="3200" b="1">
                <a:solidFill>
                  <a:schemeClr val="tx1"/>
                </a:solidFill>
                <a:latin typeface="Arial" charset="0"/>
              </a:defRPr>
            </a:lvl4pPr>
            <a:lvl5pPr marL="2057400" indent="-228600" eaLnBrk="0" hangingPunct="0">
              <a:defRPr sz="3200" b="1">
                <a:solidFill>
                  <a:schemeClr val="tx1"/>
                </a:solidFill>
                <a:latin typeface="Arial" charset="0"/>
              </a:defRPr>
            </a:lvl5pPr>
            <a:lvl6pPr marL="2514600" indent="-228600" eaLnBrk="0" fontAlgn="base" hangingPunct="0">
              <a:spcBef>
                <a:spcPct val="0"/>
              </a:spcBef>
              <a:spcAft>
                <a:spcPct val="0"/>
              </a:spcAft>
              <a:defRPr sz="3200" b="1">
                <a:solidFill>
                  <a:schemeClr val="tx1"/>
                </a:solidFill>
                <a:latin typeface="Arial" charset="0"/>
              </a:defRPr>
            </a:lvl6pPr>
            <a:lvl7pPr marL="2971800" indent="-228600" eaLnBrk="0" fontAlgn="base" hangingPunct="0">
              <a:spcBef>
                <a:spcPct val="0"/>
              </a:spcBef>
              <a:spcAft>
                <a:spcPct val="0"/>
              </a:spcAft>
              <a:defRPr sz="3200" b="1">
                <a:solidFill>
                  <a:schemeClr val="tx1"/>
                </a:solidFill>
                <a:latin typeface="Arial" charset="0"/>
              </a:defRPr>
            </a:lvl7pPr>
            <a:lvl8pPr marL="3429000" indent="-228600" eaLnBrk="0" fontAlgn="base" hangingPunct="0">
              <a:spcBef>
                <a:spcPct val="0"/>
              </a:spcBef>
              <a:spcAft>
                <a:spcPct val="0"/>
              </a:spcAft>
              <a:defRPr sz="3200" b="1">
                <a:solidFill>
                  <a:schemeClr val="tx1"/>
                </a:solidFill>
                <a:latin typeface="Arial" charset="0"/>
              </a:defRPr>
            </a:lvl8pPr>
            <a:lvl9pPr marL="3886200" indent="-228600" eaLnBrk="0" fontAlgn="base" hangingPunct="0">
              <a:spcBef>
                <a:spcPct val="0"/>
              </a:spcBef>
              <a:spcAft>
                <a:spcPct val="0"/>
              </a:spcAft>
              <a:defRPr sz="3200" b="1">
                <a:solidFill>
                  <a:schemeClr val="tx1"/>
                </a:solidFill>
                <a:latin typeface="Arial" charset="0"/>
              </a:defRPr>
            </a:lvl9pPr>
          </a:lstStyle>
          <a:p>
            <a:pPr algn="r" eaLnBrk="1" hangingPunct="1"/>
            <a:r>
              <a:rPr lang="de-DE" sz="1200" noProof="1"/>
              <a:t>Institut der beim Europäischen Patentamt zugelassenen Vertreter</a:t>
            </a:r>
            <a:br>
              <a:rPr lang="de-DE" sz="1200" noProof="1"/>
            </a:br>
            <a:r>
              <a:rPr lang="de-DE" sz="1200" noProof="1"/>
              <a:t>Institute of Professional Representatives before the European Patent Office</a:t>
            </a:r>
            <a:br>
              <a:rPr lang="de-DE" sz="1200" noProof="1"/>
            </a:br>
            <a:r>
              <a:rPr lang="de-DE" sz="1200" noProof="1"/>
              <a:t>Institut des mandataires agréés près l'Office européen des brevets</a:t>
            </a:r>
          </a:p>
        </p:txBody>
      </p:sp>
      <p:sp>
        <p:nvSpPr>
          <p:cNvPr id="11267" name="Rectangle 4"/>
          <p:cNvSpPr>
            <a:spLocks noChangeArrowheads="1"/>
          </p:cNvSpPr>
          <p:nvPr/>
        </p:nvSpPr>
        <p:spPr bwMode="auto">
          <a:xfrm>
            <a:off x="2700338" y="3037592"/>
            <a:ext cx="39576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algn="ctr" eaLnBrk="0" hangingPunct="0"/>
            <a:r>
              <a:rPr lang="en-GB" sz="2400" dirty="0"/>
              <a:t>Thank you</a:t>
            </a:r>
          </a:p>
          <a:p>
            <a:pPr algn="ctr" eaLnBrk="0" hangingPunct="0"/>
            <a:endParaRPr lang="en-GB" sz="2400" dirty="0"/>
          </a:p>
          <a:p>
            <a:pPr algn="ctr" eaLnBrk="0" hangingPunct="0"/>
            <a:r>
              <a:rPr lang="en-GB" sz="2400" dirty="0"/>
              <a:t>for your attention! </a:t>
            </a:r>
          </a:p>
        </p:txBody>
      </p:sp>
      <p:sp>
        <p:nvSpPr>
          <p:cNvPr id="3" name="Footer Placeholder 2"/>
          <p:cNvSpPr>
            <a:spLocks noGrp="1"/>
          </p:cNvSpPr>
          <p:nvPr>
            <p:ph type="ftr" sz="quarter" idx="11"/>
          </p:nvPr>
        </p:nvSpPr>
        <p:spPr/>
        <p:txBody>
          <a:bodyPr/>
          <a:lstStyle/>
          <a:p>
            <a:pPr>
              <a:defRPr/>
            </a:pPr>
            <a:r>
              <a:rPr lang="fr-FR" smtClean="0"/>
              <a:t>Geneva</a:t>
            </a:r>
            <a:endParaRPr lang="en-GB"/>
          </a:p>
        </p:txBody>
      </p:sp>
      <p:sp>
        <p:nvSpPr>
          <p:cNvPr id="4" name="Slide Number Placeholder 3"/>
          <p:cNvSpPr>
            <a:spLocks noGrp="1"/>
          </p:cNvSpPr>
          <p:nvPr>
            <p:ph type="sldNum" sz="quarter" idx="12"/>
          </p:nvPr>
        </p:nvSpPr>
        <p:spPr/>
        <p:txBody>
          <a:bodyPr/>
          <a:lstStyle/>
          <a:p>
            <a:pPr>
              <a:defRPr/>
            </a:pPr>
            <a:fld id="{6457CAC2-0703-4B37-826A-08BB2832C054}" type="slidenum">
              <a:rPr lang="en-GB" smtClean="0"/>
              <a:pPr>
                <a:defRPr/>
              </a:pPr>
              <a:t>10</a:t>
            </a:fld>
            <a:endParaRPr lang="en-GB"/>
          </a:p>
        </p:txBody>
      </p:sp>
      <p:sp>
        <p:nvSpPr>
          <p:cNvPr id="2" name="Date Placeholder 1"/>
          <p:cNvSpPr>
            <a:spLocks noGrp="1"/>
          </p:cNvSpPr>
          <p:nvPr>
            <p:ph type="dt" sz="half" idx="10"/>
          </p:nvPr>
        </p:nvSpPr>
        <p:spPr/>
        <p:txBody>
          <a:bodyPr/>
          <a:lstStyle/>
          <a:p>
            <a:pPr>
              <a:defRPr/>
            </a:pPr>
            <a:r>
              <a:rPr lang="el-GR" smtClean="0"/>
              <a:t>19 June 2018</a:t>
            </a:r>
            <a:endParaRPr lang="en-GB"/>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Issues</a:t>
            </a:r>
            <a:endParaRPr lang="en-GB" dirty="0"/>
          </a:p>
        </p:txBody>
      </p:sp>
      <p:sp>
        <p:nvSpPr>
          <p:cNvPr id="3" name="Textplatzhalter 2"/>
          <p:cNvSpPr>
            <a:spLocks noGrp="1"/>
          </p:cNvSpPr>
          <p:nvPr>
            <p:ph type="body" idx="4294967295"/>
          </p:nvPr>
        </p:nvSpPr>
        <p:spPr/>
        <p:txBody>
          <a:bodyPr/>
          <a:lstStyle/>
          <a:p>
            <a:pPr>
              <a:buClr>
                <a:srgbClr val="C00000"/>
              </a:buClr>
              <a:buFont typeface="Wingdings" panose="05000000000000000000" pitchFamily="2" charset="2"/>
              <a:buChar char="§"/>
              <a:defRPr/>
            </a:pPr>
            <a:r>
              <a:rPr lang="en-US" dirty="0"/>
              <a:t>scale of problem/experience with current divergent practices of ROs and DOs</a:t>
            </a:r>
            <a:r>
              <a:rPr lang="en-US" dirty="0" smtClean="0"/>
              <a:t>?</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a:t>what would be the elements of a fair system from applicant and third party perspective?</a:t>
            </a:r>
          </a:p>
          <a:p>
            <a:pPr>
              <a:buClr>
                <a:srgbClr val="C00000"/>
              </a:buClr>
              <a:buFont typeface="Wingdings" panose="05000000000000000000" pitchFamily="2" charset="2"/>
              <a:buChar char="§"/>
              <a:defRPr/>
            </a:pPr>
            <a:endParaRPr lang="en-GB" dirty="0" smtClean="0"/>
          </a:p>
          <a:p>
            <a:pPr>
              <a:buClr>
                <a:srgbClr val="C00000"/>
              </a:buClr>
              <a:buFont typeface="Wingdings" panose="05000000000000000000" pitchFamily="2" charset="2"/>
              <a:buChar char="§"/>
              <a:defRPr/>
            </a:pPr>
            <a:r>
              <a:rPr lang="en-GB" dirty="0" smtClean="0"/>
              <a:t>could </a:t>
            </a:r>
            <a:r>
              <a:rPr lang="en-GB" dirty="0"/>
              <a:t>the underlying problem be solved by other means?</a:t>
            </a:r>
            <a:endParaRPr lang="en-US" dirty="0"/>
          </a:p>
        </p:txBody>
      </p:sp>
      <p:sp>
        <p:nvSpPr>
          <p:cNvPr id="5" name="Footer Placeholder 4"/>
          <p:cNvSpPr>
            <a:spLocks noGrp="1"/>
          </p:cNvSpPr>
          <p:nvPr>
            <p:ph type="ftr" sz="quarter" idx="11"/>
          </p:nvPr>
        </p:nvSpPr>
        <p:spPr/>
        <p:txBody>
          <a:bodyPr/>
          <a:lstStyle/>
          <a:p>
            <a:r>
              <a:rPr lang="fr-FR" smtClean="0"/>
              <a:t>Geneva</a:t>
            </a:r>
            <a:endParaRPr lang="en-GB"/>
          </a:p>
        </p:txBody>
      </p:sp>
      <p:sp>
        <p:nvSpPr>
          <p:cNvPr id="6" name="Slide Number Placeholder 5"/>
          <p:cNvSpPr>
            <a:spLocks noGrp="1"/>
          </p:cNvSpPr>
          <p:nvPr>
            <p:ph type="sldNum" sz="quarter" idx="12"/>
          </p:nvPr>
        </p:nvSpPr>
        <p:spPr/>
        <p:txBody>
          <a:bodyPr/>
          <a:lstStyle/>
          <a:p>
            <a:fld id="{7437D8ED-DC26-47E1-8054-58302725B867}" type="slidenum">
              <a:rPr lang="en-GB" smtClean="0"/>
              <a:pPr/>
              <a:t>2</a:t>
            </a:fld>
            <a:endParaRPr lang="en-GB"/>
          </a:p>
        </p:txBody>
      </p:sp>
      <p:sp>
        <p:nvSpPr>
          <p:cNvPr id="4" name="Date Placeholder 3"/>
          <p:cNvSpPr>
            <a:spLocks noGrp="1"/>
          </p:cNvSpPr>
          <p:nvPr>
            <p:ph type="dt" sz="half" idx="10"/>
          </p:nvPr>
        </p:nvSpPr>
        <p:spPr/>
        <p:txBody>
          <a:bodyPr/>
          <a:lstStyle/>
          <a:p>
            <a:pPr>
              <a:defRPr/>
            </a:pPr>
            <a:r>
              <a:rPr lang="el-GR" smtClean="0"/>
              <a:t>19 June 2018</a:t>
            </a:r>
            <a:endParaRPr lang="en-GB"/>
          </a:p>
        </p:txBody>
      </p:sp>
    </p:spTree>
    <p:extLst>
      <p:ext uri="{BB962C8B-B14F-4D97-AF65-F5344CB8AC3E}">
        <p14:creationId xmlns:p14="http://schemas.microsoft.com/office/powerpoint/2010/main" val="266143626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1"/>
            <a:r>
              <a:rPr lang="en-US" sz="2400" dirty="0" smtClean="0"/>
              <a:t>Divergent </a:t>
            </a:r>
            <a:r>
              <a:rPr lang="en-US" sz="2400" dirty="0"/>
              <a:t>practices of ROs and </a:t>
            </a:r>
            <a:r>
              <a:rPr lang="en-US" sz="2400" dirty="0" smtClean="0"/>
              <a:t>DOs</a:t>
            </a:r>
            <a:endParaRPr lang="en-GB" sz="2400" dirty="0"/>
          </a:p>
        </p:txBody>
      </p:sp>
      <p:sp>
        <p:nvSpPr>
          <p:cNvPr id="5" name="Footer Placeholder 4"/>
          <p:cNvSpPr>
            <a:spLocks noGrp="1"/>
          </p:cNvSpPr>
          <p:nvPr>
            <p:ph type="ftr" sz="quarter" idx="11"/>
          </p:nvPr>
        </p:nvSpPr>
        <p:spPr/>
        <p:txBody>
          <a:bodyPr/>
          <a:lstStyle/>
          <a:p>
            <a:r>
              <a:rPr lang="fr-FR" smtClean="0"/>
              <a:t>Geneva</a:t>
            </a:r>
            <a:endParaRPr lang="en-GB"/>
          </a:p>
        </p:txBody>
      </p:sp>
      <p:sp>
        <p:nvSpPr>
          <p:cNvPr id="6" name="Slide Number Placeholder 5"/>
          <p:cNvSpPr>
            <a:spLocks noGrp="1"/>
          </p:cNvSpPr>
          <p:nvPr>
            <p:ph type="sldNum" sz="quarter" idx="12"/>
          </p:nvPr>
        </p:nvSpPr>
        <p:spPr/>
        <p:txBody>
          <a:bodyPr/>
          <a:lstStyle/>
          <a:p>
            <a:fld id="{7437D8ED-DC26-47E1-8054-58302725B867}" type="slidenum">
              <a:rPr lang="en-GB" smtClean="0"/>
              <a:pPr/>
              <a:t>3</a:t>
            </a:fld>
            <a:endParaRPr lang="en-GB"/>
          </a:p>
        </p:txBody>
      </p:sp>
      <p:pic>
        <p:nvPicPr>
          <p:cNvPr id="7" name="table"/>
          <p:cNvPicPr>
            <a:picLocks noChangeAspect="1"/>
          </p:cNvPicPr>
          <p:nvPr/>
        </p:nvPicPr>
        <p:blipFill>
          <a:blip r:embed="rId3"/>
          <a:stretch>
            <a:fillRect/>
          </a:stretch>
        </p:blipFill>
        <p:spPr>
          <a:xfrm>
            <a:off x="2051720" y="2348880"/>
            <a:ext cx="5184776" cy="3024187"/>
          </a:xfrm>
          <a:prstGeom prst="rect">
            <a:avLst/>
          </a:prstGeom>
        </p:spPr>
      </p:pic>
      <p:sp>
        <p:nvSpPr>
          <p:cNvPr id="4" name="Oval 3"/>
          <p:cNvSpPr/>
          <p:nvPr/>
        </p:nvSpPr>
        <p:spPr>
          <a:xfrm>
            <a:off x="1331640" y="4005064"/>
            <a:ext cx="7128792" cy="864096"/>
          </a:xfrm>
          <a:prstGeom prst="ellipse">
            <a:avLst/>
          </a:prstGeom>
          <a:solidFill>
            <a:srgbClr val="FFC000">
              <a:alpha val="50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Date Placeholder 7"/>
          <p:cNvSpPr>
            <a:spLocks noGrp="1"/>
          </p:cNvSpPr>
          <p:nvPr>
            <p:ph type="dt" sz="half" idx="10"/>
          </p:nvPr>
        </p:nvSpPr>
        <p:spPr/>
        <p:txBody>
          <a:bodyPr/>
          <a:lstStyle/>
          <a:p>
            <a:pPr>
              <a:defRPr/>
            </a:pPr>
            <a:r>
              <a:rPr lang="el-GR" smtClean="0"/>
              <a:t>19 June 2018</a:t>
            </a:r>
            <a:endParaRPr lang="en-GB"/>
          </a:p>
        </p:txBody>
      </p:sp>
    </p:spTree>
    <p:extLst>
      <p:ext uri="{BB962C8B-B14F-4D97-AF65-F5344CB8AC3E}">
        <p14:creationId xmlns:p14="http://schemas.microsoft.com/office/powerpoint/2010/main" val="348138170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 fair system</a:t>
            </a:r>
            <a:endParaRPr lang="en-GB" dirty="0"/>
          </a:p>
        </p:txBody>
      </p:sp>
      <p:sp>
        <p:nvSpPr>
          <p:cNvPr id="3" name="Textplatzhalter 2"/>
          <p:cNvSpPr>
            <a:spLocks noGrp="1"/>
          </p:cNvSpPr>
          <p:nvPr>
            <p:ph type="body" idx="4294967295"/>
          </p:nvPr>
        </p:nvSpPr>
        <p:spPr/>
        <p:txBody>
          <a:bodyPr/>
          <a:lstStyle/>
          <a:p>
            <a:pPr>
              <a:buClr>
                <a:srgbClr val="C00000"/>
              </a:buClr>
              <a:buFont typeface="Wingdings" panose="05000000000000000000" pitchFamily="2" charset="2"/>
              <a:buChar char="§"/>
              <a:defRPr/>
            </a:pPr>
            <a:r>
              <a:rPr lang="en-US" dirty="0" smtClean="0"/>
              <a:t>fairness for the applicant</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smtClean="0"/>
              <a:t>rights of third parties</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smtClean="0"/>
              <a:t>requirements for incorporation : Rule 20.6(b)</a:t>
            </a:r>
          </a:p>
          <a:p>
            <a:pPr lvl="1">
              <a:buClr>
                <a:srgbClr val="C00000"/>
              </a:buClr>
              <a:buFont typeface="Wingdings" panose="05000000000000000000" pitchFamily="2" charset="2"/>
              <a:buChar char="§"/>
              <a:defRPr/>
            </a:pPr>
            <a:r>
              <a:rPr lang="en-US" dirty="0" smtClean="0"/>
              <a:t>priority claimed on the date on which one or more elements … were first received (Rule 4.18)</a:t>
            </a:r>
          </a:p>
          <a:p>
            <a:pPr lvl="1">
              <a:buClr>
                <a:srgbClr val="C00000"/>
              </a:buClr>
              <a:buFont typeface="Wingdings" panose="05000000000000000000" pitchFamily="2" charset="2"/>
              <a:buChar char="§"/>
              <a:defRPr/>
            </a:pPr>
            <a:r>
              <a:rPr lang="en-US" dirty="0" smtClean="0"/>
              <a:t>“completely contained” (</a:t>
            </a:r>
            <a:r>
              <a:rPr lang="en-US" smtClean="0"/>
              <a:t>Rule </a:t>
            </a:r>
            <a:r>
              <a:rPr lang="en-US" smtClean="0"/>
              <a:t>20.6(b</a:t>
            </a:r>
            <a:r>
              <a:rPr lang="en-US" dirty="0" smtClean="0"/>
              <a:t>))</a:t>
            </a:r>
          </a:p>
          <a:p>
            <a:pPr>
              <a:buClr>
                <a:srgbClr val="C00000"/>
              </a:buClr>
              <a:buFont typeface="Wingdings" panose="05000000000000000000" pitchFamily="2" charset="2"/>
              <a:buChar char="§"/>
              <a:defRPr/>
            </a:pPr>
            <a:endParaRPr lang="en-US" dirty="0" smtClean="0"/>
          </a:p>
          <a:p>
            <a:pPr>
              <a:buClr>
                <a:srgbClr val="C00000"/>
              </a:buClr>
              <a:buFont typeface="Wingdings" panose="05000000000000000000" pitchFamily="2" charset="2"/>
              <a:buChar char="§"/>
              <a:defRPr/>
            </a:pPr>
            <a:r>
              <a:rPr lang="en-US" dirty="0" smtClean="0"/>
              <a:t>any incorporation would be allowed prior to publication</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smtClean="0"/>
              <a:t>clear indication in publication</a:t>
            </a:r>
            <a:endParaRPr lang="en-US" dirty="0"/>
          </a:p>
        </p:txBody>
      </p:sp>
      <p:sp>
        <p:nvSpPr>
          <p:cNvPr id="5" name="Footer Placeholder 4"/>
          <p:cNvSpPr>
            <a:spLocks noGrp="1"/>
          </p:cNvSpPr>
          <p:nvPr>
            <p:ph type="ftr" sz="quarter" idx="11"/>
          </p:nvPr>
        </p:nvSpPr>
        <p:spPr/>
        <p:txBody>
          <a:bodyPr/>
          <a:lstStyle/>
          <a:p>
            <a:r>
              <a:rPr lang="fr-FR" smtClean="0"/>
              <a:t>Geneva</a:t>
            </a:r>
            <a:endParaRPr lang="en-GB"/>
          </a:p>
        </p:txBody>
      </p:sp>
      <p:sp>
        <p:nvSpPr>
          <p:cNvPr id="6" name="Slide Number Placeholder 5"/>
          <p:cNvSpPr>
            <a:spLocks noGrp="1"/>
          </p:cNvSpPr>
          <p:nvPr>
            <p:ph type="sldNum" sz="quarter" idx="12"/>
          </p:nvPr>
        </p:nvSpPr>
        <p:spPr/>
        <p:txBody>
          <a:bodyPr/>
          <a:lstStyle/>
          <a:p>
            <a:fld id="{7437D8ED-DC26-47E1-8054-58302725B867}" type="slidenum">
              <a:rPr lang="en-GB" smtClean="0"/>
              <a:pPr/>
              <a:t>4</a:t>
            </a:fld>
            <a:endParaRPr lang="en-GB"/>
          </a:p>
        </p:txBody>
      </p:sp>
      <p:sp>
        <p:nvSpPr>
          <p:cNvPr id="4" name="Date Placeholder 3"/>
          <p:cNvSpPr>
            <a:spLocks noGrp="1"/>
          </p:cNvSpPr>
          <p:nvPr>
            <p:ph type="dt" sz="half" idx="10"/>
          </p:nvPr>
        </p:nvSpPr>
        <p:spPr/>
        <p:txBody>
          <a:bodyPr/>
          <a:lstStyle/>
          <a:p>
            <a:pPr>
              <a:defRPr/>
            </a:pPr>
            <a:r>
              <a:rPr lang="el-GR" smtClean="0"/>
              <a:t>19 June 2018</a:t>
            </a:r>
            <a:endParaRPr lang="en-GB"/>
          </a:p>
        </p:txBody>
      </p:sp>
    </p:spTree>
    <p:extLst>
      <p:ext uri="{BB962C8B-B14F-4D97-AF65-F5344CB8AC3E}">
        <p14:creationId xmlns:p14="http://schemas.microsoft.com/office/powerpoint/2010/main" val="269443707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 fair system</a:t>
            </a:r>
            <a:endParaRPr lang="en-GB" dirty="0"/>
          </a:p>
        </p:txBody>
      </p:sp>
      <p:sp>
        <p:nvSpPr>
          <p:cNvPr id="3" name="Textplatzhalter 2"/>
          <p:cNvSpPr>
            <a:spLocks noGrp="1"/>
          </p:cNvSpPr>
          <p:nvPr>
            <p:ph type="body" idx="4294967295"/>
          </p:nvPr>
        </p:nvSpPr>
        <p:spPr/>
        <p:txBody>
          <a:bodyPr/>
          <a:lstStyle/>
          <a:p>
            <a:pPr>
              <a:buClr>
                <a:srgbClr val="C00000"/>
              </a:buClr>
              <a:buFont typeface="Wingdings" panose="05000000000000000000" pitchFamily="2" charset="2"/>
              <a:buChar char="§"/>
              <a:defRPr/>
            </a:pPr>
            <a:r>
              <a:rPr lang="en-US" dirty="0" smtClean="0"/>
              <a:t>clearly exceptional and few cases: not a heavy burden for ROs and IAs</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smtClean="0"/>
              <a:t>appropriate to clarify the practice of IAs during IS and IPE  </a:t>
            </a:r>
            <a:endParaRPr lang="en-US" dirty="0"/>
          </a:p>
        </p:txBody>
      </p:sp>
      <p:sp>
        <p:nvSpPr>
          <p:cNvPr id="5" name="Footer Placeholder 4"/>
          <p:cNvSpPr>
            <a:spLocks noGrp="1"/>
          </p:cNvSpPr>
          <p:nvPr>
            <p:ph type="ftr" sz="quarter" idx="11"/>
          </p:nvPr>
        </p:nvSpPr>
        <p:spPr/>
        <p:txBody>
          <a:bodyPr/>
          <a:lstStyle/>
          <a:p>
            <a:r>
              <a:rPr lang="fr-FR" smtClean="0"/>
              <a:t>Geneva</a:t>
            </a:r>
            <a:endParaRPr lang="en-GB"/>
          </a:p>
        </p:txBody>
      </p:sp>
      <p:sp>
        <p:nvSpPr>
          <p:cNvPr id="6" name="Slide Number Placeholder 5"/>
          <p:cNvSpPr>
            <a:spLocks noGrp="1"/>
          </p:cNvSpPr>
          <p:nvPr>
            <p:ph type="sldNum" sz="quarter" idx="12"/>
          </p:nvPr>
        </p:nvSpPr>
        <p:spPr/>
        <p:txBody>
          <a:bodyPr/>
          <a:lstStyle/>
          <a:p>
            <a:fld id="{7437D8ED-DC26-47E1-8054-58302725B867}" type="slidenum">
              <a:rPr lang="en-GB" smtClean="0"/>
              <a:pPr/>
              <a:t>5</a:t>
            </a:fld>
            <a:endParaRPr lang="en-GB"/>
          </a:p>
        </p:txBody>
      </p:sp>
      <p:sp>
        <p:nvSpPr>
          <p:cNvPr id="4" name="Date Placeholder 3"/>
          <p:cNvSpPr>
            <a:spLocks noGrp="1"/>
          </p:cNvSpPr>
          <p:nvPr>
            <p:ph type="dt" sz="half" idx="10"/>
          </p:nvPr>
        </p:nvSpPr>
        <p:spPr/>
        <p:txBody>
          <a:bodyPr/>
          <a:lstStyle/>
          <a:p>
            <a:pPr>
              <a:defRPr/>
            </a:pPr>
            <a:r>
              <a:rPr lang="el-GR" smtClean="0"/>
              <a:t>19 June 2018</a:t>
            </a:r>
            <a:endParaRPr lang="en-GB"/>
          </a:p>
        </p:txBody>
      </p:sp>
    </p:spTree>
    <p:extLst>
      <p:ext uri="{BB962C8B-B14F-4D97-AF65-F5344CB8AC3E}">
        <p14:creationId xmlns:p14="http://schemas.microsoft.com/office/powerpoint/2010/main" val="318254644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Guidelines for Search and Examination at the </a:t>
            </a:r>
            <a:r>
              <a:rPr lang="en-US" dirty="0" smtClean="0"/>
              <a:t>EPO as </a:t>
            </a:r>
            <a:r>
              <a:rPr lang="en-US" dirty="0"/>
              <a:t>PCT Authority</a:t>
            </a:r>
          </a:p>
        </p:txBody>
      </p:sp>
      <p:sp>
        <p:nvSpPr>
          <p:cNvPr id="3" name="Textplatzhalter 2"/>
          <p:cNvSpPr>
            <a:spLocks noGrp="1"/>
          </p:cNvSpPr>
          <p:nvPr>
            <p:ph type="body" idx="4294967295"/>
          </p:nvPr>
        </p:nvSpPr>
        <p:spPr/>
        <p:txBody>
          <a:bodyPr/>
          <a:lstStyle/>
          <a:p>
            <a:pPr>
              <a:buClr>
                <a:srgbClr val="C00000"/>
              </a:buClr>
              <a:buFont typeface="Wingdings" panose="05000000000000000000" pitchFamily="2" charset="2"/>
              <a:buChar char="§"/>
              <a:defRPr/>
            </a:pPr>
            <a:r>
              <a:rPr lang="en-US" u="sng" dirty="0"/>
              <a:t>GL/PCT-EPO B‑III, 2.3.3 </a:t>
            </a:r>
            <a:r>
              <a:rPr lang="en-US" dirty="0"/>
              <a:t>Incorporating missing parts or a missing element completely contained in the priority document</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a:t>…  The examiner checks whether the RO’s assessment of the "completely contained" criterion was correct (see </a:t>
            </a:r>
            <a:r>
              <a:rPr lang="en-US" u="sng" dirty="0"/>
              <a:t>GL/PCT-EPO H‑II, 2.2.2</a:t>
            </a:r>
            <a:r>
              <a:rPr lang="en-US" dirty="0"/>
              <a:t>). If a RO has erroneously considered that the missing part(s) or the missing element were completely contained in the priority document, the search should be extended to include documents which would be relevant if the application were to be </a:t>
            </a:r>
            <a:r>
              <a:rPr lang="en-US" dirty="0" err="1"/>
              <a:t>redated</a:t>
            </a:r>
            <a:r>
              <a:rPr lang="en-US" dirty="0"/>
              <a:t> (such documents can be cited as "L" in the ISR).</a:t>
            </a:r>
          </a:p>
        </p:txBody>
      </p:sp>
      <p:sp>
        <p:nvSpPr>
          <p:cNvPr id="5" name="Footer Placeholder 4"/>
          <p:cNvSpPr>
            <a:spLocks noGrp="1"/>
          </p:cNvSpPr>
          <p:nvPr>
            <p:ph type="ftr" sz="quarter" idx="11"/>
          </p:nvPr>
        </p:nvSpPr>
        <p:spPr/>
        <p:txBody>
          <a:bodyPr/>
          <a:lstStyle/>
          <a:p>
            <a:r>
              <a:rPr lang="fr-FR" smtClean="0"/>
              <a:t>Geneva</a:t>
            </a:r>
            <a:endParaRPr lang="en-GB"/>
          </a:p>
        </p:txBody>
      </p:sp>
      <p:sp>
        <p:nvSpPr>
          <p:cNvPr id="6" name="Slide Number Placeholder 5"/>
          <p:cNvSpPr>
            <a:spLocks noGrp="1"/>
          </p:cNvSpPr>
          <p:nvPr>
            <p:ph type="sldNum" sz="quarter" idx="12"/>
          </p:nvPr>
        </p:nvSpPr>
        <p:spPr/>
        <p:txBody>
          <a:bodyPr/>
          <a:lstStyle/>
          <a:p>
            <a:fld id="{7437D8ED-DC26-47E1-8054-58302725B867}" type="slidenum">
              <a:rPr lang="en-GB" smtClean="0"/>
              <a:pPr/>
              <a:t>6</a:t>
            </a:fld>
            <a:endParaRPr lang="en-GB"/>
          </a:p>
        </p:txBody>
      </p:sp>
      <p:sp>
        <p:nvSpPr>
          <p:cNvPr id="4" name="Date Placeholder 3"/>
          <p:cNvSpPr>
            <a:spLocks noGrp="1"/>
          </p:cNvSpPr>
          <p:nvPr>
            <p:ph type="dt" sz="half" idx="10"/>
          </p:nvPr>
        </p:nvSpPr>
        <p:spPr/>
        <p:txBody>
          <a:bodyPr/>
          <a:lstStyle/>
          <a:p>
            <a:pPr>
              <a:defRPr/>
            </a:pPr>
            <a:r>
              <a:rPr lang="el-GR" smtClean="0"/>
              <a:t>19 June 2018</a:t>
            </a:r>
            <a:endParaRPr lang="en-GB"/>
          </a:p>
        </p:txBody>
      </p:sp>
    </p:spTree>
    <p:extLst>
      <p:ext uri="{BB962C8B-B14F-4D97-AF65-F5344CB8AC3E}">
        <p14:creationId xmlns:p14="http://schemas.microsoft.com/office/powerpoint/2010/main" val="304132449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Elements of the solution</a:t>
            </a:r>
            <a:endParaRPr lang="en-GB" dirty="0"/>
          </a:p>
        </p:txBody>
      </p:sp>
      <p:sp>
        <p:nvSpPr>
          <p:cNvPr id="3" name="Textplatzhalter 2"/>
          <p:cNvSpPr>
            <a:spLocks noGrp="1"/>
          </p:cNvSpPr>
          <p:nvPr>
            <p:ph type="body" idx="4294967295"/>
          </p:nvPr>
        </p:nvSpPr>
        <p:spPr/>
        <p:txBody>
          <a:bodyPr/>
          <a:lstStyle/>
          <a:p>
            <a:pPr>
              <a:buClr>
                <a:srgbClr val="C00000"/>
              </a:buClr>
              <a:buFont typeface="Wingdings" panose="05000000000000000000" pitchFamily="2" charset="2"/>
              <a:buChar char="§"/>
              <a:defRPr/>
            </a:pPr>
            <a:r>
              <a:rPr lang="en-US" dirty="0"/>
              <a:t>include a Rule to allow correction of “erroneously filed part or parts” under clear conditions</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a:t>any correction of the erroneously filed element or part should be allowed only in pre-publication phase</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a:t>incorporate the “correct part” without removing the “erroneously filed part”.</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a:t>the international publication should include both the incorporated part and the “erroneously filed part”</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a:t>the incorporated part is to be considered for the international search</a:t>
            </a:r>
          </a:p>
        </p:txBody>
      </p:sp>
      <p:sp>
        <p:nvSpPr>
          <p:cNvPr id="5" name="Footer Placeholder 4"/>
          <p:cNvSpPr>
            <a:spLocks noGrp="1"/>
          </p:cNvSpPr>
          <p:nvPr>
            <p:ph type="ftr" sz="quarter" idx="11"/>
          </p:nvPr>
        </p:nvSpPr>
        <p:spPr/>
        <p:txBody>
          <a:bodyPr/>
          <a:lstStyle/>
          <a:p>
            <a:r>
              <a:rPr lang="fr-FR" smtClean="0"/>
              <a:t>Geneva</a:t>
            </a:r>
            <a:endParaRPr lang="en-GB"/>
          </a:p>
        </p:txBody>
      </p:sp>
      <p:sp>
        <p:nvSpPr>
          <p:cNvPr id="6" name="Slide Number Placeholder 5"/>
          <p:cNvSpPr>
            <a:spLocks noGrp="1"/>
          </p:cNvSpPr>
          <p:nvPr>
            <p:ph type="sldNum" sz="quarter" idx="12"/>
          </p:nvPr>
        </p:nvSpPr>
        <p:spPr/>
        <p:txBody>
          <a:bodyPr/>
          <a:lstStyle/>
          <a:p>
            <a:fld id="{7437D8ED-DC26-47E1-8054-58302725B867}" type="slidenum">
              <a:rPr lang="en-GB" smtClean="0"/>
              <a:pPr/>
              <a:t>7</a:t>
            </a:fld>
            <a:endParaRPr lang="en-GB"/>
          </a:p>
        </p:txBody>
      </p:sp>
      <p:sp>
        <p:nvSpPr>
          <p:cNvPr id="4" name="Date Placeholder 3"/>
          <p:cNvSpPr>
            <a:spLocks noGrp="1"/>
          </p:cNvSpPr>
          <p:nvPr>
            <p:ph type="dt" sz="half" idx="10"/>
          </p:nvPr>
        </p:nvSpPr>
        <p:spPr/>
        <p:txBody>
          <a:bodyPr/>
          <a:lstStyle/>
          <a:p>
            <a:pPr>
              <a:defRPr/>
            </a:pPr>
            <a:r>
              <a:rPr lang="el-GR" smtClean="0"/>
              <a:t>19 June 2018</a:t>
            </a:r>
            <a:endParaRPr lang="en-GB"/>
          </a:p>
        </p:txBody>
      </p:sp>
    </p:spTree>
    <p:extLst>
      <p:ext uri="{BB962C8B-B14F-4D97-AF65-F5344CB8AC3E}">
        <p14:creationId xmlns:p14="http://schemas.microsoft.com/office/powerpoint/2010/main" val="36879974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PCT/WG/11/21: Suggestion by EPO</a:t>
            </a:r>
            <a:endParaRPr lang="en-GB" dirty="0"/>
          </a:p>
        </p:txBody>
      </p:sp>
      <p:sp>
        <p:nvSpPr>
          <p:cNvPr id="3" name="Textplatzhalter 2"/>
          <p:cNvSpPr>
            <a:spLocks noGrp="1"/>
          </p:cNvSpPr>
          <p:nvPr>
            <p:ph type="body" idx="4294967295"/>
          </p:nvPr>
        </p:nvSpPr>
        <p:spPr/>
        <p:txBody>
          <a:bodyPr/>
          <a:lstStyle/>
          <a:p>
            <a:pPr>
              <a:buClr>
                <a:srgbClr val="C00000"/>
              </a:buClr>
              <a:buFont typeface="Wingdings" panose="05000000000000000000" pitchFamily="2" charset="2"/>
              <a:buChar char="§"/>
              <a:defRPr/>
            </a:pPr>
            <a:r>
              <a:rPr lang="en-US" dirty="0"/>
              <a:t>amend the PCT Receiving Office Guidelines  / Rule 20.5 </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a:t>not allow the “replacement” of the erroneous element or part but only the incorporation by reference of the correct element or part</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a:t>the “incorporation by reference” only be allowed in the pre-publication phase</a:t>
            </a:r>
          </a:p>
          <a:p>
            <a:pPr>
              <a:buClr>
                <a:srgbClr val="C00000"/>
              </a:buClr>
              <a:buFont typeface="Wingdings" panose="05000000000000000000" pitchFamily="2" charset="2"/>
              <a:buChar char="§"/>
              <a:defRPr/>
            </a:pPr>
            <a:endParaRPr lang="en-US" dirty="0"/>
          </a:p>
          <a:p>
            <a:pPr>
              <a:buClr>
                <a:srgbClr val="C00000"/>
              </a:buClr>
              <a:buFont typeface="Wingdings" panose="05000000000000000000" pitchFamily="2" charset="2"/>
              <a:buChar char="§"/>
              <a:defRPr/>
            </a:pPr>
            <a:r>
              <a:rPr lang="en-US" dirty="0"/>
              <a:t>the International Searching Authority should be entitled to charge an additional fee if the search of the erroneous filing has already been started</a:t>
            </a:r>
          </a:p>
          <a:p>
            <a:pPr>
              <a:buClr>
                <a:srgbClr val="C00000"/>
              </a:buClr>
              <a:buFont typeface="Wingdings" panose="05000000000000000000" pitchFamily="2" charset="2"/>
              <a:buChar char="§"/>
              <a:defRPr/>
            </a:pPr>
            <a:endParaRPr lang="en-US" dirty="0"/>
          </a:p>
          <a:p>
            <a:pPr lvl="1">
              <a:buClr>
                <a:srgbClr val="C00000"/>
              </a:buClr>
              <a:buFont typeface="Wingdings" panose="05000000000000000000" pitchFamily="2" charset="2"/>
              <a:buChar char="§"/>
              <a:defRPr/>
            </a:pPr>
            <a:r>
              <a:rPr lang="en-US" dirty="0"/>
              <a:t>clarify that the “correct” elements will be considered for the IS</a:t>
            </a:r>
          </a:p>
        </p:txBody>
      </p:sp>
      <p:sp>
        <p:nvSpPr>
          <p:cNvPr id="5" name="Footer Placeholder 4"/>
          <p:cNvSpPr>
            <a:spLocks noGrp="1"/>
          </p:cNvSpPr>
          <p:nvPr>
            <p:ph type="ftr" sz="quarter" idx="11"/>
          </p:nvPr>
        </p:nvSpPr>
        <p:spPr/>
        <p:txBody>
          <a:bodyPr/>
          <a:lstStyle/>
          <a:p>
            <a:r>
              <a:rPr lang="fr-FR" smtClean="0"/>
              <a:t>Geneva</a:t>
            </a:r>
            <a:endParaRPr lang="en-GB"/>
          </a:p>
        </p:txBody>
      </p:sp>
      <p:sp>
        <p:nvSpPr>
          <p:cNvPr id="6" name="Slide Number Placeholder 5"/>
          <p:cNvSpPr>
            <a:spLocks noGrp="1"/>
          </p:cNvSpPr>
          <p:nvPr>
            <p:ph type="sldNum" sz="quarter" idx="12"/>
          </p:nvPr>
        </p:nvSpPr>
        <p:spPr/>
        <p:txBody>
          <a:bodyPr/>
          <a:lstStyle/>
          <a:p>
            <a:fld id="{7437D8ED-DC26-47E1-8054-58302725B867}" type="slidenum">
              <a:rPr lang="en-GB" smtClean="0"/>
              <a:pPr/>
              <a:t>8</a:t>
            </a:fld>
            <a:endParaRPr lang="en-GB"/>
          </a:p>
        </p:txBody>
      </p:sp>
      <p:sp>
        <p:nvSpPr>
          <p:cNvPr id="4" name="Date Placeholder 3"/>
          <p:cNvSpPr>
            <a:spLocks noGrp="1"/>
          </p:cNvSpPr>
          <p:nvPr>
            <p:ph type="dt" sz="half" idx="10"/>
          </p:nvPr>
        </p:nvSpPr>
        <p:spPr/>
        <p:txBody>
          <a:bodyPr/>
          <a:lstStyle/>
          <a:p>
            <a:pPr>
              <a:defRPr/>
            </a:pPr>
            <a:r>
              <a:rPr lang="el-GR" smtClean="0"/>
              <a:t>19 June 2018</a:t>
            </a:r>
            <a:endParaRPr lang="en-GB"/>
          </a:p>
        </p:txBody>
      </p:sp>
    </p:spTree>
    <p:extLst>
      <p:ext uri="{BB962C8B-B14F-4D97-AF65-F5344CB8AC3E}">
        <p14:creationId xmlns:p14="http://schemas.microsoft.com/office/powerpoint/2010/main" val="30425124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PCT/WG/11/21: Suggestion by EPO</a:t>
            </a:r>
            <a:endParaRPr lang="en-GB" dirty="0"/>
          </a:p>
        </p:txBody>
      </p:sp>
      <p:sp>
        <p:nvSpPr>
          <p:cNvPr id="3" name="Textplatzhalter 2"/>
          <p:cNvSpPr>
            <a:spLocks noGrp="1"/>
          </p:cNvSpPr>
          <p:nvPr>
            <p:ph type="body" idx="4294967295"/>
          </p:nvPr>
        </p:nvSpPr>
        <p:spPr/>
        <p:txBody>
          <a:bodyPr/>
          <a:lstStyle/>
          <a:p>
            <a:pPr>
              <a:buClr>
                <a:srgbClr val="C00000"/>
              </a:buClr>
              <a:buFont typeface="Wingdings" panose="05000000000000000000" pitchFamily="2" charset="2"/>
              <a:buChar char="§"/>
              <a:defRPr/>
            </a:pPr>
            <a:r>
              <a:rPr lang="en-US" dirty="0"/>
              <a:t>receiving Offices and designated Offices should be allowed to submit a notification of incompatibility where their national law does not allow the correction of erroneous filings </a:t>
            </a:r>
          </a:p>
          <a:p>
            <a:pPr>
              <a:buClr>
                <a:srgbClr val="C00000"/>
              </a:buClr>
              <a:buFont typeface="Wingdings" panose="05000000000000000000" pitchFamily="2" charset="2"/>
              <a:buChar char="§"/>
              <a:defRPr/>
            </a:pPr>
            <a:endParaRPr lang="en-US" dirty="0"/>
          </a:p>
          <a:p>
            <a:pPr lvl="1">
              <a:buClr>
                <a:srgbClr val="C00000"/>
              </a:buClr>
              <a:buFont typeface="Wingdings" panose="05000000000000000000" pitchFamily="2" charset="2"/>
              <a:buChar char="§"/>
              <a:defRPr/>
            </a:pPr>
            <a:r>
              <a:rPr lang="en-US" dirty="0" smtClean="0"/>
              <a:t>notification </a:t>
            </a:r>
            <a:r>
              <a:rPr lang="en-US" dirty="0"/>
              <a:t>of incompatibility by a RO: Would it be possible to transmit the International Application to the IB following Rule 19.4(a)(iii)? </a:t>
            </a:r>
          </a:p>
        </p:txBody>
      </p:sp>
      <p:sp>
        <p:nvSpPr>
          <p:cNvPr id="5" name="Footer Placeholder 4"/>
          <p:cNvSpPr>
            <a:spLocks noGrp="1"/>
          </p:cNvSpPr>
          <p:nvPr>
            <p:ph type="ftr" sz="quarter" idx="11"/>
          </p:nvPr>
        </p:nvSpPr>
        <p:spPr/>
        <p:txBody>
          <a:bodyPr/>
          <a:lstStyle/>
          <a:p>
            <a:r>
              <a:rPr lang="fr-FR" smtClean="0"/>
              <a:t>Geneva</a:t>
            </a:r>
            <a:endParaRPr lang="en-GB"/>
          </a:p>
        </p:txBody>
      </p:sp>
      <p:sp>
        <p:nvSpPr>
          <p:cNvPr id="6" name="Slide Number Placeholder 5"/>
          <p:cNvSpPr>
            <a:spLocks noGrp="1"/>
          </p:cNvSpPr>
          <p:nvPr>
            <p:ph type="sldNum" sz="quarter" idx="12"/>
          </p:nvPr>
        </p:nvSpPr>
        <p:spPr/>
        <p:txBody>
          <a:bodyPr/>
          <a:lstStyle/>
          <a:p>
            <a:fld id="{7437D8ED-DC26-47E1-8054-58302725B867}" type="slidenum">
              <a:rPr lang="en-GB" smtClean="0"/>
              <a:pPr/>
              <a:t>9</a:t>
            </a:fld>
            <a:endParaRPr lang="en-GB"/>
          </a:p>
        </p:txBody>
      </p:sp>
      <p:sp>
        <p:nvSpPr>
          <p:cNvPr id="4" name="Date Placeholder 3"/>
          <p:cNvSpPr>
            <a:spLocks noGrp="1"/>
          </p:cNvSpPr>
          <p:nvPr>
            <p:ph type="dt" sz="half" idx="10"/>
          </p:nvPr>
        </p:nvSpPr>
        <p:spPr/>
        <p:txBody>
          <a:bodyPr/>
          <a:lstStyle/>
          <a:p>
            <a:pPr>
              <a:defRPr/>
            </a:pPr>
            <a:r>
              <a:rPr lang="el-GR" smtClean="0"/>
              <a:t>19 June 2018</a:t>
            </a:r>
            <a:endParaRPr lang="en-GB"/>
          </a:p>
        </p:txBody>
      </p:sp>
    </p:spTree>
    <p:extLst>
      <p:ext uri="{BB962C8B-B14F-4D97-AF65-F5344CB8AC3E}">
        <p14:creationId xmlns:p14="http://schemas.microsoft.com/office/powerpoint/2010/main" val="22363501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50826_epi PowerPoint Templat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4_epi_PPT_template_201003">
      <a:majorFont>
        <a:latin typeface=""/>
        <a:ea typeface=""/>
        <a:cs typeface=""/>
      </a:majorFont>
      <a:minorFont>
        <a:latin typeface=""/>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160216_Speaker ppt</Template>
  <TotalTime>199</TotalTime>
  <Words>430</Words>
  <Application>Microsoft Office PowerPoint</Application>
  <PresentationFormat>On-screen Show (4:3)</PresentationFormat>
  <Paragraphs>96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150826_epi PowerPoint Template</vt:lpstr>
      <vt:lpstr>Workshop on  Erroneously-Filed Elements and Parts</vt:lpstr>
      <vt:lpstr>Issues</vt:lpstr>
      <vt:lpstr>Divergent practices of ROs and DOs</vt:lpstr>
      <vt:lpstr>A fair system</vt:lpstr>
      <vt:lpstr>A fair system</vt:lpstr>
      <vt:lpstr>Guidelines for Search and Examination at the EPO as PCT Authority</vt:lpstr>
      <vt:lpstr>Elements of the solution</vt:lpstr>
      <vt:lpstr>PCT/WG/11/21: Suggestion by EPO</vt:lpstr>
      <vt:lpstr>PCT/WG/11/21: Suggestion by EPO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Title Title Title Title Title Title</dc:title>
  <dc:creator>Kirsikka Etuaho</dc:creator>
  <cp:lastModifiedBy>Msam</cp:lastModifiedBy>
  <cp:revision>167</cp:revision>
  <cp:lastPrinted>2016-10-16T06:48:21Z</cp:lastPrinted>
  <dcterms:created xsi:type="dcterms:W3CDTF">2017-05-28T16:42:16Z</dcterms:created>
  <dcterms:modified xsi:type="dcterms:W3CDTF">2018-06-14T13:14:02Z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