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8" r:id="rId2"/>
    <p:sldId id="259" r:id="rId3"/>
    <p:sldId id="268" r:id="rId4"/>
    <p:sldId id="269" r:id="rId5"/>
    <p:sldId id="278" r:id="rId6"/>
    <p:sldId id="270" r:id="rId7"/>
    <p:sldId id="271" r:id="rId8"/>
    <p:sldId id="272" r:id="rId9"/>
    <p:sldId id="273" r:id="rId10"/>
    <p:sldId id="274" r:id="rId11"/>
    <p:sldId id="275" r:id="rId12"/>
    <p:sldId id="276" r:id="rId13"/>
    <p:sldId id="277" r:id="rId14"/>
  </p:sldIdLst>
  <p:sldSz cx="9144000" cy="6858000" type="screen4x3"/>
  <p:notesSz cx="6858000" cy="9144000"/>
  <p:defaultTextStyle>
    <a:defPPr>
      <a:defRPr lang="en-US"/>
    </a:defPPr>
    <a:lvl1pPr algn="ctr" rtl="0" fontAlgn="base">
      <a:spcBef>
        <a:spcPct val="50000"/>
      </a:spcBef>
      <a:spcAft>
        <a:spcPct val="0"/>
      </a:spcAft>
      <a:defRPr sz="1600" kern="1200">
        <a:solidFill>
          <a:schemeClr val="tx1"/>
        </a:solidFill>
        <a:latin typeface="Arial" charset="0"/>
        <a:ea typeface="+mn-ea"/>
        <a:cs typeface="Arial" charset="0"/>
      </a:defRPr>
    </a:lvl1pPr>
    <a:lvl2pPr marL="457200" algn="ctr" rtl="0" fontAlgn="base">
      <a:spcBef>
        <a:spcPct val="50000"/>
      </a:spcBef>
      <a:spcAft>
        <a:spcPct val="0"/>
      </a:spcAft>
      <a:defRPr sz="1600" kern="1200">
        <a:solidFill>
          <a:schemeClr val="tx1"/>
        </a:solidFill>
        <a:latin typeface="Arial" charset="0"/>
        <a:ea typeface="+mn-ea"/>
        <a:cs typeface="Arial" charset="0"/>
      </a:defRPr>
    </a:lvl2pPr>
    <a:lvl3pPr marL="914400" algn="ctr" rtl="0" fontAlgn="base">
      <a:spcBef>
        <a:spcPct val="50000"/>
      </a:spcBef>
      <a:spcAft>
        <a:spcPct val="0"/>
      </a:spcAft>
      <a:defRPr sz="1600" kern="1200">
        <a:solidFill>
          <a:schemeClr val="tx1"/>
        </a:solidFill>
        <a:latin typeface="Arial" charset="0"/>
        <a:ea typeface="+mn-ea"/>
        <a:cs typeface="Arial" charset="0"/>
      </a:defRPr>
    </a:lvl3pPr>
    <a:lvl4pPr marL="1371600" algn="ctr" rtl="0" fontAlgn="base">
      <a:spcBef>
        <a:spcPct val="50000"/>
      </a:spcBef>
      <a:spcAft>
        <a:spcPct val="0"/>
      </a:spcAft>
      <a:defRPr sz="1600" kern="1200">
        <a:solidFill>
          <a:schemeClr val="tx1"/>
        </a:solidFill>
        <a:latin typeface="Arial" charset="0"/>
        <a:ea typeface="+mn-ea"/>
        <a:cs typeface="Arial" charset="0"/>
      </a:defRPr>
    </a:lvl4pPr>
    <a:lvl5pPr marL="1828800" algn="ctr" rtl="0" fontAlgn="base">
      <a:spcBef>
        <a:spcPct val="50000"/>
      </a:spcBef>
      <a:spcAft>
        <a:spcPct val="0"/>
      </a:spcAft>
      <a:defRPr sz="1600" kern="1200">
        <a:solidFill>
          <a:schemeClr val="tx1"/>
        </a:solidFill>
        <a:latin typeface="Arial" charset="0"/>
        <a:ea typeface="+mn-ea"/>
        <a:cs typeface="Arial" charset="0"/>
      </a:defRPr>
    </a:lvl5pPr>
    <a:lvl6pPr marL="2286000" algn="l" defTabSz="914400" rtl="0" eaLnBrk="1" latinLnBrk="0" hangingPunct="1">
      <a:defRPr sz="1600" kern="1200">
        <a:solidFill>
          <a:schemeClr val="tx1"/>
        </a:solidFill>
        <a:latin typeface="Arial" charset="0"/>
        <a:ea typeface="+mn-ea"/>
        <a:cs typeface="Arial" charset="0"/>
      </a:defRPr>
    </a:lvl6pPr>
    <a:lvl7pPr marL="2743200" algn="l" defTabSz="914400" rtl="0" eaLnBrk="1" latinLnBrk="0" hangingPunct="1">
      <a:defRPr sz="1600" kern="1200">
        <a:solidFill>
          <a:schemeClr val="tx1"/>
        </a:solidFill>
        <a:latin typeface="Arial" charset="0"/>
        <a:ea typeface="+mn-ea"/>
        <a:cs typeface="Arial" charset="0"/>
      </a:defRPr>
    </a:lvl7pPr>
    <a:lvl8pPr marL="3200400" algn="l" defTabSz="914400" rtl="0" eaLnBrk="1" latinLnBrk="0" hangingPunct="1">
      <a:defRPr sz="1600" kern="1200">
        <a:solidFill>
          <a:schemeClr val="tx1"/>
        </a:solidFill>
        <a:latin typeface="Arial" charset="0"/>
        <a:ea typeface="+mn-ea"/>
        <a:cs typeface="Arial" charset="0"/>
      </a:defRPr>
    </a:lvl8pPr>
    <a:lvl9pPr marL="3657600" algn="l" defTabSz="914400" rtl="0" eaLnBrk="1" latinLnBrk="0" hangingPunct="1">
      <a:defRPr sz="16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89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12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78C4607C-101C-45F9-A24B-25974325754C}" type="datetimeFigureOut">
              <a:rPr lang="en-US"/>
              <a:pPr>
                <a:defRPr/>
              </a:pPr>
              <a:t>5/12/2016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A7D871C9-9518-49D9-8AFF-DAE871FA16CE}" type="slidenum">
              <a:rPr lang="en-US"/>
              <a:pPr>
                <a:defRPr/>
              </a:pPr>
              <a:t>‹#›</a:t>
            </a:fld>
            <a:endParaRPr lang="en-US"/>
          </a:p>
        </p:txBody>
      </p:sp>
    </p:spTree>
    <p:extLst>
      <p:ext uri="{BB962C8B-B14F-4D97-AF65-F5344CB8AC3E}">
        <p14:creationId xmlns:p14="http://schemas.microsoft.com/office/powerpoint/2010/main" val="45611517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130425"/>
            <a:ext cx="7772400" cy="1470025"/>
          </a:xfrm>
        </p:spPr>
        <p:txBody>
          <a:bodyPr/>
          <a:lstStyle>
            <a:lvl1pPr>
              <a:defRPr sz="2800"/>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692150" y="3886200"/>
            <a:ext cx="6400800" cy="1752600"/>
          </a:xfrm>
        </p:spPr>
        <p:txBody>
          <a:bodyPr/>
          <a:lstStyle>
            <a:lvl1pPr marL="0" indent="0">
              <a:buFontTx/>
              <a:buNone/>
              <a:defRPr/>
            </a:lvl1pPr>
          </a:lstStyle>
          <a:p>
            <a:pPr lvl="0"/>
            <a:r>
              <a:rPr lang="en-US" noProof="0" smtClean="0"/>
              <a:t>Click to edit Master subtitle style</a:t>
            </a:r>
          </a:p>
        </p:txBody>
      </p:sp>
    </p:spTree>
    <p:extLst>
      <p:ext uri="{BB962C8B-B14F-4D97-AF65-F5344CB8AC3E}">
        <p14:creationId xmlns:p14="http://schemas.microsoft.com/office/powerpoint/2010/main" val="3388305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H"/>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Rectangle 6"/>
          <p:cNvSpPr>
            <a:spLocks noGrp="1" noChangeArrowheads="1"/>
          </p:cNvSpPr>
          <p:nvPr>
            <p:ph type="sldNum" sz="quarter" idx="10"/>
          </p:nvPr>
        </p:nvSpPr>
        <p:spPr>
          <a:ln/>
        </p:spPr>
        <p:txBody>
          <a:bodyPr/>
          <a:lstStyle>
            <a:lvl1pPr>
              <a:defRPr/>
            </a:lvl1pPr>
          </a:lstStyle>
          <a:p>
            <a:pPr>
              <a:defRPr/>
            </a:pPr>
            <a:fld id="{A0CF4FEA-C47D-49F7-BEFD-62D2B9B23C2F}" type="slidenum">
              <a:rPr lang="en-US"/>
              <a:pPr>
                <a:defRPr/>
              </a:pPr>
              <a:t>‹#›</a:t>
            </a:fld>
            <a:endParaRPr lang="en-US"/>
          </a:p>
        </p:txBody>
      </p:sp>
    </p:spTree>
    <p:extLst>
      <p:ext uri="{BB962C8B-B14F-4D97-AF65-F5344CB8AC3E}">
        <p14:creationId xmlns:p14="http://schemas.microsoft.com/office/powerpoint/2010/main" val="191866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CH"/>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Rectangle 6"/>
          <p:cNvSpPr>
            <a:spLocks noGrp="1" noChangeArrowheads="1"/>
          </p:cNvSpPr>
          <p:nvPr>
            <p:ph type="sldNum" sz="quarter" idx="10"/>
          </p:nvPr>
        </p:nvSpPr>
        <p:spPr>
          <a:ln/>
        </p:spPr>
        <p:txBody>
          <a:bodyPr/>
          <a:lstStyle>
            <a:lvl1pPr>
              <a:defRPr/>
            </a:lvl1pPr>
          </a:lstStyle>
          <a:p>
            <a:pPr>
              <a:defRPr/>
            </a:pPr>
            <a:fld id="{F256EA8B-2B36-40A8-AEDE-FD3BEDCE836D}" type="slidenum">
              <a:rPr lang="en-US"/>
              <a:pPr>
                <a:defRPr/>
              </a:pPr>
              <a:t>‹#›</a:t>
            </a:fld>
            <a:endParaRPr lang="en-US"/>
          </a:p>
        </p:txBody>
      </p:sp>
    </p:spTree>
    <p:extLst>
      <p:ext uri="{BB962C8B-B14F-4D97-AF65-F5344CB8AC3E}">
        <p14:creationId xmlns:p14="http://schemas.microsoft.com/office/powerpoint/2010/main" val="604610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H"/>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Rectangle 6"/>
          <p:cNvSpPr>
            <a:spLocks noGrp="1" noChangeArrowheads="1"/>
          </p:cNvSpPr>
          <p:nvPr>
            <p:ph type="sldNum" sz="quarter" idx="10"/>
          </p:nvPr>
        </p:nvSpPr>
        <p:spPr>
          <a:ln/>
        </p:spPr>
        <p:txBody>
          <a:bodyPr/>
          <a:lstStyle>
            <a:lvl1pPr>
              <a:defRPr/>
            </a:lvl1pPr>
          </a:lstStyle>
          <a:p>
            <a:pPr>
              <a:defRPr/>
            </a:pPr>
            <a:fld id="{8B9D0F02-57CA-49A3-9BD6-C5E1126AAC9B}" type="slidenum">
              <a:rPr lang="en-US"/>
              <a:pPr>
                <a:defRPr/>
              </a:pPr>
              <a:t>‹#›</a:t>
            </a:fld>
            <a:endParaRPr lang="en-US"/>
          </a:p>
        </p:txBody>
      </p:sp>
    </p:spTree>
    <p:extLst>
      <p:ext uri="{BB962C8B-B14F-4D97-AF65-F5344CB8AC3E}">
        <p14:creationId xmlns:p14="http://schemas.microsoft.com/office/powerpoint/2010/main" val="1938287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CH"/>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DB9B02A0-9CF4-4B1A-AE19-64D431E9EC62}" type="slidenum">
              <a:rPr lang="en-US"/>
              <a:pPr>
                <a:defRPr/>
              </a:pPr>
              <a:t>‹#›</a:t>
            </a:fld>
            <a:endParaRPr lang="en-US"/>
          </a:p>
        </p:txBody>
      </p:sp>
    </p:spTree>
    <p:extLst>
      <p:ext uri="{BB962C8B-B14F-4D97-AF65-F5344CB8AC3E}">
        <p14:creationId xmlns:p14="http://schemas.microsoft.com/office/powerpoint/2010/main" val="405495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H"/>
          </a:p>
        </p:txBody>
      </p:sp>
      <p:sp>
        <p:nvSpPr>
          <p:cNvPr id="3" name="Content Placeholder 2"/>
          <p:cNvSpPr>
            <a:spLocks noGrp="1"/>
          </p:cNvSpPr>
          <p:nvPr>
            <p:ph sz="half" idx="1"/>
          </p:nvPr>
        </p:nvSpPr>
        <p:spPr>
          <a:xfrm>
            <a:off x="457200" y="1773238"/>
            <a:ext cx="4038600" cy="4352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Content Placeholder 3"/>
          <p:cNvSpPr>
            <a:spLocks noGrp="1"/>
          </p:cNvSpPr>
          <p:nvPr>
            <p:ph sz="half" idx="2"/>
          </p:nvPr>
        </p:nvSpPr>
        <p:spPr>
          <a:xfrm>
            <a:off x="4648200" y="1773238"/>
            <a:ext cx="4038600" cy="4352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5" name="Rectangle 6"/>
          <p:cNvSpPr>
            <a:spLocks noGrp="1" noChangeArrowheads="1"/>
          </p:cNvSpPr>
          <p:nvPr>
            <p:ph type="sldNum" sz="quarter" idx="10"/>
          </p:nvPr>
        </p:nvSpPr>
        <p:spPr>
          <a:ln/>
        </p:spPr>
        <p:txBody>
          <a:bodyPr/>
          <a:lstStyle>
            <a:lvl1pPr>
              <a:defRPr/>
            </a:lvl1pPr>
          </a:lstStyle>
          <a:p>
            <a:pPr>
              <a:defRPr/>
            </a:pPr>
            <a:fld id="{FCBD065F-0D5B-4876-8C35-1C8C748F5F26}" type="slidenum">
              <a:rPr lang="en-US"/>
              <a:pPr>
                <a:defRPr/>
              </a:pPr>
              <a:t>‹#›</a:t>
            </a:fld>
            <a:endParaRPr lang="en-US"/>
          </a:p>
        </p:txBody>
      </p:sp>
    </p:spTree>
    <p:extLst>
      <p:ext uri="{BB962C8B-B14F-4D97-AF65-F5344CB8AC3E}">
        <p14:creationId xmlns:p14="http://schemas.microsoft.com/office/powerpoint/2010/main" val="3987886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CH"/>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7" name="Rectangle 6"/>
          <p:cNvSpPr>
            <a:spLocks noGrp="1" noChangeArrowheads="1"/>
          </p:cNvSpPr>
          <p:nvPr>
            <p:ph type="sldNum" sz="quarter" idx="10"/>
          </p:nvPr>
        </p:nvSpPr>
        <p:spPr>
          <a:ln/>
        </p:spPr>
        <p:txBody>
          <a:bodyPr/>
          <a:lstStyle>
            <a:lvl1pPr>
              <a:defRPr/>
            </a:lvl1pPr>
          </a:lstStyle>
          <a:p>
            <a:pPr>
              <a:defRPr/>
            </a:pPr>
            <a:fld id="{B7574FFD-7F49-4313-BB3A-95D7DFB1F51C}" type="slidenum">
              <a:rPr lang="en-US"/>
              <a:pPr>
                <a:defRPr/>
              </a:pPr>
              <a:t>‹#›</a:t>
            </a:fld>
            <a:endParaRPr lang="en-US"/>
          </a:p>
        </p:txBody>
      </p:sp>
    </p:spTree>
    <p:extLst>
      <p:ext uri="{BB962C8B-B14F-4D97-AF65-F5344CB8AC3E}">
        <p14:creationId xmlns:p14="http://schemas.microsoft.com/office/powerpoint/2010/main" val="41931971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H"/>
          </a:p>
        </p:txBody>
      </p:sp>
      <p:sp>
        <p:nvSpPr>
          <p:cNvPr id="3" name="Rectangle 6"/>
          <p:cNvSpPr>
            <a:spLocks noGrp="1" noChangeArrowheads="1"/>
          </p:cNvSpPr>
          <p:nvPr>
            <p:ph type="sldNum" sz="quarter" idx="10"/>
          </p:nvPr>
        </p:nvSpPr>
        <p:spPr>
          <a:ln/>
        </p:spPr>
        <p:txBody>
          <a:bodyPr/>
          <a:lstStyle>
            <a:lvl1pPr>
              <a:defRPr/>
            </a:lvl1pPr>
          </a:lstStyle>
          <a:p>
            <a:pPr>
              <a:defRPr/>
            </a:pPr>
            <a:fld id="{713816DA-3665-470F-A320-B1F27A08AAE8}" type="slidenum">
              <a:rPr lang="en-US"/>
              <a:pPr>
                <a:defRPr/>
              </a:pPr>
              <a:t>‹#›</a:t>
            </a:fld>
            <a:endParaRPr lang="en-US"/>
          </a:p>
        </p:txBody>
      </p:sp>
    </p:spTree>
    <p:extLst>
      <p:ext uri="{BB962C8B-B14F-4D97-AF65-F5344CB8AC3E}">
        <p14:creationId xmlns:p14="http://schemas.microsoft.com/office/powerpoint/2010/main" val="1194797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DB98B7B1-A665-48B5-99E8-3B554A054E66}" type="slidenum">
              <a:rPr lang="en-US"/>
              <a:pPr>
                <a:defRPr/>
              </a:pPr>
              <a:t>‹#›</a:t>
            </a:fld>
            <a:endParaRPr lang="en-US"/>
          </a:p>
        </p:txBody>
      </p:sp>
    </p:spTree>
    <p:extLst>
      <p:ext uri="{BB962C8B-B14F-4D97-AF65-F5344CB8AC3E}">
        <p14:creationId xmlns:p14="http://schemas.microsoft.com/office/powerpoint/2010/main" val="2862346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CH"/>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EE63C666-1D88-4D11-8BC2-0D78AAA3C21F}" type="slidenum">
              <a:rPr lang="en-US"/>
              <a:pPr>
                <a:defRPr/>
              </a:pPr>
              <a:t>‹#›</a:t>
            </a:fld>
            <a:endParaRPr lang="en-US"/>
          </a:p>
        </p:txBody>
      </p:sp>
    </p:spTree>
    <p:extLst>
      <p:ext uri="{BB962C8B-B14F-4D97-AF65-F5344CB8AC3E}">
        <p14:creationId xmlns:p14="http://schemas.microsoft.com/office/powerpoint/2010/main" val="1775890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CH"/>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fr-CH"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D39A6AD3-791A-4750-A474-8C482E918320}" type="slidenum">
              <a:rPr lang="en-US"/>
              <a:pPr>
                <a:defRPr/>
              </a:pPr>
              <a:t>‹#›</a:t>
            </a:fld>
            <a:endParaRPr lang="en-US"/>
          </a:p>
        </p:txBody>
      </p:sp>
    </p:spTree>
    <p:extLst>
      <p:ext uri="{BB962C8B-B14F-4D97-AF65-F5344CB8AC3E}">
        <p14:creationId xmlns:p14="http://schemas.microsoft.com/office/powerpoint/2010/main" val="2397064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773238"/>
            <a:ext cx="8229600" cy="435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 Click to edit Master text styles</a:t>
            </a:r>
          </a:p>
          <a:p>
            <a:pPr lvl="1"/>
            <a:r>
              <a:rPr lang="en-US" altLang="en-US" smtClean="0"/>
              <a:t> Second level</a:t>
            </a:r>
          </a:p>
          <a:p>
            <a:pPr lvl="2"/>
            <a:r>
              <a:rPr lang="en-US" altLang="en-US" smtClean="0"/>
              <a:t> Third level</a:t>
            </a:r>
          </a:p>
          <a:p>
            <a:pPr lvl="3"/>
            <a:r>
              <a:rPr lang="en-US" altLang="en-US" smtClean="0"/>
              <a:t> Fourth level</a:t>
            </a:r>
          </a:p>
          <a:p>
            <a:pPr lvl="4"/>
            <a:r>
              <a:rPr lang="en-US" altLang="en-US" smtClean="0"/>
              <a:t> Fifth level</a:t>
            </a:r>
          </a:p>
        </p:txBody>
      </p:sp>
      <p:sp>
        <p:nvSpPr>
          <p:cNvPr id="1030" name="Rectangle 6"/>
          <p:cNvSpPr>
            <a:spLocks noGrp="1" noChangeArrowheads="1"/>
          </p:cNvSpPr>
          <p:nvPr>
            <p:ph type="sldNum" sz="quarter" idx="4"/>
          </p:nvPr>
        </p:nvSpPr>
        <p:spPr bwMode="auto">
          <a:xfrm>
            <a:off x="7010400" y="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defRPr sz="1400">
                <a:latin typeface="Arial" pitchFamily="34" charset="0"/>
                <a:cs typeface="Arial" pitchFamily="34" charset="0"/>
              </a:defRPr>
            </a:lvl1pPr>
          </a:lstStyle>
          <a:p>
            <a:pPr>
              <a:defRPr/>
            </a:pPr>
            <a:fld id="{040303E6-16FB-42C4-A8A2-4F1484B0832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ftr="0" dt="0"/>
  <p:txStyles>
    <p:titleStyle>
      <a:lvl1pPr algn="l" rtl="0" eaLnBrk="1" fontAlgn="base" hangingPunct="1">
        <a:spcBef>
          <a:spcPct val="0"/>
        </a:spcBef>
        <a:spcAft>
          <a:spcPct val="0"/>
        </a:spcAft>
        <a:defRPr sz="3600">
          <a:solidFill>
            <a:srgbClr val="70899B"/>
          </a:solidFill>
          <a:latin typeface="+mj-lt"/>
          <a:ea typeface="+mj-ea"/>
          <a:cs typeface="+mj-cs"/>
        </a:defRPr>
      </a:lvl1pPr>
      <a:lvl2pPr algn="l" rtl="0" eaLnBrk="1" fontAlgn="base" hangingPunct="1">
        <a:spcBef>
          <a:spcPct val="0"/>
        </a:spcBef>
        <a:spcAft>
          <a:spcPct val="0"/>
        </a:spcAft>
        <a:defRPr sz="3600">
          <a:solidFill>
            <a:srgbClr val="70899B"/>
          </a:solidFill>
          <a:latin typeface="Arial" pitchFamily="34" charset="0"/>
          <a:cs typeface="Arial" pitchFamily="34" charset="0"/>
        </a:defRPr>
      </a:lvl2pPr>
      <a:lvl3pPr algn="l" rtl="0" eaLnBrk="1" fontAlgn="base" hangingPunct="1">
        <a:spcBef>
          <a:spcPct val="0"/>
        </a:spcBef>
        <a:spcAft>
          <a:spcPct val="0"/>
        </a:spcAft>
        <a:defRPr sz="3600">
          <a:solidFill>
            <a:srgbClr val="70899B"/>
          </a:solidFill>
          <a:latin typeface="Arial" pitchFamily="34" charset="0"/>
          <a:cs typeface="Arial" pitchFamily="34" charset="0"/>
        </a:defRPr>
      </a:lvl3pPr>
      <a:lvl4pPr algn="l" rtl="0" eaLnBrk="1" fontAlgn="base" hangingPunct="1">
        <a:spcBef>
          <a:spcPct val="0"/>
        </a:spcBef>
        <a:spcAft>
          <a:spcPct val="0"/>
        </a:spcAft>
        <a:defRPr sz="3600">
          <a:solidFill>
            <a:srgbClr val="70899B"/>
          </a:solidFill>
          <a:latin typeface="Arial" pitchFamily="34" charset="0"/>
          <a:cs typeface="Arial" pitchFamily="34" charset="0"/>
        </a:defRPr>
      </a:lvl4pPr>
      <a:lvl5pPr algn="l" rtl="0" eaLnBrk="1" fontAlgn="base" hangingPunct="1">
        <a:spcBef>
          <a:spcPct val="0"/>
        </a:spcBef>
        <a:spcAft>
          <a:spcPct val="0"/>
        </a:spcAft>
        <a:defRPr sz="3600">
          <a:solidFill>
            <a:srgbClr val="70899B"/>
          </a:solidFill>
          <a:latin typeface="Arial" pitchFamily="34" charset="0"/>
          <a:cs typeface="Arial" pitchFamily="34" charset="0"/>
        </a:defRPr>
      </a:lvl5pPr>
      <a:lvl6pPr marL="457200" algn="l" rtl="0" eaLnBrk="1" fontAlgn="base" hangingPunct="1">
        <a:spcBef>
          <a:spcPct val="0"/>
        </a:spcBef>
        <a:spcAft>
          <a:spcPct val="0"/>
        </a:spcAft>
        <a:defRPr sz="3600">
          <a:solidFill>
            <a:srgbClr val="70899B"/>
          </a:solidFill>
          <a:latin typeface="Arial" pitchFamily="34" charset="0"/>
          <a:cs typeface="Arial" pitchFamily="34" charset="0"/>
        </a:defRPr>
      </a:lvl6pPr>
      <a:lvl7pPr marL="914400" algn="l" rtl="0" eaLnBrk="1" fontAlgn="base" hangingPunct="1">
        <a:spcBef>
          <a:spcPct val="0"/>
        </a:spcBef>
        <a:spcAft>
          <a:spcPct val="0"/>
        </a:spcAft>
        <a:defRPr sz="3600">
          <a:solidFill>
            <a:srgbClr val="70899B"/>
          </a:solidFill>
          <a:latin typeface="Arial" pitchFamily="34" charset="0"/>
          <a:cs typeface="Arial" pitchFamily="34" charset="0"/>
        </a:defRPr>
      </a:lvl7pPr>
      <a:lvl8pPr marL="1371600" algn="l" rtl="0" eaLnBrk="1" fontAlgn="base" hangingPunct="1">
        <a:spcBef>
          <a:spcPct val="0"/>
        </a:spcBef>
        <a:spcAft>
          <a:spcPct val="0"/>
        </a:spcAft>
        <a:defRPr sz="3600">
          <a:solidFill>
            <a:srgbClr val="70899B"/>
          </a:solidFill>
          <a:latin typeface="Arial" pitchFamily="34" charset="0"/>
          <a:cs typeface="Arial" pitchFamily="34" charset="0"/>
        </a:defRPr>
      </a:lvl8pPr>
      <a:lvl9pPr marL="1828800" algn="l" rtl="0" eaLnBrk="1" fontAlgn="base" hangingPunct="1">
        <a:spcBef>
          <a:spcPct val="0"/>
        </a:spcBef>
        <a:spcAft>
          <a:spcPct val="0"/>
        </a:spcAft>
        <a:defRPr sz="3600">
          <a:solidFill>
            <a:srgbClr val="70899B"/>
          </a:solidFill>
          <a:latin typeface="Arial" pitchFamily="34" charset="0"/>
          <a:cs typeface="Arial" pitchFamily="34" charset="0"/>
        </a:defRPr>
      </a:lvl9pPr>
    </p:titleStyle>
    <p:bodyStyle>
      <a:lvl1pPr marL="342900" indent="-342900" algn="l" rtl="0" eaLnBrk="1" fontAlgn="base" hangingPunct="1">
        <a:spcBef>
          <a:spcPct val="20000"/>
        </a:spcBef>
        <a:spcAft>
          <a:spcPct val="0"/>
        </a:spcAft>
        <a:buBlip>
          <a:blip r:embed="rId14"/>
        </a:buBlip>
        <a:defRPr sz="2400">
          <a:solidFill>
            <a:schemeClr val="tx1"/>
          </a:solidFill>
          <a:latin typeface="+mn-lt"/>
          <a:ea typeface="+mn-ea"/>
          <a:cs typeface="+mn-cs"/>
        </a:defRPr>
      </a:lvl1pPr>
      <a:lvl2pPr marL="742950" indent="-285750" algn="l" rtl="0" eaLnBrk="1" fontAlgn="base" hangingPunct="1">
        <a:spcBef>
          <a:spcPct val="20000"/>
        </a:spcBef>
        <a:spcAft>
          <a:spcPct val="0"/>
        </a:spcAft>
        <a:buBlip>
          <a:blip r:embed="rId14"/>
        </a:buBlip>
        <a:defRPr sz="2400">
          <a:solidFill>
            <a:schemeClr val="tx1"/>
          </a:solidFill>
          <a:latin typeface="+mn-lt"/>
          <a:cs typeface="+mn-cs"/>
        </a:defRPr>
      </a:lvl2pPr>
      <a:lvl3pPr marL="1143000" indent="-228600" algn="l" rtl="0" eaLnBrk="1" fontAlgn="base" hangingPunct="1">
        <a:spcBef>
          <a:spcPct val="20000"/>
        </a:spcBef>
        <a:spcAft>
          <a:spcPct val="0"/>
        </a:spcAft>
        <a:buBlip>
          <a:blip r:embed="rId14"/>
        </a:buBlip>
        <a:defRPr sz="2400">
          <a:solidFill>
            <a:schemeClr val="tx1"/>
          </a:solidFill>
          <a:latin typeface="+mn-lt"/>
          <a:cs typeface="+mn-cs"/>
        </a:defRPr>
      </a:lvl3pPr>
      <a:lvl4pPr marL="1600200" indent="-228600" algn="l" rtl="0" eaLnBrk="1" fontAlgn="base" hangingPunct="1">
        <a:spcBef>
          <a:spcPct val="20000"/>
        </a:spcBef>
        <a:spcAft>
          <a:spcPct val="0"/>
        </a:spcAft>
        <a:buBlip>
          <a:blip r:embed="rId14"/>
        </a:buBlip>
        <a:defRPr sz="2400">
          <a:solidFill>
            <a:schemeClr val="tx1"/>
          </a:solidFill>
          <a:latin typeface="+mn-lt"/>
          <a:cs typeface="+mn-cs"/>
        </a:defRPr>
      </a:lvl4pPr>
      <a:lvl5pPr marL="2057400" indent="-228600" algn="l" rtl="0" eaLnBrk="1" fontAlgn="base" hangingPunct="1">
        <a:spcBef>
          <a:spcPct val="20000"/>
        </a:spcBef>
        <a:spcAft>
          <a:spcPct val="0"/>
        </a:spcAft>
        <a:buBlip>
          <a:blip r:embed="rId14"/>
        </a:buBlip>
        <a:defRPr sz="2400">
          <a:solidFill>
            <a:schemeClr val="tx1"/>
          </a:solidFill>
          <a:latin typeface="+mn-lt"/>
          <a:cs typeface="+mn-cs"/>
        </a:defRPr>
      </a:lvl5pPr>
      <a:lvl6pPr marL="2514600" indent="-228600" algn="l" rtl="0" eaLnBrk="1" fontAlgn="base" hangingPunct="1">
        <a:spcBef>
          <a:spcPct val="20000"/>
        </a:spcBef>
        <a:spcAft>
          <a:spcPct val="0"/>
        </a:spcAft>
        <a:buBlip>
          <a:blip r:embed="rId14"/>
        </a:buBlip>
        <a:defRPr sz="2400">
          <a:solidFill>
            <a:schemeClr val="tx1"/>
          </a:solidFill>
          <a:latin typeface="+mn-lt"/>
          <a:cs typeface="+mn-cs"/>
        </a:defRPr>
      </a:lvl6pPr>
      <a:lvl7pPr marL="2971800" indent="-228600" algn="l" rtl="0" eaLnBrk="1" fontAlgn="base" hangingPunct="1">
        <a:spcBef>
          <a:spcPct val="20000"/>
        </a:spcBef>
        <a:spcAft>
          <a:spcPct val="0"/>
        </a:spcAft>
        <a:buBlip>
          <a:blip r:embed="rId14"/>
        </a:buBlip>
        <a:defRPr sz="2400">
          <a:solidFill>
            <a:schemeClr val="tx1"/>
          </a:solidFill>
          <a:latin typeface="+mn-lt"/>
          <a:cs typeface="+mn-cs"/>
        </a:defRPr>
      </a:lvl7pPr>
      <a:lvl8pPr marL="3429000" indent="-228600" algn="l" rtl="0" eaLnBrk="1" fontAlgn="base" hangingPunct="1">
        <a:spcBef>
          <a:spcPct val="20000"/>
        </a:spcBef>
        <a:spcAft>
          <a:spcPct val="0"/>
        </a:spcAft>
        <a:buBlip>
          <a:blip r:embed="rId14"/>
        </a:buBlip>
        <a:defRPr sz="2400">
          <a:solidFill>
            <a:schemeClr val="tx1"/>
          </a:solidFill>
          <a:latin typeface="+mn-lt"/>
          <a:cs typeface="+mn-cs"/>
        </a:defRPr>
      </a:lvl8pPr>
      <a:lvl9pPr marL="3886200" indent="-228600" algn="l" rtl="0" eaLnBrk="1" fontAlgn="base" hangingPunct="1">
        <a:spcBef>
          <a:spcPct val="20000"/>
        </a:spcBef>
        <a:spcAft>
          <a:spcPct val="0"/>
        </a:spcAft>
        <a:buBlip>
          <a:blip r:embed="rId14"/>
        </a:buBlip>
        <a:defRPr sz="24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55651" y="3860800"/>
            <a:ext cx="5340350" cy="1752600"/>
          </a:xfrm>
        </p:spPr>
        <p:txBody>
          <a:bodyPr>
            <a:normAutofit fontScale="92500" lnSpcReduction="10000"/>
          </a:bodyPr>
          <a:lstStyle/>
          <a:p>
            <a:pPr>
              <a:defRPr/>
            </a:pPr>
            <a:r>
              <a:rPr lang="en-US" b="1" dirty="0" smtClean="0">
                <a:solidFill>
                  <a:srgbClr val="70899B"/>
                </a:solidFill>
              </a:rPr>
              <a:t>Update:  Further Analysis on Possible Implementation of a Hedging Strategy </a:t>
            </a:r>
            <a:br>
              <a:rPr lang="en-US" b="1" dirty="0" smtClean="0">
                <a:solidFill>
                  <a:srgbClr val="70899B"/>
                </a:solidFill>
              </a:rPr>
            </a:br>
            <a:r>
              <a:rPr lang="en-US" b="1" dirty="0" smtClean="0">
                <a:solidFill>
                  <a:srgbClr val="70899B"/>
                </a:solidFill>
              </a:rPr>
              <a:t>for PCT Fee Income</a:t>
            </a:r>
          </a:p>
          <a:p>
            <a:pPr>
              <a:defRPr/>
            </a:pPr>
            <a:endParaRPr lang="fr-CH" b="1" cap="all" dirty="0">
              <a:solidFill>
                <a:srgbClr val="70899B"/>
              </a:solidFill>
            </a:endParaRPr>
          </a:p>
          <a:p>
            <a:pPr>
              <a:defRPr/>
            </a:pPr>
            <a:r>
              <a:rPr lang="fr-CH" dirty="0" smtClean="0">
                <a:solidFill>
                  <a:srgbClr val="70899B"/>
                </a:solidFill>
              </a:rPr>
              <a:t>PCT/WG/9, May 2016</a:t>
            </a:r>
            <a:endParaRPr lang="en-US" dirty="0">
              <a:solidFill>
                <a:srgbClr val="70899B"/>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p:txBody>
          <a:bodyPr/>
          <a:lstStyle/>
          <a:p>
            <a:r>
              <a:rPr lang="en-US" altLang="en-US" b="1" smtClean="0"/>
              <a:t>United States dollar </a:t>
            </a:r>
            <a:r>
              <a:rPr lang="en-US" altLang="en-US" b="1" smtClean="0">
                <a:latin typeface="Arial Unicode MS" pitchFamily="34" charset="-128"/>
                <a:ea typeface="Arial Unicode MS" pitchFamily="34" charset="-128"/>
                <a:cs typeface="Arial Unicode MS" pitchFamily="34" charset="-128"/>
              </a:rPr>
              <a:t>(USD) </a:t>
            </a:r>
            <a:r>
              <a:rPr lang="en-US" altLang="en-US" smtClean="0"/>
              <a:t>  </a:t>
            </a:r>
          </a:p>
          <a:p>
            <a:pPr lvl="1">
              <a:buClr>
                <a:srgbClr val="C00000"/>
              </a:buClr>
              <a:buSzPct val="125000"/>
              <a:buFont typeface="Courier New" pitchFamily="49" charset="0"/>
              <a:buChar char="o"/>
            </a:pPr>
            <a:r>
              <a:rPr lang="en-US" altLang="en-US" smtClean="0"/>
              <a:t>funds would only have been available to cover forward contracts for an average of 37.8% of PCT international filing fee income received in USD, due to the very high level of WIPO liabilities in this currency</a:t>
            </a:r>
            <a:r>
              <a:rPr lang="en-US" altLang="en-US" smtClean="0">
                <a:latin typeface="Arial Unicode MS" pitchFamily="34" charset="-128"/>
                <a:ea typeface="Arial Unicode MS" pitchFamily="34" charset="-128"/>
                <a:cs typeface="Arial Unicode MS" pitchFamily="34" charset="-128"/>
              </a:rPr>
              <a:t> </a:t>
            </a:r>
            <a:r>
              <a:rPr lang="en-US" altLang="en-US" smtClean="0"/>
              <a:t> </a:t>
            </a:r>
          </a:p>
          <a:p>
            <a:pPr lvl="1">
              <a:buClr>
                <a:srgbClr val="C00000"/>
              </a:buClr>
              <a:buSzPct val="125000"/>
              <a:buFont typeface="Courier New" pitchFamily="49" charset="0"/>
              <a:buChar char="o"/>
            </a:pPr>
            <a:r>
              <a:rPr lang="en-US" altLang="en-US" smtClean="0"/>
              <a:t>after factoring out special circumstances in the first four months of 2015, monthly receipt of international filing fees in USD varied significantly and did not appear to follow any historic pattern</a:t>
            </a:r>
          </a:p>
        </p:txBody>
      </p:sp>
      <p:sp>
        <p:nvSpPr>
          <p:cNvPr id="12291" name="Title 1"/>
          <p:cNvSpPr>
            <a:spLocks noGrp="1"/>
          </p:cNvSpPr>
          <p:nvPr>
            <p:ph type="title"/>
          </p:nvPr>
        </p:nvSpPr>
        <p:spPr>
          <a:xfrm>
            <a:off x="468313" y="260350"/>
            <a:ext cx="8229600" cy="1290638"/>
          </a:xfrm>
        </p:spPr>
        <p:txBody>
          <a:bodyPr/>
          <a:lstStyle/>
          <a:p>
            <a:pPr algn="ctr"/>
            <a:r>
              <a:rPr lang="en-US" altLang="en-US" dirty="0" smtClean="0"/>
              <a:t>Results of Cash-flow Analysis </a:t>
            </a:r>
            <a:r>
              <a:rPr lang="en-US" altLang="en-US" dirty="0"/>
              <a:t>(cont.)</a:t>
            </a:r>
            <a:r>
              <a:rPr lang="en-US" altLang="en-US" dirty="0" smtClean="0"/>
              <a:t/>
            </a:r>
            <a:br>
              <a:rPr lang="en-US" altLang="en-US" dirty="0" smtClean="0"/>
            </a:br>
            <a:r>
              <a:rPr lang="en-US" altLang="en-US" sz="2400" dirty="0" smtClean="0"/>
              <a:t>(01 January 2015 to 31 March 2016)</a:t>
            </a:r>
          </a:p>
        </p:txBody>
      </p:sp>
      <p:sp>
        <p:nvSpPr>
          <p:cNvPr id="12292" name="Slide Number Placeholder 1"/>
          <p:cNvSpPr>
            <a:spLocks noGrp="1"/>
          </p:cNvSpPr>
          <p:nvPr>
            <p:ph type="sldNum" sz="quarter" idx="10"/>
          </p:nvPr>
        </p:nvSpPr>
        <p:spPr>
          <a:noFill/>
        </p:spPr>
        <p:txBody>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algn="ctr" eaLnBrk="0" fontAlgn="base" hangingPunct="0">
              <a:spcBef>
                <a:spcPct val="50000"/>
              </a:spcBef>
              <a:spcAft>
                <a:spcPct val="0"/>
              </a:spcAft>
              <a:defRPr sz="1600">
                <a:solidFill>
                  <a:schemeClr val="tx1"/>
                </a:solidFill>
                <a:latin typeface="Arial" charset="0"/>
                <a:cs typeface="Arial" charset="0"/>
              </a:defRPr>
            </a:lvl6pPr>
            <a:lvl7pPr marL="2971800" indent="-228600" algn="ctr" eaLnBrk="0" fontAlgn="base" hangingPunct="0">
              <a:spcBef>
                <a:spcPct val="50000"/>
              </a:spcBef>
              <a:spcAft>
                <a:spcPct val="0"/>
              </a:spcAft>
              <a:defRPr sz="1600">
                <a:solidFill>
                  <a:schemeClr val="tx1"/>
                </a:solidFill>
                <a:latin typeface="Arial" charset="0"/>
                <a:cs typeface="Arial" charset="0"/>
              </a:defRPr>
            </a:lvl7pPr>
            <a:lvl8pPr marL="3429000" indent="-228600" algn="ctr" eaLnBrk="0" fontAlgn="base" hangingPunct="0">
              <a:spcBef>
                <a:spcPct val="50000"/>
              </a:spcBef>
              <a:spcAft>
                <a:spcPct val="0"/>
              </a:spcAft>
              <a:defRPr sz="1600">
                <a:solidFill>
                  <a:schemeClr val="tx1"/>
                </a:solidFill>
                <a:latin typeface="Arial" charset="0"/>
                <a:cs typeface="Arial" charset="0"/>
              </a:defRPr>
            </a:lvl8pPr>
            <a:lvl9pPr marL="3886200" indent="-228600" algn="ctr" eaLnBrk="0" fontAlgn="base" hangingPunct="0">
              <a:spcBef>
                <a:spcPct val="50000"/>
              </a:spcBef>
              <a:spcAft>
                <a:spcPct val="0"/>
              </a:spcAft>
              <a:defRPr sz="1600">
                <a:solidFill>
                  <a:schemeClr val="tx1"/>
                </a:solidFill>
                <a:latin typeface="Arial" charset="0"/>
                <a:cs typeface="Arial" charset="0"/>
              </a:defRPr>
            </a:lvl9pPr>
          </a:lstStyle>
          <a:p>
            <a:pPr eaLnBrk="1" hangingPunct="1"/>
            <a:fld id="{7F503943-1C04-471A-A073-C0A86AB218D3}" type="slidenum">
              <a:rPr lang="en-US" altLang="en-US" sz="1400" smtClean="0"/>
              <a:pPr eaLnBrk="1" hangingPunct="1"/>
              <a:t>10</a:t>
            </a:fld>
            <a:endParaRPr lang="en-US" altLang="en-US" sz="140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p:cNvSpPr>
            <a:spLocks noGrp="1"/>
          </p:cNvSpPr>
          <p:nvPr>
            <p:ph idx="1"/>
          </p:nvPr>
        </p:nvSpPr>
        <p:spPr/>
        <p:txBody>
          <a:bodyPr/>
          <a:lstStyle/>
          <a:p>
            <a:r>
              <a:rPr lang="en-US" altLang="en-US" b="1" smtClean="0"/>
              <a:t>Euro </a:t>
            </a:r>
            <a:r>
              <a:rPr lang="en-US" altLang="en-US" b="1" smtClean="0">
                <a:latin typeface="Arial Unicode MS" pitchFamily="34" charset="-128"/>
                <a:ea typeface="Arial Unicode MS" pitchFamily="34" charset="-128"/>
                <a:cs typeface="Arial Unicode MS" pitchFamily="34" charset="-128"/>
              </a:rPr>
              <a:t>(EUR) </a:t>
            </a:r>
            <a:r>
              <a:rPr lang="en-US" altLang="en-US" smtClean="0"/>
              <a:t>  </a:t>
            </a:r>
          </a:p>
          <a:p>
            <a:pPr lvl="1">
              <a:buClr>
                <a:srgbClr val="C00000"/>
              </a:buClr>
              <a:buSzPct val="125000"/>
              <a:buFont typeface="Courier New" pitchFamily="49" charset="0"/>
              <a:buChar char="o"/>
            </a:pPr>
            <a:r>
              <a:rPr lang="en-US" altLang="en-US" smtClean="0"/>
              <a:t>funds would have been available to cover forward contracts for an average of 69.9% of the PCT international filing fee income received in EUR, due to WIPO liabilities in this currency </a:t>
            </a:r>
          </a:p>
          <a:p>
            <a:pPr lvl="1">
              <a:buClr>
                <a:srgbClr val="C00000"/>
              </a:buClr>
              <a:buSzPct val="125000"/>
              <a:buFont typeface="Courier New" pitchFamily="49" charset="0"/>
              <a:buChar char="o"/>
            </a:pPr>
            <a:r>
              <a:rPr lang="en-US" altLang="en-US" smtClean="0"/>
              <a:t>the receipt of international filing fees in EUR was at a fairly constant monthly level;  disbursements varied, based primarily on outflow for international search fees collected by the IB</a:t>
            </a:r>
          </a:p>
        </p:txBody>
      </p:sp>
      <p:sp>
        <p:nvSpPr>
          <p:cNvPr id="13315" name="Title 1"/>
          <p:cNvSpPr>
            <a:spLocks noGrp="1"/>
          </p:cNvSpPr>
          <p:nvPr>
            <p:ph type="title"/>
          </p:nvPr>
        </p:nvSpPr>
        <p:spPr>
          <a:xfrm>
            <a:off x="468313" y="260350"/>
            <a:ext cx="8229600" cy="1290638"/>
          </a:xfrm>
        </p:spPr>
        <p:txBody>
          <a:bodyPr/>
          <a:lstStyle/>
          <a:p>
            <a:pPr algn="ctr"/>
            <a:r>
              <a:rPr lang="en-US" altLang="en-US" dirty="0"/>
              <a:t>Results of Cash-flow Analysis (cont.)</a:t>
            </a:r>
            <a:br>
              <a:rPr lang="en-US" altLang="en-US" dirty="0"/>
            </a:br>
            <a:r>
              <a:rPr lang="en-US" altLang="en-US" sz="2400" dirty="0"/>
              <a:t>(01 January 2015 to 31 March 2016)</a:t>
            </a:r>
            <a:endParaRPr lang="en-US" altLang="en-US" sz="2400" dirty="0" smtClean="0"/>
          </a:p>
        </p:txBody>
      </p:sp>
      <p:sp>
        <p:nvSpPr>
          <p:cNvPr id="13316" name="Slide Number Placeholder 1"/>
          <p:cNvSpPr>
            <a:spLocks noGrp="1"/>
          </p:cNvSpPr>
          <p:nvPr>
            <p:ph type="sldNum" sz="quarter" idx="10"/>
          </p:nvPr>
        </p:nvSpPr>
        <p:spPr>
          <a:noFill/>
        </p:spPr>
        <p:txBody>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algn="ctr" eaLnBrk="0" fontAlgn="base" hangingPunct="0">
              <a:spcBef>
                <a:spcPct val="50000"/>
              </a:spcBef>
              <a:spcAft>
                <a:spcPct val="0"/>
              </a:spcAft>
              <a:defRPr sz="1600">
                <a:solidFill>
                  <a:schemeClr val="tx1"/>
                </a:solidFill>
                <a:latin typeface="Arial" charset="0"/>
                <a:cs typeface="Arial" charset="0"/>
              </a:defRPr>
            </a:lvl6pPr>
            <a:lvl7pPr marL="2971800" indent="-228600" algn="ctr" eaLnBrk="0" fontAlgn="base" hangingPunct="0">
              <a:spcBef>
                <a:spcPct val="50000"/>
              </a:spcBef>
              <a:spcAft>
                <a:spcPct val="0"/>
              </a:spcAft>
              <a:defRPr sz="1600">
                <a:solidFill>
                  <a:schemeClr val="tx1"/>
                </a:solidFill>
                <a:latin typeface="Arial" charset="0"/>
                <a:cs typeface="Arial" charset="0"/>
              </a:defRPr>
            </a:lvl7pPr>
            <a:lvl8pPr marL="3429000" indent="-228600" algn="ctr" eaLnBrk="0" fontAlgn="base" hangingPunct="0">
              <a:spcBef>
                <a:spcPct val="50000"/>
              </a:spcBef>
              <a:spcAft>
                <a:spcPct val="0"/>
              </a:spcAft>
              <a:defRPr sz="1600">
                <a:solidFill>
                  <a:schemeClr val="tx1"/>
                </a:solidFill>
                <a:latin typeface="Arial" charset="0"/>
                <a:cs typeface="Arial" charset="0"/>
              </a:defRPr>
            </a:lvl8pPr>
            <a:lvl9pPr marL="3886200" indent="-228600" algn="ctr" eaLnBrk="0" fontAlgn="base" hangingPunct="0">
              <a:spcBef>
                <a:spcPct val="50000"/>
              </a:spcBef>
              <a:spcAft>
                <a:spcPct val="0"/>
              </a:spcAft>
              <a:defRPr sz="1600">
                <a:solidFill>
                  <a:schemeClr val="tx1"/>
                </a:solidFill>
                <a:latin typeface="Arial" charset="0"/>
                <a:cs typeface="Arial" charset="0"/>
              </a:defRPr>
            </a:lvl9pPr>
          </a:lstStyle>
          <a:p>
            <a:pPr eaLnBrk="1" hangingPunct="1"/>
            <a:fld id="{F22FCE78-9980-48F1-9AD1-8D135AE0AC4D}" type="slidenum">
              <a:rPr lang="en-US" altLang="en-US" sz="1400" smtClean="0"/>
              <a:pPr eaLnBrk="1" hangingPunct="1"/>
              <a:t>11</a:t>
            </a:fld>
            <a:endParaRPr lang="en-US" altLang="en-US" sz="140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defRPr/>
            </a:pPr>
            <a:r>
              <a:rPr lang="en-US" dirty="0" smtClean="0"/>
              <a:t>Cash flow result summary:</a:t>
            </a:r>
            <a:r>
              <a:rPr lang="en-US" b="1"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US" dirty="0" smtClean="0"/>
              <a:t>  </a:t>
            </a:r>
          </a:p>
          <a:p>
            <a:pPr lvl="1">
              <a:buClr>
                <a:srgbClr val="C00000"/>
              </a:buClr>
              <a:buSzPct val="125000"/>
              <a:buFont typeface="Courier New" panose="02070309020205020404" pitchFamily="49" charset="0"/>
              <a:buChar char="o"/>
              <a:defRPr/>
            </a:pPr>
            <a:r>
              <a:rPr lang="en-US" dirty="0" smtClean="0"/>
              <a:t>resources in the three currencies sufficient to provide hedge cover to </a:t>
            </a:r>
            <a:r>
              <a:rPr lang="en-US" dirty="0" smtClean="0">
                <a:solidFill>
                  <a:srgbClr val="FF0000"/>
                </a:solidFill>
              </a:rPr>
              <a:t>only 64.8% of PCT revenue</a:t>
            </a:r>
            <a:r>
              <a:rPr lang="en-US" dirty="0" smtClean="0"/>
              <a:t>, less than the lower limit of the proposed minimum range </a:t>
            </a:r>
          </a:p>
          <a:p>
            <a:pPr lvl="1">
              <a:buClr>
                <a:srgbClr val="C00000"/>
              </a:buClr>
              <a:buSzPct val="125000"/>
              <a:buFont typeface="Courier New" panose="02070309020205020404" pitchFamily="49" charset="0"/>
              <a:buChar char="o"/>
              <a:defRPr/>
            </a:pPr>
            <a:r>
              <a:rPr lang="en-US" dirty="0" smtClean="0"/>
              <a:t>35.2% of the revenue would not be covered (including non CHF receipts in other currencies with a </a:t>
            </a:r>
            <a:r>
              <a:rPr lang="en-US" u="sng" dirty="0" smtClean="0"/>
              <a:t>value of CHF 122.2 million</a:t>
            </a:r>
            <a:r>
              <a:rPr lang="en-US" dirty="0" smtClean="0"/>
              <a:t>) and therefore not protected from currency fluctuation (noting that the process for setting new equivalent amounts would have been discontinued)</a:t>
            </a:r>
          </a:p>
          <a:p>
            <a:pPr lvl="1">
              <a:buClr>
                <a:srgbClr val="C00000"/>
              </a:buClr>
              <a:buSzPct val="125000"/>
              <a:buFont typeface="Courier New" panose="02070309020205020404" pitchFamily="49" charset="0"/>
              <a:buChar char="o"/>
              <a:defRPr/>
            </a:pPr>
            <a:r>
              <a:rPr lang="en-US" dirty="0" smtClean="0"/>
              <a:t>monthly receipts in USD and JPY varied considerably and are difficult to project with sufficient accuracy to maximize value of using forward contracts</a:t>
            </a:r>
          </a:p>
          <a:p>
            <a:pPr lvl="1">
              <a:buClr>
                <a:srgbClr val="C00000"/>
              </a:buClr>
              <a:buSzPct val="125000"/>
              <a:buFont typeface="Courier New" panose="02070309020205020404" pitchFamily="49" charset="0"/>
              <a:buChar char="o"/>
              <a:defRPr/>
            </a:pPr>
            <a:endParaRPr lang="en-US" dirty="0" smtClean="0"/>
          </a:p>
        </p:txBody>
      </p:sp>
      <p:sp>
        <p:nvSpPr>
          <p:cNvPr id="14339" name="Title 1"/>
          <p:cNvSpPr>
            <a:spLocks noGrp="1"/>
          </p:cNvSpPr>
          <p:nvPr>
            <p:ph type="title"/>
          </p:nvPr>
        </p:nvSpPr>
        <p:spPr>
          <a:xfrm>
            <a:off x="468313" y="260350"/>
            <a:ext cx="8229600" cy="1290638"/>
          </a:xfrm>
        </p:spPr>
        <p:txBody>
          <a:bodyPr/>
          <a:lstStyle/>
          <a:p>
            <a:pPr algn="ctr"/>
            <a:r>
              <a:rPr lang="en-US" altLang="en-US" dirty="0"/>
              <a:t>Results of Cash-flow Analysis (cont.)</a:t>
            </a:r>
            <a:br>
              <a:rPr lang="en-US" altLang="en-US" dirty="0"/>
            </a:br>
            <a:r>
              <a:rPr lang="en-US" altLang="en-US" sz="2400" dirty="0"/>
              <a:t>(01 January 2015 to 31 March 2016)</a:t>
            </a:r>
            <a:endParaRPr lang="en-US" altLang="en-US" sz="2400" dirty="0" smtClean="0"/>
          </a:p>
        </p:txBody>
      </p:sp>
      <p:sp>
        <p:nvSpPr>
          <p:cNvPr id="14340" name="Slide Number Placeholder 1"/>
          <p:cNvSpPr>
            <a:spLocks noGrp="1"/>
          </p:cNvSpPr>
          <p:nvPr>
            <p:ph type="sldNum" sz="quarter" idx="10"/>
          </p:nvPr>
        </p:nvSpPr>
        <p:spPr>
          <a:noFill/>
        </p:spPr>
        <p:txBody>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algn="ctr" eaLnBrk="0" fontAlgn="base" hangingPunct="0">
              <a:spcBef>
                <a:spcPct val="50000"/>
              </a:spcBef>
              <a:spcAft>
                <a:spcPct val="0"/>
              </a:spcAft>
              <a:defRPr sz="1600">
                <a:solidFill>
                  <a:schemeClr val="tx1"/>
                </a:solidFill>
                <a:latin typeface="Arial" charset="0"/>
                <a:cs typeface="Arial" charset="0"/>
              </a:defRPr>
            </a:lvl6pPr>
            <a:lvl7pPr marL="2971800" indent="-228600" algn="ctr" eaLnBrk="0" fontAlgn="base" hangingPunct="0">
              <a:spcBef>
                <a:spcPct val="50000"/>
              </a:spcBef>
              <a:spcAft>
                <a:spcPct val="0"/>
              </a:spcAft>
              <a:defRPr sz="1600">
                <a:solidFill>
                  <a:schemeClr val="tx1"/>
                </a:solidFill>
                <a:latin typeface="Arial" charset="0"/>
                <a:cs typeface="Arial" charset="0"/>
              </a:defRPr>
            </a:lvl7pPr>
            <a:lvl8pPr marL="3429000" indent="-228600" algn="ctr" eaLnBrk="0" fontAlgn="base" hangingPunct="0">
              <a:spcBef>
                <a:spcPct val="50000"/>
              </a:spcBef>
              <a:spcAft>
                <a:spcPct val="0"/>
              </a:spcAft>
              <a:defRPr sz="1600">
                <a:solidFill>
                  <a:schemeClr val="tx1"/>
                </a:solidFill>
                <a:latin typeface="Arial" charset="0"/>
                <a:cs typeface="Arial" charset="0"/>
              </a:defRPr>
            </a:lvl8pPr>
            <a:lvl9pPr marL="3886200" indent="-228600" algn="ctr" eaLnBrk="0" fontAlgn="base" hangingPunct="0">
              <a:spcBef>
                <a:spcPct val="50000"/>
              </a:spcBef>
              <a:spcAft>
                <a:spcPct val="0"/>
              </a:spcAft>
              <a:defRPr sz="1600">
                <a:solidFill>
                  <a:schemeClr val="tx1"/>
                </a:solidFill>
                <a:latin typeface="Arial" charset="0"/>
                <a:cs typeface="Arial" charset="0"/>
              </a:defRPr>
            </a:lvl9pPr>
          </a:lstStyle>
          <a:p>
            <a:pPr eaLnBrk="1" hangingPunct="1"/>
            <a:fld id="{0CDA59E7-2125-441A-A951-B707203036EC}" type="slidenum">
              <a:rPr lang="en-US" altLang="en-US" sz="1400" smtClean="0"/>
              <a:pPr eaLnBrk="1" hangingPunct="1"/>
              <a:t>12</a:t>
            </a:fld>
            <a:endParaRPr lang="en-US" altLang="en-US" sz="140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468313" y="1628775"/>
            <a:ext cx="8229600" cy="4352925"/>
          </a:xfrm>
        </p:spPr>
        <p:txBody>
          <a:bodyPr/>
          <a:lstStyle/>
          <a:p>
            <a:r>
              <a:rPr lang="en-US" altLang="en-US" smtClean="0"/>
              <a:t>IB to present further information to the upcoming </a:t>
            </a:r>
            <a:br>
              <a:rPr lang="en-US" altLang="en-US" smtClean="0"/>
            </a:br>
            <a:r>
              <a:rPr lang="en-US" altLang="en-US" smtClean="0"/>
              <a:t>August 2016 session of the PBC</a:t>
            </a:r>
          </a:p>
          <a:p>
            <a:r>
              <a:rPr lang="en-US" altLang="en-US" smtClean="0"/>
              <a:t>At this stage, IB does not expect to proceed with the hedging strategy based on forward contracts in the manner recommended by the treasury consultants FTI</a:t>
            </a:r>
          </a:p>
          <a:p>
            <a:r>
              <a:rPr lang="en-US" altLang="en-US" smtClean="0"/>
              <a:t>IB intends to further explore whether an alternative hedging strategy, utilizing a different approach from that proposed by the treasury consultants FTI, might successfully limit WIPO’s exposure to exchange fluctuations</a:t>
            </a:r>
          </a:p>
          <a:p>
            <a:endParaRPr lang="en-US" altLang="en-US" smtClean="0"/>
          </a:p>
          <a:p>
            <a:pPr lvl="1"/>
            <a:endParaRPr lang="en-US" altLang="en-US" smtClean="0"/>
          </a:p>
        </p:txBody>
      </p:sp>
      <p:sp>
        <p:nvSpPr>
          <p:cNvPr id="15363" name="Title 1"/>
          <p:cNvSpPr>
            <a:spLocks noGrp="1"/>
          </p:cNvSpPr>
          <p:nvPr>
            <p:ph type="title"/>
          </p:nvPr>
        </p:nvSpPr>
        <p:spPr>
          <a:xfrm>
            <a:off x="468313" y="260350"/>
            <a:ext cx="8229600" cy="1290638"/>
          </a:xfrm>
        </p:spPr>
        <p:txBody>
          <a:bodyPr/>
          <a:lstStyle/>
          <a:p>
            <a:pPr algn="ctr"/>
            <a:r>
              <a:rPr lang="en-US" altLang="en-US" smtClean="0"/>
              <a:t>Way Forward</a:t>
            </a:r>
          </a:p>
        </p:txBody>
      </p:sp>
      <p:sp>
        <p:nvSpPr>
          <p:cNvPr id="15364" name="Slide Number Placeholder 1"/>
          <p:cNvSpPr>
            <a:spLocks noGrp="1"/>
          </p:cNvSpPr>
          <p:nvPr>
            <p:ph type="sldNum" sz="quarter" idx="10"/>
          </p:nvPr>
        </p:nvSpPr>
        <p:spPr>
          <a:noFill/>
        </p:spPr>
        <p:txBody>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algn="ctr" eaLnBrk="0" fontAlgn="base" hangingPunct="0">
              <a:spcBef>
                <a:spcPct val="50000"/>
              </a:spcBef>
              <a:spcAft>
                <a:spcPct val="0"/>
              </a:spcAft>
              <a:defRPr sz="1600">
                <a:solidFill>
                  <a:schemeClr val="tx1"/>
                </a:solidFill>
                <a:latin typeface="Arial" charset="0"/>
                <a:cs typeface="Arial" charset="0"/>
              </a:defRPr>
            </a:lvl6pPr>
            <a:lvl7pPr marL="2971800" indent="-228600" algn="ctr" eaLnBrk="0" fontAlgn="base" hangingPunct="0">
              <a:spcBef>
                <a:spcPct val="50000"/>
              </a:spcBef>
              <a:spcAft>
                <a:spcPct val="0"/>
              </a:spcAft>
              <a:defRPr sz="1600">
                <a:solidFill>
                  <a:schemeClr val="tx1"/>
                </a:solidFill>
                <a:latin typeface="Arial" charset="0"/>
                <a:cs typeface="Arial" charset="0"/>
              </a:defRPr>
            </a:lvl7pPr>
            <a:lvl8pPr marL="3429000" indent="-228600" algn="ctr" eaLnBrk="0" fontAlgn="base" hangingPunct="0">
              <a:spcBef>
                <a:spcPct val="50000"/>
              </a:spcBef>
              <a:spcAft>
                <a:spcPct val="0"/>
              </a:spcAft>
              <a:defRPr sz="1600">
                <a:solidFill>
                  <a:schemeClr val="tx1"/>
                </a:solidFill>
                <a:latin typeface="Arial" charset="0"/>
                <a:cs typeface="Arial" charset="0"/>
              </a:defRPr>
            </a:lvl8pPr>
            <a:lvl9pPr marL="3886200" indent="-228600" algn="ctr" eaLnBrk="0" fontAlgn="base" hangingPunct="0">
              <a:spcBef>
                <a:spcPct val="50000"/>
              </a:spcBef>
              <a:spcAft>
                <a:spcPct val="0"/>
              </a:spcAft>
              <a:defRPr sz="1600">
                <a:solidFill>
                  <a:schemeClr val="tx1"/>
                </a:solidFill>
                <a:latin typeface="Arial" charset="0"/>
                <a:cs typeface="Arial" charset="0"/>
              </a:defRPr>
            </a:lvl9pPr>
          </a:lstStyle>
          <a:p>
            <a:pPr eaLnBrk="1" hangingPunct="1"/>
            <a:fld id="{E26B83D5-9342-4FFB-B820-BCBC18F2165E}" type="slidenum">
              <a:rPr lang="en-US" altLang="en-US" sz="1400" smtClean="0"/>
              <a:pPr eaLnBrk="1" hangingPunct="1"/>
              <a:t>13</a:t>
            </a:fld>
            <a:endParaRPr lang="en-US" altLang="en-US" sz="140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ontent Placeholder 2"/>
          <p:cNvSpPr>
            <a:spLocks noGrp="1"/>
          </p:cNvSpPr>
          <p:nvPr>
            <p:ph idx="1"/>
          </p:nvPr>
        </p:nvSpPr>
        <p:spPr/>
        <p:txBody>
          <a:bodyPr/>
          <a:lstStyle/>
          <a:p>
            <a:r>
              <a:rPr lang="en-US" altLang="en-US" smtClean="0"/>
              <a:t>Equivalent amounts of international filing fee in all currencies other than Swiss franc: </a:t>
            </a:r>
          </a:p>
          <a:p>
            <a:pPr lvl="1">
              <a:buClr>
                <a:srgbClr val="C00000"/>
              </a:buClr>
              <a:buSzPct val="125000"/>
              <a:buFont typeface="Courier New" pitchFamily="49" charset="0"/>
              <a:buChar char="o"/>
            </a:pPr>
            <a:r>
              <a:rPr lang="en-US" altLang="en-US" smtClean="0"/>
              <a:t>fixed in October of each year for the following calendar year</a:t>
            </a:r>
          </a:p>
          <a:p>
            <a:pPr lvl="1">
              <a:buClr>
                <a:srgbClr val="C00000"/>
              </a:buClr>
              <a:buSzPct val="125000"/>
              <a:buFont typeface="Courier New" pitchFamily="49" charset="0"/>
              <a:buChar char="o"/>
            </a:pPr>
            <a:r>
              <a:rPr lang="en-US" altLang="en-US" smtClean="0"/>
              <a:t>“frozen” for the entire calendar year</a:t>
            </a:r>
          </a:p>
          <a:p>
            <a:pPr lvl="1">
              <a:buClr>
                <a:srgbClr val="C00000"/>
              </a:buClr>
              <a:buSzPct val="125000"/>
              <a:buFont typeface="Courier New" pitchFamily="49" charset="0"/>
              <a:buChar char="o"/>
            </a:pPr>
            <a:r>
              <a:rPr lang="en-US" altLang="en-US" smtClean="0"/>
              <a:t>discontinue process of fixing new equivalent amounts in case of exchange rate fluctuations</a:t>
            </a:r>
          </a:p>
        </p:txBody>
      </p:sp>
      <p:sp>
        <p:nvSpPr>
          <p:cNvPr id="4099" name="Title 1"/>
          <p:cNvSpPr>
            <a:spLocks noGrp="1"/>
          </p:cNvSpPr>
          <p:nvPr>
            <p:ph type="title"/>
          </p:nvPr>
        </p:nvSpPr>
        <p:spPr>
          <a:xfrm>
            <a:off x="323850" y="274638"/>
            <a:ext cx="8569325" cy="1143000"/>
          </a:xfrm>
        </p:spPr>
        <p:txBody>
          <a:bodyPr/>
          <a:lstStyle/>
          <a:p>
            <a:pPr algn="ctr"/>
            <a:r>
              <a:rPr lang="en-US" altLang="en-US" sz="3200" dirty="0" smtClean="0"/>
              <a:t>Hedging Strategy:  </a:t>
            </a:r>
            <a:br>
              <a:rPr lang="en-US" altLang="en-US" sz="3200" dirty="0" smtClean="0"/>
            </a:br>
            <a:r>
              <a:rPr lang="en-US" altLang="en-US" sz="3200" dirty="0" smtClean="0"/>
              <a:t>Proposal to PCT/WG/8</a:t>
            </a:r>
          </a:p>
        </p:txBody>
      </p:sp>
      <p:sp>
        <p:nvSpPr>
          <p:cNvPr id="4100" name="Slide Number Placeholder 7"/>
          <p:cNvSpPr>
            <a:spLocks noGrp="1"/>
          </p:cNvSpPr>
          <p:nvPr>
            <p:ph type="sldNum" sz="quarter" idx="10"/>
          </p:nvPr>
        </p:nvSpPr>
        <p:spPr>
          <a:noFill/>
        </p:spPr>
        <p:txBody>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algn="ctr" eaLnBrk="0" fontAlgn="base" hangingPunct="0">
              <a:spcBef>
                <a:spcPct val="50000"/>
              </a:spcBef>
              <a:spcAft>
                <a:spcPct val="0"/>
              </a:spcAft>
              <a:defRPr sz="1600">
                <a:solidFill>
                  <a:schemeClr val="tx1"/>
                </a:solidFill>
                <a:latin typeface="Arial" charset="0"/>
                <a:cs typeface="Arial" charset="0"/>
              </a:defRPr>
            </a:lvl6pPr>
            <a:lvl7pPr marL="2971800" indent="-228600" algn="ctr" eaLnBrk="0" fontAlgn="base" hangingPunct="0">
              <a:spcBef>
                <a:spcPct val="50000"/>
              </a:spcBef>
              <a:spcAft>
                <a:spcPct val="0"/>
              </a:spcAft>
              <a:defRPr sz="1600">
                <a:solidFill>
                  <a:schemeClr val="tx1"/>
                </a:solidFill>
                <a:latin typeface="Arial" charset="0"/>
                <a:cs typeface="Arial" charset="0"/>
              </a:defRPr>
            </a:lvl7pPr>
            <a:lvl8pPr marL="3429000" indent="-228600" algn="ctr" eaLnBrk="0" fontAlgn="base" hangingPunct="0">
              <a:spcBef>
                <a:spcPct val="50000"/>
              </a:spcBef>
              <a:spcAft>
                <a:spcPct val="0"/>
              </a:spcAft>
              <a:defRPr sz="1600">
                <a:solidFill>
                  <a:schemeClr val="tx1"/>
                </a:solidFill>
                <a:latin typeface="Arial" charset="0"/>
                <a:cs typeface="Arial" charset="0"/>
              </a:defRPr>
            </a:lvl8pPr>
            <a:lvl9pPr marL="3886200" indent="-228600" algn="ctr" eaLnBrk="0" fontAlgn="base" hangingPunct="0">
              <a:spcBef>
                <a:spcPct val="50000"/>
              </a:spcBef>
              <a:spcAft>
                <a:spcPct val="0"/>
              </a:spcAft>
              <a:defRPr sz="1600">
                <a:solidFill>
                  <a:schemeClr val="tx1"/>
                </a:solidFill>
                <a:latin typeface="Arial" charset="0"/>
                <a:cs typeface="Arial" charset="0"/>
              </a:defRPr>
            </a:lvl9pPr>
          </a:lstStyle>
          <a:p>
            <a:pPr eaLnBrk="1" hangingPunct="1"/>
            <a:fld id="{D6A87DAF-94AB-4B6F-B8FA-FCDE881D3012}" type="slidenum">
              <a:rPr lang="en-US" altLang="en-US" sz="1400" smtClean="0"/>
              <a:pPr eaLnBrk="1" hangingPunct="1"/>
              <a:t>2</a:t>
            </a:fld>
            <a:endParaRPr lang="en-US" altLang="en-US" sz="140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defRPr/>
            </a:pPr>
            <a:r>
              <a:rPr lang="en-US" dirty="0" smtClean="0"/>
              <a:t>Equivalent amounts of international filing fee in EUR, USD and JPY: </a:t>
            </a:r>
          </a:p>
          <a:p>
            <a:pPr lvl="1">
              <a:buClr>
                <a:srgbClr val="C00000"/>
              </a:buClr>
              <a:buSzPct val="125000"/>
              <a:buFont typeface="Courier New" panose="02070309020205020404" pitchFamily="49" charset="0"/>
              <a:buChar char="o"/>
              <a:defRPr/>
            </a:pPr>
            <a:r>
              <a:rPr lang="en-US" dirty="0" smtClean="0"/>
              <a:t>fixed at average purchase price of forward contract in each currency (“blended hedge rate”)</a:t>
            </a:r>
          </a:p>
          <a:p>
            <a:pPr marL="342900" lvl="1" indent="-342900">
              <a:defRPr/>
            </a:pPr>
            <a:r>
              <a:rPr lang="en-US" dirty="0" smtClean="0"/>
              <a:t>Equivalent amounts of international filing fee in other currencies: </a:t>
            </a:r>
          </a:p>
          <a:p>
            <a:pPr lvl="1">
              <a:buClr>
                <a:srgbClr val="C00000"/>
              </a:buClr>
              <a:buSzPct val="125000"/>
              <a:buFont typeface="Courier New" panose="02070309020205020404" pitchFamily="49" charset="0"/>
              <a:buChar char="o"/>
              <a:defRPr/>
            </a:pPr>
            <a:r>
              <a:rPr lang="en-US" dirty="0" smtClean="0"/>
              <a:t>fixed according to exchange rates determined by the Director General (as at present)</a:t>
            </a:r>
          </a:p>
          <a:p>
            <a:pPr lvl="1">
              <a:buClr>
                <a:srgbClr val="C00000"/>
              </a:buClr>
              <a:buSzPct val="125000"/>
              <a:buFont typeface="Courier New" panose="02070309020205020404" pitchFamily="49" charset="0"/>
              <a:buChar char="o"/>
              <a:defRPr/>
            </a:pPr>
            <a:endParaRPr lang="en-US" dirty="0" smtClean="0"/>
          </a:p>
          <a:p>
            <a:pPr lvl="1">
              <a:buClr>
                <a:srgbClr val="C00000"/>
              </a:buClr>
              <a:buSzPct val="125000"/>
              <a:buFont typeface="Courier New" panose="02070309020205020404" pitchFamily="49" charset="0"/>
              <a:buChar char="o"/>
              <a:defRPr/>
            </a:pPr>
            <a:endParaRPr lang="fr-CH" dirty="0"/>
          </a:p>
          <a:p>
            <a:pPr lvl="1">
              <a:buClr>
                <a:srgbClr val="C00000"/>
              </a:buClr>
              <a:buSzPct val="125000"/>
              <a:buFont typeface="Courier New" panose="02070309020205020404" pitchFamily="49" charset="0"/>
              <a:buChar char="o"/>
              <a:defRPr/>
            </a:pPr>
            <a:endParaRPr lang="en-US" dirty="0" smtClean="0"/>
          </a:p>
          <a:p>
            <a:pPr lvl="2">
              <a:buClr>
                <a:srgbClr val="C00000"/>
              </a:buClr>
              <a:buSzPct val="125000"/>
              <a:buFont typeface="Arial" panose="020B0604020202020204" pitchFamily="34" charset="0"/>
              <a:buChar char="•"/>
              <a:defRPr/>
            </a:pPr>
            <a:endParaRPr lang="en-US" dirty="0"/>
          </a:p>
        </p:txBody>
      </p:sp>
      <p:sp>
        <p:nvSpPr>
          <p:cNvPr id="5123" name="Title 1"/>
          <p:cNvSpPr>
            <a:spLocks noGrp="1"/>
          </p:cNvSpPr>
          <p:nvPr>
            <p:ph type="title"/>
          </p:nvPr>
        </p:nvSpPr>
        <p:spPr>
          <a:xfrm>
            <a:off x="323850" y="274638"/>
            <a:ext cx="8569325" cy="1143000"/>
          </a:xfrm>
        </p:spPr>
        <p:txBody>
          <a:bodyPr/>
          <a:lstStyle/>
          <a:p>
            <a:pPr algn="ctr"/>
            <a:r>
              <a:rPr lang="en-US" altLang="en-US" sz="3200" dirty="0" smtClean="0"/>
              <a:t>Hedging Strategy:  </a:t>
            </a:r>
            <a:br>
              <a:rPr lang="en-US" altLang="en-US" sz="3200" dirty="0" smtClean="0"/>
            </a:br>
            <a:r>
              <a:rPr lang="en-US" altLang="en-US" sz="3200" dirty="0"/>
              <a:t>Proposal to </a:t>
            </a:r>
            <a:r>
              <a:rPr lang="en-US" altLang="en-US" sz="3200" dirty="0" smtClean="0"/>
              <a:t>PCT/WG/8 (</a:t>
            </a:r>
            <a:r>
              <a:rPr lang="en-US" altLang="en-US" sz="3200" dirty="0"/>
              <a:t>cont</a:t>
            </a:r>
            <a:r>
              <a:rPr lang="en-US" altLang="en-US" sz="3200" dirty="0" smtClean="0"/>
              <a:t>.)</a:t>
            </a:r>
          </a:p>
        </p:txBody>
      </p:sp>
      <p:sp>
        <p:nvSpPr>
          <p:cNvPr id="5124" name="Slide Number Placeholder 5"/>
          <p:cNvSpPr>
            <a:spLocks noGrp="1"/>
          </p:cNvSpPr>
          <p:nvPr>
            <p:ph type="sldNum" sz="quarter" idx="10"/>
          </p:nvPr>
        </p:nvSpPr>
        <p:spPr>
          <a:noFill/>
        </p:spPr>
        <p:txBody>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algn="ctr" eaLnBrk="0" fontAlgn="base" hangingPunct="0">
              <a:spcBef>
                <a:spcPct val="50000"/>
              </a:spcBef>
              <a:spcAft>
                <a:spcPct val="0"/>
              </a:spcAft>
              <a:defRPr sz="1600">
                <a:solidFill>
                  <a:schemeClr val="tx1"/>
                </a:solidFill>
                <a:latin typeface="Arial" charset="0"/>
                <a:cs typeface="Arial" charset="0"/>
              </a:defRPr>
            </a:lvl6pPr>
            <a:lvl7pPr marL="2971800" indent="-228600" algn="ctr" eaLnBrk="0" fontAlgn="base" hangingPunct="0">
              <a:spcBef>
                <a:spcPct val="50000"/>
              </a:spcBef>
              <a:spcAft>
                <a:spcPct val="0"/>
              </a:spcAft>
              <a:defRPr sz="1600">
                <a:solidFill>
                  <a:schemeClr val="tx1"/>
                </a:solidFill>
                <a:latin typeface="Arial" charset="0"/>
                <a:cs typeface="Arial" charset="0"/>
              </a:defRPr>
            </a:lvl7pPr>
            <a:lvl8pPr marL="3429000" indent="-228600" algn="ctr" eaLnBrk="0" fontAlgn="base" hangingPunct="0">
              <a:spcBef>
                <a:spcPct val="50000"/>
              </a:spcBef>
              <a:spcAft>
                <a:spcPct val="0"/>
              </a:spcAft>
              <a:defRPr sz="1600">
                <a:solidFill>
                  <a:schemeClr val="tx1"/>
                </a:solidFill>
                <a:latin typeface="Arial" charset="0"/>
                <a:cs typeface="Arial" charset="0"/>
              </a:defRPr>
            </a:lvl8pPr>
            <a:lvl9pPr marL="3886200" indent="-228600" algn="ctr" eaLnBrk="0" fontAlgn="base" hangingPunct="0">
              <a:spcBef>
                <a:spcPct val="50000"/>
              </a:spcBef>
              <a:spcAft>
                <a:spcPct val="0"/>
              </a:spcAft>
              <a:defRPr sz="1600">
                <a:solidFill>
                  <a:schemeClr val="tx1"/>
                </a:solidFill>
                <a:latin typeface="Arial" charset="0"/>
                <a:cs typeface="Arial" charset="0"/>
              </a:defRPr>
            </a:lvl9pPr>
          </a:lstStyle>
          <a:p>
            <a:pPr eaLnBrk="1" hangingPunct="1"/>
            <a:fld id="{23009274-DCA1-4AC6-8D74-EB909F621B0A}" type="slidenum">
              <a:rPr lang="en-US" altLang="en-US" sz="1400" smtClean="0"/>
              <a:pPr eaLnBrk="1" hangingPunct="1"/>
              <a:t>3</a:t>
            </a:fld>
            <a:endParaRPr lang="en-US" altLang="en-US" sz="14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a:spLocks noGrp="1"/>
          </p:cNvSpPr>
          <p:nvPr>
            <p:ph idx="1"/>
          </p:nvPr>
        </p:nvSpPr>
        <p:spPr/>
        <p:txBody>
          <a:bodyPr/>
          <a:lstStyle/>
          <a:p>
            <a:r>
              <a:rPr lang="en-US" altLang="en-US" smtClean="0"/>
              <a:t>PCT international filing fee income in EUR, USD and JPY:</a:t>
            </a:r>
          </a:p>
          <a:p>
            <a:pPr lvl="1">
              <a:buClr>
                <a:srgbClr val="C00000"/>
              </a:buClr>
              <a:buSzPct val="125000"/>
              <a:buFont typeface="Courier New" pitchFamily="49" charset="0"/>
              <a:buChar char="o"/>
            </a:pPr>
            <a:r>
              <a:rPr lang="en-US" altLang="en-US" smtClean="0"/>
              <a:t>hedged to CHF using forward contracts </a:t>
            </a:r>
          </a:p>
          <a:p>
            <a:pPr lvl="1">
              <a:buClr>
                <a:srgbClr val="C00000"/>
              </a:buClr>
              <a:buSzPct val="125000"/>
              <a:buFont typeface="Courier New" pitchFamily="49" charset="0"/>
              <a:buChar char="o"/>
            </a:pPr>
            <a:r>
              <a:rPr lang="en-US" altLang="en-US" smtClean="0"/>
              <a:t>forward contracts for fixed monthly amount in each currency based on forecast cash flow</a:t>
            </a:r>
          </a:p>
          <a:p>
            <a:pPr lvl="1">
              <a:buClr>
                <a:srgbClr val="C00000"/>
              </a:buClr>
              <a:buSzPct val="125000"/>
              <a:buFont typeface="Courier New" pitchFamily="49" charset="0"/>
              <a:buChar char="o"/>
            </a:pPr>
            <a:r>
              <a:rPr lang="en-US" altLang="en-US" smtClean="0"/>
              <a:t>forward contracts to sell EUR, USD and JPY and purchase CHF for guaranteed amounts payable at a fixed day each month for a twelve month period </a:t>
            </a:r>
          </a:p>
        </p:txBody>
      </p:sp>
      <p:sp>
        <p:nvSpPr>
          <p:cNvPr id="6147" name="Title 1"/>
          <p:cNvSpPr>
            <a:spLocks noGrp="1"/>
          </p:cNvSpPr>
          <p:nvPr>
            <p:ph type="title"/>
          </p:nvPr>
        </p:nvSpPr>
        <p:spPr>
          <a:xfrm>
            <a:off x="323850" y="274638"/>
            <a:ext cx="8569325" cy="1143000"/>
          </a:xfrm>
        </p:spPr>
        <p:txBody>
          <a:bodyPr/>
          <a:lstStyle/>
          <a:p>
            <a:pPr algn="ctr"/>
            <a:r>
              <a:rPr lang="en-US" altLang="en-US" sz="3200" dirty="0" smtClean="0"/>
              <a:t>Hedging Strategy:  </a:t>
            </a:r>
            <a:br>
              <a:rPr lang="en-US" altLang="en-US" sz="3200" dirty="0" smtClean="0"/>
            </a:br>
            <a:r>
              <a:rPr lang="en-US" altLang="en-US" sz="3200" dirty="0"/>
              <a:t>Proposal to </a:t>
            </a:r>
            <a:r>
              <a:rPr lang="en-US" altLang="en-US" sz="3200" dirty="0" smtClean="0"/>
              <a:t>PCT/WG/8 (</a:t>
            </a:r>
            <a:r>
              <a:rPr lang="en-US" altLang="en-US" sz="3200" dirty="0"/>
              <a:t>cont</a:t>
            </a:r>
            <a:r>
              <a:rPr lang="en-US" altLang="en-US" sz="3200" dirty="0" smtClean="0"/>
              <a:t>.)</a:t>
            </a:r>
          </a:p>
        </p:txBody>
      </p:sp>
      <p:sp>
        <p:nvSpPr>
          <p:cNvPr id="6148" name="Slide Number Placeholder 7"/>
          <p:cNvSpPr>
            <a:spLocks noGrp="1"/>
          </p:cNvSpPr>
          <p:nvPr>
            <p:ph type="sldNum" sz="quarter" idx="10"/>
          </p:nvPr>
        </p:nvSpPr>
        <p:spPr>
          <a:noFill/>
        </p:spPr>
        <p:txBody>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algn="ctr" eaLnBrk="0" fontAlgn="base" hangingPunct="0">
              <a:spcBef>
                <a:spcPct val="50000"/>
              </a:spcBef>
              <a:spcAft>
                <a:spcPct val="0"/>
              </a:spcAft>
              <a:defRPr sz="1600">
                <a:solidFill>
                  <a:schemeClr val="tx1"/>
                </a:solidFill>
                <a:latin typeface="Arial" charset="0"/>
                <a:cs typeface="Arial" charset="0"/>
              </a:defRPr>
            </a:lvl6pPr>
            <a:lvl7pPr marL="2971800" indent="-228600" algn="ctr" eaLnBrk="0" fontAlgn="base" hangingPunct="0">
              <a:spcBef>
                <a:spcPct val="50000"/>
              </a:spcBef>
              <a:spcAft>
                <a:spcPct val="0"/>
              </a:spcAft>
              <a:defRPr sz="1600">
                <a:solidFill>
                  <a:schemeClr val="tx1"/>
                </a:solidFill>
                <a:latin typeface="Arial" charset="0"/>
                <a:cs typeface="Arial" charset="0"/>
              </a:defRPr>
            </a:lvl7pPr>
            <a:lvl8pPr marL="3429000" indent="-228600" algn="ctr" eaLnBrk="0" fontAlgn="base" hangingPunct="0">
              <a:spcBef>
                <a:spcPct val="50000"/>
              </a:spcBef>
              <a:spcAft>
                <a:spcPct val="0"/>
              </a:spcAft>
              <a:defRPr sz="1600">
                <a:solidFill>
                  <a:schemeClr val="tx1"/>
                </a:solidFill>
                <a:latin typeface="Arial" charset="0"/>
                <a:cs typeface="Arial" charset="0"/>
              </a:defRPr>
            </a:lvl8pPr>
            <a:lvl9pPr marL="3886200" indent="-228600" algn="ctr" eaLnBrk="0" fontAlgn="base" hangingPunct="0">
              <a:spcBef>
                <a:spcPct val="50000"/>
              </a:spcBef>
              <a:spcAft>
                <a:spcPct val="0"/>
              </a:spcAft>
              <a:defRPr sz="1600">
                <a:solidFill>
                  <a:schemeClr val="tx1"/>
                </a:solidFill>
                <a:latin typeface="Arial" charset="0"/>
                <a:cs typeface="Arial" charset="0"/>
              </a:defRPr>
            </a:lvl9pPr>
          </a:lstStyle>
          <a:p>
            <a:pPr eaLnBrk="1" hangingPunct="1"/>
            <a:fld id="{259D1597-1E4D-492C-9DCA-74D271DA91B1}" type="slidenum">
              <a:rPr lang="en-US" altLang="en-US" sz="1400" smtClean="0"/>
              <a:pPr eaLnBrk="1" hangingPunct="1"/>
              <a:t>4</a:t>
            </a:fld>
            <a:endParaRPr lang="en-US" altLang="en-US" sz="140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2"/>
          <p:cNvSpPr>
            <a:spLocks noGrp="1"/>
          </p:cNvSpPr>
          <p:nvPr>
            <p:ph idx="1"/>
          </p:nvPr>
        </p:nvSpPr>
        <p:spPr/>
        <p:txBody>
          <a:bodyPr/>
          <a:lstStyle/>
          <a:p>
            <a:r>
              <a:rPr lang="en-US" altLang="en-US" smtClean="0"/>
              <a:t>PCT international filing fee income in all other currencies:</a:t>
            </a:r>
          </a:p>
          <a:p>
            <a:pPr lvl="1">
              <a:buClr>
                <a:srgbClr val="C00000"/>
              </a:buClr>
              <a:buSzPct val="125000"/>
              <a:buFont typeface="Courier New" pitchFamily="49" charset="0"/>
              <a:buChar char="o"/>
            </a:pPr>
            <a:r>
              <a:rPr lang="en-US" altLang="en-US" smtClean="0"/>
              <a:t>not hedged by forward contracts </a:t>
            </a:r>
          </a:p>
          <a:p>
            <a:pPr lvl="1">
              <a:buClr>
                <a:srgbClr val="C00000"/>
              </a:buClr>
              <a:buSzPct val="125000"/>
              <a:buFont typeface="Courier New" pitchFamily="49" charset="0"/>
              <a:buChar char="o"/>
            </a:pPr>
            <a:r>
              <a:rPr lang="en-US" altLang="en-US" smtClean="0"/>
              <a:t>thus subject to the impact of exchange rate fluctuations, since “new equivalent amount process” discontinued</a:t>
            </a:r>
          </a:p>
          <a:p>
            <a:pPr lvl="1"/>
            <a:endParaRPr lang="en-US" altLang="en-US" smtClean="0"/>
          </a:p>
        </p:txBody>
      </p:sp>
      <p:sp>
        <p:nvSpPr>
          <p:cNvPr id="7171" name="Title 1"/>
          <p:cNvSpPr>
            <a:spLocks noGrp="1"/>
          </p:cNvSpPr>
          <p:nvPr>
            <p:ph type="title"/>
          </p:nvPr>
        </p:nvSpPr>
        <p:spPr>
          <a:xfrm>
            <a:off x="323850" y="274638"/>
            <a:ext cx="8569325" cy="1143000"/>
          </a:xfrm>
        </p:spPr>
        <p:txBody>
          <a:bodyPr/>
          <a:lstStyle/>
          <a:p>
            <a:pPr algn="ctr"/>
            <a:r>
              <a:rPr lang="en-US" altLang="en-US" sz="3200" dirty="0" smtClean="0"/>
              <a:t>Hedging Strategy:  </a:t>
            </a:r>
            <a:br>
              <a:rPr lang="en-US" altLang="en-US" sz="3200" dirty="0" smtClean="0"/>
            </a:br>
            <a:r>
              <a:rPr lang="en-US" altLang="en-US" sz="3200" dirty="0"/>
              <a:t>Proposal to </a:t>
            </a:r>
            <a:r>
              <a:rPr lang="en-US" altLang="en-US" sz="3200" dirty="0" smtClean="0"/>
              <a:t>PCT/WG/8 (</a:t>
            </a:r>
            <a:r>
              <a:rPr lang="en-US" altLang="en-US" sz="3200" dirty="0"/>
              <a:t>cont</a:t>
            </a:r>
            <a:r>
              <a:rPr lang="en-US" altLang="en-US" sz="3200" dirty="0" smtClean="0"/>
              <a:t>.)</a:t>
            </a:r>
          </a:p>
        </p:txBody>
      </p:sp>
      <p:sp>
        <p:nvSpPr>
          <p:cNvPr id="7172" name="Slide Number Placeholder 1"/>
          <p:cNvSpPr>
            <a:spLocks noGrp="1"/>
          </p:cNvSpPr>
          <p:nvPr>
            <p:ph type="sldNum" sz="quarter" idx="10"/>
          </p:nvPr>
        </p:nvSpPr>
        <p:spPr>
          <a:noFill/>
        </p:spPr>
        <p:txBody>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algn="ctr" eaLnBrk="0" fontAlgn="base" hangingPunct="0">
              <a:spcBef>
                <a:spcPct val="50000"/>
              </a:spcBef>
              <a:spcAft>
                <a:spcPct val="0"/>
              </a:spcAft>
              <a:defRPr sz="1600">
                <a:solidFill>
                  <a:schemeClr val="tx1"/>
                </a:solidFill>
                <a:latin typeface="Arial" charset="0"/>
                <a:cs typeface="Arial" charset="0"/>
              </a:defRPr>
            </a:lvl6pPr>
            <a:lvl7pPr marL="2971800" indent="-228600" algn="ctr" eaLnBrk="0" fontAlgn="base" hangingPunct="0">
              <a:spcBef>
                <a:spcPct val="50000"/>
              </a:spcBef>
              <a:spcAft>
                <a:spcPct val="0"/>
              </a:spcAft>
              <a:defRPr sz="1600">
                <a:solidFill>
                  <a:schemeClr val="tx1"/>
                </a:solidFill>
                <a:latin typeface="Arial" charset="0"/>
                <a:cs typeface="Arial" charset="0"/>
              </a:defRPr>
            </a:lvl7pPr>
            <a:lvl8pPr marL="3429000" indent="-228600" algn="ctr" eaLnBrk="0" fontAlgn="base" hangingPunct="0">
              <a:spcBef>
                <a:spcPct val="50000"/>
              </a:spcBef>
              <a:spcAft>
                <a:spcPct val="0"/>
              </a:spcAft>
              <a:defRPr sz="1600">
                <a:solidFill>
                  <a:schemeClr val="tx1"/>
                </a:solidFill>
                <a:latin typeface="Arial" charset="0"/>
                <a:cs typeface="Arial" charset="0"/>
              </a:defRPr>
            </a:lvl8pPr>
            <a:lvl9pPr marL="3886200" indent="-228600" algn="ctr" eaLnBrk="0" fontAlgn="base" hangingPunct="0">
              <a:spcBef>
                <a:spcPct val="50000"/>
              </a:spcBef>
              <a:spcAft>
                <a:spcPct val="0"/>
              </a:spcAft>
              <a:defRPr sz="1600">
                <a:solidFill>
                  <a:schemeClr val="tx1"/>
                </a:solidFill>
                <a:latin typeface="Arial" charset="0"/>
                <a:cs typeface="Arial" charset="0"/>
              </a:defRPr>
            </a:lvl9pPr>
          </a:lstStyle>
          <a:p>
            <a:pPr eaLnBrk="1" hangingPunct="1"/>
            <a:fld id="{08601384-B883-4F24-8B62-9E0E044CD5FE}" type="slidenum">
              <a:rPr lang="en-US" altLang="en-US" sz="1400" smtClean="0"/>
              <a:pPr eaLnBrk="1" hangingPunct="1"/>
              <a:t>5</a:t>
            </a:fld>
            <a:endParaRPr lang="en-US" altLang="en-US" sz="140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p:txBody>
          <a:bodyPr/>
          <a:lstStyle/>
          <a:p>
            <a:r>
              <a:rPr lang="en-US" altLang="en-US" smtClean="0"/>
              <a:t>Document WO/PBC/24/INF.3 identified risks and concerns related to proposed hedging strategy</a:t>
            </a:r>
          </a:p>
          <a:p>
            <a:r>
              <a:rPr lang="en-US" altLang="en-US" smtClean="0"/>
              <a:t>Cash-flow issues — for hedging strategy to be effective: </a:t>
            </a:r>
          </a:p>
          <a:p>
            <a:pPr lvl="1">
              <a:buClr>
                <a:srgbClr val="C00000"/>
              </a:buClr>
              <a:buSzPct val="125000"/>
              <a:buFont typeface="Courier New" pitchFamily="49" charset="0"/>
              <a:buChar char="o"/>
            </a:pPr>
            <a:r>
              <a:rPr lang="en-US" altLang="en-US" smtClean="0"/>
              <a:t>sufficient funds must be available in each currency concerned (EUR, USD and JPY) to purchase forward contracts equal to most of the PCT international filing fee income received in that currency</a:t>
            </a:r>
          </a:p>
          <a:p>
            <a:pPr lvl="2">
              <a:buClr>
                <a:srgbClr val="C00000"/>
              </a:buClr>
              <a:buSzPct val="125000"/>
              <a:buFontTx/>
              <a:buChar char="•"/>
            </a:pPr>
            <a:r>
              <a:rPr lang="en-US" altLang="en-US" smtClean="0"/>
              <a:t>PCT/WG/8/15 proposed that a range of between 70% and 90% of total PCT international filing fee income in the currency concerned must be available</a:t>
            </a:r>
          </a:p>
        </p:txBody>
      </p:sp>
      <p:sp>
        <p:nvSpPr>
          <p:cNvPr id="8195" name="Title 1"/>
          <p:cNvSpPr>
            <a:spLocks noGrp="1"/>
          </p:cNvSpPr>
          <p:nvPr>
            <p:ph type="title"/>
          </p:nvPr>
        </p:nvSpPr>
        <p:spPr>
          <a:xfrm>
            <a:off x="323850" y="274638"/>
            <a:ext cx="8569325" cy="1143000"/>
          </a:xfrm>
        </p:spPr>
        <p:txBody>
          <a:bodyPr/>
          <a:lstStyle/>
          <a:p>
            <a:pPr algn="ctr"/>
            <a:r>
              <a:rPr lang="en-US" altLang="en-US" sz="3200" smtClean="0"/>
              <a:t>Hedging Strategy:  </a:t>
            </a:r>
            <a:br>
              <a:rPr lang="en-US" altLang="en-US" sz="3200" smtClean="0"/>
            </a:br>
            <a:r>
              <a:rPr lang="en-US" altLang="en-US" sz="3200" smtClean="0"/>
              <a:t>Discussions at PBC/24</a:t>
            </a:r>
          </a:p>
        </p:txBody>
      </p:sp>
      <p:sp>
        <p:nvSpPr>
          <p:cNvPr id="8196" name="Slide Number Placeholder 6"/>
          <p:cNvSpPr>
            <a:spLocks noGrp="1"/>
          </p:cNvSpPr>
          <p:nvPr>
            <p:ph type="sldNum" sz="quarter" idx="10"/>
          </p:nvPr>
        </p:nvSpPr>
        <p:spPr>
          <a:noFill/>
        </p:spPr>
        <p:txBody>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algn="ctr" eaLnBrk="0" fontAlgn="base" hangingPunct="0">
              <a:spcBef>
                <a:spcPct val="50000"/>
              </a:spcBef>
              <a:spcAft>
                <a:spcPct val="0"/>
              </a:spcAft>
              <a:defRPr sz="1600">
                <a:solidFill>
                  <a:schemeClr val="tx1"/>
                </a:solidFill>
                <a:latin typeface="Arial" charset="0"/>
                <a:cs typeface="Arial" charset="0"/>
              </a:defRPr>
            </a:lvl6pPr>
            <a:lvl7pPr marL="2971800" indent="-228600" algn="ctr" eaLnBrk="0" fontAlgn="base" hangingPunct="0">
              <a:spcBef>
                <a:spcPct val="50000"/>
              </a:spcBef>
              <a:spcAft>
                <a:spcPct val="0"/>
              </a:spcAft>
              <a:defRPr sz="1600">
                <a:solidFill>
                  <a:schemeClr val="tx1"/>
                </a:solidFill>
                <a:latin typeface="Arial" charset="0"/>
                <a:cs typeface="Arial" charset="0"/>
              </a:defRPr>
            </a:lvl7pPr>
            <a:lvl8pPr marL="3429000" indent="-228600" algn="ctr" eaLnBrk="0" fontAlgn="base" hangingPunct="0">
              <a:spcBef>
                <a:spcPct val="50000"/>
              </a:spcBef>
              <a:spcAft>
                <a:spcPct val="0"/>
              </a:spcAft>
              <a:defRPr sz="1600">
                <a:solidFill>
                  <a:schemeClr val="tx1"/>
                </a:solidFill>
                <a:latin typeface="Arial" charset="0"/>
                <a:cs typeface="Arial" charset="0"/>
              </a:defRPr>
            </a:lvl8pPr>
            <a:lvl9pPr marL="3886200" indent="-228600" algn="ctr" eaLnBrk="0" fontAlgn="base" hangingPunct="0">
              <a:spcBef>
                <a:spcPct val="50000"/>
              </a:spcBef>
              <a:spcAft>
                <a:spcPct val="0"/>
              </a:spcAft>
              <a:defRPr sz="1600">
                <a:solidFill>
                  <a:schemeClr val="tx1"/>
                </a:solidFill>
                <a:latin typeface="Arial" charset="0"/>
                <a:cs typeface="Arial" charset="0"/>
              </a:defRPr>
            </a:lvl9pPr>
          </a:lstStyle>
          <a:p>
            <a:pPr eaLnBrk="1" hangingPunct="1"/>
            <a:fld id="{375497A4-5B71-463D-BECD-98F4C2436BD2}" type="slidenum">
              <a:rPr lang="en-US" altLang="en-US" sz="1400" smtClean="0"/>
              <a:pPr eaLnBrk="1" hangingPunct="1"/>
              <a:t>6</a:t>
            </a:fld>
            <a:endParaRPr lang="en-US" altLang="en-US" sz="140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p:cNvSpPr>
            <a:spLocks noGrp="1"/>
          </p:cNvSpPr>
          <p:nvPr>
            <p:ph idx="1"/>
          </p:nvPr>
        </p:nvSpPr>
        <p:spPr/>
        <p:txBody>
          <a:bodyPr/>
          <a:lstStyle/>
          <a:p>
            <a:r>
              <a:rPr lang="en-US" altLang="en-US" smtClean="0"/>
              <a:t>Cash-flow issues:  for hedging strategy to be effective </a:t>
            </a:r>
          </a:p>
          <a:p>
            <a:pPr lvl="1">
              <a:buClr>
                <a:srgbClr val="C00000"/>
              </a:buClr>
              <a:buSzPct val="125000"/>
              <a:buFont typeface="Courier New" pitchFamily="49" charset="0"/>
              <a:buChar char="o"/>
            </a:pPr>
            <a:r>
              <a:rPr lang="en-US" altLang="en-US" smtClean="0"/>
              <a:t>cash flow must be sufficiently predictable to ensure funds are available in the three currencies concerned on the date of execution of each monthly forward contract</a:t>
            </a:r>
          </a:p>
          <a:p>
            <a:pPr lvl="1">
              <a:buClr>
                <a:srgbClr val="C00000"/>
              </a:buClr>
              <a:buSzPct val="125000"/>
              <a:buFont typeface="Courier New" pitchFamily="49" charset="0"/>
              <a:buChar char="o"/>
            </a:pPr>
            <a:r>
              <a:rPr lang="en-US" altLang="en-US" smtClean="0"/>
              <a:t>use of alternatives, if funds are insufficient, such as FX Swaps, are costly</a:t>
            </a:r>
          </a:p>
          <a:p>
            <a:pPr lvl="1">
              <a:buClr>
                <a:srgbClr val="C00000"/>
              </a:buClr>
              <a:buSzPct val="125000"/>
              <a:buFont typeface="Courier New" pitchFamily="49" charset="0"/>
              <a:buChar char="o"/>
            </a:pPr>
            <a:r>
              <a:rPr lang="en-US" altLang="en-US" smtClean="0"/>
              <a:t>sale of CHF to purchase back a currency if funds in that currency are not sufficient could result in exchange loss or gain</a:t>
            </a:r>
          </a:p>
          <a:p>
            <a:pPr lvl="1">
              <a:buClr>
                <a:srgbClr val="C00000"/>
              </a:buClr>
              <a:buSzPct val="125000"/>
              <a:buFont typeface="Courier New" pitchFamily="49" charset="0"/>
              <a:buChar char="o"/>
            </a:pPr>
            <a:endParaRPr lang="en-US" altLang="en-US" smtClean="0"/>
          </a:p>
        </p:txBody>
      </p:sp>
      <p:sp>
        <p:nvSpPr>
          <p:cNvPr id="9219" name="Title 1"/>
          <p:cNvSpPr>
            <a:spLocks noGrp="1"/>
          </p:cNvSpPr>
          <p:nvPr>
            <p:ph type="title"/>
          </p:nvPr>
        </p:nvSpPr>
        <p:spPr>
          <a:xfrm>
            <a:off x="323850" y="274638"/>
            <a:ext cx="8569325" cy="1143000"/>
          </a:xfrm>
        </p:spPr>
        <p:txBody>
          <a:bodyPr/>
          <a:lstStyle/>
          <a:p>
            <a:pPr algn="ctr"/>
            <a:r>
              <a:rPr lang="en-US" altLang="en-US" sz="3200" smtClean="0"/>
              <a:t>Hedging Strategy:  </a:t>
            </a:r>
            <a:br>
              <a:rPr lang="en-US" altLang="en-US" sz="3200" smtClean="0"/>
            </a:br>
            <a:r>
              <a:rPr lang="en-US" altLang="en-US" sz="3200" smtClean="0"/>
              <a:t>Discussions at PBC/24 (cont.)</a:t>
            </a:r>
          </a:p>
        </p:txBody>
      </p:sp>
      <p:sp>
        <p:nvSpPr>
          <p:cNvPr id="9220" name="Slide Number Placeholder 5"/>
          <p:cNvSpPr>
            <a:spLocks noGrp="1"/>
          </p:cNvSpPr>
          <p:nvPr>
            <p:ph type="sldNum" sz="quarter" idx="10"/>
          </p:nvPr>
        </p:nvSpPr>
        <p:spPr>
          <a:noFill/>
        </p:spPr>
        <p:txBody>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algn="ctr" eaLnBrk="0" fontAlgn="base" hangingPunct="0">
              <a:spcBef>
                <a:spcPct val="50000"/>
              </a:spcBef>
              <a:spcAft>
                <a:spcPct val="0"/>
              </a:spcAft>
              <a:defRPr sz="1600">
                <a:solidFill>
                  <a:schemeClr val="tx1"/>
                </a:solidFill>
                <a:latin typeface="Arial" charset="0"/>
                <a:cs typeface="Arial" charset="0"/>
              </a:defRPr>
            </a:lvl6pPr>
            <a:lvl7pPr marL="2971800" indent="-228600" algn="ctr" eaLnBrk="0" fontAlgn="base" hangingPunct="0">
              <a:spcBef>
                <a:spcPct val="50000"/>
              </a:spcBef>
              <a:spcAft>
                <a:spcPct val="0"/>
              </a:spcAft>
              <a:defRPr sz="1600">
                <a:solidFill>
                  <a:schemeClr val="tx1"/>
                </a:solidFill>
                <a:latin typeface="Arial" charset="0"/>
                <a:cs typeface="Arial" charset="0"/>
              </a:defRPr>
            </a:lvl7pPr>
            <a:lvl8pPr marL="3429000" indent="-228600" algn="ctr" eaLnBrk="0" fontAlgn="base" hangingPunct="0">
              <a:spcBef>
                <a:spcPct val="50000"/>
              </a:spcBef>
              <a:spcAft>
                <a:spcPct val="0"/>
              </a:spcAft>
              <a:defRPr sz="1600">
                <a:solidFill>
                  <a:schemeClr val="tx1"/>
                </a:solidFill>
                <a:latin typeface="Arial" charset="0"/>
                <a:cs typeface="Arial" charset="0"/>
              </a:defRPr>
            </a:lvl8pPr>
            <a:lvl9pPr marL="3886200" indent="-228600" algn="ctr" eaLnBrk="0" fontAlgn="base" hangingPunct="0">
              <a:spcBef>
                <a:spcPct val="50000"/>
              </a:spcBef>
              <a:spcAft>
                <a:spcPct val="0"/>
              </a:spcAft>
              <a:defRPr sz="1600">
                <a:solidFill>
                  <a:schemeClr val="tx1"/>
                </a:solidFill>
                <a:latin typeface="Arial" charset="0"/>
                <a:cs typeface="Arial" charset="0"/>
              </a:defRPr>
            </a:lvl9pPr>
          </a:lstStyle>
          <a:p>
            <a:pPr eaLnBrk="1" hangingPunct="1"/>
            <a:fld id="{75050A72-4EF7-41A9-81E7-E046E6942EB8}" type="slidenum">
              <a:rPr lang="en-US" altLang="en-US" sz="1400" smtClean="0"/>
              <a:pPr eaLnBrk="1" hangingPunct="1"/>
              <a:t>7</a:t>
            </a:fld>
            <a:endParaRPr lang="en-US" altLang="en-US" sz="140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2"/>
          <p:cNvSpPr>
            <a:spLocks noGrp="1"/>
          </p:cNvSpPr>
          <p:nvPr>
            <p:ph idx="1"/>
          </p:nvPr>
        </p:nvSpPr>
        <p:spPr/>
        <p:txBody>
          <a:bodyPr/>
          <a:lstStyle/>
          <a:p>
            <a:r>
              <a:rPr lang="en-US" altLang="en-US" smtClean="0"/>
              <a:t>PBC/24 decision:  </a:t>
            </a:r>
          </a:p>
          <a:p>
            <a:pPr lvl="1">
              <a:buClr>
                <a:srgbClr val="C00000"/>
              </a:buClr>
              <a:buSzPct val="125000"/>
              <a:buFont typeface="Courier New" pitchFamily="49" charset="0"/>
              <a:buChar char="o"/>
            </a:pPr>
            <a:r>
              <a:rPr lang="en-US" altLang="en-US" smtClean="0"/>
              <a:t>to allow for more time for the Secretariat to further analyze issues in detail in order to properly assess all the challenges associated with the implementation of a hedging strategy;  and accordingly </a:t>
            </a:r>
          </a:p>
          <a:p>
            <a:pPr lvl="1">
              <a:buClr>
                <a:srgbClr val="C00000"/>
              </a:buClr>
              <a:buSzPct val="125000"/>
              <a:buFont typeface="Courier New" pitchFamily="49" charset="0"/>
              <a:buChar char="o"/>
            </a:pPr>
            <a:r>
              <a:rPr lang="en-US" altLang="en-US" smtClean="0"/>
              <a:t>to postpone its decision with regard to the recommendation [to commence hedging] until such analysis has been undertaken</a:t>
            </a:r>
          </a:p>
        </p:txBody>
      </p:sp>
      <p:sp>
        <p:nvSpPr>
          <p:cNvPr id="10243" name="Title 1"/>
          <p:cNvSpPr>
            <a:spLocks noGrp="1"/>
          </p:cNvSpPr>
          <p:nvPr>
            <p:ph type="title"/>
          </p:nvPr>
        </p:nvSpPr>
        <p:spPr>
          <a:xfrm>
            <a:off x="323850" y="274638"/>
            <a:ext cx="8569325" cy="1143000"/>
          </a:xfrm>
        </p:spPr>
        <p:txBody>
          <a:bodyPr/>
          <a:lstStyle/>
          <a:p>
            <a:pPr algn="ctr"/>
            <a:r>
              <a:rPr lang="en-US" altLang="en-US" sz="3200" smtClean="0"/>
              <a:t>Hedging Strategy:  </a:t>
            </a:r>
            <a:br>
              <a:rPr lang="en-US" altLang="en-US" sz="3200" smtClean="0"/>
            </a:br>
            <a:r>
              <a:rPr lang="en-US" altLang="en-US" sz="3200" smtClean="0"/>
              <a:t>Discussions at PBC/24 (cont.)</a:t>
            </a:r>
          </a:p>
        </p:txBody>
      </p:sp>
      <p:sp>
        <p:nvSpPr>
          <p:cNvPr id="10244" name="Slide Number Placeholder 1"/>
          <p:cNvSpPr>
            <a:spLocks noGrp="1"/>
          </p:cNvSpPr>
          <p:nvPr>
            <p:ph type="sldNum" sz="quarter" idx="10"/>
          </p:nvPr>
        </p:nvSpPr>
        <p:spPr>
          <a:noFill/>
        </p:spPr>
        <p:txBody>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algn="ctr" eaLnBrk="0" fontAlgn="base" hangingPunct="0">
              <a:spcBef>
                <a:spcPct val="50000"/>
              </a:spcBef>
              <a:spcAft>
                <a:spcPct val="0"/>
              </a:spcAft>
              <a:defRPr sz="1600">
                <a:solidFill>
                  <a:schemeClr val="tx1"/>
                </a:solidFill>
                <a:latin typeface="Arial" charset="0"/>
                <a:cs typeface="Arial" charset="0"/>
              </a:defRPr>
            </a:lvl6pPr>
            <a:lvl7pPr marL="2971800" indent="-228600" algn="ctr" eaLnBrk="0" fontAlgn="base" hangingPunct="0">
              <a:spcBef>
                <a:spcPct val="50000"/>
              </a:spcBef>
              <a:spcAft>
                <a:spcPct val="0"/>
              </a:spcAft>
              <a:defRPr sz="1600">
                <a:solidFill>
                  <a:schemeClr val="tx1"/>
                </a:solidFill>
                <a:latin typeface="Arial" charset="0"/>
                <a:cs typeface="Arial" charset="0"/>
              </a:defRPr>
            </a:lvl7pPr>
            <a:lvl8pPr marL="3429000" indent="-228600" algn="ctr" eaLnBrk="0" fontAlgn="base" hangingPunct="0">
              <a:spcBef>
                <a:spcPct val="50000"/>
              </a:spcBef>
              <a:spcAft>
                <a:spcPct val="0"/>
              </a:spcAft>
              <a:defRPr sz="1600">
                <a:solidFill>
                  <a:schemeClr val="tx1"/>
                </a:solidFill>
                <a:latin typeface="Arial" charset="0"/>
                <a:cs typeface="Arial" charset="0"/>
              </a:defRPr>
            </a:lvl8pPr>
            <a:lvl9pPr marL="3886200" indent="-228600" algn="ctr" eaLnBrk="0" fontAlgn="base" hangingPunct="0">
              <a:spcBef>
                <a:spcPct val="50000"/>
              </a:spcBef>
              <a:spcAft>
                <a:spcPct val="0"/>
              </a:spcAft>
              <a:defRPr sz="1600">
                <a:solidFill>
                  <a:schemeClr val="tx1"/>
                </a:solidFill>
                <a:latin typeface="Arial" charset="0"/>
                <a:cs typeface="Arial" charset="0"/>
              </a:defRPr>
            </a:lvl9pPr>
          </a:lstStyle>
          <a:p>
            <a:pPr eaLnBrk="1" hangingPunct="1"/>
            <a:fld id="{E54FB9DD-0A71-487C-BA14-143D19C6E446}" type="slidenum">
              <a:rPr lang="en-US" altLang="en-US" sz="1400" smtClean="0"/>
              <a:pPr eaLnBrk="1" hangingPunct="1"/>
              <a:t>8</a:t>
            </a:fld>
            <a:endParaRPr lang="en-US" altLang="en-US" sz="140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p:txBody>
          <a:bodyPr/>
          <a:lstStyle/>
          <a:p>
            <a:r>
              <a:rPr lang="en-US" altLang="en-US" b="1" smtClean="0"/>
              <a:t>Japanese Yen </a:t>
            </a:r>
            <a:r>
              <a:rPr lang="en-US" altLang="en-US" b="1" smtClean="0">
                <a:latin typeface="Arial Unicode MS" pitchFamily="34" charset="-128"/>
                <a:ea typeface="Arial Unicode MS" pitchFamily="34" charset="-128"/>
                <a:cs typeface="Arial Unicode MS" pitchFamily="34" charset="-128"/>
              </a:rPr>
              <a:t>(JPY) </a:t>
            </a:r>
            <a:r>
              <a:rPr lang="en-US" altLang="en-US" b="1" smtClean="0"/>
              <a:t>  </a:t>
            </a:r>
          </a:p>
          <a:p>
            <a:pPr lvl="1">
              <a:buClr>
                <a:srgbClr val="C00000"/>
              </a:buClr>
              <a:buSzPct val="125000"/>
              <a:buFont typeface="Courier New" pitchFamily="49" charset="0"/>
              <a:buChar char="o"/>
            </a:pPr>
            <a:r>
              <a:rPr lang="en-US" altLang="en-US" smtClean="0"/>
              <a:t>sufficient funds would have been available to cover forward contracts for 99% of PCT international filing fee income received in </a:t>
            </a:r>
            <a:r>
              <a:rPr lang="en-US" altLang="en-US" smtClean="0">
                <a:latin typeface="Arial Unicode MS" pitchFamily="34" charset="-128"/>
                <a:ea typeface="Arial Unicode MS" pitchFamily="34" charset="-128"/>
                <a:cs typeface="Arial Unicode MS" pitchFamily="34" charset="-128"/>
              </a:rPr>
              <a:t>JPY </a:t>
            </a:r>
            <a:r>
              <a:rPr lang="en-US" altLang="en-US" smtClean="0"/>
              <a:t> </a:t>
            </a:r>
          </a:p>
          <a:p>
            <a:pPr lvl="1">
              <a:buClr>
                <a:srgbClr val="C00000"/>
              </a:buClr>
              <a:buSzPct val="125000"/>
              <a:buFont typeface="Courier New" pitchFamily="49" charset="0"/>
              <a:buChar char="o"/>
            </a:pPr>
            <a:r>
              <a:rPr lang="en-US" altLang="en-US" smtClean="0"/>
              <a:t>monthly cash flow would have been difficult to predict</a:t>
            </a:r>
          </a:p>
          <a:p>
            <a:pPr lvl="2">
              <a:buClr>
                <a:srgbClr val="C00000"/>
              </a:buClr>
              <a:buSzPct val="125000"/>
              <a:buFontTx/>
              <a:buChar char="•"/>
            </a:pPr>
            <a:r>
              <a:rPr lang="en-US" altLang="en-US" smtClean="0"/>
              <a:t>no PCT international filing fees received in </a:t>
            </a:r>
            <a:r>
              <a:rPr lang="en-US" altLang="en-US" smtClean="0">
                <a:ea typeface="Arial Unicode MS" pitchFamily="34" charset="-128"/>
                <a:cs typeface="Arial Unicode MS" pitchFamily="34" charset="-128"/>
              </a:rPr>
              <a:t>JPY in </a:t>
            </a:r>
            <a:r>
              <a:rPr lang="en-US" altLang="en-US" smtClean="0"/>
              <a:t>certain months during the period reviewed</a:t>
            </a:r>
          </a:p>
        </p:txBody>
      </p:sp>
      <p:sp>
        <p:nvSpPr>
          <p:cNvPr id="11267" name="Title 1"/>
          <p:cNvSpPr>
            <a:spLocks noGrp="1"/>
          </p:cNvSpPr>
          <p:nvPr>
            <p:ph type="title"/>
          </p:nvPr>
        </p:nvSpPr>
        <p:spPr>
          <a:xfrm>
            <a:off x="468313" y="260350"/>
            <a:ext cx="8229600" cy="1290638"/>
          </a:xfrm>
        </p:spPr>
        <p:txBody>
          <a:bodyPr/>
          <a:lstStyle/>
          <a:p>
            <a:pPr algn="ctr"/>
            <a:r>
              <a:rPr lang="en-US" altLang="en-US" smtClean="0"/>
              <a:t>Results of Cash-flow Analysis </a:t>
            </a:r>
            <a:br>
              <a:rPr lang="en-US" altLang="en-US" smtClean="0"/>
            </a:br>
            <a:r>
              <a:rPr lang="en-US" altLang="en-US" sz="2400" smtClean="0"/>
              <a:t>(01 January 2015 to 31 March 2016)</a:t>
            </a:r>
          </a:p>
        </p:txBody>
      </p:sp>
      <p:sp>
        <p:nvSpPr>
          <p:cNvPr id="11268" name="Slide Number Placeholder 3"/>
          <p:cNvSpPr>
            <a:spLocks noGrp="1"/>
          </p:cNvSpPr>
          <p:nvPr>
            <p:ph type="sldNum" sz="quarter" idx="10"/>
          </p:nvPr>
        </p:nvSpPr>
        <p:spPr>
          <a:noFill/>
        </p:spPr>
        <p:txBody>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algn="ctr" eaLnBrk="0" fontAlgn="base" hangingPunct="0">
              <a:spcBef>
                <a:spcPct val="50000"/>
              </a:spcBef>
              <a:spcAft>
                <a:spcPct val="0"/>
              </a:spcAft>
              <a:defRPr sz="1600">
                <a:solidFill>
                  <a:schemeClr val="tx1"/>
                </a:solidFill>
                <a:latin typeface="Arial" charset="0"/>
                <a:cs typeface="Arial" charset="0"/>
              </a:defRPr>
            </a:lvl6pPr>
            <a:lvl7pPr marL="2971800" indent="-228600" algn="ctr" eaLnBrk="0" fontAlgn="base" hangingPunct="0">
              <a:spcBef>
                <a:spcPct val="50000"/>
              </a:spcBef>
              <a:spcAft>
                <a:spcPct val="0"/>
              </a:spcAft>
              <a:defRPr sz="1600">
                <a:solidFill>
                  <a:schemeClr val="tx1"/>
                </a:solidFill>
                <a:latin typeface="Arial" charset="0"/>
                <a:cs typeface="Arial" charset="0"/>
              </a:defRPr>
            </a:lvl7pPr>
            <a:lvl8pPr marL="3429000" indent="-228600" algn="ctr" eaLnBrk="0" fontAlgn="base" hangingPunct="0">
              <a:spcBef>
                <a:spcPct val="50000"/>
              </a:spcBef>
              <a:spcAft>
                <a:spcPct val="0"/>
              </a:spcAft>
              <a:defRPr sz="1600">
                <a:solidFill>
                  <a:schemeClr val="tx1"/>
                </a:solidFill>
                <a:latin typeface="Arial" charset="0"/>
                <a:cs typeface="Arial" charset="0"/>
              </a:defRPr>
            </a:lvl8pPr>
            <a:lvl9pPr marL="3886200" indent="-228600" algn="ctr" eaLnBrk="0" fontAlgn="base" hangingPunct="0">
              <a:spcBef>
                <a:spcPct val="50000"/>
              </a:spcBef>
              <a:spcAft>
                <a:spcPct val="0"/>
              </a:spcAft>
              <a:defRPr sz="1600">
                <a:solidFill>
                  <a:schemeClr val="tx1"/>
                </a:solidFill>
                <a:latin typeface="Arial" charset="0"/>
                <a:cs typeface="Arial" charset="0"/>
              </a:defRPr>
            </a:lvl9pPr>
          </a:lstStyle>
          <a:p>
            <a:pPr eaLnBrk="1" hangingPunct="1"/>
            <a:fld id="{AB39B2A1-5C7B-4EB0-8EB9-7CE80A462B94}" type="slidenum">
              <a:rPr lang="en-US" altLang="en-US" sz="1400" smtClean="0"/>
              <a:pPr eaLnBrk="1" hangingPunct="1"/>
              <a:t>9</a:t>
            </a:fld>
            <a:endParaRPr lang="en-US" altLang="en-US" sz="1400" smtClean="0"/>
          </a:p>
        </p:txBody>
      </p:sp>
    </p:spTree>
  </p:cSld>
  <p:clrMapOvr>
    <a:masterClrMapping/>
  </p:clrMapOvr>
</p:sld>
</file>

<file path=ppt/theme/theme1.xml><?xml version="1.0" encoding="utf-8"?>
<a:theme xmlns:a="http://schemas.openxmlformats.org/drawingml/2006/main" name="Update on Hedging Strategy (10-05-2016)">
  <a:themeElements>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506E82"/>
      </a:hlink>
      <a:folHlink>
        <a:srgbClr val="506E82"/>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70899B">
            <a:alpha val="39999"/>
          </a:srgbClr>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rgbClr val="70899B">
            <a:alpha val="39999"/>
          </a:srgbClr>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506E82"/>
        </a:hlink>
        <a:folHlink>
          <a:srgbClr val="506E8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Update on Hedging Strategy (10-05-2016)</Template>
  <TotalTime>7</TotalTime>
  <Words>780</Words>
  <Application>Microsoft Office PowerPoint</Application>
  <PresentationFormat>On-screen Show (4:3)</PresentationFormat>
  <Paragraphs>72</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Update on Hedging Strategy (10-05-2016)</vt:lpstr>
      <vt:lpstr>PowerPoint Presentation</vt:lpstr>
      <vt:lpstr>Hedging Strategy:   Proposal to PCT/WG/8</vt:lpstr>
      <vt:lpstr>Hedging Strategy:   Proposal to PCT/WG/8 (cont.)</vt:lpstr>
      <vt:lpstr>Hedging Strategy:   Proposal to PCT/WG/8 (cont.)</vt:lpstr>
      <vt:lpstr>Hedging Strategy:   Proposal to PCT/WG/8 (cont.)</vt:lpstr>
      <vt:lpstr>Hedging Strategy:   Discussions at PBC/24</vt:lpstr>
      <vt:lpstr>Hedging Strategy:   Discussions at PBC/24 (cont.)</vt:lpstr>
      <vt:lpstr>Hedging Strategy:   Discussions at PBC/24 (cont.)</vt:lpstr>
      <vt:lpstr>Results of Cash-flow Analysis  (01 January 2015 to 31 March 2016)</vt:lpstr>
      <vt:lpstr>Results of Cash-flow Analysis (cont.) (01 January 2015 to 31 March 2016)</vt:lpstr>
      <vt:lpstr>Results of Cash-flow Analysis (cont.) (01 January 2015 to 31 March 2016)</vt:lpstr>
      <vt:lpstr>Results of Cash-flow Analysis (cont.) (01 January 2015 to 31 March 2016)</vt:lpstr>
      <vt:lpstr>Way Forward</vt:lpstr>
    </vt:vector>
  </TitlesOfParts>
  <Company>World Intellectual Property Organization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MATTHES Claus</dc:creator>
  <cp:lastModifiedBy>MARLOW Thomas</cp:lastModifiedBy>
  <cp:revision>3</cp:revision>
  <dcterms:created xsi:type="dcterms:W3CDTF">2016-05-10T13:13:46Z</dcterms:created>
  <dcterms:modified xsi:type="dcterms:W3CDTF">2016-05-12T08:57:39Z</dcterms:modified>
</cp:coreProperties>
</file>