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311" r:id="rId2"/>
    <p:sldId id="312" r:id="rId3"/>
    <p:sldId id="351" r:id="rId4"/>
    <p:sldId id="315" r:id="rId5"/>
    <p:sldId id="347" r:id="rId6"/>
    <p:sldId id="346" r:id="rId7"/>
    <p:sldId id="342" r:id="rId8"/>
    <p:sldId id="348" r:id="rId9"/>
    <p:sldId id="318" r:id="rId10"/>
    <p:sldId id="350" r:id="rId11"/>
    <p:sldId id="33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758B"/>
    <a:srgbClr val="0000FF"/>
    <a:srgbClr val="008000"/>
    <a:srgbClr val="6D8734"/>
    <a:srgbClr val="CC0000"/>
    <a:srgbClr val="898989"/>
    <a:srgbClr val="69B3E7"/>
    <a:srgbClr val="B4BFCD"/>
    <a:srgbClr val="6DA62E"/>
    <a:srgbClr val="60C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3741" autoAdjust="0"/>
  </p:normalViewPr>
  <p:slideViewPr>
    <p:cSldViewPr snapToGrid="0">
      <p:cViewPr varScale="1">
        <p:scale>
          <a:sx n="107" d="100"/>
          <a:sy n="107" d="100"/>
        </p:scale>
        <p:origin x="408" y="276"/>
      </p:cViewPr>
      <p:guideLst/>
    </p:cSldViewPr>
  </p:slideViewPr>
  <p:outlineViewPr>
    <p:cViewPr>
      <p:scale>
        <a:sx n="33" d="100"/>
        <a:sy n="33" d="100"/>
      </p:scale>
      <p:origin x="0" y="-583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8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A2BF3-7A90-426D-9119-9FC5AC738CD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9FC79-0FBB-4246-9C86-74EC8CA79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05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16087-410C-4254-82CC-374BD65B33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3200" y="1214438"/>
            <a:ext cx="9144000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4F75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slide type 1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09E0B-5B1E-4E4E-9084-7538AEEB56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3200" y="3846838"/>
            <a:ext cx="5335200" cy="13644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  <a:p>
            <a:r>
              <a:rPr lang="en-US" dirty="0"/>
              <a:t>Presenter title</a:t>
            </a:r>
          </a:p>
          <a:p>
            <a:endParaRPr lang="en-GB" dirty="0"/>
          </a:p>
          <a:p>
            <a:r>
              <a:rPr lang="en-GB" dirty="0"/>
              <a:t>Division or Section</a:t>
            </a:r>
            <a:endParaRPr lang="en-US" dirty="0"/>
          </a:p>
        </p:txBody>
      </p:sp>
      <p:pic>
        <p:nvPicPr>
          <p:cNvPr id="7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DE18B165-C2DD-411C-B4D4-E4041C9C5B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59902" y="4721981"/>
            <a:ext cx="2973787" cy="156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4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854CC-6889-B74F-B00C-BD50D88A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4" y="476250"/>
            <a:ext cx="11445387" cy="1285877"/>
          </a:xfrm>
        </p:spPr>
        <p:txBody>
          <a:bodyPr lIns="90000" anchor="t" anchorCtr="0">
            <a:normAutofit/>
          </a:bodyPr>
          <a:lstStyle>
            <a:lvl1pPr>
              <a:defRPr sz="3600">
                <a:solidFill>
                  <a:srgbClr val="4F75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67724-25A0-9141-A970-A8AA96FEED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88000" y="2077200"/>
            <a:ext cx="10597661" cy="393469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GB" dirty="0"/>
              <a:t>Click to edit Master </a:t>
            </a:r>
            <a:r>
              <a:rPr lang="en-US" noProof="0" dirty="0"/>
              <a:t>text</a:t>
            </a:r>
            <a:r>
              <a:rPr lang="en-GB" dirty="0"/>
              <a:t>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Third level</a:t>
            </a:r>
          </a:p>
          <a:p>
            <a:pPr lvl="1"/>
            <a:r>
              <a:rPr lang="en-GB" dirty="0"/>
              <a:t>Fourth level</a:t>
            </a:r>
          </a:p>
          <a:p>
            <a:pPr lvl="1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c" descr="WIPO FOR OFFICIAL USE ONLY">
            <a:extLst>
              <a:ext uri="{FF2B5EF4-FFF2-40B4-BE49-F238E27FC236}">
                <a16:creationId xmlns:a16="http://schemas.microsoft.com/office/drawing/2014/main" id="{90E8DCEF-DFFA-4B96-9D78-84F14F5E8475}"/>
              </a:ext>
            </a:extLst>
          </p:cNvPr>
          <p:cNvSpPr txBox="1"/>
          <p:nvPr userDrawn="1"/>
        </p:nvSpPr>
        <p:spPr>
          <a:xfrm>
            <a:off x="0" y="6609908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9BF3B8-75C0-4EDF-82B0-3FF5901A9AE2}"/>
              </a:ext>
            </a:extLst>
          </p:cNvPr>
          <p:cNvSpPr txBox="1">
            <a:spLocks/>
          </p:cNvSpPr>
          <p:nvPr userDrawn="1"/>
        </p:nvSpPr>
        <p:spPr>
          <a:xfrm>
            <a:off x="371475" y="6359413"/>
            <a:ext cx="1104900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28813E-32ED-4C4F-8563-362ACCDC9D2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D522BFCD-D81E-41FA-AF17-FC666205F3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2525" y="6551405"/>
            <a:ext cx="752475" cy="1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5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854CC-6889-B74F-B00C-BD50D88A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4" y="476250"/>
            <a:ext cx="11445387" cy="1285877"/>
          </a:xfrm>
        </p:spPr>
        <p:txBody>
          <a:bodyPr lIns="90000" anchor="t" anchorCtr="0">
            <a:normAutofit/>
          </a:bodyPr>
          <a:lstStyle>
            <a:lvl1pPr>
              <a:defRPr sz="3600">
                <a:solidFill>
                  <a:srgbClr val="4F75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67724-25A0-9141-A970-A8AA96FEED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88000" y="2077200"/>
            <a:ext cx="10597661" cy="393469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1"/>
            <a:r>
              <a:rPr lang="en-US" noProof="0" dirty="0"/>
              <a:t>Third level</a:t>
            </a:r>
          </a:p>
          <a:p>
            <a:pPr lvl="1"/>
            <a:r>
              <a:rPr lang="en-US" noProof="0" dirty="0"/>
              <a:t>Fourth level</a:t>
            </a:r>
          </a:p>
          <a:p>
            <a:pPr lvl="1"/>
            <a:r>
              <a:rPr lang="en-US" noProof="0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E92A9EA-1140-004A-8000-E4890832F8DF}"/>
              </a:ext>
            </a:extLst>
          </p:cNvPr>
          <p:cNvSpPr txBox="1">
            <a:spLocks/>
          </p:cNvSpPr>
          <p:nvPr userDrawn="1"/>
        </p:nvSpPr>
        <p:spPr>
          <a:xfrm>
            <a:off x="371475" y="6359413"/>
            <a:ext cx="1104900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28813E-32ED-4C4F-8563-362ACCDC9D2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c" descr="WIPO FOR OFFICIAL USE ONLY">
            <a:extLst>
              <a:ext uri="{FF2B5EF4-FFF2-40B4-BE49-F238E27FC236}">
                <a16:creationId xmlns:a16="http://schemas.microsoft.com/office/drawing/2014/main" id="{FC56EB46-82BC-419B-830B-3F33C42B7E78}"/>
              </a:ext>
            </a:extLst>
          </p:cNvPr>
          <p:cNvSpPr txBox="1"/>
          <p:nvPr userDrawn="1"/>
        </p:nvSpPr>
        <p:spPr>
          <a:xfrm>
            <a:off x="0" y="6609908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</a:p>
        </p:txBody>
      </p:sp>
      <p:pic>
        <p:nvPicPr>
          <p:cNvPr id="6" name="Image 3">
            <a:extLst>
              <a:ext uri="{FF2B5EF4-FFF2-40B4-BE49-F238E27FC236}">
                <a16:creationId xmlns:a16="http://schemas.microsoft.com/office/drawing/2014/main" id="{31D4AC69-4E96-4E20-B572-9AE3E6019E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2525" y="6551405"/>
            <a:ext cx="752475" cy="1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03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>
            <a:extLst>
              <a:ext uri="{FF2B5EF4-FFF2-40B4-BE49-F238E27FC236}">
                <a16:creationId xmlns:a16="http://schemas.microsoft.com/office/drawing/2014/main" id="{A7004EA2-4AD3-41D5-9F18-0391B1D88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49016"/>
            <a:ext cx="12192000" cy="81280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6F4BF4B-1152-4CC3-815C-89B36D491B6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87999" y="720190"/>
            <a:ext cx="4201297" cy="34876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6" indent="0">
              <a:buNone/>
              <a:defRPr sz="1401"/>
            </a:lvl2pPr>
            <a:lvl3pPr marL="914410" indent="0">
              <a:buNone/>
              <a:defRPr sz="1201"/>
            </a:lvl3pPr>
            <a:lvl4pPr marL="1371616" indent="0">
              <a:buNone/>
              <a:defRPr sz="1001"/>
            </a:lvl4pPr>
            <a:lvl5pPr marL="1828821" indent="0">
              <a:buNone/>
              <a:defRPr sz="1001"/>
            </a:lvl5pPr>
            <a:lvl6pPr marL="2286027" indent="0">
              <a:buNone/>
              <a:defRPr sz="1001"/>
            </a:lvl6pPr>
            <a:lvl7pPr marL="2743233" indent="0">
              <a:buNone/>
              <a:defRPr sz="1001"/>
            </a:lvl7pPr>
            <a:lvl8pPr marL="3200437" indent="0">
              <a:buNone/>
              <a:defRPr sz="1001"/>
            </a:lvl8pPr>
            <a:lvl9pPr marL="3657643" indent="0">
              <a:buNone/>
              <a:defRPr sz="1001"/>
            </a:lvl9pPr>
          </a:lstStyle>
          <a:p>
            <a:pPr>
              <a:lnSpc>
                <a:spcPct val="170000"/>
              </a:lnSpc>
            </a:pPr>
            <a:r>
              <a:rPr lang="fr-FR" dirty="0"/>
              <a:t>Slide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en-US" noProof="0" dirty="0"/>
              <a:t>possible</a:t>
            </a:r>
            <a:r>
              <a:rPr lang="fr-FR" dirty="0"/>
              <a:t> </a:t>
            </a:r>
            <a:r>
              <a:rPr lang="fr-FR" dirty="0" err="1"/>
              <a:t>quote</a:t>
            </a:r>
            <a:r>
              <a:rPr lang="fr-FR" dirty="0"/>
              <a:t> and background image. </a:t>
            </a:r>
          </a:p>
          <a:p>
            <a:pPr>
              <a:lnSpc>
                <a:spcPct val="170000"/>
              </a:lnSpc>
            </a:pPr>
            <a:r>
              <a:rPr lang="fr-FR" dirty="0"/>
              <a:t>To change the background image </a:t>
            </a:r>
            <a:r>
              <a:rPr lang="fr-FR" dirty="0" err="1"/>
              <a:t>simply</a:t>
            </a:r>
            <a:r>
              <a:rPr lang="fr-FR" dirty="0"/>
              <a:t> place </a:t>
            </a:r>
            <a:r>
              <a:rPr lang="fr-FR" dirty="0" err="1"/>
              <a:t>your</a:t>
            </a:r>
            <a:r>
              <a:rPr lang="fr-FR" dirty="0"/>
              <a:t> image and check </a:t>
            </a:r>
            <a:r>
              <a:rPr lang="fr-CH" dirty="0"/>
              <a:t>“</a:t>
            </a:r>
            <a:r>
              <a:rPr lang="fr-FR" dirty="0" err="1"/>
              <a:t>Send</a:t>
            </a:r>
            <a:r>
              <a:rPr lang="fr-FR" dirty="0"/>
              <a:t> to back</a:t>
            </a:r>
            <a:r>
              <a:rPr lang="fr-CH" dirty="0"/>
              <a:t>”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sure </a:t>
            </a:r>
            <a:r>
              <a:rPr lang="fr-FR" dirty="0" err="1"/>
              <a:t>your</a:t>
            </a:r>
            <a:r>
              <a:rPr lang="fr-FR" dirty="0"/>
              <a:t> image </a:t>
            </a:r>
            <a:r>
              <a:rPr lang="fr-FR" dirty="0" err="1"/>
              <a:t>sits</a:t>
            </a:r>
            <a:r>
              <a:rPr lang="fr-FR" dirty="0"/>
              <a:t> </a:t>
            </a:r>
            <a:r>
              <a:rPr lang="fr-FR" dirty="0" err="1"/>
              <a:t>behind</a:t>
            </a:r>
            <a:r>
              <a:rPr lang="fr-FR" dirty="0"/>
              <a:t> the </a:t>
            </a:r>
            <a:r>
              <a:rPr lang="fr-FR" dirty="0" err="1"/>
              <a:t>text</a:t>
            </a:r>
            <a:r>
              <a:rPr lang="fr-FR" dirty="0"/>
              <a:t> and WIPO </a:t>
            </a:r>
            <a:r>
              <a:rPr lang="fr-FR" dirty="0" err="1"/>
              <a:t>anchor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0185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66EE23-04DC-1142-BEA3-7D9CEBBA445B}"/>
              </a:ext>
            </a:extLst>
          </p:cNvPr>
          <p:cNvSpPr/>
          <p:nvPr userDrawn="1"/>
        </p:nvSpPr>
        <p:spPr>
          <a:xfrm>
            <a:off x="-1" y="2"/>
            <a:ext cx="12192001" cy="6858000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F758B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D7263-C761-0142-A968-6E49FEABE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7999" y="2140876"/>
            <a:ext cx="7747000" cy="229355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4200"/>
              </a:spcBef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6" indent="0">
              <a:buNone/>
              <a:defRPr sz="1401"/>
            </a:lvl2pPr>
            <a:lvl3pPr marL="914410" indent="0">
              <a:buNone/>
              <a:defRPr sz="1201"/>
            </a:lvl3pPr>
            <a:lvl4pPr marL="1371616" indent="0">
              <a:buNone/>
              <a:defRPr sz="1001"/>
            </a:lvl4pPr>
            <a:lvl5pPr marL="1828821" indent="0">
              <a:buNone/>
              <a:defRPr sz="1001"/>
            </a:lvl5pPr>
            <a:lvl6pPr marL="2286027" indent="0">
              <a:buNone/>
              <a:defRPr sz="1001"/>
            </a:lvl6pPr>
            <a:lvl7pPr marL="2743233" indent="0">
              <a:buNone/>
              <a:defRPr sz="1001"/>
            </a:lvl7pPr>
            <a:lvl8pPr marL="3200437" indent="0">
              <a:buNone/>
              <a:defRPr sz="1001"/>
            </a:lvl8pPr>
            <a:lvl9pPr marL="3657643" indent="0">
              <a:buNone/>
              <a:defRPr sz="100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54C5585-BF91-414D-9080-50C9BA67D091}"/>
              </a:ext>
            </a:extLst>
          </p:cNvPr>
          <p:cNvSpPr txBox="1">
            <a:spLocks/>
          </p:cNvSpPr>
          <p:nvPr userDrawn="1"/>
        </p:nvSpPr>
        <p:spPr>
          <a:xfrm>
            <a:off x="371475" y="6359413"/>
            <a:ext cx="1104900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28813E-32ED-4C4F-8563-362ACCDC9D2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32385E7-9E06-3243-AF26-ED49563DDC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2524" y="6550507"/>
            <a:ext cx="752476" cy="1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29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66EE23-04DC-1142-BEA3-7D9CEBBA445B}"/>
              </a:ext>
            </a:extLst>
          </p:cNvPr>
          <p:cNvSpPr/>
          <p:nvPr userDrawn="1"/>
        </p:nvSpPr>
        <p:spPr>
          <a:xfrm>
            <a:off x="-1" y="2"/>
            <a:ext cx="12192001" cy="6858000"/>
          </a:xfrm>
          <a:prstGeom prst="rect">
            <a:avLst/>
          </a:prstGeom>
          <a:solidFill>
            <a:srgbClr val="4F7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F758B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D7263-C761-0142-A968-6E49FEABE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7999" y="2140876"/>
            <a:ext cx="7747000" cy="229355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4200"/>
              </a:spcBef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6" indent="0">
              <a:buNone/>
              <a:defRPr sz="1401"/>
            </a:lvl2pPr>
            <a:lvl3pPr marL="914410" indent="0">
              <a:buNone/>
              <a:defRPr sz="1201"/>
            </a:lvl3pPr>
            <a:lvl4pPr marL="1371616" indent="0">
              <a:buNone/>
              <a:defRPr sz="1001"/>
            </a:lvl4pPr>
            <a:lvl5pPr marL="1828821" indent="0">
              <a:buNone/>
              <a:defRPr sz="1001"/>
            </a:lvl5pPr>
            <a:lvl6pPr marL="2286027" indent="0">
              <a:buNone/>
              <a:defRPr sz="1001"/>
            </a:lvl6pPr>
            <a:lvl7pPr marL="2743233" indent="0">
              <a:buNone/>
              <a:defRPr sz="1001"/>
            </a:lvl7pPr>
            <a:lvl8pPr marL="3200437" indent="0">
              <a:buNone/>
              <a:defRPr sz="1001"/>
            </a:lvl8pPr>
            <a:lvl9pPr marL="3657643" indent="0">
              <a:buNone/>
              <a:defRPr sz="100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54C5585-BF91-414D-9080-50C9BA67D091}"/>
              </a:ext>
            </a:extLst>
          </p:cNvPr>
          <p:cNvSpPr txBox="1">
            <a:spLocks/>
          </p:cNvSpPr>
          <p:nvPr userDrawn="1"/>
        </p:nvSpPr>
        <p:spPr>
          <a:xfrm>
            <a:off x="371475" y="6359413"/>
            <a:ext cx="1104900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28813E-32ED-4C4F-8563-362ACCDC9D2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32385E7-9E06-3243-AF26-ED49563DDC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2524" y="6550507"/>
            <a:ext cx="752476" cy="1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26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E6A0B7-514D-CE49-96CD-9BA0FE242183}"/>
              </a:ext>
            </a:extLst>
          </p:cNvPr>
          <p:cNvSpPr/>
          <p:nvPr userDrawn="1"/>
        </p:nvSpPr>
        <p:spPr>
          <a:xfrm>
            <a:off x="-1" y="2"/>
            <a:ext cx="12192001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D7263-C761-0142-A968-6E49FEABE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7999" y="2140876"/>
            <a:ext cx="7747000" cy="23582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4200"/>
              </a:spcBef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6" indent="0">
              <a:buNone/>
              <a:defRPr sz="1401"/>
            </a:lvl2pPr>
            <a:lvl3pPr marL="914410" indent="0">
              <a:buNone/>
              <a:defRPr sz="1201"/>
            </a:lvl3pPr>
            <a:lvl4pPr marL="1371616" indent="0">
              <a:buNone/>
              <a:defRPr sz="1001"/>
            </a:lvl4pPr>
            <a:lvl5pPr marL="1828821" indent="0">
              <a:buNone/>
              <a:defRPr sz="1001"/>
            </a:lvl5pPr>
            <a:lvl6pPr marL="2286027" indent="0">
              <a:buNone/>
              <a:defRPr sz="1001"/>
            </a:lvl6pPr>
            <a:lvl7pPr marL="2743233" indent="0">
              <a:buNone/>
              <a:defRPr sz="1001"/>
            </a:lvl7pPr>
            <a:lvl8pPr marL="3200437" indent="0">
              <a:buNone/>
              <a:defRPr sz="1001"/>
            </a:lvl8pPr>
            <a:lvl9pPr marL="3657643" indent="0">
              <a:buNone/>
              <a:defRPr sz="100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54C5585-BF91-414D-9080-50C9BA67D091}"/>
              </a:ext>
            </a:extLst>
          </p:cNvPr>
          <p:cNvSpPr txBox="1">
            <a:spLocks/>
          </p:cNvSpPr>
          <p:nvPr userDrawn="1"/>
        </p:nvSpPr>
        <p:spPr>
          <a:xfrm>
            <a:off x="371475" y="6359413"/>
            <a:ext cx="1104900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28813E-32ED-4C4F-8563-362ACCDC9D2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4AA6CE3-6C62-DE41-B8B8-91DF6C86A9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2524" y="6550507"/>
            <a:ext cx="752476" cy="1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4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>
            <a:extLst>
              <a:ext uri="{FF2B5EF4-FFF2-40B4-BE49-F238E27FC236}">
                <a16:creationId xmlns:a16="http://schemas.microsoft.com/office/drawing/2014/main" id="{4EC14189-0ECD-0E44-B9DD-9D7606AD2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0159" y="-1"/>
            <a:ext cx="7191841" cy="68580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D5A8FDF-7588-D841-A13E-3E9FCFB71D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86958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854CC-6889-B74F-B00C-BD50D88A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8001" y="2140876"/>
            <a:ext cx="7599538" cy="2738196"/>
          </a:xfrm>
        </p:spPr>
        <p:txBody>
          <a:bodyPr lIns="90000" anchor="t" anchorCtr="0">
            <a:normAutofit/>
          </a:bodyPr>
          <a:lstStyle>
            <a:lvl1pPr>
              <a:defRPr sz="3600">
                <a:solidFill>
                  <a:srgbClr val="4F75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You can place a quote or a message here.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6BC2AFF-830E-BE42-88BE-48608482C2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2525" y="6551405"/>
            <a:ext cx="752475" cy="154196"/>
          </a:xfrm>
          <a:prstGeom prst="rect">
            <a:avLst/>
          </a:prstGeom>
        </p:spPr>
      </p:pic>
      <p:sp>
        <p:nvSpPr>
          <p:cNvPr id="8" name="fc" descr="WIPO FOR OFFICIAL USE ONLY">
            <a:extLst>
              <a:ext uri="{FF2B5EF4-FFF2-40B4-BE49-F238E27FC236}">
                <a16:creationId xmlns:a16="http://schemas.microsoft.com/office/drawing/2014/main" id="{295FD93C-ED09-45B6-B94D-37D189C83998}"/>
              </a:ext>
            </a:extLst>
          </p:cNvPr>
          <p:cNvSpPr txBox="1"/>
          <p:nvPr userDrawn="1"/>
        </p:nvSpPr>
        <p:spPr>
          <a:xfrm>
            <a:off x="0" y="6609908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6E89180-C633-41CB-9917-09ECD72D681C}"/>
              </a:ext>
            </a:extLst>
          </p:cNvPr>
          <p:cNvSpPr txBox="1">
            <a:spLocks/>
          </p:cNvSpPr>
          <p:nvPr userDrawn="1"/>
        </p:nvSpPr>
        <p:spPr>
          <a:xfrm>
            <a:off x="371475" y="6359413"/>
            <a:ext cx="1104900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28813E-32ED-4C4F-8563-362ACCDC9D2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158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c" descr="WIPO FOR OFFICIAL USE ONLY">
            <a:extLst>
              <a:ext uri="{FF2B5EF4-FFF2-40B4-BE49-F238E27FC236}">
                <a16:creationId xmlns:a16="http://schemas.microsoft.com/office/drawing/2014/main" id="{641F39EF-F017-47BD-AB40-076807B275C1}"/>
              </a:ext>
            </a:extLst>
          </p:cNvPr>
          <p:cNvSpPr txBox="1"/>
          <p:nvPr userDrawn="1"/>
        </p:nvSpPr>
        <p:spPr>
          <a:xfrm>
            <a:off x="0" y="6609908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D046FBF-198B-4259-97C9-CE51389E9092}"/>
              </a:ext>
            </a:extLst>
          </p:cNvPr>
          <p:cNvSpPr txBox="1">
            <a:spLocks/>
          </p:cNvSpPr>
          <p:nvPr userDrawn="1"/>
        </p:nvSpPr>
        <p:spPr>
          <a:xfrm>
            <a:off x="371475" y="6359413"/>
            <a:ext cx="1104900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28813E-32ED-4C4F-8563-362ACCDC9D2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Image 15">
            <a:extLst>
              <a:ext uri="{FF2B5EF4-FFF2-40B4-BE49-F238E27FC236}">
                <a16:creationId xmlns:a16="http://schemas.microsoft.com/office/drawing/2014/main" id="{95AC1025-4ABA-4F4F-BA4C-7F6422E118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2525" y="6551405"/>
            <a:ext cx="752475" cy="1541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2333B7-0711-4C7F-9DF9-88F63FD02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475200"/>
            <a:ext cx="11444400" cy="13572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F75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00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c" descr="WIPO FOR OFFICIAL USE ONLY">
            <a:extLst>
              <a:ext uri="{FF2B5EF4-FFF2-40B4-BE49-F238E27FC236}">
                <a16:creationId xmlns:a16="http://schemas.microsoft.com/office/drawing/2014/main" id="{641F39EF-F017-47BD-AB40-076807B275C1}"/>
              </a:ext>
            </a:extLst>
          </p:cNvPr>
          <p:cNvSpPr txBox="1"/>
          <p:nvPr userDrawn="1"/>
        </p:nvSpPr>
        <p:spPr>
          <a:xfrm>
            <a:off x="0" y="6609908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D046FBF-198B-4259-97C9-CE51389E9092}"/>
              </a:ext>
            </a:extLst>
          </p:cNvPr>
          <p:cNvSpPr txBox="1">
            <a:spLocks/>
          </p:cNvSpPr>
          <p:nvPr userDrawn="1"/>
        </p:nvSpPr>
        <p:spPr>
          <a:xfrm>
            <a:off x="371475" y="6359413"/>
            <a:ext cx="1104900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28813E-32ED-4C4F-8563-362ACCDC9D2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Image 15">
            <a:extLst>
              <a:ext uri="{FF2B5EF4-FFF2-40B4-BE49-F238E27FC236}">
                <a16:creationId xmlns:a16="http://schemas.microsoft.com/office/drawing/2014/main" id="{95AC1025-4ABA-4F4F-BA4C-7F6422E118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2525" y="6551405"/>
            <a:ext cx="752475" cy="1541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2333B7-0711-4C7F-9DF9-88F63FD02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475200"/>
            <a:ext cx="11444400" cy="13572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F75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F1D0A-D9BA-480B-BC24-130F5A25E4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1600" y="4590000"/>
            <a:ext cx="10515600" cy="150120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84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c" descr="WIPO FOR OFFICIAL USE ONLY">
            <a:extLst>
              <a:ext uri="{FF2B5EF4-FFF2-40B4-BE49-F238E27FC236}">
                <a16:creationId xmlns:a16="http://schemas.microsoft.com/office/drawing/2014/main" id="{641F39EF-F017-47BD-AB40-076807B275C1}"/>
              </a:ext>
            </a:extLst>
          </p:cNvPr>
          <p:cNvSpPr txBox="1"/>
          <p:nvPr userDrawn="1"/>
        </p:nvSpPr>
        <p:spPr>
          <a:xfrm>
            <a:off x="0" y="6609908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D046FBF-198B-4259-97C9-CE51389E9092}"/>
              </a:ext>
            </a:extLst>
          </p:cNvPr>
          <p:cNvSpPr txBox="1">
            <a:spLocks/>
          </p:cNvSpPr>
          <p:nvPr userDrawn="1"/>
        </p:nvSpPr>
        <p:spPr>
          <a:xfrm>
            <a:off x="371475" y="6359413"/>
            <a:ext cx="1104900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28813E-32ED-4C4F-8563-362ACCDC9D2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Image 15">
            <a:extLst>
              <a:ext uri="{FF2B5EF4-FFF2-40B4-BE49-F238E27FC236}">
                <a16:creationId xmlns:a16="http://schemas.microsoft.com/office/drawing/2014/main" id="{95AC1025-4ABA-4F4F-BA4C-7F6422E118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2525" y="6551405"/>
            <a:ext cx="752475" cy="1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6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5D57-5310-6249-8366-C0C64E6759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1" y="1216130"/>
            <a:ext cx="9144000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4F75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Title slide type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8A4D3-95E9-5847-A3C0-C35A1B1929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2001" y="3848175"/>
            <a:ext cx="5333999" cy="136553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6" indent="0" algn="ctr">
              <a:buNone/>
              <a:defRPr sz="2000"/>
            </a:lvl2pPr>
            <a:lvl3pPr marL="914410" indent="0" algn="ctr">
              <a:buNone/>
              <a:defRPr sz="1800"/>
            </a:lvl3pPr>
            <a:lvl4pPr marL="1371616" indent="0" algn="ctr">
              <a:buNone/>
              <a:defRPr sz="1600"/>
            </a:lvl4pPr>
            <a:lvl5pPr marL="1828821" indent="0" algn="ctr">
              <a:buNone/>
              <a:defRPr sz="1600"/>
            </a:lvl5pPr>
            <a:lvl6pPr marL="2286027" indent="0" algn="ctr">
              <a:buNone/>
              <a:defRPr sz="1600"/>
            </a:lvl6pPr>
            <a:lvl7pPr marL="2743233" indent="0" algn="ctr">
              <a:buNone/>
              <a:defRPr sz="1600"/>
            </a:lvl7pPr>
            <a:lvl8pPr marL="3200437" indent="0" algn="ctr">
              <a:buNone/>
              <a:defRPr sz="1600"/>
            </a:lvl8pPr>
            <a:lvl9pPr marL="3657643" indent="0" algn="ctr">
              <a:buNone/>
              <a:defRPr sz="1600"/>
            </a:lvl9pPr>
          </a:lstStyle>
          <a:p>
            <a:r>
              <a:rPr lang="en-US" noProof="0" dirty="0"/>
              <a:t>Presenter name</a:t>
            </a:r>
            <a:br>
              <a:rPr lang="en-US" noProof="0" dirty="0"/>
            </a:br>
            <a:r>
              <a:rPr lang="en-US" noProof="0" dirty="0"/>
              <a:t>Presenter title</a:t>
            </a:r>
          </a:p>
          <a:p>
            <a:endParaRPr lang="en-US" noProof="0" dirty="0"/>
          </a:p>
          <a:p>
            <a:r>
              <a:rPr lang="en-US" noProof="0" dirty="0"/>
              <a:t>Division or Section</a:t>
            </a:r>
          </a:p>
        </p:txBody>
      </p:sp>
      <p:pic>
        <p:nvPicPr>
          <p:cNvPr id="5" name="Image 4" descr="The WIPO logo.">
            <a:extLst>
              <a:ext uri="{FF2B5EF4-FFF2-40B4-BE49-F238E27FC236}">
                <a16:creationId xmlns:a16="http://schemas.microsoft.com/office/drawing/2014/main" id="{60412EB7-5291-9746-A582-357C24CD1D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59902" y="4721981"/>
            <a:ext cx="2973787" cy="156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0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>
            <a:extLst>
              <a:ext uri="{FF2B5EF4-FFF2-40B4-BE49-F238E27FC236}">
                <a16:creationId xmlns:a16="http://schemas.microsoft.com/office/drawing/2014/main" id="{4EC14189-0ECD-0E44-B9DD-9D7606AD2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1293" y="1"/>
            <a:ext cx="9440707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D5A8FDF-7588-D841-A13E-3E9FCFB71D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86958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854CC-6889-B74F-B00C-BD50D88A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8001" y="1518835"/>
            <a:ext cx="4907999" cy="2738196"/>
          </a:xfrm>
        </p:spPr>
        <p:txBody>
          <a:bodyPr lIns="90000" anchor="t" anchorCtr="0">
            <a:normAutofit/>
          </a:bodyPr>
          <a:lstStyle>
            <a:lvl1pPr>
              <a:defRPr sz="3600">
                <a:solidFill>
                  <a:srgbClr val="4F75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Add your sign-off message and contact details here. Remember to add photo credits below.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67724-25A0-9141-A970-A8AA96FEED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0880" y="5841894"/>
            <a:ext cx="4094480" cy="36512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800"/>
            </a:lvl2pPr>
          </a:lstStyle>
          <a:p>
            <a:pPr lvl="0"/>
            <a:r>
              <a:rPr lang="en-GB" dirty="0"/>
              <a:t>ENTER NAMES</a:t>
            </a:r>
            <a:endParaRPr lang="en-US" dirty="0"/>
          </a:p>
        </p:txBody>
      </p: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8EE7E5F-8997-9847-A901-6D8DE46B1A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003" y="5271675"/>
            <a:ext cx="635000" cy="2159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16830E2-E26B-2449-95ED-B42E583AB21C}"/>
              </a:ext>
            </a:extLst>
          </p:cNvPr>
          <p:cNvSpPr txBox="1"/>
          <p:nvPr userDrawn="1"/>
        </p:nvSpPr>
        <p:spPr>
          <a:xfrm>
            <a:off x="1188000" y="4917960"/>
            <a:ext cx="3892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C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</a:b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Attribution 3.0 IGO 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(CC BY 3.0 IGO)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The CC license does not apply to non-WIPO content in this presentation.</a:t>
            </a: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 LT Std" panose="020B0604020202020204" pitchFamily="34" charset="77"/>
              <a:ea typeface="+mn-ea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B3BA1C1-EB44-DD4E-966B-A25EBBA9084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312524" y="6550507"/>
            <a:ext cx="752476" cy="15419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BFB11E2-6F8B-FF4C-A0B4-246415956FE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737361" y="4808425"/>
            <a:ext cx="4317999" cy="36512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800"/>
            </a:lvl2pPr>
          </a:lstStyle>
          <a:p>
            <a:pPr lvl="0"/>
            <a:r>
              <a:rPr lang="en-US" sz="9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ENTER YEAR</a:t>
            </a:r>
            <a:endParaRPr lang="en-US" noProof="0" dirty="0">
              <a:effectLst/>
              <a:latin typeface="Helvetica Neue LT Std" panose="020B0604020202020204" pitchFamily="34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1DAA3F-5C3C-FC49-95C4-02091B075C68}"/>
              </a:ext>
            </a:extLst>
          </p:cNvPr>
          <p:cNvSpPr/>
          <p:nvPr userDrawn="1"/>
        </p:nvSpPr>
        <p:spPr>
          <a:xfrm>
            <a:off x="1246892" y="4942718"/>
            <a:ext cx="6415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© WIPO,</a:t>
            </a:r>
            <a:endParaRPr kumimoji="0" lang="fr-CH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 LT Std" panose="020B0604020202020204" pitchFamily="34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096272-3CB9-9641-9C3F-2A317F421187}"/>
              </a:ext>
            </a:extLst>
          </p:cNvPr>
          <p:cNvSpPr/>
          <p:nvPr userDrawn="1"/>
        </p:nvSpPr>
        <p:spPr>
          <a:xfrm>
            <a:off x="1210475" y="5976400"/>
            <a:ext cx="8899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Photo credits: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1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c" descr="WIPO FOR OFFICIAL USE ONLY">
            <a:extLst>
              <a:ext uri="{FF2B5EF4-FFF2-40B4-BE49-F238E27FC236}">
                <a16:creationId xmlns:a16="http://schemas.microsoft.com/office/drawing/2014/main" id="{A1681084-4D99-4CCA-A984-30E65D02F655}"/>
              </a:ext>
            </a:extLst>
          </p:cNvPr>
          <p:cNvSpPr txBox="1"/>
          <p:nvPr userDrawn="1"/>
        </p:nvSpPr>
        <p:spPr>
          <a:xfrm>
            <a:off x="0" y="6609908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8AEAA6-05BC-4EEF-8460-5D26D63D91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00" y="475200"/>
            <a:ext cx="10515600" cy="1325563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4F75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654F8-EC42-498A-9314-3ADF10EBE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000" y="2077200"/>
            <a:ext cx="10515600" cy="385551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91FE9C3D-0D4E-45BD-9BA9-B67C0D9912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2525" y="6551405"/>
            <a:ext cx="752475" cy="154196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F3BAEF0-35F1-43EC-9435-A2F9174319DB}"/>
              </a:ext>
            </a:extLst>
          </p:cNvPr>
          <p:cNvSpPr txBox="1">
            <a:spLocks/>
          </p:cNvSpPr>
          <p:nvPr userDrawn="1"/>
        </p:nvSpPr>
        <p:spPr>
          <a:xfrm>
            <a:off x="371475" y="6359413"/>
            <a:ext cx="1104900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28813E-32ED-4C4F-8563-362ACCDC9D2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058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1143B-D8C7-48FF-87D1-742473D6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475200"/>
            <a:ext cx="10515600" cy="1325563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4F75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B9D2C-21B1-4348-AA2B-271C61AA1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8000" y="2077200"/>
            <a:ext cx="4827600" cy="39348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7D484-308E-42CB-BE75-9606A0F11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77200"/>
            <a:ext cx="4827600" cy="39348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c" descr="WIPO FOR OFFICIAL USE ONLY">
            <a:extLst>
              <a:ext uri="{FF2B5EF4-FFF2-40B4-BE49-F238E27FC236}">
                <a16:creationId xmlns:a16="http://schemas.microsoft.com/office/drawing/2014/main" id="{ED240A74-5F69-49F4-AC6F-046B2EC3F2F7}"/>
              </a:ext>
            </a:extLst>
          </p:cNvPr>
          <p:cNvSpPr txBox="1"/>
          <p:nvPr userDrawn="1"/>
        </p:nvSpPr>
        <p:spPr>
          <a:xfrm>
            <a:off x="0" y="6609908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</a:p>
        </p:txBody>
      </p:sp>
      <p:pic>
        <p:nvPicPr>
          <p:cNvPr id="9" name="Image 3">
            <a:extLst>
              <a:ext uri="{FF2B5EF4-FFF2-40B4-BE49-F238E27FC236}">
                <a16:creationId xmlns:a16="http://schemas.microsoft.com/office/drawing/2014/main" id="{CD36E7E2-003E-4C25-A18F-32F14DBC42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2525" y="6551405"/>
            <a:ext cx="752475" cy="154196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EAB1C3F-7AD5-4906-A45A-0A72C515A06D}"/>
              </a:ext>
            </a:extLst>
          </p:cNvPr>
          <p:cNvSpPr txBox="1">
            <a:spLocks/>
          </p:cNvSpPr>
          <p:nvPr userDrawn="1"/>
        </p:nvSpPr>
        <p:spPr>
          <a:xfrm>
            <a:off x="371475" y="6359413"/>
            <a:ext cx="1104900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28813E-32ED-4C4F-8563-362ACCDC9D2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546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79B8-21D2-5C48-B321-6E0F7D1C5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4" y="476250"/>
            <a:ext cx="11445387" cy="1358705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4F75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For diagrams only</a:t>
            </a:r>
          </a:p>
        </p:txBody>
      </p:sp>
      <p:pic>
        <p:nvPicPr>
          <p:cNvPr id="5" name="Image 3">
            <a:extLst>
              <a:ext uri="{FF2B5EF4-FFF2-40B4-BE49-F238E27FC236}">
                <a16:creationId xmlns:a16="http://schemas.microsoft.com/office/drawing/2014/main" id="{DD8B973A-CB5D-4250-8E5C-DA7DDD3C62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2525" y="6551405"/>
            <a:ext cx="752475" cy="154196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2489B19-CE01-47B2-B15F-8CF24FAD106B}"/>
              </a:ext>
            </a:extLst>
          </p:cNvPr>
          <p:cNvSpPr txBox="1">
            <a:spLocks/>
          </p:cNvSpPr>
          <p:nvPr userDrawn="1"/>
        </p:nvSpPr>
        <p:spPr>
          <a:xfrm>
            <a:off x="371475" y="6359413"/>
            <a:ext cx="1104900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28813E-32ED-4C4F-8563-362ACCDC9D2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fc" descr="WIPO FOR OFFICIAL USE ONLY">
            <a:extLst>
              <a:ext uri="{FF2B5EF4-FFF2-40B4-BE49-F238E27FC236}">
                <a16:creationId xmlns:a16="http://schemas.microsoft.com/office/drawing/2014/main" id="{3DD51E32-CB11-4240-BEA7-F9C797F49EA4}"/>
              </a:ext>
            </a:extLst>
          </p:cNvPr>
          <p:cNvSpPr txBox="1"/>
          <p:nvPr userDrawn="1"/>
        </p:nvSpPr>
        <p:spPr>
          <a:xfrm>
            <a:off x="0" y="6609908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314877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0F22F-D569-4B14-A06D-FA44C5DB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468000"/>
            <a:ext cx="10983600" cy="1285200"/>
          </a:xfrm>
        </p:spPr>
        <p:txBody>
          <a:bodyPr anchor="t" anchorCtr="0"/>
          <a:lstStyle>
            <a:lvl1pPr>
              <a:defRPr sz="3600">
                <a:solidFill>
                  <a:srgbClr val="4F75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101B7-CDDE-4EA1-A199-C6512422C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8000" y="2077200"/>
            <a:ext cx="4831200" cy="823912"/>
          </a:xfrm>
        </p:spPr>
        <p:txBody>
          <a:bodyPr anchor="t" anchorCtr="0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1593FB-C107-4928-AD6C-1C2D5BB4F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8000" y="2901600"/>
            <a:ext cx="4831200" cy="31104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06D8F9-64F4-402F-8B07-78F854F53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77200"/>
            <a:ext cx="5183188" cy="823912"/>
          </a:xfrm>
        </p:spPr>
        <p:txBody>
          <a:bodyPr anchor="t" anchorCtr="0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952E44-CB41-4657-BF6C-A370CD472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01600"/>
            <a:ext cx="5183188" cy="31104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0" name="Image 3">
            <a:extLst>
              <a:ext uri="{FF2B5EF4-FFF2-40B4-BE49-F238E27FC236}">
                <a16:creationId xmlns:a16="http://schemas.microsoft.com/office/drawing/2014/main" id="{CBF7B854-3412-4FB3-A616-A5FB45593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2525" y="6551405"/>
            <a:ext cx="752475" cy="154196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AAE485F-F5AE-43AC-ACC8-6BCC3D59FDF0}"/>
              </a:ext>
            </a:extLst>
          </p:cNvPr>
          <p:cNvSpPr txBox="1">
            <a:spLocks/>
          </p:cNvSpPr>
          <p:nvPr userDrawn="1"/>
        </p:nvSpPr>
        <p:spPr>
          <a:xfrm>
            <a:off x="371475" y="6359413"/>
            <a:ext cx="1104900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28813E-32ED-4C4F-8563-362ACCDC9D2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fc" descr="WIPO FOR OFFICIAL USE ONLY">
            <a:extLst>
              <a:ext uri="{FF2B5EF4-FFF2-40B4-BE49-F238E27FC236}">
                <a16:creationId xmlns:a16="http://schemas.microsoft.com/office/drawing/2014/main" id="{1A21D905-8DE7-479D-86EC-ABC4181A067C}"/>
              </a:ext>
            </a:extLst>
          </p:cNvPr>
          <p:cNvSpPr txBox="1"/>
          <p:nvPr userDrawn="1"/>
        </p:nvSpPr>
        <p:spPr>
          <a:xfrm>
            <a:off x="0" y="6609908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4037744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38EED-98D0-4330-AFBF-2C3A3FEBC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475200"/>
            <a:ext cx="10983600" cy="1414800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4F75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1A58B5-F0A1-4455-ADCB-CC621301ED1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2059200"/>
            <a:ext cx="6172200" cy="38052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</a:t>
            </a:r>
            <a:r>
              <a:rPr lang="en-GB" dirty="0"/>
              <a:t> icon to add picture and add alt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0AD68-F3CB-41CA-9F13-C9CD0207C10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c" descr="WIPO FOR OFFICIAL USE ONLY">
            <a:extLst>
              <a:ext uri="{FF2B5EF4-FFF2-40B4-BE49-F238E27FC236}">
                <a16:creationId xmlns:a16="http://schemas.microsoft.com/office/drawing/2014/main" id="{28DA6E4F-1206-4591-96FC-20E78830CED5}"/>
              </a:ext>
            </a:extLst>
          </p:cNvPr>
          <p:cNvSpPr txBox="1"/>
          <p:nvPr userDrawn="1"/>
        </p:nvSpPr>
        <p:spPr>
          <a:xfrm>
            <a:off x="0" y="6609908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</a:p>
        </p:txBody>
      </p:sp>
      <p:pic>
        <p:nvPicPr>
          <p:cNvPr id="9" name="Image 3">
            <a:extLst>
              <a:ext uri="{FF2B5EF4-FFF2-40B4-BE49-F238E27FC236}">
                <a16:creationId xmlns:a16="http://schemas.microsoft.com/office/drawing/2014/main" id="{905A08B7-8936-4079-86FD-6B1DEE15C1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2525" y="6551405"/>
            <a:ext cx="752475" cy="154196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6105193-72D5-4747-BAC2-BFF87118645D}"/>
              </a:ext>
            </a:extLst>
          </p:cNvPr>
          <p:cNvSpPr txBox="1">
            <a:spLocks/>
          </p:cNvSpPr>
          <p:nvPr userDrawn="1"/>
        </p:nvSpPr>
        <p:spPr>
          <a:xfrm>
            <a:off x="371475" y="6359413"/>
            <a:ext cx="1104900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28813E-32ED-4C4F-8563-362ACCDC9D2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551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38EED-98D0-4330-AFBF-2C3A3FEBC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475200"/>
            <a:ext cx="10983600" cy="1414800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4F75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1A58B5-F0A1-4455-ADCB-CC621301ED1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89600" y="-140400"/>
            <a:ext cx="6505200" cy="4006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</a:t>
            </a:r>
            <a:r>
              <a:rPr lang="en-GB" dirty="0"/>
              <a:t> icon to add picture and add alt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0AD68-F3CB-41CA-9F13-C9CD0207C10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88000" y="2077200"/>
            <a:ext cx="7074000" cy="39348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c" descr="WIPO FOR OFFICIAL USE ONLY">
            <a:extLst>
              <a:ext uri="{FF2B5EF4-FFF2-40B4-BE49-F238E27FC236}">
                <a16:creationId xmlns:a16="http://schemas.microsoft.com/office/drawing/2014/main" id="{28DA6E4F-1206-4591-96FC-20E78830CED5}"/>
              </a:ext>
            </a:extLst>
          </p:cNvPr>
          <p:cNvSpPr txBox="1"/>
          <p:nvPr userDrawn="1"/>
        </p:nvSpPr>
        <p:spPr>
          <a:xfrm>
            <a:off x="0" y="6609908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</a:p>
        </p:txBody>
      </p:sp>
      <p:pic>
        <p:nvPicPr>
          <p:cNvPr id="9" name="Image 3">
            <a:extLst>
              <a:ext uri="{FF2B5EF4-FFF2-40B4-BE49-F238E27FC236}">
                <a16:creationId xmlns:a16="http://schemas.microsoft.com/office/drawing/2014/main" id="{905A08B7-8936-4079-86FD-6B1DEE15C1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2525" y="6551405"/>
            <a:ext cx="752475" cy="154196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6105193-72D5-4747-BAC2-BFF87118645D}"/>
              </a:ext>
            </a:extLst>
          </p:cNvPr>
          <p:cNvSpPr txBox="1">
            <a:spLocks/>
          </p:cNvSpPr>
          <p:nvPr userDrawn="1"/>
        </p:nvSpPr>
        <p:spPr>
          <a:xfrm>
            <a:off x="371475" y="6359413"/>
            <a:ext cx="1104900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28813E-32ED-4C4F-8563-362ACCDC9D2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03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c" descr="WIPO FOR OFFICIAL USE ONLY">
            <a:extLst>
              <a:ext uri="{FF2B5EF4-FFF2-40B4-BE49-F238E27FC236}">
                <a16:creationId xmlns:a16="http://schemas.microsoft.com/office/drawing/2014/main" id="{A1681084-4D99-4CCA-A984-30E65D02F655}"/>
              </a:ext>
            </a:extLst>
          </p:cNvPr>
          <p:cNvSpPr txBox="1"/>
          <p:nvPr userDrawn="1"/>
        </p:nvSpPr>
        <p:spPr>
          <a:xfrm>
            <a:off x="0" y="6609908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8AEAA6-05BC-4EEF-8460-5D26D63D91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8000" y="1519200"/>
            <a:ext cx="4906800" cy="1285200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4F75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654F8-EC42-498A-9314-3ADF10EBE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000" y="2923200"/>
            <a:ext cx="4906800" cy="32724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91FE9C3D-0D4E-45BD-9BA9-B67C0D9912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2525" y="6551405"/>
            <a:ext cx="752475" cy="154196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F3BAEF0-35F1-43EC-9435-A2F9174319DB}"/>
              </a:ext>
            </a:extLst>
          </p:cNvPr>
          <p:cNvSpPr txBox="1">
            <a:spLocks/>
          </p:cNvSpPr>
          <p:nvPr userDrawn="1"/>
        </p:nvSpPr>
        <p:spPr>
          <a:xfrm>
            <a:off x="371475" y="6359413"/>
            <a:ext cx="1104900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28813E-32ED-4C4F-8563-362ACCDC9D2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966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D4CBF0-2AC2-4839-BD79-A0E9C2F60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BBBBC-6389-4E4D-899C-A4BC8ECD5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52D9A-BBDA-4D36-85C5-05D17D26C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CFCF5-A5FF-4B40-829B-786DBAD1DA5D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C7F7B-1E67-45D5-9AEC-15EB54B69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D8D2A-1BB3-4F41-B9A7-B650F0CE7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7969-6709-4519-9CC1-0F655B0040A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c" descr="WIPO FOR OFFICIAL USE ONLY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66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63" r:id="rId5"/>
    <p:sldLayoutId id="2147483653" r:id="rId6"/>
    <p:sldLayoutId id="2147483657" r:id="rId7"/>
    <p:sldLayoutId id="2147483682" r:id="rId8"/>
    <p:sldLayoutId id="2147483665" r:id="rId9"/>
    <p:sldLayoutId id="2147483668" r:id="rId10"/>
    <p:sldLayoutId id="2147483670" r:id="rId11"/>
    <p:sldLayoutId id="2147483679" r:id="rId12"/>
    <p:sldLayoutId id="2147483674" r:id="rId13"/>
    <p:sldLayoutId id="2147483676" r:id="rId14"/>
    <p:sldLayoutId id="2147483678" r:id="rId15"/>
    <p:sldLayoutId id="2147483684" r:id="rId16"/>
    <p:sldLayoutId id="2147483687" r:id="rId17"/>
    <p:sldLayoutId id="2147483688" r:id="rId18"/>
    <p:sldLayoutId id="2147483686" r:id="rId19"/>
    <p:sldLayoutId id="214748368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pct/en/filing/pct_pph.html" TargetMode="External"/><Relationship Id="rId2" Type="http://schemas.openxmlformats.org/officeDocument/2006/relationships/hyperlink" Target="https://www.jpo.go.jp/e/toppage/pph-portal/index.html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po.go.jp/e/toppage/pph-portal/network.html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pct/en/filing/pct_pph.html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epo.org/ip5/pphmetrics" TargetMode="External"/><Relationship Id="rId2" Type="http://schemas.openxmlformats.org/officeDocument/2006/relationships/hyperlink" Target="https://www.fiveipoffices.org/activities/ws/ip5pph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ndecopi.gob.pe/documents/20791/368017/MOU+PPH,+Alianza+del+Pacifico.pdf/e1fe3cc7-c8c9-4543-b688-4f5231dbcb83" TargetMode="External"/><Relationship Id="rId5" Type="http://schemas.openxmlformats.org/officeDocument/2006/relationships/hyperlink" Target="https://prosur.org/en/novedad/prosur-initiates-the-implementation-of-the-agreement-that-will-allow-applicants-an-accelerated-patent-procedure-pph/" TargetMode="External"/><Relationship Id="rId4" Type="http://schemas.openxmlformats.org/officeDocument/2006/relationships/hyperlink" Target="https://www.jpo.go.jp/e/toppage/pph-portal/globalpph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A view of the glass bridge connecting the G B I building to the P C T building on the WIPO campus. The campus is threaded with tree-lined paths and the blue glass of the buildings reflects the white clouds in the sky. ">
            <a:extLst>
              <a:ext uri="{FF2B5EF4-FFF2-40B4-BE49-F238E27FC236}">
                <a16:creationId xmlns:a16="http://schemas.microsoft.com/office/drawing/2014/main" id="{F7AEF3BA-5F14-4464-A28E-C7453E333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714" y="-509798"/>
            <a:ext cx="9856101" cy="6570734"/>
          </a:xfrm>
          <a:prstGeom prst="rect">
            <a:avLst/>
          </a:prstGeom>
        </p:spPr>
      </p:pic>
      <p:pic>
        <p:nvPicPr>
          <p:cNvPr id="6" name="Image 4">
            <a:extLst>
              <a:ext uri="{FF2B5EF4-FFF2-40B4-BE49-F238E27FC236}">
                <a16:creationId xmlns:a16="http://schemas.microsoft.com/office/drawing/2014/main" id="{16657013-AECB-47EB-AC83-8486224FC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750"/>
          <a:stretch/>
        </p:blipFill>
        <p:spPr>
          <a:xfrm>
            <a:off x="3574656" y="-334388"/>
            <a:ext cx="9906001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6294FF6-347F-4A44-B4F6-B333EF91C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200" y="1216800"/>
            <a:ext cx="9144000" cy="2387600"/>
          </a:xfrm>
        </p:spPr>
        <p:txBody>
          <a:bodyPr/>
          <a:lstStyle/>
          <a:p>
            <a:r>
              <a:rPr lang="en-US" dirty="0"/>
              <a:t>Patent Prosecution</a:t>
            </a:r>
            <a:br>
              <a:rPr lang="en-US" dirty="0"/>
            </a:br>
            <a:r>
              <a:rPr lang="en-US" dirty="0"/>
              <a:t>Highway (PPH) and</a:t>
            </a:r>
            <a:br>
              <a:rPr lang="en-US" dirty="0"/>
            </a:br>
            <a:r>
              <a:rPr lang="en-US" dirty="0"/>
              <a:t>the PCT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87CF2F-067E-4D6A-9F48-939ED9EBDE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Thomas Marlow</a:t>
            </a:r>
          </a:p>
          <a:p>
            <a:r>
              <a:rPr lang="en-US" dirty="0"/>
              <a:t>Senior Policy Officer</a:t>
            </a:r>
          </a:p>
          <a:p>
            <a:endParaRPr lang="en-US" dirty="0"/>
          </a:p>
          <a:p>
            <a:r>
              <a:rPr lang="en-US" dirty="0"/>
              <a:t>PCT Business Policy Section </a:t>
            </a:r>
            <a:br>
              <a:rPr lang="en-US" dirty="0"/>
            </a:br>
            <a:r>
              <a:rPr lang="en-US" dirty="0"/>
              <a:t>PCT Business Development Division</a:t>
            </a:r>
          </a:p>
        </p:txBody>
      </p:sp>
      <p:pic>
        <p:nvPicPr>
          <p:cNvPr id="8" name="Image 7" descr="The WIPO logo.">
            <a:extLst>
              <a:ext uri="{FF2B5EF4-FFF2-40B4-BE49-F238E27FC236}">
                <a16:creationId xmlns:a16="http://schemas.microsoft.com/office/drawing/2014/main" id="{FA74C9D2-BF47-4031-8530-01CDDAEF6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9902" y="4721981"/>
            <a:ext cx="2973787" cy="156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5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FF071-E949-48CF-8722-6D562726F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PCT-PPH Requests in 2022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B6D435-565C-48D6-B798-9FF465B2BE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020936"/>
              </p:ext>
            </p:extLst>
          </p:nvPr>
        </p:nvGraphicFramePr>
        <p:xfrm>
          <a:off x="605283" y="2107005"/>
          <a:ext cx="9905680" cy="3532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258">
                  <a:extLst>
                    <a:ext uri="{9D8B030D-6E8A-4147-A177-3AD203B41FA5}">
                      <a16:colId xmlns:a16="http://schemas.microsoft.com/office/drawing/2014/main" val="4117923516"/>
                    </a:ext>
                  </a:extLst>
                </a:gridCol>
                <a:gridCol w="1158346">
                  <a:extLst>
                    <a:ext uri="{9D8B030D-6E8A-4147-A177-3AD203B41FA5}">
                      <a16:colId xmlns:a16="http://schemas.microsoft.com/office/drawing/2014/main" val="583830631"/>
                    </a:ext>
                  </a:extLst>
                </a:gridCol>
                <a:gridCol w="1158346">
                  <a:extLst>
                    <a:ext uri="{9D8B030D-6E8A-4147-A177-3AD203B41FA5}">
                      <a16:colId xmlns:a16="http://schemas.microsoft.com/office/drawing/2014/main" val="1530652931"/>
                    </a:ext>
                  </a:extLst>
                </a:gridCol>
                <a:gridCol w="1158346">
                  <a:extLst>
                    <a:ext uri="{9D8B030D-6E8A-4147-A177-3AD203B41FA5}">
                      <a16:colId xmlns:a16="http://schemas.microsoft.com/office/drawing/2014/main" val="1370074735"/>
                    </a:ext>
                  </a:extLst>
                </a:gridCol>
                <a:gridCol w="1158346">
                  <a:extLst>
                    <a:ext uri="{9D8B030D-6E8A-4147-A177-3AD203B41FA5}">
                      <a16:colId xmlns:a16="http://schemas.microsoft.com/office/drawing/2014/main" val="3495795081"/>
                    </a:ext>
                  </a:extLst>
                </a:gridCol>
                <a:gridCol w="1158346">
                  <a:extLst>
                    <a:ext uri="{9D8B030D-6E8A-4147-A177-3AD203B41FA5}">
                      <a16:colId xmlns:a16="http://schemas.microsoft.com/office/drawing/2014/main" val="2569476493"/>
                    </a:ext>
                  </a:extLst>
                </a:gridCol>
                <a:gridCol w="1158346">
                  <a:extLst>
                    <a:ext uri="{9D8B030D-6E8A-4147-A177-3AD203B41FA5}">
                      <a16:colId xmlns:a16="http://schemas.microsoft.com/office/drawing/2014/main" val="323582771"/>
                    </a:ext>
                  </a:extLst>
                </a:gridCol>
                <a:gridCol w="1158346">
                  <a:extLst>
                    <a:ext uri="{9D8B030D-6E8A-4147-A177-3AD203B41FA5}">
                      <a16:colId xmlns:a16="http://schemas.microsoft.com/office/drawing/2014/main" val="942513805"/>
                    </a:ext>
                  </a:extLst>
                </a:gridCol>
              </a:tblGrid>
              <a:tr h="667273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JPO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EPO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USPTO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CNIPA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KIPO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7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276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JPO</a:t>
                      </a:r>
                      <a:endParaRPr lang="en-GB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1,177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1,980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1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CNIPA</a:t>
                      </a:r>
                      <a:endParaRPr lang="en-GB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592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1,233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74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EPO</a:t>
                      </a:r>
                      <a:endParaRPr lang="en-GB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80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KIPO</a:t>
                      </a:r>
                      <a:endParaRPr lang="en-GB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73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CIPO</a:t>
                      </a:r>
                      <a:endParaRPr lang="en-GB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417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354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</a:t>
                      </a:r>
                      <a:endParaRPr lang="en-GB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359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1,166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437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otal</a:t>
                      </a:r>
                      <a:endParaRPr lang="en-GB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1,955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1,720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411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454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5,835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2730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F6614AE-47BF-F929-F701-3A1AD076A95E}"/>
              </a:ext>
            </a:extLst>
          </p:cNvPr>
          <p:cNvSpPr txBox="1"/>
          <p:nvPr/>
        </p:nvSpPr>
        <p:spPr>
          <a:xfrm>
            <a:off x="4147753" y="1410580"/>
            <a:ext cx="3753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International Searching and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Preliminary Examining Authority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E12730-E379-E017-377F-0EFFAA445663}"/>
              </a:ext>
            </a:extLst>
          </p:cNvPr>
          <p:cNvSpPr txBox="1"/>
          <p:nvPr/>
        </p:nvSpPr>
        <p:spPr>
          <a:xfrm>
            <a:off x="649359" y="1431431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Office of Later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Examination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A0C9E2-7AAA-CAE8-DB3F-10E2BA8C5E60}"/>
              </a:ext>
            </a:extLst>
          </p:cNvPr>
          <p:cNvCxnSpPr/>
          <p:nvPr/>
        </p:nvCxnSpPr>
        <p:spPr>
          <a:xfrm>
            <a:off x="2398556" y="1410580"/>
            <a:ext cx="0" cy="6964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C58C78-1E50-4064-1098-A138233812B6}"/>
              </a:ext>
            </a:extLst>
          </p:cNvPr>
          <p:cNvCxnSpPr/>
          <p:nvPr/>
        </p:nvCxnSpPr>
        <p:spPr>
          <a:xfrm>
            <a:off x="9348919" y="1406383"/>
            <a:ext cx="0" cy="6964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E1D3734-EBFF-F4D4-AB85-45CB919BAA84}"/>
              </a:ext>
            </a:extLst>
          </p:cNvPr>
          <p:cNvSpPr txBox="1"/>
          <p:nvPr/>
        </p:nvSpPr>
        <p:spPr>
          <a:xfrm>
            <a:off x="605282" y="5668641"/>
            <a:ext cx="990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PCT-PPH data unavailable from some Offices of Later Examination including United States Patent and Trademark Office and German Patent and Trademark Office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7F932-5CFA-79DF-42E4-CF541DC519B1}"/>
              </a:ext>
            </a:extLst>
          </p:cNvPr>
          <p:cNvSpPr txBox="1"/>
          <p:nvPr/>
        </p:nvSpPr>
        <p:spPr>
          <a:xfrm>
            <a:off x="605283" y="6228911"/>
            <a:ext cx="99056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Source:  https://www.jpo.go.jp/e/toppage/pph-portal/statistics.html</a:t>
            </a:r>
          </a:p>
        </p:txBody>
      </p:sp>
    </p:spTree>
    <p:extLst>
      <p:ext uri="{BB962C8B-B14F-4D97-AF65-F5344CB8AC3E}">
        <p14:creationId xmlns:p14="http://schemas.microsoft.com/office/powerpoint/2010/main" val="3014555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F18102-8EE4-42CE-A81D-CEF6EAFBF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Further information available at:</a:t>
            </a:r>
            <a:br>
              <a:rPr lang="en-US" dirty="0"/>
            </a:br>
            <a:r>
              <a:rPr lang="en-US" dirty="0">
                <a:hlinkClick r:id="rId2"/>
              </a:rPr>
              <a:t>PPH Portal</a:t>
            </a:r>
            <a:r>
              <a:rPr lang="en-US" dirty="0"/>
              <a:t> and </a:t>
            </a:r>
            <a:br>
              <a:rPr lang="en-US" dirty="0"/>
            </a:br>
            <a:r>
              <a:rPr lang="en-US" dirty="0">
                <a:hlinkClick r:id="rId3"/>
              </a:rPr>
              <a:t>WIPO PCT-PPH and Global PPH page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53EF0-CDB2-420A-9498-A96F3A11A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WIPO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66AF64-FEA8-4CCB-B641-95258B85E94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89754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0F8C89-0A50-45F5-8643-0CB96E0A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075690-EC59-4561-A0B4-08E0C35C6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 of presentation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is the Patent Prosecution Highway (PPH) and the PCT-PPH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Bilateral and Plurilateral Agreements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PPH and </a:t>
            </a:r>
            <a:r>
              <a:rPr lang="en-US"/>
              <a:t>PCT-PPH Requests in </a:t>
            </a:r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827680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0F8C89-0A50-45F5-8643-0CB96E0A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Patent Prosecution Highway (PPH)?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075690-EC59-4561-A0B4-08E0C35C6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PPH is a framework under which an applicant can request accelerated examination at an Office of Later Examination (OLE) if a corresponding application is found allowable by an Office of Earlier Examination (OEE)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Agreement between OEE and 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Original PPH Agreement in June 2006 (Japan Patent Office and USPTO)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More than 50 participating Offices in </a:t>
            </a:r>
            <a:r>
              <a:rPr lang="en-US" dirty="0">
                <a:hlinkClick r:id="rId2"/>
              </a:rPr>
              <a:t>PPH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49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B92E-2759-428E-BE19-52F443E0B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Prosecution Highway (PPH)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F93097-43E0-7B29-CADB-CAFA2EEAF1F1}"/>
              </a:ext>
            </a:extLst>
          </p:cNvPr>
          <p:cNvSpPr/>
          <p:nvPr/>
        </p:nvSpPr>
        <p:spPr bwMode="auto">
          <a:xfrm>
            <a:off x="4442183" y="3772567"/>
            <a:ext cx="1630499" cy="12637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53E33C6-73B6-E788-22BB-FEC20BB448C5}"/>
              </a:ext>
            </a:extLst>
          </p:cNvPr>
          <p:cNvCxnSpPr>
            <a:cxnSpLocks/>
          </p:cNvCxnSpPr>
          <p:nvPr/>
        </p:nvCxnSpPr>
        <p:spPr bwMode="auto">
          <a:xfrm>
            <a:off x="7548958" y="2672447"/>
            <a:ext cx="0" cy="1016648"/>
          </a:xfrm>
          <a:prstGeom prst="line">
            <a:avLst/>
          </a:prstGeom>
          <a:solidFill>
            <a:srgbClr val="70899B">
              <a:alpha val="39999"/>
            </a:srgbClr>
          </a:solidFill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79443A0-4F46-6EE3-8235-5D7D33437322}"/>
              </a:ext>
            </a:extLst>
          </p:cNvPr>
          <p:cNvGrpSpPr/>
          <p:nvPr/>
        </p:nvGrpSpPr>
        <p:grpSpPr>
          <a:xfrm>
            <a:off x="506236" y="1303189"/>
            <a:ext cx="10770013" cy="3754049"/>
            <a:chOff x="506236" y="1438597"/>
            <a:chExt cx="10770013" cy="375404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D6BFE6-23E2-7FB0-FEA4-1A1BBA90B692}"/>
                </a:ext>
              </a:extLst>
            </p:cNvPr>
            <p:cNvSpPr txBox="1"/>
            <p:nvPr/>
          </p:nvSpPr>
          <p:spPr>
            <a:xfrm>
              <a:off x="2591381" y="1903275"/>
              <a:ext cx="1518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Application 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B92DB6-652A-FF42-C178-3AD37FEB18F6}"/>
                </a:ext>
              </a:extLst>
            </p:cNvPr>
            <p:cNvSpPr txBox="1"/>
            <p:nvPr/>
          </p:nvSpPr>
          <p:spPr>
            <a:xfrm>
              <a:off x="506236" y="1677795"/>
              <a:ext cx="19117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OEE</a:t>
              </a:r>
              <a:b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(Office of Earlier </a:t>
              </a:r>
              <a:b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Examination)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C41110-BA66-7DA7-FC66-435E467CDFDB}"/>
                </a:ext>
              </a:extLst>
            </p:cNvPr>
            <p:cNvSpPr txBox="1"/>
            <p:nvPr/>
          </p:nvSpPr>
          <p:spPr>
            <a:xfrm>
              <a:off x="9727465" y="4193033"/>
              <a:ext cx="1467068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Accelerated </a:t>
              </a:r>
              <a:br>
                <a:rPr lang="en-US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Examination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42E75F1-4BFB-9635-94A6-5EA9B54D533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219895" y="2052957"/>
              <a:ext cx="2493353" cy="17492"/>
            </a:xfrm>
            <a:prstGeom prst="line">
              <a:avLst/>
            </a:prstGeom>
            <a:solidFill>
              <a:srgbClr val="70899B">
                <a:alpha val="39999"/>
              </a:srgbClr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27F1D0A-928E-8EDD-41A8-6245F808F630}"/>
                </a:ext>
              </a:extLst>
            </p:cNvPr>
            <p:cNvCxnSpPr/>
            <p:nvPr/>
          </p:nvCxnSpPr>
          <p:spPr bwMode="auto">
            <a:xfrm flipH="1">
              <a:off x="3350596" y="2807855"/>
              <a:ext cx="15148" cy="1752939"/>
            </a:xfrm>
            <a:prstGeom prst="line">
              <a:avLst/>
            </a:prstGeom>
            <a:solidFill>
              <a:srgbClr val="70899B">
                <a:alpha val="39999"/>
              </a:srgbClr>
            </a:solidFill>
            <a:ln w="762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7BBC223-05D0-A0A0-862F-3EA58D88E997}"/>
                </a:ext>
              </a:extLst>
            </p:cNvPr>
            <p:cNvCxnSpPr/>
            <p:nvPr/>
          </p:nvCxnSpPr>
          <p:spPr bwMode="auto">
            <a:xfrm flipV="1">
              <a:off x="3350596" y="4547885"/>
              <a:ext cx="1006282" cy="12911"/>
            </a:xfrm>
            <a:prstGeom prst="line">
              <a:avLst/>
            </a:prstGeom>
            <a:solidFill>
              <a:srgbClr val="70899B">
                <a:alpha val="39999"/>
              </a:srgbClr>
            </a:solidFill>
            <a:ln w="762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9CC5D69-D233-309A-41E9-7A23C33585A5}"/>
                </a:ext>
              </a:extLst>
            </p:cNvPr>
            <p:cNvSpPr txBox="1"/>
            <p:nvPr/>
          </p:nvSpPr>
          <p:spPr>
            <a:xfrm>
              <a:off x="4408483" y="3964728"/>
              <a:ext cx="169790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b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Corresponding</a:t>
              </a:r>
              <a:b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Application A’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3A1E3E-60F0-4F50-59AB-1B3D0DEFF475}"/>
                </a:ext>
              </a:extLst>
            </p:cNvPr>
            <p:cNvSpPr txBox="1"/>
            <p:nvPr/>
          </p:nvSpPr>
          <p:spPr>
            <a:xfrm>
              <a:off x="6830502" y="1747283"/>
              <a:ext cx="14927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Indication of </a:t>
              </a:r>
              <a:b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Allowability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9DBBAA6-E290-CB65-E250-B3976CD4A468}"/>
                </a:ext>
              </a:extLst>
            </p:cNvPr>
            <p:cNvSpPr txBox="1"/>
            <p:nvPr/>
          </p:nvSpPr>
          <p:spPr>
            <a:xfrm>
              <a:off x="7091802" y="4006241"/>
              <a:ext cx="9541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b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PPH </a:t>
              </a:r>
              <a:br>
                <a:rPr lang="en-US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request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21C54BD-B2D0-6D04-4E80-B3E47513E0F0}"/>
                </a:ext>
              </a:extLst>
            </p:cNvPr>
            <p:cNvSpPr txBox="1"/>
            <p:nvPr/>
          </p:nvSpPr>
          <p:spPr>
            <a:xfrm>
              <a:off x="506236" y="4071707"/>
              <a:ext cx="177067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OLE</a:t>
              </a:r>
              <a:b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(Office of Later </a:t>
              </a:r>
              <a:b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Examination)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7FBED51-5948-826D-B257-205DB0C56791}"/>
                </a:ext>
              </a:extLst>
            </p:cNvPr>
            <p:cNvSpPr/>
            <p:nvPr/>
          </p:nvSpPr>
          <p:spPr bwMode="auto">
            <a:xfrm>
              <a:off x="2550494" y="1438597"/>
              <a:ext cx="1630500" cy="126370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DFAD509-3CF5-69CD-8F27-CE183E97702A}"/>
                </a:ext>
              </a:extLst>
            </p:cNvPr>
            <p:cNvSpPr/>
            <p:nvPr/>
          </p:nvSpPr>
          <p:spPr bwMode="auto">
            <a:xfrm>
              <a:off x="6752149" y="1438597"/>
              <a:ext cx="1630500" cy="126370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BB4C3DE-6726-2285-C17E-53639F7C73E6}"/>
                </a:ext>
              </a:extLst>
            </p:cNvPr>
            <p:cNvSpPr/>
            <p:nvPr/>
          </p:nvSpPr>
          <p:spPr bwMode="auto">
            <a:xfrm>
              <a:off x="9645749" y="3928942"/>
              <a:ext cx="1630500" cy="1263704"/>
            </a:xfrm>
            <a:prstGeom prst="rect">
              <a:avLst/>
            </a:prstGeom>
            <a:noFill/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770450D-EF4B-86AF-4E08-D64E55E22D26}"/>
                </a:ext>
              </a:extLst>
            </p:cNvPr>
            <p:cNvSpPr/>
            <p:nvPr/>
          </p:nvSpPr>
          <p:spPr bwMode="auto">
            <a:xfrm>
              <a:off x="7024479" y="3901520"/>
              <a:ext cx="1021430" cy="1263704"/>
            </a:xfrm>
            <a:prstGeom prst="rect">
              <a:avLst/>
            </a:prstGeom>
            <a:noFill/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B23FD17-1ECA-F1EA-28F6-B6560E81D0C5}"/>
                </a:ext>
              </a:extLst>
            </p:cNvPr>
            <p:cNvCxnSpPr/>
            <p:nvPr/>
          </p:nvCxnSpPr>
          <p:spPr bwMode="auto">
            <a:xfrm flipV="1">
              <a:off x="6116208" y="4547885"/>
              <a:ext cx="840870" cy="6455"/>
            </a:xfrm>
            <a:prstGeom prst="line">
              <a:avLst/>
            </a:prstGeom>
            <a:solidFill>
              <a:srgbClr val="70899B">
                <a:alpha val="39999"/>
              </a:srgbClr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B9248B4-5317-2867-CB8E-CE8D12F83A8F}"/>
                </a:ext>
              </a:extLst>
            </p:cNvPr>
            <p:cNvCxnSpPr/>
            <p:nvPr/>
          </p:nvCxnSpPr>
          <p:spPr bwMode="auto">
            <a:xfrm flipV="1">
              <a:off x="8130556" y="4516198"/>
              <a:ext cx="1433477" cy="23629"/>
            </a:xfrm>
            <a:prstGeom prst="line">
              <a:avLst/>
            </a:prstGeom>
            <a:solidFill>
              <a:srgbClr val="70899B">
                <a:alpha val="39999"/>
              </a:srgbClr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6A3AEAC-AE42-D017-4F89-ADA8CC280107}"/>
                </a:ext>
              </a:extLst>
            </p:cNvPr>
            <p:cNvSpPr txBox="1"/>
            <p:nvPr/>
          </p:nvSpPr>
          <p:spPr>
            <a:xfrm>
              <a:off x="8418983" y="1885783"/>
              <a:ext cx="2787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OEE Examination History</a:t>
              </a:r>
              <a:endPara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2766E53-EA4F-4BFA-1A47-71E181E27ED4}"/>
                </a:ext>
              </a:extLst>
            </p:cNvPr>
            <p:cNvCxnSpPr>
              <a:cxnSpLocks/>
              <a:stCxn id="62" idx="0"/>
            </p:cNvCxnSpPr>
            <p:nvPr/>
          </p:nvCxnSpPr>
          <p:spPr bwMode="auto">
            <a:xfrm flipH="1" flipV="1">
              <a:off x="9727465" y="2272607"/>
              <a:ext cx="665135" cy="1287003"/>
            </a:xfrm>
            <a:prstGeom prst="line">
              <a:avLst/>
            </a:prstGeom>
            <a:solidFill>
              <a:srgbClr val="70899B">
                <a:alpha val="39999"/>
              </a:srgbClr>
            </a:solidFill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C0A8405-6ED7-1D4D-A888-A12F4B0338C5}"/>
                </a:ext>
              </a:extLst>
            </p:cNvPr>
            <p:cNvSpPr txBox="1"/>
            <p:nvPr/>
          </p:nvSpPr>
          <p:spPr>
            <a:xfrm>
              <a:off x="9812954" y="3559610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Examiner</a:t>
              </a:r>
              <a:endPara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4A28912C-A315-B13C-9F4B-0FEB498486A1}"/>
              </a:ext>
            </a:extLst>
          </p:cNvPr>
          <p:cNvSpPr txBox="1"/>
          <p:nvPr/>
        </p:nvSpPr>
        <p:spPr>
          <a:xfrm>
            <a:off x="559709" y="5294069"/>
            <a:ext cx="98395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OLE uses search and examination information from OEE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Requires claim correspondence between applications A and A’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OLE agrees to accelerate processing but not to accept OEE findings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CFD3900-D7A0-1975-C563-0BA58B675614}"/>
              </a:ext>
            </a:extLst>
          </p:cNvPr>
          <p:cNvCxnSpPr/>
          <p:nvPr/>
        </p:nvCxnSpPr>
        <p:spPr>
          <a:xfrm>
            <a:off x="425545" y="3084945"/>
            <a:ext cx="1134090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476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0F8C89-0A50-45F5-8643-0CB96E0A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PCT - PPH?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075690-EC59-4561-A0B4-08E0C35C6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PCT-PPH allows a PPH request for accelerated examination to be based on a positive written opinion or international preliminary report on patentability (Chapter I or II)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Agreement between ISA/IPEA and designated/elected Office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Original PCT-PPH Agreement in 2010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21 </a:t>
            </a:r>
            <a:r>
              <a:rPr lang="en-US" dirty="0"/>
              <a:t>Offices or organizations participate as ISA/IPEA in </a:t>
            </a:r>
            <a:r>
              <a:rPr lang="en-US" dirty="0">
                <a:hlinkClick r:id="rId2"/>
              </a:rPr>
              <a:t>PCT-PPH Network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916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B92E-2759-428E-BE19-52F443E0B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PCT – Patent Prosecution Highway (PPH)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09B9EAE-FF10-95CC-4E0C-CE6083B2AC5F}"/>
              </a:ext>
            </a:extLst>
          </p:cNvPr>
          <p:cNvGrpSpPr/>
          <p:nvPr/>
        </p:nvGrpSpPr>
        <p:grpSpPr>
          <a:xfrm>
            <a:off x="180989" y="1601885"/>
            <a:ext cx="11830022" cy="4163224"/>
            <a:chOff x="190901" y="988645"/>
            <a:chExt cx="11830022" cy="416322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C41110-BA66-7DA7-FC66-435E467CDFDB}"/>
                </a:ext>
              </a:extLst>
            </p:cNvPr>
            <p:cNvSpPr txBox="1"/>
            <p:nvPr/>
          </p:nvSpPr>
          <p:spPr>
            <a:xfrm>
              <a:off x="9822364" y="3656841"/>
              <a:ext cx="1467068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Accelerated </a:t>
              </a:r>
              <a:br>
                <a:rPr lang="en-US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Examination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BB4C3DE-6726-2285-C17E-53639F7C73E6}"/>
                </a:ext>
              </a:extLst>
            </p:cNvPr>
            <p:cNvSpPr/>
            <p:nvPr/>
          </p:nvSpPr>
          <p:spPr bwMode="auto">
            <a:xfrm>
              <a:off x="9740648" y="3386455"/>
              <a:ext cx="1630500" cy="1263704"/>
            </a:xfrm>
            <a:prstGeom prst="rect">
              <a:avLst/>
            </a:prstGeom>
            <a:noFill/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55EAB57-F0BB-E520-F1F7-0BCB11FB50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10594" y="1607580"/>
              <a:ext cx="4341261" cy="12917"/>
            </a:xfrm>
            <a:prstGeom prst="line">
              <a:avLst/>
            </a:prstGeom>
            <a:solidFill>
              <a:srgbClr val="70899B">
                <a:alpha val="39999"/>
              </a:srgbClr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5C88466F-8E5E-CB72-DF5B-E4E6CE83A9B6}"/>
                </a:ext>
              </a:extLst>
            </p:cNvPr>
            <p:cNvGrpSpPr/>
            <p:nvPr/>
          </p:nvGrpSpPr>
          <p:grpSpPr>
            <a:xfrm>
              <a:off x="3404197" y="3495459"/>
              <a:ext cx="5175961" cy="1656410"/>
              <a:chOff x="3646372" y="3521603"/>
              <a:chExt cx="5175961" cy="1656410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53E33C6-73B6-E788-22BB-FEC20BB448C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8814702" y="4667606"/>
                <a:ext cx="0" cy="510407"/>
              </a:xfrm>
              <a:prstGeom prst="line">
                <a:avLst/>
              </a:prstGeom>
              <a:solidFill>
                <a:srgbClr val="70899B">
                  <a:alpha val="39999"/>
                </a:srgbClr>
              </a:solidFill>
              <a:ln w="762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52766E53-EA4F-4BFA-1A47-71E181E27ED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646372" y="5143016"/>
                <a:ext cx="5175961" cy="14968"/>
              </a:xfrm>
              <a:prstGeom prst="line">
                <a:avLst/>
              </a:prstGeom>
              <a:solidFill>
                <a:srgbClr val="70899B">
                  <a:alpha val="39999"/>
                </a:srgbClr>
              </a:solidFill>
              <a:ln w="762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8C7483A7-88E9-57CB-BC5E-79A0C5EBD884}"/>
                  </a:ext>
                </a:extLst>
              </p:cNvPr>
              <p:cNvCxnSpPr/>
              <p:nvPr/>
            </p:nvCxnSpPr>
            <p:spPr bwMode="auto">
              <a:xfrm>
                <a:off x="3681326" y="3521603"/>
                <a:ext cx="0" cy="1599446"/>
              </a:xfrm>
              <a:prstGeom prst="line">
                <a:avLst/>
              </a:prstGeom>
              <a:solidFill>
                <a:srgbClr val="70899B">
                  <a:alpha val="39999"/>
                </a:srgbClr>
              </a:solidFill>
              <a:ln w="762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5E5116FD-6809-48C2-6896-27AB02604BD7}"/>
                </a:ext>
              </a:extLst>
            </p:cNvPr>
            <p:cNvGrpSpPr/>
            <p:nvPr/>
          </p:nvGrpSpPr>
          <p:grpSpPr>
            <a:xfrm>
              <a:off x="190901" y="988645"/>
              <a:ext cx="8910260" cy="3650587"/>
              <a:chOff x="488565" y="984774"/>
              <a:chExt cx="8910260" cy="3650587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995F32ED-0020-B34F-B37F-D9BCD49D9B1F}"/>
                  </a:ext>
                </a:extLst>
              </p:cNvPr>
              <p:cNvGrpSpPr/>
              <p:nvPr/>
            </p:nvGrpSpPr>
            <p:grpSpPr>
              <a:xfrm>
                <a:off x="8367107" y="3344283"/>
                <a:ext cx="1031718" cy="1291078"/>
                <a:chOff x="8367107" y="3344283"/>
                <a:chExt cx="1031718" cy="1291078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9DBBAA6-E290-CB65-E250-B3976CD4A468}"/>
                    </a:ext>
                  </a:extLst>
                </p:cNvPr>
                <p:cNvSpPr txBox="1"/>
                <p:nvPr/>
              </p:nvSpPr>
              <p:spPr>
                <a:xfrm>
                  <a:off x="8444718" y="3344283"/>
                  <a:ext cx="954107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b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dirty="0">
                      <a:solidFill>
                        <a:srgbClr val="CC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PPH </a:t>
                  </a:r>
                  <a:br>
                    <a:rPr lang="en-US" dirty="0">
                      <a:solidFill>
                        <a:srgbClr val="CC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dirty="0">
                      <a:solidFill>
                        <a:srgbClr val="CC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request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7770450D-EF4B-86AF-4E08-D64E55E22D26}"/>
                    </a:ext>
                  </a:extLst>
                </p:cNvPr>
                <p:cNvSpPr/>
                <p:nvPr/>
              </p:nvSpPr>
              <p:spPr bwMode="auto">
                <a:xfrm>
                  <a:off x="8367107" y="3371657"/>
                  <a:ext cx="1021430" cy="12637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4E0CAA7C-FC8B-CD9E-78C6-D466C98385FC}"/>
                  </a:ext>
                </a:extLst>
              </p:cNvPr>
              <p:cNvGrpSpPr/>
              <p:nvPr/>
            </p:nvGrpSpPr>
            <p:grpSpPr>
              <a:xfrm>
                <a:off x="488565" y="2182628"/>
                <a:ext cx="4362655" cy="1287727"/>
                <a:chOff x="488565" y="2182628"/>
                <a:chExt cx="4362655" cy="1287727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BD6BFE6-23E2-7FB0-FEA4-1A1BBA90B692}"/>
                    </a:ext>
                  </a:extLst>
                </p:cNvPr>
                <p:cNvSpPr txBox="1"/>
                <p:nvPr/>
              </p:nvSpPr>
              <p:spPr>
                <a:xfrm>
                  <a:off x="488565" y="2567450"/>
                  <a:ext cx="18861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PCT Application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F7FBED51-5948-826D-B257-205DB0C56791}"/>
                    </a:ext>
                  </a:extLst>
                </p:cNvPr>
                <p:cNvSpPr/>
                <p:nvPr/>
              </p:nvSpPr>
              <p:spPr bwMode="auto">
                <a:xfrm>
                  <a:off x="516967" y="2182628"/>
                  <a:ext cx="1770678" cy="12637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D323077E-5428-84D9-5957-46D80506036E}"/>
                    </a:ext>
                  </a:extLst>
                </p:cNvPr>
                <p:cNvSpPr/>
                <p:nvPr/>
              </p:nvSpPr>
              <p:spPr bwMode="auto">
                <a:xfrm>
                  <a:off x="2885243" y="2206651"/>
                  <a:ext cx="1827127" cy="12637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4C3C3A6-3B79-064D-4286-6C6E67ACFE99}"/>
                    </a:ext>
                  </a:extLst>
                </p:cNvPr>
                <p:cNvSpPr txBox="1"/>
                <p:nvPr/>
              </p:nvSpPr>
              <p:spPr>
                <a:xfrm>
                  <a:off x="2877797" y="2333040"/>
                  <a:ext cx="1973423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Positive Written Opinion or IPRP (Chapter I or II)</a:t>
                  </a:r>
                </a:p>
              </p:txBody>
            </p: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0B806C96-671C-EC38-7E62-C990B81F328B}"/>
                    </a:ext>
                  </a:extLst>
                </p:cNvPr>
                <p:cNvCxnSpPr>
                  <a:cxnSpLocks/>
                  <a:endCxn id="5" idx="1"/>
                </p:cNvCxnSpPr>
                <p:nvPr/>
              </p:nvCxnSpPr>
              <p:spPr bwMode="auto">
                <a:xfrm>
                  <a:off x="2359545" y="2786665"/>
                  <a:ext cx="518252" cy="8040"/>
                </a:xfrm>
                <a:prstGeom prst="line">
                  <a:avLst/>
                </a:prstGeom>
                <a:solidFill>
                  <a:srgbClr val="70899B">
                    <a:alpha val="39999"/>
                  </a:srgbClr>
                </a:solidFill>
                <a:ln w="762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F6A968C6-1527-7886-7498-6E082060DE86}"/>
                  </a:ext>
                </a:extLst>
              </p:cNvPr>
              <p:cNvGrpSpPr/>
              <p:nvPr/>
            </p:nvGrpSpPr>
            <p:grpSpPr>
              <a:xfrm>
                <a:off x="5913705" y="984774"/>
                <a:ext cx="1895405" cy="1263704"/>
                <a:chOff x="5913705" y="984774"/>
                <a:chExt cx="1895405" cy="1263704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63A1E3E-60F0-4F50-59AB-1B3D0DEFF475}"/>
                    </a:ext>
                  </a:extLst>
                </p:cNvPr>
                <p:cNvSpPr txBox="1"/>
                <p:nvPr/>
              </p:nvSpPr>
              <p:spPr>
                <a:xfrm>
                  <a:off x="5913705" y="1133912"/>
                  <a:ext cx="189540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Designated /</a:t>
                  </a:r>
                  <a:b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Elected Office Application A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327CD59-F6B1-E76D-5357-5727B49CCEE7}"/>
                    </a:ext>
                  </a:extLst>
                </p:cNvPr>
                <p:cNvSpPr/>
                <p:nvPr/>
              </p:nvSpPr>
              <p:spPr bwMode="auto">
                <a:xfrm>
                  <a:off x="6006401" y="984774"/>
                  <a:ext cx="1770678" cy="12637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594D975C-5067-14E6-1B37-9EFF51ED9C08}"/>
                  </a:ext>
                </a:extLst>
              </p:cNvPr>
              <p:cNvGrpSpPr/>
              <p:nvPr/>
            </p:nvGrpSpPr>
            <p:grpSpPr>
              <a:xfrm>
                <a:off x="4763979" y="1616626"/>
                <a:ext cx="1184036" cy="2376388"/>
                <a:chOff x="4736473" y="1616626"/>
                <a:chExt cx="1184036" cy="2376388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142E75F1-4BFB-9635-94A6-5EA9B54D533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264246" y="1616626"/>
                  <a:ext cx="656263" cy="0"/>
                </a:xfrm>
                <a:prstGeom prst="line">
                  <a:avLst/>
                </a:prstGeom>
                <a:solidFill>
                  <a:srgbClr val="70899B">
                    <a:alpha val="39999"/>
                  </a:srgbClr>
                </a:solidFill>
                <a:ln w="762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D27F1D0A-928E-8EDD-41A8-6245F808F630}"/>
                    </a:ext>
                  </a:extLst>
                </p:cNvPr>
                <p:cNvCxnSpPr/>
                <p:nvPr/>
              </p:nvCxnSpPr>
              <p:spPr bwMode="auto">
                <a:xfrm>
                  <a:off x="5300580" y="1621403"/>
                  <a:ext cx="0" cy="1193077"/>
                </a:xfrm>
                <a:prstGeom prst="line">
                  <a:avLst/>
                </a:prstGeom>
                <a:solidFill>
                  <a:srgbClr val="70899B">
                    <a:alpha val="39999"/>
                  </a:srgbClr>
                </a:solidFill>
                <a:ln w="762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DB023866-C872-A50F-319C-B1DECD22241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4736473" y="2789473"/>
                  <a:ext cx="564107" cy="10464"/>
                </a:xfrm>
                <a:prstGeom prst="line">
                  <a:avLst/>
                </a:prstGeom>
                <a:solidFill>
                  <a:srgbClr val="70899B">
                    <a:alpha val="39999"/>
                  </a:srgbClr>
                </a:solidFill>
                <a:ln w="762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BED5254-3351-1E63-62A2-530B7F0F27E7}"/>
                    </a:ext>
                  </a:extLst>
                </p:cNvPr>
                <p:cNvCxnSpPr/>
                <p:nvPr/>
              </p:nvCxnSpPr>
              <p:spPr bwMode="auto">
                <a:xfrm>
                  <a:off x="5300580" y="2799937"/>
                  <a:ext cx="0" cy="1193077"/>
                </a:xfrm>
                <a:prstGeom prst="line">
                  <a:avLst/>
                </a:prstGeom>
                <a:solidFill>
                  <a:srgbClr val="70899B">
                    <a:alpha val="39999"/>
                  </a:srgbClr>
                </a:solidFill>
                <a:ln w="762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1F84FF76-550D-55A3-524C-90EF323C531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264246" y="3957494"/>
                  <a:ext cx="656263" cy="0"/>
                </a:xfrm>
                <a:prstGeom prst="line">
                  <a:avLst/>
                </a:prstGeom>
                <a:solidFill>
                  <a:srgbClr val="70899B">
                    <a:alpha val="39999"/>
                  </a:srgbClr>
                </a:solidFill>
                <a:ln w="762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DA324881-0281-9C30-CC99-47524E133840}"/>
                  </a:ext>
                </a:extLst>
              </p:cNvPr>
              <p:cNvGrpSpPr/>
              <p:nvPr/>
            </p:nvGrpSpPr>
            <p:grpSpPr>
              <a:xfrm>
                <a:off x="5931833" y="3344283"/>
                <a:ext cx="1895405" cy="1263704"/>
                <a:chOff x="5931833" y="3344283"/>
                <a:chExt cx="1895405" cy="1263704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1686F0C-A4A9-3441-4B6E-C30D37B16DA8}"/>
                    </a:ext>
                  </a:extLst>
                </p:cNvPr>
                <p:cNvSpPr txBox="1"/>
                <p:nvPr/>
              </p:nvSpPr>
              <p:spPr>
                <a:xfrm>
                  <a:off x="5931833" y="3521603"/>
                  <a:ext cx="189540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Designated /</a:t>
                  </a:r>
                  <a:b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Elected Office Application B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51F3FA7F-40F1-8D7B-0E62-122C08ADDFB1}"/>
                    </a:ext>
                  </a:extLst>
                </p:cNvPr>
                <p:cNvSpPr/>
                <p:nvPr/>
              </p:nvSpPr>
              <p:spPr bwMode="auto">
                <a:xfrm>
                  <a:off x="6002225" y="3344283"/>
                  <a:ext cx="1770678" cy="12637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EC6ECE06-C1D8-AE71-E434-7F2BE85B034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837104" y="3917899"/>
                <a:ext cx="518252" cy="8040"/>
              </a:xfrm>
              <a:prstGeom prst="line">
                <a:avLst/>
              </a:prstGeom>
              <a:solidFill>
                <a:srgbClr val="70899B">
                  <a:alpha val="39999"/>
                </a:srgbClr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9AF2284-9139-D9B5-FE83-0800A52106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85194" y="3910564"/>
              <a:ext cx="518252" cy="8040"/>
            </a:xfrm>
            <a:prstGeom prst="line">
              <a:avLst/>
            </a:prstGeom>
            <a:solidFill>
              <a:srgbClr val="70899B">
                <a:alpha val="39999"/>
              </a:srgbClr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063990E-E9A7-E591-B51C-1682FA9F4FC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502671" y="3910564"/>
              <a:ext cx="518252" cy="8040"/>
            </a:xfrm>
            <a:prstGeom prst="line">
              <a:avLst/>
            </a:prstGeom>
            <a:solidFill>
              <a:srgbClr val="70899B">
                <a:alpha val="39999"/>
              </a:srgbClr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CF2304C2-0956-B2D6-6B6A-37854004AC8C}"/>
              </a:ext>
            </a:extLst>
          </p:cNvPr>
          <p:cNvSpPr txBox="1"/>
          <p:nvPr/>
        </p:nvSpPr>
        <p:spPr>
          <a:xfrm>
            <a:off x="1305600" y="1113232"/>
            <a:ext cx="218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International Phase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9AC6A03-0F22-33C7-48BB-78EA8531CCF2}"/>
              </a:ext>
            </a:extLst>
          </p:cNvPr>
          <p:cNvSpPr txBox="1"/>
          <p:nvPr/>
        </p:nvSpPr>
        <p:spPr>
          <a:xfrm>
            <a:off x="7911600" y="1113232"/>
            <a:ext cx="296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/ Regional  Phase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E34162E-7F9F-B35C-E72F-6288A2CC2615}"/>
              </a:ext>
            </a:extLst>
          </p:cNvPr>
          <p:cNvCxnSpPr>
            <a:cxnSpLocks/>
          </p:cNvCxnSpPr>
          <p:nvPr/>
        </p:nvCxnSpPr>
        <p:spPr>
          <a:xfrm>
            <a:off x="4729691" y="1051604"/>
            <a:ext cx="0" cy="5155232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463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0F8C89-0A50-45F5-8643-0CB96E0A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PPH Agreements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075690-EC59-4561-A0B4-08E0C35C6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Bilateral or Plurilateral Agreements between participating Offices</a:t>
            </a:r>
          </a:p>
          <a:p>
            <a:r>
              <a:rPr lang="en-US" dirty="0"/>
              <a:t>Agreements specify eligible applications and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Form and timing of PPH request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Supporting documentation to show claim correspondence and allowability (Dossier Access Systems, PATENTSCOPE, machine translation etc.)  </a:t>
            </a:r>
          </a:p>
        </p:txBody>
      </p:sp>
    </p:spTree>
    <p:extLst>
      <p:ext uri="{BB962C8B-B14F-4D97-AF65-F5344CB8AC3E}">
        <p14:creationId xmlns:p14="http://schemas.microsoft.com/office/powerpoint/2010/main" val="98922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0F8C89-0A50-45F5-8643-0CB96E0A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Plurilateral PPH Agreements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075690-EC59-4561-A0B4-08E0C35C6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Plurilateral PPH Agreements between Offices standardize requirements and allow accelerated processing requests at any participating Office based on national or PCT work product from any other participating Office.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IP5 PPH</a:t>
            </a:r>
            <a:r>
              <a:rPr lang="en-US" dirty="0"/>
              <a:t> - IP5 Offices publish </a:t>
            </a:r>
            <a:r>
              <a:rPr lang="en-US" dirty="0">
                <a:hlinkClick r:id="rId3"/>
              </a:rPr>
              <a:t>IP5 PPH Metrics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Global PPH</a:t>
            </a:r>
            <a:r>
              <a:rPr lang="en-US" dirty="0"/>
              <a:t> – 27 Offices including 15 ISA/IPEAs (July 6, 2020)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PROSUR-PPH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hlinkClick r:id="rId6"/>
              </a:rPr>
              <a:t>Allianza</a:t>
            </a:r>
            <a:r>
              <a:rPr lang="en-US" dirty="0">
                <a:hlinkClick r:id="rId6"/>
              </a:rPr>
              <a:t> de </a:t>
            </a:r>
            <a:r>
              <a:rPr lang="en-US" dirty="0" err="1">
                <a:hlinkClick r:id="rId6"/>
              </a:rPr>
              <a:t>Pacífico</a:t>
            </a:r>
            <a:r>
              <a:rPr lang="en-US" dirty="0">
                <a:hlinkClick r:id="rId6"/>
              </a:rPr>
              <a:t>-PPH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29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FF071-E949-48CF-8722-6D562726F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PPH Requests in 2022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B6D435-565C-48D6-B798-9FF465B2BE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059631"/>
              </p:ext>
            </p:extLst>
          </p:nvPr>
        </p:nvGraphicFramePr>
        <p:xfrm>
          <a:off x="605283" y="2107005"/>
          <a:ext cx="9905680" cy="3532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258">
                  <a:extLst>
                    <a:ext uri="{9D8B030D-6E8A-4147-A177-3AD203B41FA5}">
                      <a16:colId xmlns:a16="http://schemas.microsoft.com/office/drawing/2014/main" val="4117923516"/>
                    </a:ext>
                  </a:extLst>
                </a:gridCol>
                <a:gridCol w="1158346">
                  <a:extLst>
                    <a:ext uri="{9D8B030D-6E8A-4147-A177-3AD203B41FA5}">
                      <a16:colId xmlns:a16="http://schemas.microsoft.com/office/drawing/2014/main" val="583830631"/>
                    </a:ext>
                  </a:extLst>
                </a:gridCol>
                <a:gridCol w="1158346">
                  <a:extLst>
                    <a:ext uri="{9D8B030D-6E8A-4147-A177-3AD203B41FA5}">
                      <a16:colId xmlns:a16="http://schemas.microsoft.com/office/drawing/2014/main" val="1530652931"/>
                    </a:ext>
                  </a:extLst>
                </a:gridCol>
                <a:gridCol w="1158346">
                  <a:extLst>
                    <a:ext uri="{9D8B030D-6E8A-4147-A177-3AD203B41FA5}">
                      <a16:colId xmlns:a16="http://schemas.microsoft.com/office/drawing/2014/main" val="1370074735"/>
                    </a:ext>
                  </a:extLst>
                </a:gridCol>
                <a:gridCol w="1158346">
                  <a:extLst>
                    <a:ext uri="{9D8B030D-6E8A-4147-A177-3AD203B41FA5}">
                      <a16:colId xmlns:a16="http://schemas.microsoft.com/office/drawing/2014/main" val="3495795081"/>
                    </a:ext>
                  </a:extLst>
                </a:gridCol>
                <a:gridCol w="1158346">
                  <a:extLst>
                    <a:ext uri="{9D8B030D-6E8A-4147-A177-3AD203B41FA5}">
                      <a16:colId xmlns:a16="http://schemas.microsoft.com/office/drawing/2014/main" val="2569476493"/>
                    </a:ext>
                  </a:extLst>
                </a:gridCol>
                <a:gridCol w="1158346">
                  <a:extLst>
                    <a:ext uri="{9D8B030D-6E8A-4147-A177-3AD203B41FA5}">
                      <a16:colId xmlns:a16="http://schemas.microsoft.com/office/drawing/2014/main" val="323582771"/>
                    </a:ext>
                  </a:extLst>
                </a:gridCol>
                <a:gridCol w="1158346">
                  <a:extLst>
                    <a:ext uri="{9D8B030D-6E8A-4147-A177-3AD203B41FA5}">
                      <a16:colId xmlns:a16="http://schemas.microsoft.com/office/drawing/2014/main" val="942513805"/>
                    </a:ext>
                  </a:extLst>
                </a:gridCol>
              </a:tblGrid>
              <a:tr h="667273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USPTO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JPO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CNIPA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KIPO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7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276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USPTO</a:t>
                      </a:r>
                      <a:endParaRPr lang="en-GB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998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1,603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2,035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604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,991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1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CNIPA</a:t>
                      </a:r>
                      <a:endParaRPr lang="en-GB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,451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1,323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857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5,167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74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JPO</a:t>
                      </a:r>
                      <a:endParaRPr lang="en-GB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,449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1,177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684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3,952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80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KIPO</a:t>
                      </a:r>
                      <a:endParaRPr lang="en-GB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1,252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605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2,578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73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EPO</a:t>
                      </a:r>
                      <a:endParaRPr lang="en-GB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1,436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354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</a:t>
                      </a:r>
                      <a:endParaRPr lang="en-GB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5,683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1,431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1,254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716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9,536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437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otal</a:t>
                      </a:r>
                      <a:endParaRPr lang="en-GB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12,416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5,827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2,992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1,435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2,290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29,660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2730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F6614AE-47BF-F929-F701-3A1AD076A95E}"/>
              </a:ext>
            </a:extLst>
          </p:cNvPr>
          <p:cNvSpPr txBox="1"/>
          <p:nvPr/>
        </p:nvSpPr>
        <p:spPr>
          <a:xfrm>
            <a:off x="4426312" y="1431431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Office of Earlier Examination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E12730-E379-E017-377F-0EFFAA445663}"/>
              </a:ext>
            </a:extLst>
          </p:cNvPr>
          <p:cNvSpPr txBox="1"/>
          <p:nvPr/>
        </p:nvSpPr>
        <p:spPr>
          <a:xfrm>
            <a:off x="649359" y="1431431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Office of Later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Examination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A0C9E2-7AAA-CAE8-DB3F-10E2BA8C5E60}"/>
              </a:ext>
            </a:extLst>
          </p:cNvPr>
          <p:cNvCxnSpPr/>
          <p:nvPr/>
        </p:nvCxnSpPr>
        <p:spPr>
          <a:xfrm>
            <a:off x="2398556" y="1410580"/>
            <a:ext cx="0" cy="6964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9583C64-99B5-A640-1D22-8E714BEC85FD}"/>
              </a:ext>
            </a:extLst>
          </p:cNvPr>
          <p:cNvCxnSpPr/>
          <p:nvPr/>
        </p:nvCxnSpPr>
        <p:spPr>
          <a:xfrm>
            <a:off x="9348920" y="1405649"/>
            <a:ext cx="0" cy="6964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8F3C2F5-FC01-EFB4-AC0C-B61E702A141D}"/>
              </a:ext>
            </a:extLst>
          </p:cNvPr>
          <p:cNvSpPr txBox="1"/>
          <p:nvPr/>
        </p:nvSpPr>
        <p:spPr>
          <a:xfrm>
            <a:off x="605283" y="5760974"/>
            <a:ext cx="99056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Source:  https://www.jpo.go.jp/e/toppage/pph-portal/statistics.html</a:t>
            </a:r>
          </a:p>
        </p:txBody>
      </p:sp>
    </p:spTree>
    <p:extLst>
      <p:ext uri="{BB962C8B-B14F-4D97-AF65-F5344CB8AC3E}">
        <p14:creationId xmlns:p14="http://schemas.microsoft.com/office/powerpoint/2010/main" val="3631494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PO_PowerPoint_template_E_ACCESSIBLE.potx [Read-Only]" id="{5A4829E5-D55F-432D-B6F7-8D59536C8FF9}" vid="{B603CDA2-EC47-40EC-BD13-6B87E6AF3F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powerpoint_template_e_accessible(3)</Template>
  <TotalTime>862</TotalTime>
  <Words>663</Words>
  <Application>Microsoft Office PowerPoint</Application>
  <PresentationFormat>Widescreen</PresentationFormat>
  <Paragraphs>191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 Neue LT Std</vt:lpstr>
      <vt:lpstr>Microsoft Sans Serif</vt:lpstr>
      <vt:lpstr>Office Theme</vt:lpstr>
      <vt:lpstr>Patent Prosecution Highway (PPH) and the PCT</vt:lpstr>
      <vt:lpstr>Introduction</vt:lpstr>
      <vt:lpstr>What is the Patent Prosecution Highway (PPH)?</vt:lpstr>
      <vt:lpstr>Patent Prosecution Highway (PPH)</vt:lpstr>
      <vt:lpstr>What is PCT - PPH?</vt:lpstr>
      <vt:lpstr>PCT – Patent Prosecution Highway (PPH)</vt:lpstr>
      <vt:lpstr>PPH Agreements</vt:lpstr>
      <vt:lpstr>Plurilateral PPH Agreements</vt:lpstr>
      <vt:lpstr>PPH Requests in 2022</vt:lpstr>
      <vt:lpstr>PCT-PPH Requests in 2022</vt:lpstr>
      <vt:lpstr>Thank you!  Further information available at: PPH Portal and  WIPO PCT-PPH and Global PPH page 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type 1</dc:title>
  <dc:creator>MARLOW Thomas</dc:creator>
  <cp:keywords>FOR OFFICIAL USE ONLY</cp:keywords>
  <cp:lastModifiedBy>MARLOW Thomas</cp:lastModifiedBy>
  <cp:revision>30</cp:revision>
  <dcterms:created xsi:type="dcterms:W3CDTF">2024-02-07T15:17:49Z</dcterms:created>
  <dcterms:modified xsi:type="dcterms:W3CDTF">2024-02-21T13:20:41Z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f227b855-acc1-46e9-93bb-705342383bf3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Footer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  <property fmtid="{D5CDD505-2E9C-101B-9397-08002B2CF9AE}" pid="7" name="MSIP_Label_20773ee6-353b-4fb9-a59d-0b94c8c67bea_Enabled">
    <vt:lpwstr>true</vt:lpwstr>
  </property>
  <property fmtid="{D5CDD505-2E9C-101B-9397-08002B2CF9AE}" pid="8" name="MSIP_Label_20773ee6-353b-4fb9-a59d-0b94c8c67bea_SetDate">
    <vt:lpwstr>2024-02-13T15:51:34Z</vt:lpwstr>
  </property>
  <property fmtid="{D5CDD505-2E9C-101B-9397-08002B2CF9AE}" pid="9" name="MSIP_Label_20773ee6-353b-4fb9-a59d-0b94c8c67bea_Method">
    <vt:lpwstr>Privileged</vt:lpwstr>
  </property>
  <property fmtid="{D5CDD505-2E9C-101B-9397-08002B2CF9AE}" pid="10" name="MSIP_Label_20773ee6-353b-4fb9-a59d-0b94c8c67bea_Name">
    <vt:lpwstr>No markings</vt:lpwstr>
  </property>
  <property fmtid="{D5CDD505-2E9C-101B-9397-08002B2CF9AE}" pid="11" name="MSIP_Label_20773ee6-353b-4fb9-a59d-0b94c8c67bea_SiteId">
    <vt:lpwstr>faa31b06-8ccc-48c9-867f-f7510dd11c02</vt:lpwstr>
  </property>
  <property fmtid="{D5CDD505-2E9C-101B-9397-08002B2CF9AE}" pid="12" name="MSIP_Label_20773ee6-353b-4fb9-a59d-0b94c8c67bea_ActionId">
    <vt:lpwstr>af55e02e-7051-478f-8143-0d0e2fc32928</vt:lpwstr>
  </property>
  <property fmtid="{D5CDD505-2E9C-101B-9397-08002B2CF9AE}" pid="13" name="MSIP_Label_20773ee6-353b-4fb9-a59d-0b94c8c67bea_ContentBits">
    <vt:lpwstr>0</vt:lpwstr>
  </property>
</Properties>
</file>