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6" r:id="rId2"/>
    <p:sldMasterId id="2147483654" r:id="rId3"/>
    <p:sldMasterId id="2147483657" r:id="rId4"/>
    <p:sldMasterId id="2147483660" r:id="rId5"/>
  </p:sldMasterIdLst>
  <p:notesMasterIdLst>
    <p:notesMasterId r:id="rId14"/>
  </p:notesMasterIdLst>
  <p:sldIdLst>
    <p:sldId id="262" r:id="rId6"/>
    <p:sldId id="267" r:id="rId7"/>
    <p:sldId id="260" r:id="rId8"/>
    <p:sldId id="268" r:id="rId9"/>
    <p:sldId id="264" r:id="rId10"/>
    <p:sldId id="265" r:id="rId11"/>
    <p:sldId id="266" r:id="rId12"/>
    <p:sldId id="261" r:id="rId13"/>
  </p:sldIdLst>
  <p:sldSz cx="10693400" cy="7561263"/>
  <p:notesSz cx="6858000" cy="9144000"/>
  <p:defaultText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 userDrawn="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6" autoAdjust="0"/>
  </p:normalViewPr>
  <p:slideViewPr>
    <p:cSldViewPr>
      <p:cViewPr varScale="1">
        <p:scale>
          <a:sx n="85" d="100"/>
          <a:sy n="85" d="100"/>
        </p:scale>
        <p:origin x="1956" y="90"/>
      </p:cViewPr>
      <p:guideLst>
        <p:guide orient="horz" pos="204"/>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Users\mcmrleal\AppData\Local\Microsoft\Windows\INetCache\Content.Outlook\KIXKU9V8\estat&#237;sitcas%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ova%20pasta\CGPCT%20geral\PPH%20-%20technical%20field%20WGPC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Planilha1!$B$16</c:f>
              <c:strCache>
                <c:ptCount val="1"/>
                <c:pt idx="0">
                  <c:v>TOTAL PATENT APPLICATIONS</c:v>
                </c:pt>
              </c:strCache>
            </c:strRef>
          </c:tx>
          <c:spPr>
            <a:solidFill>
              <a:srgbClr val="C00000">
                <a:alpha val="70000"/>
              </a:srgbClr>
            </a:solidFill>
            <a:ln>
              <a:solidFill>
                <a:srgbClr val="C00000"/>
              </a:solidFill>
            </a:ln>
            <a:effectLst/>
          </c:spPr>
          <c:invertIfNegative val="0"/>
          <c:cat>
            <c:numRef>
              <c:f>Planilha1!$D$15:$O$15</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Planilha1!$D$16:$O$16</c:f>
              <c:numCache>
                <c:formatCode>General</c:formatCode>
                <c:ptCount val="12"/>
                <c:pt idx="0">
                  <c:v>33379</c:v>
                </c:pt>
                <c:pt idx="1">
                  <c:v>33592</c:v>
                </c:pt>
                <c:pt idx="2">
                  <c:v>32714</c:v>
                </c:pt>
                <c:pt idx="3">
                  <c:v>32534</c:v>
                </c:pt>
                <c:pt idx="4">
                  <c:v>30638</c:v>
                </c:pt>
                <c:pt idx="5">
                  <c:v>27977</c:v>
                </c:pt>
                <c:pt idx="6">
                  <c:v>26812</c:v>
                </c:pt>
                <c:pt idx="7">
                  <c:v>26869</c:v>
                </c:pt>
                <c:pt idx="8">
                  <c:v>24820</c:v>
                </c:pt>
                <c:pt idx="9">
                  <c:v>25111</c:v>
                </c:pt>
                <c:pt idx="10">
                  <c:v>25530</c:v>
                </c:pt>
                <c:pt idx="11">
                  <c:v>26237</c:v>
                </c:pt>
              </c:numCache>
            </c:numRef>
          </c:val>
          <c:extLst>
            <c:ext xmlns:c16="http://schemas.microsoft.com/office/drawing/2014/chart" uri="{C3380CC4-5D6E-409C-BE32-E72D297353CC}">
              <c16:uniqueId val="{00000000-5A2F-4F50-BFE1-8D816B658F10}"/>
            </c:ext>
          </c:extLst>
        </c:ser>
        <c:ser>
          <c:idx val="1"/>
          <c:order val="1"/>
          <c:tx>
            <c:strRef>
              <c:f>Planilha1!$B$17</c:f>
              <c:strCache>
                <c:ptCount val="1"/>
                <c:pt idx="0">
                  <c:v>PCT PATENT APPLICATIONS</c:v>
                </c:pt>
              </c:strCache>
            </c:strRef>
          </c:tx>
          <c:spPr>
            <a:solidFill>
              <a:srgbClr val="002060">
                <a:alpha val="70000"/>
              </a:srgbClr>
            </a:solidFill>
            <a:ln>
              <a:solidFill>
                <a:srgbClr val="002060"/>
              </a:solidFill>
            </a:ln>
            <a:effectLst/>
          </c:spPr>
          <c:invertIfNegative val="0"/>
          <c:cat>
            <c:numRef>
              <c:f>Planilha1!$D$15:$O$15</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Planilha1!$D$17:$O$17</c:f>
              <c:numCache>
                <c:formatCode>General</c:formatCode>
                <c:ptCount val="12"/>
                <c:pt idx="0">
                  <c:v>22667</c:v>
                </c:pt>
                <c:pt idx="1">
                  <c:v>22653</c:v>
                </c:pt>
                <c:pt idx="2">
                  <c:v>22640</c:v>
                </c:pt>
                <c:pt idx="3">
                  <c:v>22492</c:v>
                </c:pt>
                <c:pt idx="4">
                  <c:v>19890</c:v>
                </c:pt>
                <c:pt idx="5">
                  <c:v>17702</c:v>
                </c:pt>
                <c:pt idx="6">
                  <c:v>17401</c:v>
                </c:pt>
                <c:pt idx="7">
                  <c:v>16947</c:v>
                </c:pt>
                <c:pt idx="8">
                  <c:v>15819</c:v>
                </c:pt>
                <c:pt idx="9">
                  <c:v>16811</c:v>
                </c:pt>
                <c:pt idx="10">
                  <c:v>17726</c:v>
                </c:pt>
                <c:pt idx="11">
                  <c:v>17726</c:v>
                </c:pt>
              </c:numCache>
            </c:numRef>
          </c:val>
          <c:extLst>
            <c:ext xmlns:c16="http://schemas.microsoft.com/office/drawing/2014/chart" uri="{C3380CC4-5D6E-409C-BE32-E72D297353CC}">
              <c16:uniqueId val="{00000001-5A2F-4F50-BFE1-8D816B658F10}"/>
            </c:ext>
          </c:extLst>
        </c:ser>
        <c:dLbls>
          <c:showLegendKey val="0"/>
          <c:showVal val="0"/>
          <c:showCatName val="0"/>
          <c:showSerName val="0"/>
          <c:showPercent val="0"/>
          <c:showBubbleSize val="0"/>
        </c:dLbls>
        <c:gapWidth val="219"/>
        <c:overlap val="-27"/>
        <c:axId val="1164853679"/>
        <c:axId val="1318333839"/>
      </c:barChart>
      <c:lineChart>
        <c:grouping val="standard"/>
        <c:varyColors val="0"/>
        <c:ser>
          <c:idx val="2"/>
          <c:order val="2"/>
          <c:tx>
            <c:strRef>
              <c:f>Planilha1!$B$18</c:f>
              <c:strCache>
                <c:ptCount val="1"/>
                <c:pt idx="0">
                  <c:v>% PCT</c:v>
                </c:pt>
              </c:strCache>
            </c:strRef>
          </c:tx>
          <c:spPr>
            <a:ln w="19050" cap="rnd">
              <a:solidFill>
                <a:srgbClr val="00B050"/>
              </a:solidFill>
              <a:round/>
            </a:ln>
            <a:effectLst/>
          </c:spPr>
          <c:marker>
            <c:symbol val="square"/>
            <c:size val="6"/>
            <c:spPr>
              <a:solidFill>
                <a:srgbClr val="00B050"/>
              </a:solidFill>
              <a:ln w="9525">
                <a:solidFill>
                  <a:srgbClr val="00B050"/>
                </a:solidFill>
              </a:ln>
              <a:effectLst/>
            </c:spPr>
          </c:marker>
          <c:cat>
            <c:numRef>
              <c:f>Planilha1!$D$15:$O$15</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Planilha1!$D$18:$O$18</c:f>
              <c:numCache>
                <c:formatCode>0.0</c:formatCode>
                <c:ptCount val="12"/>
                <c:pt idx="0">
                  <c:v>67.907966086461542</c:v>
                </c:pt>
                <c:pt idx="1">
                  <c:v>67.43569897594665</c:v>
                </c:pt>
                <c:pt idx="2">
                  <c:v>69.205844592529189</c:v>
                </c:pt>
                <c:pt idx="3">
                  <c:v>69.133829224810967</c:v>
                </c:pt>
                <c:pt idx="4">
                  <c:v>64.919381160650175</c:v>
                </c:pt>
                <c:pt idx="5">
                  <c:v>63.27340315258963</c:v>
                </c:pt>
                <c:pt idx="6">
                  <c:v>64.900044756079367</c:v>
                </c:pt>
                <c:pt idx="7">
                  <c:v>63.07268599501284</c:v>
                </c:pt>
                <c:pt idx="8">
                  <c:v>63.73489121676068</c:v>
                </c:pt>
                <c:pt idx="9">
                  <c:v>66.946756401577005</c:v>
                </c:pt>
                <c:pt idx="10">
                  <c:v>69.432040736388558</c:v>
                </c:pt>
                <c:pt idx="11">
                  <c:v>67.561077867134202</c:v>
                </c:pt>
              </c:numCache>
            </c:numRef>
          </c:val>
          <c:smooth val="0"/>
          <c:extLst>
            <c:ext xmlns:c16="http://schemas.microsoft.com/office/drawing/2014/chart" uri="{C3380CC4-5D6E-409C-BE32-E72D297353CC}">
              <c16:uniqueId val="{00000002-5A2F-4F50-BFE1-8D816B658F10}"/>
            </c:ext>
          </c:extLst>
        </c:ser>
        <c:dLbls>
          <c:showLegendKey val="0"/>
          <c:showVal val="0"/>
          <c:showCatName val="0"/>
          <c:showSerName val="0"/>
          <c:showPercent val="0"/>
          <c:showBubbleSize val="0"/>
        </c:dLbls>
        <c:marker val="1"/>
        <c:smooth val="0"/>
        <c:axId val="1301561951"/>
        <c:axId val="1318335087"/>
      </c:lineChart>
      <c:catAx>
        <c:axId val="116485367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YEAR OF PATENT APPLICATION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8333839"/>
        <c:crosses val="autoZero"/>
        <c:auto val="1"/>
        <c:lblAlgn val="ctr"/>
        <c:lblOffset val="100"/>
        <c:noMultiLvlLbl val="0"/>
      </c:catAx>
      <c:valAx>
        <c:axId val="1318333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PATENT APPLICATIONS</a:t>
                </a:r>
              </a:p>
            </c:rich>
          </c:tx>
          <c:layout>
            <c:manualLayout>
              <c:xMode val="edge"/>
              <c:yMode val="edge"/>
              <c:x val="1.392515230635335E-2"/>
              <c:y val="0.3383579180307129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853679"/>
        <c:crosses val="autoZero"/>
        <c:crossBetween val="between"/>
      </c:valAx>
      <c:valAx>
        <c:axId val="1318335087"/>
        <c:scaling>
          <c:orientation val="minMax"/>
          <c:min val="50"/>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  PCT</a:t>
                </a:r>
                <a:r>
                  <a:rPr lang="en-US" b="1" baseline="0"/>
                  <a:t> PATENT APPLICATIONS</a:t>
                </a:r>
                <a:endParaRPr lang="en-US"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561951"/>
        <c:crosses val="max"/>
        <c:crossBetween val="between"/>
      </c:valAx>
      <c:catAx>
        <c:axId val="1301561951"/>
        <c:scaling>
          <c:orientation val="minMax"/>
        </c:scaling>
        <c:delete val="1"/>
        <c:axPos val="b"/>
        <c:numFmt formatCode="General" sourceLinked="1"/>
        <c:majorTickMark val="out"/>
        <c:minorTickMark val="none"/>
        <c:tickLblPos val="nextTo"/>
        <c:crossAx val="1318335087"/>
        <c:crosses val="autoZero"/>
        <c:auto val="1"/>
        <c:lblAlgn val="ctr"/>
        <c:lblOffset val="100"/>
        <c:noMultiLvlLbl val="0"/>
      </c:catAx>
      <c:spPr>
        <a:noFill/>
        <a:ln>
          <a:solidFill>
            <a:schemeClr val="bg1">
              <a:lumMod val="85000"/>
            </a:schemeClr>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Planilha1!$A$1:$A$15</c:f>
              <c:strCache>
                <c:ptCount val="15"/>
                <c:pt idx="0">
                  <c:v>Digital Communication</c:v>
                </c:pt>
                <c:pt idx="1">
                  <c:v>Audio-visual technology</c:v>
                </c:pt>
                <c:pt idx="2">
                  <c:v>Medical technology</c:v>
                </c:pt>
                <c:pt idx="3">
                  <c:v>Organic fine chemistry</c:v>
                </c:pt>
                <c:pt idx="4">
                  <c:v>Biotechnology</c:v>
                </c:pt>
                <c:pt idx="5">
                  <c:v>Pharmaceuticals</c:v>
                </c:pt>
                <c:pt idx="6">
                  <c:v>Electrical machinery, appartus, energy</c:v>
                </c:pt>
                <c:pt idx="7">
                  <c:v>Civil engineering</c:v>
                </c:pt>
                <c:pt idx="8">
                  <c:v>Basic materials chemestry</c:v>
                </c:pt>
                <c:pt idx="9">
                  <c:v>Computer technology</c:v>
                </c:pt>
                <c:pt idx="10">
                  <c:v>Chemical engineering</c:v>
                </c:pt>
                <c:pt idx="11">
                  <c:v>Other special machines</c:v>
                </c:pt>
                <c:pt idx="12">
                  <c:v>Measurement</c:v>
                </c:pt>
                <c:pt idx="13">
                  <c:v>Transport</c:v>
                </c:pt>
                <c:pt idx="14">
                  <c:v>Materials, metallurgy</c:v>
                </c:pt>
              </c:strCache>
            </c:strRef>
          </c:cat>
          <c:val>
            <c:numRef>
              <c:f>Planilha1!$B$1:$B$15</c:f>
              <c:numCache>
                <c:formatCode>General</c:formatCode>
                <c:ptCount val="15"/>
                <c:pt idx="0">
                  <c:v>81</c:v>
                </c:pt>
                <c:pt idx="1">
                  <c:v>66</c:v>
                </c:pt>
                <c:pt idx="2">
                  <c:v>56</c:v>
                </c:pt>
                <c:pt idx="3">
                  <c:v>54</c:v>
                </c:pt>
                <c:pt idx="4">
                  <c:v>53</c:v>
                </c:pt>
                <c:pt idx="5">
                  <c:v>48</c:v>
                </c:pt>
                <c:pt idx="6">
                  <c:v>44</c:v>
                </c:pt>
                <c:pt idx="7">
                  <c:v>40</c:v>
                </c:pt>
                <c:pt idx="8">
                  <c:v>36</c:v>
                </c:pt>
                <c:pt idx="9">
                  <c:v>30</c:v>
                </c:pt>
                <c:pt idx="10">
                  <c:v>28</c:v>
                </c:pt>
                <c:pt idx="11">
                  <c:v>28</c:v>
                </c:pt>
                <c:pt idx="12">
                  <c:v>25</c:v>
                </c:pt>
                <c:pt idx="13">
                  <c:v>24</c:v>
                </c:pt>
                <c:pt idx="14">
                  <c:v>22</c:v>
                </c:pt>
              </c:numCache>
            </c:numRef>
          </c:val>
          <c:extLst>
            <c:ext xmlns:c16="http://schemas.microsoft.com/office/drawing/2014/chart" uri="{C3380CC4-5D6E-409C-BE32-E72D297353CC}">
              <c16:uniqueId val="{00000000-05E2-469C-90A8-636E2E273A30}"/>
            </c:ext>
          </c:extLst>
        </c:ser>
        <c:dLbls>
          <c:showLegendKey val="0"/>
          <c:showVal val="1"/>
          <c:showCatName val="0"/>
          <c:showSerName val="0"/>
          <c:showPercent val="0"/>
          <c:showBubbleSize val="0"/>
        </c:dLbls>
        <c:gapWidth val="75"/>
        <c:shape val="box"/>
        <c:axId val="397519551"/>
        <c:axId val="393453647"/>
        <c:axId val="0"/>
      </c:bar3DChart>
      <c:catAx>
        <c:axId val="3975195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93453647"/>
        <c:crosses val="autoZero"/>
        <c:auto val="1"/>
        <c:lblAlgn val="ctr"/>
        <c:lblOffset val="100"/>
        <c:noMultiLvlLbl val="0"/>
      </c:catAx>
      <c:valAx>
        <c:axId val="393453647"/>
        <c:scaling>
          <c:orientation val="minMax"/>
        </c:scaling>
        <c:delete val="1"/>
        <c:axPos val="l"/>
        <c:numFmt formatCode="General" sourceLinked="1"/>
        <c:majorTickMark val="none"/>
        <c:minorTickMark val="none"/>
        <c:tickLblPos val="nextTo"/>
        <c:crossAx val="397519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rgbClr val="00206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F29A6-AEB5-45C3-BAB6-2562B1A36B62}" type="datetimeFigureOut">
              <a:rPr lang="pt-BR" smtClean="0"/>
              <a:t>21/02/2024</a:t>
            </a:fld>
            <a:endParaRPr lang="pt-BR"/>
          </a:p>
        </p:txBody>
      </p:sp>
      <p:sp>
        <p:nvSpPr>
          <p:cNvPr id="4" name="Espaço Reservado para Imagem de Slide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726B6-89C3-4E3E-9DC5-CF04BE5395F2}" type="slidenum">
              <a:rPr lang="pt-BR" smtClean="0"/>
              <a:t>‹#›</a:t>
            </a:fld>
            <a:endParaRPr lang="pt-BR"/>
          </a:p>
        </p:txBody>
      </p:sp>
    </p:spTree>
    <p:extLst>
      <p:ext uri="{BB962C8B-B14F-4D97-AF65-F5344CB8AC3E}">
        <p14:creationId xmlns:p14="http://schemas.microsoft.com/office/powerpoint/2010/main" val="187036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8726B6-89C3-4E3E-9DC5-CF04BE5395F2}" type="slidenum">
              <a:rPr lang="pt-BR" smtClean="0"/>
              <a:t>6</a:t>
            </a:fld>
            <a:endParaRPr lang="pt-BR"/>
          </a:p>
        </p:txBody>
      </p:sp>
    </p:spTree>
    <p:extLst>
      <p:ext uri="{BB962C8B-B14F-4D97-AF65-F5344CB8AC3E}">
        <p14:creationId xmlns:p14="http://schemas.microsoft.com/office/powerpoint/2010/main" val="3238336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5-K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APA-DATA-cor_branca">
            <a:extLst>
              <a:ext uri="{FF2B5EF4-FFF2-40B4-BE49-F238E27FC236}">
                <a16:creationId xmlns:a16="http://schemas.microsoft.com/office/drawing/2014/main" id="{D58F43C7-4153-4367-8547-098BF6E93F44}"/>
              </a:ext>
            </a:extLst>
          </p:cNvPr>
          <p:cNvSpPr>
            <a:spLocks noGrp="1"/>
          </p:cNvSpPr>
          <p:nvPr>
            <p:ph type="body" sz="quarter" idx="13" hasCustomPrompt="1"/>
          </p:nvPr>
        </p:nvSpPr>
        <p:spPr>
          <a:xfrm>
            <a:off x="2754339" y="5532438"/>
            <a:ext cx="7199286" cy="360363"/>
          </a:xfrm>
          <a:prstGeom prst="rect">
            <a:avLst/>
          </a:prstGeom>
        </p:spPr>
        <p:txBody>
          <a:bodyPr/>
          <a:lstStyle>
            <a:lvl1pPr marL="0" indent="0" algn="r">
              <a:buNone/>
              <a:defRPr sz="2100">
                <a:solidFill>
                  <a:schemeClr val="bg1"/>
                </a:solidFill>
                <a:latin typeface="Futura Bk BT" panose="020B05020202040203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City, </a:t>
            </a:r>
            <a:r>
              <a:rPr lang="pt-BR" dirty="0" err="1"/>
              <a:t>January</a:t>
            </a:r>
            <a:r>
              <a:rPr lang="pt-BR" dirty="0"/>
              <a:t> 1st, 2023</a:t>
            </a:r>
          </a:p>
        </p:txBody>
      </p:sp>
      <p:sp>
        <p:nvSpPr>
          <p:cNvPr id="13" name="CAPA-Setor-cor_branca">
            <a:extLst>
              <a:ext uri="{FF2B5EF4-FFF2-40B4-BE49-F238E27FC236}">
                <a16:creationId xmlns:a16="http://schemas.microsoft.com/office/drawing/2014/main" id="{E999007A-762B-43BE-847A-8438130E2AE8}"/>
              </a:ext>
            </a:extLst>
          </p:cNvPr>
          <p:cNvSpPr>
            <a:spLocks noGrp="1"/>
          </p:cNvSpPr>
          <p:nvPr>
            <p:ph type="body" sz="quarter" idx="14" hasCustomPrompt="1"/>
          </p:nvPr>
        </p:nvSpPr>
        <p:spPr>
          <a:xfrm>
            <a:off x="2752357" y="4836419"/>
            <a:ext cx="7199286" cy="312687"/>
          </a:xfrm>
          <a:prstGeom prst="rect">
            <a:avLst/>
          </a:prstGeom>
        </p:spPr>
        <p:txBody>
          <a:bodyPr/>
          <a:lstStyle>
            <a:lvl1pPr marL="0" indent="0" algn="r">
              <a:lnSpc>
                <a:spcPct val="90000"/>
              </a:lnSpc>
              <a:spcBef>
                <a:spcPts val="0"/>
              </a:spcBef>
              <a:buNone/>
              <a:defRPr sz="2100">
                <a:solidFill>
                  <a:schemeClr val="bg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a:t>DEPARTMENT / INPI</a:t>
            </a:r>
          </a:p>
        </p:txBody>
      </p:sp>
      <p:sp>
        <p:nvSpPr>
          <p:cNvPr id="14" name="CAPA-Cargo.Funcao-cor_branca">
            <a:extLst>
              <a:ext uri="{FF2B5EF4-FFF2-40B4-BE49-F238E27FC236}">
                <a16:creationId xmlns:a16="http://schemas.microsoft.com/office/drawing/2014/main" id="{2D46E547-65F8-4183-B699-45F6600E5712}"/>
              </a:ext>
            </a:extLst>
          </p:cNvPr>
          <p:cNvSpPr>
            <a:spLocks noGrp="1"/>
          </p:cNvSpPr>
          <p:nvPr>
            <p:ph type="body" sz="quarter" idx="12" hasCustomPrompt="1"/>
          </p:nvPr>
        </p:nvSpPr>
        <p:spPr>
          <a:xfrm>
            <a:off x="2754340" y="4410119"/>
            <a:ext cx="7199286" cy="426300"/>
          </a:xfrm>
          <a:prstGeom prst="rect">
            <a:avLst/>
          </a:prstGeom>
        </p:spPr>
        <p:txBody>
          <a:bodyPr/>
          <a:lstStyle>
            <a:lvl1pPr marL="0" indent="0" algn="r">
              <a:lnSpc>
                <a:spcPct val="90000"/>
              </a:lnSpc>
              <a:spcBef>
                <a:spcPts val="0"/>
              </a:spcBef>
              <a:buNone/>
              <a:defRPr sz="2100">
                <a:solidFill>
                  <a:schemeClr val="bg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err="1"/>
              <a:t>Occupation</a:t>
            </a:r>
            <a:r>
              <a:rPr lang="pt-BR" dirty="0"/>
              <a:t> </a:t>
            </a:r>
            <a:r>
              <a:rPr lang="pt-BR" dirty="0" err="1"/>
              <a:t>or</a:t>
            </a:r>
            <a:r>
              <a:rPr lang="pt-BR" dirty="0"/>
              <a:t> </a:t>
            </a:r>
            <a:r>
              <a:rPr lang="pt-BR" dirty="0" err="1"/>
              <a:t>Function</a:t>
            </a:r>
            <a:endParaRPr lang="pt-BR" dirty="0"/>
          </a:p>
        </p:txBody>
      </p:sp>
      <p:sp>
        <p:nvSpPr>
          <p:cNvPr id="15" name="CAPA-Nome.do.Autor-cor_branca">
            <a:extLst>
              <a:ext uri="{FF2B5EF4-FFF2-40B4-BE49-F238E27FC236}">
                <a16:creationId xmlns:a16="http://schemas.microsoft.com/office/drawing/2014/main" id="{46243004-A91A-4B76-B42D-530E1A7EDF41}"/>
              </a:ext>
            </a:extLst>
          </p:cNvPr>
          <p:cNvSpPr>
            <a:spLocks noGrp="1"/>
          </p:cNvSpPr>
          <p:nvPr>
            <p:ph type="body" sz="quarter" idx="11" hasCustomPrompt="1"/>
          </p:nvPr>
        </p:nvSpPr>
        <p:spPr>
          <a:xfrm>
            <a:off x="2756323" y="3886894"/>
            <a:ext cx="7199286" cy="517525"/>
          </a:xfrm>
          <a:prstGeom prst="rect">
            <a:avLst/>
          </a:prstGeom>
        </p:spPr>
        <p:txBody>
          <a:bodyPr/>
          <a:lstStyle>
            <a:lvl1pPr marL="0" indent="0" algn="r">
              <a:buNone/>
              <a:defRPr sz="2400" b="1" i="1">
                <a:solidFill>
                  <a:schemeClr val="bg1"/>
                </a:solidFill>
                <a:latin typeface="Futura Bk BT" panose="020B0502020204020303" pitchFamily="34" charset="0"/>
              </a:defRPr>
            </a:lvl1pPr>
            <a:lvl2pPr marL="521528" indent="0">
              <a:buNone/>
              <a:defRPr sz="2400" b="1" i="1">
                <a:solidFill>
                  <a:schemeClr val="bg1"/>
                </a:solidFill>
                <a:latin typeface="Futura Bk BT" panose="020B0502020204020303" pitchFamily="34" charset="0"/>
              </a:defRPr>
            </a:lvl2pPr>
            <a:lvl3pPr marL="1043056" indent="0">
              <a:buNone/>
              <a:defRPr sz="2400" b="1" i="1">
                <a:solidFill>
                  <a:schemeClr val="bg1"/>
                </a:solidFill>
                <a:latin typeface="Futura Bk BT" panose="020B0502020204020303" pitchFamily="34" charset="0"/>
              </a:defRPr>
            </a:lvl3pPr>
            <a:lvl4pPr marL="1564584" indent="0">
              <a:buNone/>
              <a:defRPr sz="2400" b="1" i="1">
                <a:solidFill>
                  <a:schemeClr val="bg1"/>
                </a:solidFill>
                <a:latin typeface="Futura Bk BT" panose="020B0502020204020303" pitchFamily="34" charset="0"/>
              </a:defRPr>
            </a:lvl4pPr>
            <a:lvl5pPr marL="2086112" indent="0">
              <a:buNone/>
              <a:defRPr sz="2400" b="1" i="1">
                <a:solidFill>
                  <a:schemeClr val="bg1"/>
                </a:solidFill>
                <a:latin typeface="Futura Bk BT" panose="020B0502020204020303" pitchFamily="34" charset="0"/>
              </a:defRPr>
            </a:lvl5pPr>
          </a:lstStyle>
          <a:p>
            <a:pPr lvl="0"/>
            <a:r>
              <a:rPr lang="pt-BR" dirty="0" err="1"/>
              <a:t>Author’s</a:t>
            </a:r>
            <a:r>
              <a:rPr lang="pt-BR" dirty="0"/>
              <a:t> </a:t>
            </a:r>
            <a:r>
              <a:rPr lang="pt-BR" dirty="0" err="1"/>
              <a:t>Name</a:t>
            </a:r>
            <a:endParaRPr lang="pt-BR" dirty="0"/>
          </a:p>
        </p:txBody>
      </p:sp>
      <p:sp>
        <p:nvSpPr>
          <p:cNvPr id="16" name="CAPA-Titulo-cor_branca">
            <a:extLst>
              <a:ext uri="{FF2B5EF4-FFF2-40B4-BE49-F238E27FC236}">
                <a16:creationId xmlns:a16="http://schemas.microsoft.com/office/drawing/2014/main" id="{48AFDFC1-26FC-4456-AF21-622FF8BE0794}"/>
              </a:ext>
            </a:extLst>
          </p:cNvPr>
          <p:cNvSpPr>
            <a:spLocks noGrp="1"/>
          </p:cNvSpPr>
          <p:nvPr>
            <p:ph type="body" sz="quarter" idx="10" hasCustomPrompt="1"/>
          </p:nvPr>
        </p:nvSpPr>
        <p:spPr>
          <a:xfrm>
            <a:off x="738188" y="2484437"/>
            <a:ext cx="9215437" cy="706438"/>
          </a:xfrm>
          <a:prstGeom prst="rect">
            <a:avLst/>
          </a:prstGeom>
        </p:spPr>
        <p:txBody>
          <a:bodyPr/>
          <a:lstStyle>
            <a:lvl1pPr marL="0" indent="0">
              <a:buNone/>
              <a:defRPr sz="4000" b="1">
                <a:solidFill>
                  <a:schemeClr val="bg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err="1"/>
              <a:t>Presentation</a:t>
            </a:r>
            <a:r>
              <a:rPr lang="pt-BR" dirty="0"/>
              <a:t> </a:t>
            </a:r>
            <a:r>
              <a:rPr lang="pt-BR" dirty="0" err="1"/>
              <a:t>Title</a:t>
            </a:r>
            <a:endParaRPr lang="pt-BR" dirty="0"/>
          </a:p>
          <a:p>
            <a:pPr lvl="0"/>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Tree>
    <p:extLst>
      <p:ext uri="{BB962C8B-B14F-4D97-AF65-F5344CB8AC3E}">
        <p14:creationId xmlns:p14="http://schemas.microsoft.com/office/powerpoint/2010/main" val="159008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A-5-B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APA-DATA-cor_branca">
            <a:extLst>
              <a:ext uri="{FF2B5EF4-FFF2-40B4-BE49-F238E27FC236}">
                <a16:creationId xmlns:a16="http://schemas.microsoft.com/office/drawing/2014/main" id="{AB0B494C-DB11-4727-B04C-A992F782135A}"/>
              </a:ext>
            </a:extLst>
          </p:cNvPr>
          <p:cNvSpPr>
            <a:spLocks noGrp="1"/>
          </p:cNvSpPr>
          <p:nvPr>
            <p:ph type="body" sz="quarter" idx="13" hasCustomPrompt="1"/>
          </p:nvPr>
        </p:nvSpPr>
        <p:spPr>
          <a:xfrm>
            <a:off x="2754339" y="5532438"/>
            <a:ext cx="7199286" cy="360363"/>
          </a:xfrm>
          <a:prstGeom prst="rect">
            <a:avLst/>
          </a:prstGeom>
        </p:spPr>
        <p:txBody>
          <a:bodyPr/>
          <a:lstStyle>
            <a:lvl1pPr marL="0" indent="0" algn="r">
              <a:buNone/>
              <a:defRPr sz="2100">
                <a:solidFill>
                  <a:schemeClr val="bg1"/>
                </a:solidFill>
                <a:latin typeface="Futura Bk BT" panose="020B05020202040203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City, </a:t>
            </a:r>
            <a:r>
              <a:rPr lang="pt-BR" dirty="0" err="1"/>
              <a:t>January</a:t>
            </a:r>
            <a:r>
              <a:rPr lang="pt-BR" dirty="0"/>
              <a:t> 1st, 2023</a:t>
            </a:r>
          </a:p>
        </p:txBody>
      </p:sp>
      <p:sp>
        <p:nvSpPr>
          <p:cNvPr id="13" name="CAPA-Setor-cor_branca">
            <a:extLst>
              <a:ext uri="{FF2B5EF4-FFF2-40B4-BE49-F238E27FC236}">
                <a16:creationId xmlns:a16="http://schemas.microsoft.com/office/drawing/2014/main" id="{F7EBBA73-6EB2-4022-B5B3-9C9C1076AF6D}"/>
              </a:ext>
            </a:extLst>
          </p:cNvPr>
          <p:cNvSpPr>
            <a:spLocks noGrp="1"/>
          </p:cNvSpPr>
          <p:nvPr>
            <p:ph type="body" sz="quarter" idx="14" hasCustomPrompt="1"/>
          </p:nvPr>
        </p:nvSpPr>
        <p:spPr>
          <a:xfrm>
            <a:off x="2752357" y="4836419"/>
            <a:ext cx="7199286" cy="312687"/>
          </a:xfrm>
          <a:prstGeom prst="rect">
            <a:avLst/>
          </a:prstGeom>
        </p:spPr>
        <p:txBody>
          <a:bodyPr/>
          <a:lstStyle>
            <a:lvl1pPr marL="0" indent="0" algn="r">
              <a:lnSpc>
                <a:spcPct val="90000"/>
              </a:lnSpc>
              <a:spcBef>
                <a:spcPts val="0"/>
              </a:spcBef>
              <a:buNone/>
              <a:defRPr sz="2100">
                <a:solidFill>
                  <a:schemeClr val="bg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a:t>DEPARTMENT / INPI</a:t>
            </a:r>
          </a:p>
        </p:txBody>
      </p:sp>
      <p:sp>
        <p:nvSpPr>
          <p:cNvPr id="14" name="CAPA-Cargo.Funcao-cor_branca">
            <a:extLst>
              <a:ext uri="{FF2B5EF4-FFF2-40B4-BE49-F238E27FC236}">
                <a16:creationId xmlns:a16="http://schemas.microsoft.com/office/drawing/2014/main" id="{E38DBA2A-F75C-4440-8317-AD0A4A25EAF5}"/>
              </a:ext>
            </a:extLst>
          </p:cNvPr>
          <p:cNvSpPr>
            <a:spLocks noGrp="1"/>
          </p:cNvSpPr>
          <p:nvPr>
            <p:ph type="body" sz="quarter" idx="12" hasCustomPrompt="1"/>
          </p:nvPr>
        </p:nvSpPr>
        <p:spPr>
          <a:xfrm>
            <a:off x="2754340" y="4410119"/>
            <a:ext cx="7199286" cy="426300"/>
          </a:xfrm>
          <a:prstGeom prst="rect">
            <a:avLst/>
          </a:prstGeom>
        </p:spPr>
        <p:txBody>
          <a:bodyPr/>
          <a:lstStyle>
            <a:lvl1pPr marL="0" indent="0" algn="r">
              <a:lnSpc>
                <a:spcPct val="90000"/>
              </a:lnSpc>
              <a:spcBef>
                <a:spcPts val="0"/>
              </a:spcBef>
              <a:buNone/>
              <a:defRPr sz="2100">
                <a:solidFill>
                  <a:schemeClr val="bg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err="1"/>
              <a:t>Occupation</a:t>
            </a:r>
            <a:r>
              <a:rPr lang="pt-BR" dirty="0"/>
              <a:t> </a:t>
            </a:r>
            <a:r>
              <a:rPr lang="pt-BR" dirty="0" err="1"/>
              <a:t>or</a:t>
            </a:r>
            <a:r>
              <a:rPr lang="pt-BR" dirty="0"/>
              <a:t> </a:t>
            </a:r>
            <a:r>
              <a:rPr lang="pt-BR" dirty="0" err="1"/>
              <a:t>Function</a:t>
            </a:r>
            <a:endParaRPr lang="pt-BR" dirty="0"/>
          </a:p>
        </p:txBody>
      </p:sp>
      <p:sp>
        <p:nvSpPr>
          <p:cNvPr id="15" name="CAPA-Nome.do.Autor-cor_branca">
            <a:extLst>
              <a:ext uri="{FF2B5EF4-FFF2-40B4-BE49-F238E27FC236}">
                <a16:creationId xmlns:a16="http://schemas.microsoft.com/office/drawing/2014/main" id="{C9E4B99C-F0EC-4E76-922C-88340C98F69D}"/>
              </a:ext>
            </a:extLst>
          </p:cNvPr>
          <p:cNvSpPr>
            <a:spLocks noGrp="1"/>
          </p:cNvSpPr>
          <p:nvPr>
            <p:ph type="body" sz="quarter" idx="11" hasCustomPrompt="1"/>
          </p:nvPr>
        </p:nvSpPr>
        <p:spPr>
          <a:xfrm>
            <a:off x="2756323" y="3886894"/>
            <a:ext cx="7199286" cy="517525"/>
          </a:xfrm>
          <a:prstGeom prst="rect">
            <a:avLst/>
          </a:prstGeom>
        </p:spPr>
        <p:txBody>
          <a:bodyPr/>
          <a:lstStyle>
            <a:lvl1pPr marL="0" indent="0" algn="r">
              <a:buNone/>
              <a:defRPr sz="2400" b="1" i="1">
                <a:solidFill>
                  <a:schemeClr val="bg1"/>
                </a:solidFill>
                <a:latin typeface="Futura Bk BT" panose="020B0502020204020303" pitchFamily="34" charset="0"/>
              </a:defRPr>
            </a:lvl1pPr>
            <a:lvl2pPr marL="521528" indent="0">
              <a:buNone/>
              <a:defRPr sz="2400" b="1" i="1">
                <a:solidFill>
                  <a:schemeClr val="bg1"/>
                </a:solidFill>
                <a:latin typeface="Futura Bk BT" panose="020B0502020204020303" pitchFamily="34" charset="0"/>
              </a:defRPr>
            </a:lvl2pPr>
            <a:lvl3pPr marL="1043056" indent="0">
              <a:buNone/>
              <a:defRPr sz="2400" b="1" i="1">
                <a:solidFill>
                  <a:schemeClr val="bg1"/>
                </a:solidFill>
                <a:latin typeface="Futura Bk BT" panose="020B0502020204020303" pitchFamily="34" charset="0"/>
              </a:defRPr>
            </a:lvl3pPr>
            <a:lvl4pPr marL="1564584" indent="0">
              <a:buNone/>
              <a:defRPr sz="2400" b="1" i="1">
                <a:solidFill>
                  <a:schemeClr val="bg1"/>
                </a:solidFill>
                <a:latin typeface="Futura Bk BT" panose="020B0502020204020303" pitchFamily="34" charset="0"/>
              </a:defRPr>
            </a:lvl4pPr>
            <a:lvl5pPr marL="2086112" indent="0">
              <a:buNone/>
              <a:defRPr sz="2400" b="1" i="1">
                <a:solidFill>
                  <a:schemeClr val="bg1"/>
                </a:solidFill>
                <a:latin typeface="Futura Bk BT" panose="020B0502020204020303" pitchFamily="34" charset="0"/>
              </a:defRPr>
            </a:lvl5pPr>
          </a:lstStyle>
          <a:p>
            <a:pPr lvl="0"/>
            <a:r>
              <a:rPr lang="pt-BR" dirty="0" err="1"/>
              <a:t>Author’s</a:t>
            </a:r>
            <a:r>
              <a:rPr lang="pt-BR" dirty="0"/>
              <a:t> </a:t>
            </a:r>
            <a:r>
              <a:rPr lang="pt-BR" dirty="0" err="1"/>
              <a:t>Name</a:t>
            </a:r>
            <a:endParaRPr lang="pt-BR" dirty="0"/>
          </a:p>
        </p:txBody>
      </p:sp>
      <p:sp>
        <p:nvSpPr>
          <p:cNvPr id="16" name="CAPA-Titulo-cor_branca">
            <a:extLst>
              <a:ext uri="{FF2B5EF4-FFF2-40B4-BE49-F238E27FC236}">
                <a16:creationId xmlns:a16="http://schemas.microsoft.com/office/drawing/2014/main" id="{778419A6-C3FB-40DA-AF18-BE79C76B61C2}"/>
              </a:ext>
            </a:extLst>
          </p:cNvPr>
          <p:cNvSpPr>
            <a:spLocks noGrp="1"/>
          </p:cNvSpPr>
          <p:nvPr>
            <p:ph type="body" sz="quarter" idx="10" hasCustomPrompt="1"/>
          </p:nvPr>
        </p:nvSpPr>
        <p:spPr>
          <a:xfrm>
            <a:off x="738188" y="2484437"/>
            <a:ext cx="9215437" cy="706438"/>
          </a:xfrm>
          <a:prstGeom prst="rect">
            <a:avLst/>
          </a:prstGeom>
        </p:spPr>
        <p:txBody>
          <a:bodyPr/>
          <a:lstStyle>
            <a:lvl1pPr marL="0" indent="0">
              <a:buNone/>
              <a:defRPr sz="4000" b="1">
                <a:solidFill>
                  <a:schemeClr val="bg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err="1"/>
              <a:t>Presentation</a:t>
            </a:r>
            <a:r>
              <a:rPr lang="pt-BR" dirty="0"/>
              <a:t> </a:t>
            </a:r>
            <a:r>
              <a:rPr lang="pt-BR" dirty="0" err="1"/>
              <a:t>Title</a:t>
            </a:r>
            <a:endParaRPr lang="pt-BR" dirty="0"/>
          </a:p>
          <a:p>
            <a:pPr lvl="0"/>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Tree>
    <p:extLst>
      <p:ext uri="{BB962C8B-B14F-4D97-AF65-F5344CB8AC3E}">
        <p14:creationId xmlns:p14="http://schemas.microsoft.com/office/powerpoint/2010/main" val="162865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OLO-2-B_EN.US">
    <p:spTree>
      <p:nvGrpSpPr>
        <p:cNvPr id="1" name=""/>
        <p:cNvGrpSpPr/>
        <p:nvPr/>
      </p:nvGrpSpPr>
      <p:grpSpPr>
        <a:xfrm>
          <a:off x="0" y="0"/>
          <a:ext cx="0" cy="0"/>
          <a:chOff x="0" y="0"/>
          <a:chExt cx="0" cy="0"/>
        </a:xfrm>
      </p:grpSpPr>
      <p:sp>
        <p:nvSpPr>
          <p:cNvPr id="7" name="MIOLO.CONTEUDO-cor.preta">
            <a:extLst>
              <a:ext uri="{FF2B5EF4-FFF2-40B4-BE49-F238E27FC236}">
                <a16:creationId xmlns:a16="http://schemas.microsoft.com/office/drawing/2014/main" id="{B7763958-2B23-4144-999A-BD6C4A4ED385}"/>
              </a:ext>
            </a:extLst>
          </p:cNvPr>
          <p:cNvSpPr>
            <a:spLocks noGrp="1"/>
          </p:cNvSpPr>
          <p:nvPr>
            <p:ph sz="quarter" idx="12" hasCustomPrompt="1"/>
          </p:nvPr>
        </p:nvSpPr>
        <p:spPr>
          <a:xfrm>
            <a:off x="738188" y="1620838"/>
            <a:ext cx="9215437" cy="5688185"/>
          </a:xfrm>
          <a:prstGeom prst="rect">
            <a:avLst/>
          </a:prstGeom>
        </p:spPr>
        <p:txBody>
          <a:bodyPr/>
          <a:lstStyle>
            <a:lvl1pPr marL="0" indent="0">
              <a:buNone/>
              <a:defRPr sz="2400"/>
            </a:lvl1pPr>
            <a:lvl2pPr marL="521528" indent="0">
              <a:buNone/>
              <a:defRPr sz="2250"/>
            </a:lvl2pPr>
            <a:lvl3pPr marL="1043056" indent="0">
              <a:buNone/>
              <a:defRPr sz="2100"/>
            </a:lvl3pPr>
            <a:lvl4pPr marL="1564584" indent="0">
              <a:buNone/>
              <a:defRPr sz="1950"/>
            </a:lvl4pPr>
            <a:lvl5pPr marL="2086112" indent="0">
              <a:buNone/>
              <a:defRPr sz="1800"/>
            </a:lvl5pPr>
          </a:lstStyle>
          <a:p>
            <a:pPr lvl="0"/>
            <a:r>
              <a:rPr lang="pt-BR" dirty="0" err="1"/>
              <a:t>Level</a:t>
            </a:r>
            <a:r>
              <a:rPr lang="pt-BR" dirty="0"/>
              <a:t> 1 (24 pt.), L2 (22,5 pt.), L3 (21 pt.), L4 (19,5 pt.), L5 (min. 18 pt.)</a:t>
            </a:r>
          </a:p>
          <a:p>
            <a:pPr lvl="1"/>
            <a:r>
              <a:rPr lang="pt-BR" dirty="0" err="1"/>
              <a:t>Level</a:t>
            </a:r>
            <a:r>
              <a:rPr lang="pt-BR" dirty="0"/>
              <a:t> 2 (22,5 pt.)</a:t>
            </a:r>
          </a:p>
          <a:p>
            <a:pPr lvl="2"/>
            <a:r>
              <a:rPr lang="pt-BR" dirty="0" err="1"/>
              <a:t>Level</a:t>
            </a:r>
            <a:r>
              <a:rPr lang="pt-BR" dirty="0"/>
              <a:t> 3 (21 pt.)</a:t>
            </a:r>
          </a:p>
          <a:p>
            <a:pPr lvl="3"/>
            <a:r>
              <a:rPr lang="pt-BR" dirty="0" err="1"/>
              <a:t>Level</a:t>
            </a:r>
            <a:r>
              <a:rPr lang="pt-BR" dirty="0"/>
              <a:t> 4 (19,5 pt.)</a:t>
            </a:r>
          </a:p>
          <a:p>
            <a:pPr lvl="4"/>
            <a:r>
              <a:rPr lang="pt-BR" dirty="0" err="1"/>
              <a:t>Level</a:t>
            </a:r>
            <a:r>
              <a:rPr lang="pt-BR" dirty="0"/>
              <a:t> 5 (min. 18 pt.)</a:t>
            </a:r>
          </a:p>
        </p:txBody>
      </p:sp>
      <p:sp>
        <p:nvSpPr>
          <p:cNvPr id="8" name="MIOLO.Topico.opcional-cor_preta">
            <a:extLst>
              <a:ext uri="{FF2B5EF4-FFF2-40B4-BE49-F238E27FC236}">
                <a16:creationId xmlns:a16="http://schemas.microsoft.com/office/drawing/2014/main" id="{E209C108-5174-4707-A39C-B52A159EFA20}"/>
              </a:ext>
            </a:extLst>
          </p:cNvPr>
          <p:cNvSpPr>
            <a:spLocks noGrp="1"/>
          </p:cNvSpPr>
          <p:nvPr>
            <p:ph type="body" sz="quarter" idx="11" hasCustomPrompt="1"/>
          </p:nvPr>
        </p:nvSpPr>
        <p:spPr>
          <a:xfrm>
            <a:off x="738188" y="1036221"/>
            <a:ext cx="9215437" cy="507831"/>
          </a:xfrm>
          <a:prstGeom prst="rect">
            <a:avLst/>
          </a:prstGeom>
        </p:spPr>
        <p:txBody>
          <a:bodyPr/>
          <a:lstStyle>
            <a:lvl1pPr marL="0" indent="0">
              <a:buNone/>
              <a:defRPr sz="2700" b="1">
                <a:latin typeface="Futura Bk BT" panose="020B0502020204020303" pitchFamily="34" charset="0"/>
              </a:defRPr>
            </a:lvl1pPr>
            <a:lvl2pPr marL="521528" indent="0">
              <a:buNone/>
              <a:defRPr/>
            </a:lvl2pPr>
            <a:lvl3pPr marL="1043056" indent="0">
              <a:buNone/>
              <a:defRPr/>
            </a:lvl3pPr>
            <a:lvl4pPr marL="1564584" indent="0">
              <a:buNone/>
              <a:defRPr/>
            </a:lvl4pPr>
            <a:lvl5pPr marL="2086112" indent="0">
              <a:buNone/>
              <a:defRPr/>
            </a:lvl5pPr>
          </a:lstStyle>
          <a:p>
            <a:pPr lvl="0"/>
            <a:r>
              <a:rPr lang="pt-BR" dirty="0" err="1"/>
              <a:t>Optional</a:t>
            </a:r>
            <a:r>
              <a:rPr lang="pt-BR" dirty="0"/>
              <a:t> </a:t>
            </a:r>
            <a:r>
              <a:rPr lang="pt-BR" dirty="0" err="1"/>
              <a:t>Topic</a:t>
            </a:r>
            <a:r>
              <a:rPr lang="pt-BR" dirty="0"/>
              <a:t>/</a:t>
            </a:r>
            <a:r>
              <a:rPr lang="pt-BR" dirty="0" err="1"/>
              <a:t>Sub-topic</a:t>
            </a:r>
            <a:r>
              <a:rPr lang="pt-BR" dirty="0"/>
              <a:t> </a:t>
            </a:r>
            <a:r>
              <a:rPr lang="pt-BR" dirty="0" err="1"/>
              <a:t>up</a:t>
            </a:r>
            <a:r>
              <a:rPr lang="pt-BR" dirty="0"/>
              <a:t> </a:t>
            </a:r>
            <a:r>
              <a:rPr lang="pt-BR" dirty="0" err="1"/>
              <a:t>to</a:t>
            </a:r>
            <a:r>
              <a:rPr lang="pt-BR" dirty="0"/>
              <a:t> </a:t>
            </a:r>
            <a:r>
              <a:rPr lang="pt-BR" dirty="0" err="1"/>
              <a:t>one</a:t>
            </a:r>
            <a:r>
              <a:rPr lang="pt-BR" dirty="0"/>
              <a:t> </a:t>
            </a:r>
            <a:r>
              <a:rPr lang="pt-BR" dirty="0" err="1"/>
              <a:t>line</a:t>
            </a:r>
            <a:r>
              <a:rPr lang="pt-BR" dirty="0"/>
              <a:t> (27 pt.)</a:t>
            </a:r>
          </a:p>
        </p:txBody>
      </p:sp>
      <p:sp>
        <p:nvSpPr>
          <p:cNvPr id="9" name="MIOLO.TITULO-cor_branca">
            <a:extLst>
              <a:ext uri="{FF2B5EF4-FFF2-40B4-BE49-F238E27FC236}">
                <a16:creationId xmlns:a16="http://schemas.microsoft.com/office/drawing/2014/main" id="{BCBD9FA9-1BAB-4376-B760-250E1B56D282}"/>
              </a:ext>
            </a:extLst>
          </p:cNvPr>
          <p:cNvSpPr>
            <a:spLocks noGrp="1"/>
          </p:cNvSpPr>
          <p:nvPr>
            <p:ph type="body" sz="quarter" idx="10" hasCustomPrompt="1"/>
          </p:nvPr>
        </p:nvSpPr>
        <p:spPr>
          <a:xfrm>
            <a:off x="738188" y="192425"/>
            <a:ext cx="6696743" cy="707886"/>
          </a:xfrm>
          <a:prstGeom prst="rect">
            <a:avLst/>
          </a:prstGeom>
        </p:spPr>
        <p:txBody>
          <a:bodyPr/>
          <a:lstStyle>
            <a:lvl1pPr marL="0" indent="0">
              <a:lnSpc>
                <a:spcPct val="100000"/>
              </a:lnSpc>
              <a:spcBef>
                <a:spcPts val="0"/>
              </a:spcBef>
              <a:buNone/>
              <a:defRPr sz="2000" b="1">
                <a:solidFill>
                  <a:schemeClr val="bg1"/>
                </a:solidFill>
                <a:latin typeface="Futura Bk BT" panose="020B0502020204020303" pitchFamily="34" charset="0"/>
              </a:defRPr>
            </a:lvl1pPr>
            <a:lvl2pPr marL="521528" indent="0">
              <a:buNone/>
              <a:defRPr sz="2000" b="1">
                <a:latin typeface="Futura Bk BT" panose="020B0502020204020303" pitchFamily="34" charset="0"/>
              </a:defRPr>
            </a:lvl2pPr>
            <a:lvl3pPr marL="1043056" indent="0">
              <a:buNone/>
              <a:defRPr sz="2000" b="1">
                <a:latin typeface="Futura Bk BT" panose="020B0502020204020303" pitchFamily="34" charset="0"/>
              </a:defRPr>
            </a:lvl3pPr>
            <a:lvl4pPr marL="1564584" indent="0">
              <a:buNone/>
              <a:defRPr sz="2000" b="1">
                <a:latin typeface="Futura Bk BT" panose="020B0502020204020303" pitchFamily="34" charset="0"/>
              </a:defRPr>
            </a:lvl4pPr>
            <a:lvl5pPr marL="2086112" indent="0">
              <a:buNone/>
              <a:defRPr sz="2000" b="1">
                <a:latin typeface="Futura Bk BT" panose="020B0502020204020303" pitchFamily="34" charset="0"/>
              </a:defRPr>
            </a:lvl5pPr>
          </a:lstStyle>
          <a:p>
            <a:pPr lvl="0"/>
            <a:r>
              <a:rPr lang="pt-BR" dirty="0" err="1"/>
              <a:t>Presentation</a:t>
            </a:r>
            <a:r>
              <a:rPr lang="pt-BR" dirty="0"/>
              <a:t> </a:t>
            </a:r>
            <a:r>
              <a:rPr lang="pt-BR" dirty="0" err="1"/>
              <a:t>Title</a:t>
            </a:r>
            <a:r>
              <a:rPr lang="pt-BR" dirty="0"/>
              <a:t>, </a:t>
            </a:r>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
        <p:nvSpPr>
          <p:cNvPr id="5" name="CaixaDeTexto 4">
            <a:extLst>
              <a:ext uri="{FF2B5EF4-FFF2-40B4-BE49-F238E27FC236}">
                <a16:creationId xmlns:a16="http://schemas.microsoft.com/office/drawing/2014/main" id="{5C72CA57-A4A5-419E-8322-E16CDAFD3783}"/>
              </a:ext>
            </a:extLst>
          </p:cNvPr>
          <p:cNvSpPr txBox="1"/>
          <p:nvPr userDrawn="1"/>
        </p:nvSpPr>
        <p:spPr>
          <a:xfrm rot="16200000">
            <a:off x="-287491" y="6643384"/>
            <a:ext cx="1152129" cy="323165"/>
          </a:xfrm>
          <a:prstGeom prst="rect">
            <a:avLst/>
          </a:prstGeom>
          <a:noFill/>
        </p:spPr>
        <p:txBody>
          <a:bodyPr wrap="square" rtlCol="0">
            <a:spAutoFit/>
          </a:bodyPr>
          <a:lstStyle/>
          <a:p>
            <a:r>
              <a:rPr lang="pt-BR" sz="1500" b="1" dirty="0">
                <a:solidFill>
                  <a:schemeClr val="tx1"/>
                </a:solidFill>
                <a:latin typeface="Arial" panose="020B0604020202020204" pitchFamily="34" charset="0"/>
                <a:cs typeface="Arial" panose="020B0604020202020204" pitchFamily="34" charset="0"/>
              </a:rPr>
              <a:t>©</a:t>
            </a:r>
            <a:r>
              <a:rPr lang="pt-BR" sz="1200" b="1" dirty="0">
                <a:solidFill>
                  <a:schemeClr val="tx1"/>
                </a:solidFill>
                <a:latin typeface="Arial" panose="020B0604020202020204" pitchFamily="34" charset="0"/>
                <a:cs typeface="Arial" panose="020B0604020202020204" pitchFamily="34" charset="0"/>
              </a:rPr>
              <a:t> INPI, 2023</a:t>
            </a:r>
          </a:p>
        </p:txBody>
      </p:sp>
    </p:spTree>
    <p:extLst>
      <p:ext uri="{BB962C8B-B14F-4D97-AF65-F5344CB8AC3E}">
        <p14:creationId xmlns:p14="http://schemas.microsoft.com/office/powerpoint/2010/main" val="200331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CERRAMENTO-2-B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ortal.cor_branca">
            <a:extLst>
              <a:ext uri="{FF2B5EF4-FFF2-40B4-BE49-F238E27FC236}">
                <a16:creationId xmlns:a16="http://schemas.microsoft.com/office/drawing/2014/main" id="{4689A918-41CB-4F04-BA27-A4FC26199CEF}"/>
              </a:ext>
            </a:extLst>
          </p:cNvPr>
          <p:cNvSpPr txBox="1">
            <a:spLocks noChangeArrowheads="1"/>
          </p:cNvSpPr>
          <p:nvPr userDrawn="1"/>
        </p:nvSpPr>
        <p:spPr bwMode="auto">
          <a:xfrm>
            <a:off x="809625" y="4061963"/>
            <a:ext cx="921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pt-BR" altLang="pt-BR" sz="2400" b="1" i="1" dirty="0">
                <a:solidFill>
                  <a:schemeClr val="bg1"/>
                </a:solidFill>
                <a:latin typeface="Futura Bk BT" pitchFamily="34" charset="0"/>
              </a:rPr>
              <a:t>www.gov.br/INPI/en</a:t>
            </a:r>
          </a:p>
        </p:txBody>
      </p:sp>
      <p:sp>
        <p:nvSpPr>
          <p:cNvPr id="5" name="email.cor_branca">
            <a:extLst>
              <a:ext uri="{FF2B5EF4-FFF2-40B4-BE49-F238E27FC236}">
                <a16:creationId xmlns:a16="http://schemas.microsoft.com/office/drawing/2014/main" id="{00C07147-D10C-48CB-8909-F8E00A3C543C}"/>
              </a:ext>
            </a:extLst>
          </p:cNvPr>
          <p:cNvSpPr>
            <a:spLocks noGrp="1"/>
          </p:cNvSpPr>
          <p:nvPr>
            <p:ph type="body" sz="quarter" idx="10" hasCustomPrompt="1"/>
          </p:nvPr>
        </p:nvSpPr>
        <p:spPr>
          <a:xfrm>
            <a:off x="809625" y="3600000"/>
            <a:ext cx="9215437" cy="358775"/>
          </a:xfrm>
          <a:prstGeom prst="rect">
            <a:avLst/>
          </a:prstGeom>
        </p:spPr>
        <p:txBody>
          <a:bodyPr/>
          <a:lstStyle>
            <a:lvl1pPr marL="0" indent="0" algn="ctr">
              <a:buNone/>
              <a:defRPr sz="2400" b="1" i="1">
                <a:solidFill>
                  <a:schemeClr val="bg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a:t>name@inpi.gov.br</a:t>
            </a:r>
          </a:p>
        </p:txBody>
      </p:sp>
      <p:sp>
        <p:nvSpPr>
          <p:cNvPr id="6" name="Agradecimento-ed.cor_branca">
            <a:extLst>
              <a:ext uri="{FF2B5EF4-FFF2-40B4-BE49-F238E27FC236}">
                <a16:creationId xmlns:a16="http://schemas.microsoft.com/office/drawing/2014/main" id="{12770A54-7B6A-4A0F-ABC0-0BFE7D99ECB8}"/>
              </a:ext>
            </a:extLst>
          </p:cNvPr>
          <p:cNvSpPr>
            <a:spLocks noGrp="1"/>
          </p:cNvSpPr>
          <p:nvPr>
            <p:ph type="body" sz="quarter" idx="11" hasCustomPrompt="1"/>
          </p:nvPr>
        </p:nvSpPr>
        <p:spPr>
          <a:xfrm>
            <a:off x="808038" y="1922065"/>
            <a:ext cx="9145587" cy="706437"/>
          </a:xfrm>
          <a:prstGeom prst="rect">
            <a:avLst/>
          </a:prstGeom>
        </p:spPr>
        <p:txBody>
          <a:bodyPr/>
          <a:lstStyle>
            <a:lvl1pPr marL="0" indent="0" algn="ctr">
              <a:buNone/>
              <a:defRPr sz="4000" b="1">
                <a:solidFill>
                  <a:schemeClr val="bg1"/>
                </a:solidFill>
                <a:latin typeface="Futura Bk BT" panose="020B0502020204020303" pitchFamily="34" charset="0"/>
              </a:defRPr>
            </a:lvl1pPr>
          </a:lstStyle>
          <a:p>
            <a:pPr lvl="0"/>
            <a:r>
              <a:rPr lang="pt-BR" dirty="0" err="1"/>
              <a:t>Thank</a:t>
            </a:r>
            <a:r>
              <a:rPr lang="pt-BR" dirty="0"/>
              <a:t> </a:t>
            </a:r>
            <a:r>
              <a:rPr lang="pt-BR" dirty="0" err="1"/>
              <a:t>You</a:t>
            </a:r>
            <a:r>
              <a:rPr lang="pt-BR" dirty="0"/>
              <a:t>!</a:t>
            </a:r>
          </a:p>
        </p:txBody>
      </p:sp>
    </p:spTree>
    <p:extLst>
      <p:ext uri="{BB962C8B-B14F-4D97-AF65-F5344CB8AC3E}">
        <p14:creationId xmlns:p14="http://schemas.microsoft.com/office/powerpoint/2010/main" val="307223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A-5-Y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PA-DATA-cor_preta">
            <a:extLst>
              <a:ext uri="{FF2B5EF4-FFF2-40B4-BE49-F238E27FC236}">
                <a16:creationId xmlns:a16="http://schemas.microsoft.com/office/drawing/2014/main" id="{02266EA3-475E-48FE-A7BC-F1EDA8398B64}"/>
              </a:ext>
            </a:extLst>
          </p:cNvPr>
          <p:cNvSpPr>
            <a:spLocks noGrp="1"/>
          </p:cNvSpPr>
          <p:nvPr>
            <p:ph type="body" sz="quarter" idx="13" hasCustomPrompt="1"/>
          </p:nvPr>
        </p:nvSpPr>
        <p:spPr>
          <a:xfrm>
            <a:off x="2754339" y="5532438"/>
            <a:ext cx="7199286" cy="360363"/>
          </a:xfrm>
          <a:prstGeom prst="rect">
            <a:avLst/>
          </a:prstGeom>
        </p:spPr>
        <p:txBody>
          <a:bodyPr/>
          <a:lstStyle>
            <a:lvl1pPr marL="0" indent="0" algn="r">
              <a:buNone/>
              <a:defRPr sz="2100">
                <a:solidFill>
                  <a:schemeClr val="tx1"/>
                </a:solidFill>
                <a:latin typeface="Futura Bk BT" panose="020B05020202040203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City, </a:t>
            </a:r>
            <a:r>
              <a:rPr lang="pt-BR" dirty="0" err="1"/>
              <a:t>January</a:t>
            </a:r>
            <a:r>
              <a:rPr lang="pt-BR" dirty="0"/>
              <a:t> 1st, 2023</a:t>
            </a:r>
          </a:p>
        </p:txBody>
      </p:sp>
      <p:sp>
        <p:nvSpPr>
          <p:cNvPr id="8" name="CAPA-Setor-cor_preta">
            <a:extLst>
              <a:ext uri="{FF2B5EF4-FFF2-40B4-BE49-F238E27FC236}">
                <a16:creationId xmlns:a16="http://schemas.microsoft.com/office/drawing/2014/main" id="{EE50F14B-1F49-4297-AF52-9C5026A4147F}"/>
              </a:ext>
            </a:extLst>
          </p:cNvPr>
          <p:cNvSpPr>
            <a:spLocks noGrp="1"/>
          </p:cNvSpPr>
          <p:nvPr>
            <p:ph type="body" sz="quarter" idx="14" hasCustomPrompt="1"/>
          </p:nvPr>
        </p:nvSpPr>
        <p:spPr>
          <a:xfrm>
            <a:off x="2752357" y="4836419"/>
            <a:ext cx="7199286" cy="312687"/>
          </a:xfrm>
          <a:prstGeom prst="rect">
            <a:avLst/>
          </a:prstGeom>
        </p:spPr>
        <p:txBody>
          <a:bodyPr/>
          <a:lstStyle>
            <a:lvl1pPr marL="0" indent="0" algn="r">
              <a:lnSpc>
                <a:spcPct val="90000"/>
              </a:lnSpc>
              <a:spcBef>
                <a:spcPts val="0"/>
              </a:spcBef>
              <a:buNone/>
              <a:defRPr sz="2100">
                <a:solidFill>
                  <a:schemeClr val="tx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a:t>DEPARTMENT / INPI</a:t>
            </a:r>
          </a:p>
        </p:txBody>
      </p:sp>
      <p:sp>
        <p:nvSpPr>
          <p:cNvPr id="9" name="CAPA-Cargo.Funcao-cor_preta">
            <a:extLst>
              <a:ext uri="{FF2B5EF4-FFF2-40B4-BE49-F238E27FC236}">
                <a16:creationId xmlns:a16="http://schemas.microsoft.com/office/drawing/2014/main" id="{E76F05F3-9B6F-41A1-BEC2-275667D54D67}"/>
              </a:ext>
            </a:extLst>
          </p:cNvPr>
          <p:cNvSpPr>
            <a:spLocks noGrp="1"/>
          </p:cNvSpPr>
          <p:nvPr>
            <p:ph type="body" sz="quarter" idx="12" hasCustomPrompt="1"/>
          </p:nvPr>
        </p:nvSpPr>
        <p:spPr>
          <a:xfrm>
            <a:off x="2754340" y="4410119"/>
            <a:ext cx="7199286" cy="426300"/>
          </a:xfrm>
          <a:prstGeom prst="rect">
            <a:avLst/>
          </a:prstGeom>
        </p:spPr>
        <p:txBody>
          <a:bodyPr/>
          <a:lstStyle>
            <a:lvl1pPr marL="0" indent="0" algn="r">
              <a:lnSpc>
                <a:spcPct val="90000"/>
              </a:lnSpc>
              <a:spcBef>
                <a:spcPts val="0"/>
              </a:spcBef>
              <a:buNone/>
              <a:defRPr sz="2100">
                <a:solidFill>
                  <a:schemeClr val="tx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err="1"/>
              <a:t>Occupation</a:t>
            </a:r>
            <a:r>
              <a:rPr lang="pt-BR" dirty="0"/>
              <a:t> </a:t>
            </a:r>
            <a:r>
              <a:rPr lang="pt-BR" dirty="0" err="1"/>
              <a:t>or</a:t>
            </a:r>
            <a:r>
              <a:rPr lang="pt-BR" dirty="0"/>
              <a:t> </a:t>
            </a:r>
            <a:r>
              <a:rPr lang="pt-BR" dirty="0" err="1"/>
              <a:t>Function</a:t>
            </a:r>
            <a:endParaRPr lang="pt-BR" dirty="0"/>
          </a:p>
        </p:txBody>
      </p:sp>
      <p:sp>
        <p:nvSpPr>
          <p:cNvPr id="10" name="CAPA-Nome.do.Autor-cor_preta">
            <a:extLst>
              <a:ext uri="{FF2B5EF4-FFF2-40B4-BE49-F238E27FC236}">
                <a16:creationId xmlns:a16="http://schemas.microsoft.com/office/drawing/2014/main" id="{314B9D5A-736F-4E40-BE3E-E0371AC115E3}"/>
              </a:ext>
            </a:extLst>
          </p:cNvPr>
          <p:cNvSpPr>
            <a:spLocks noGrp="1"/>
          </p:cNvSpPr>
          <p:nvPr>
            <p:ph type="body" sz="quarter" idx="11" hasCustomPrompt="1"/>
          </p:nvPr>
        </p:nvSpPr>
        <p:spPr>
          <a:xfrm>
            <a:off x="2756323" y="3886894"/>
            <a:ext cx="7199286" cy="517525"/>
          </a:xfrm>
          <a:prstGeom prst="rect">
            <a:avLst/>
          </a:prstGeom>
        </p:spPr>
        <p:txBody>
          <a:bodyPr/>
          <a:lstStyle>
            <a:lvl1pPr marL="0" indent="0" algn="r">
              <a:buNone/>
              <a:defRPr sz="2400" b="1" i="1">
                <a:solidFill>
                  <a:schemeClr val="tx1"/>
                </a:solidFill>
                <a:latin typeface="Futura Bk BT" panose="020B0502020204020303" pitchFamily="34" charset="0"/>
              </a:defRPr>
            </a:lvl1pPr>
            <a:lvl2pPr marL="521528" indent="0">
              <a:buNone/>
              <a:defRPr sz="2400" b="1" i="1">
                <a:solidFill>
                  <a:schemeClr val="bg1"/>
                </a:solidFill>
                <a:latin typeface="Futura Bk BT" panose="020B0502020204020303" pitchFamily="34" charset="0"/>
              </a:defRPr>
            </a:lvl2pPr>
            <a:lvl3pPr marL="1043056" indent="0">
              <a:buNone/>
              <a:defRPr sz="2400" b="1" i="1">
                <a:solidFill>
                  <a:schemeClr val="bg1"/>
                </a:solidFill>
                <a:latin typeface="Futura Bk BT" panose="020B0502020204020303" pitchFamily="34" charset="0"/>
              </a:defRPr>
            </a:lvl3pPr>
            <a:lvl4pPr marL="1564584" indent="0">
              <a:buNone/>
              <a:defRPr sz="2400" b="1" i="1">
                <a:solidFill>
                  <a:schemeClr val="bg1"/>
                </a:solidFill>
                <a:latin typeface="Futura Bk BT" panose="020B0502020204020303" pitchFamily="34" charset="0"/>
              </a:defRPr>
            </a:lvl4pPr>
            <a:lvl5pPr marL="2086112" indent="0">
              <a:buNone/>
              <a:defRPr sz="2400" b="1" i="1">
                <a:solidFill>
                  <a:schemeClr val="bg1"/>
                </a:solidFill>
                <a:latin typeface="Futura Bk BT" panose="020B0502020204020303" pitchFamily="34" charset="0"/>
              </a:defRPr>
            </a:lvl5pPr>
          </a:lstStyle>
          <a:p>
            <a:pPr lvl="0"/>
            <a:r>
              <a:rPr lang="pt-BR" dirty="0" err="1"/>
              <a:t>Author’s</a:t>
            </a:r>
            <a:r>
              <a:rPr lang="pt-BR" dirty="0"/>
              <a:t> </a:t>
            </a:r>
            <a:r>
              <a:rPr lang="pt-BR" dirty="0" err="1"/>
              <a:t>Name</a:t>
            </a:r>
            <a:endParaRPr lang="pt-BR" dirty="0"/>
          </a:p>
        </p:txBody>
      </p:sp>
      <p:sp>
        <p:nvSpPr>
          <p:cNvPr id="12" name="CAPA-Titulo-cor_preta">
            <a:extLst>
              <a:ext uri="{FF2B5EF4-FFF2-40B4-BE49-F238E27FC236}">
                <a16:creationId xmlns:a16="http://schemas.microsoft.com/office/drawing/2014/main" id="{57F08C8E-8B2B-46B0-A96A-7DFF2B738B91}"/>
              </a:ext>
            </a:extLst>
          </p:cNvPr>
          <p:cNvSpPr>
            <a:spLocks noGrp="1"/>
          </p:cNvSpPr>
          <p:nvPr>
            <p:ph type="body" sz="quarter" idx="10" hasCustomPrompt="1"/>
          </p:nvPr>
        </p:nvSpPr>
        <p:spPr>
          <a:xfrm>
            <a:off x="738188" y="2484437"/>
            <a:ext cx="9215437" cy="706438"/>
          </a:xfrm>
          <a:prstGeom prst="rect">
            <a:avLst/>
          </a:prstGeom>
        </p:spPr>
        <p:txBody>
          <a:bodyPr/>
          <a:lstStyle>
            <a:lvl1pPr marL="0" indent="0">
              <a:buNone/>
              <a:defRPr sz="4000" b="1">
                <a:solidFill>
                  <a:schemeClr val="tx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err="1"/>
              <a:t>Presentation</a:t>
            </a:r>
            <a:r>
              <a:rPr lang="pt-BR" dirty="0"/>
              <a:t> </a:t>
            </a:r>
            <a:r>
              <a:rPr lang="pt-BR" dirty="0" err="1"/>
              <a:t>Title</a:t>
            </a:r>
            <a:endParaRPr lang="pt-BR" dirty="0"/>
          </a:p>
          <a:p>
            <a:pPr lvl="0"/>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Tree>
    <p:extLst>
      <p:ext uri="{BB962C8B-B14F-4D97-AF65-F5344CB8AC3E}">
        <p14:creationId xmlns:p14="http://schemas.microsoft.com/office/powerpoint/2010/main" val="2172359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OLO-2-Y_EN.US">
    <p:spTree>
      <p:nvGrpSpPr>
        <p:cNvPr id="1" name=""/>
        <p:cNvGrpSpPr/>
        <p:nvPr/>
      </p:nvGrpSpPr>
      <p:grpSpPr>
        <a:xfrm>
          <a:off x="0" y="0"/>
          <a:ext cx="0" cy="0"/>
          <a:chOff x="0" y="0"/>
          <a:chExt cx="0" cy="0"/>
        </a:xfrm>
      </p:grpSpPr>
      <p:sp>
        <p:nvSpPr>
          <p:cNvPr id="7" name="MIOLO.CONTEUDO-cor.preta">
            <a:extLst>
              <a:ext uri="{FF2B5EF4-FFF2-40B4-BE49-F238E27FC236}">
                <a16:creationId xmlns:a16="http://schemas.microsoft.com/office/drawing/2014/main" id="{27DB8D6D-1133-4DD8-ACA2-44A3C4D830CA}"/>
              </a:ext>
            </a:extLst>
          </p:cNvPr>
          <p:cNvSpPr>
            <a:spLocks noGrp="1"/>
          </p:cNvSpPr>
          <p:nvPr>
            <p:ph sz="quarter" idx="12" hasCustomPrompt="1"/>
          </p:nvPr>
        </p:nvSpPr>
        <p:spPr>
          <a:xfrm>
            <a:off x="738188" y="1620838"/>
            <a:ext cx="9215437" cy="5688185"/>
          </a:xfrm>
          <a:prstGeom prst="rect">
            <a:avLst/>
          </a:prstGeom>
        </p:spPr>
        <p:txBody>
          <a:bodyPr/>
          <a:lstStyle>
            <a:lvl1pPr marL="0" indent="0">
              <a:buNone/>
              <a:defRPr sz="2400">
                <a:solidFill>
                  <a:schemeClr val="tx1"/>
                </a:solidFill>
              </a:defRPr>
            </a:lvl1pPr>
            <a:lvl2pPr marL="521528" indent="0">
              <a:buNone/>
              <a:defRPr sz="2250">
                <a:solidFill>
                  <a:schemeClr val="tx1"/>
                </a:solidFill>
              </a:defRPr>
            </a:lvl2pPr>
            <a:lvl3pPr marL="1043056" indent="0">
              <a:buNone/>
              <a:defRPr sz="2100">
                <a:solidFill>
                  <a:schemeClr val="tx1"/>
                </a:solidFill>
              </a:defRPr>
            </a:lvl3pPr>
            <a:lvl4pPr marL="1564584" indent="0">
              <a:buNone/>
              <a:defRPr sz="1950">
                <a:solidFill>
                  <a:schemeClr val="tx1"/>
                </a:solidFill>
              </a:defRPr>
            </a:lvl4pPr>
            <a:lvl5pPr marL="2086112" indent="0">
              <a:buNone/>
              <a:defRPr sz="1800">
                <a:solidFill>
                  <a:schemeClr val="tx1"/>
                </a:solidFill>
              </a:defRPr>
            </a:lvl5pPr>
          </a:lstStyle>
          <a:p>
            <a:pPr lvl="0"/>
            <a:r>
              <a:rPr lang="pt-BR" dirty="0" err="1"/>
              <a:t>Level</a:t>
            </a:r>
            <a:r>
              <a:rPr lang="pt-BR" dirty="0"/>
              <a:t> 1 (24 pt.), L2 (22,5 pt.), L3 (21 pt.), L4 (19,5 pt.), L5 (min. 18 pt.)</a:t>
            </a:r>
          </a:p>
          <a:p>
            <a:pPr lvl="1"/>
            <a:r>
              <a:rPr lang="pt-BR" dirty="0" err="1"/>
              <a:t>Level</a:t>
            </a:r>
            <a:r>
              <a:rPr lang="pt-BR" dirty="0"/>
              <a:t> 2 (22,5 pt.)</a:t>
            </a:r>
          </a:p>
          <a:p>
            <a:pPr lvl="2"/>
            <a:r>
              <a:rPr lang="pt-BR" dirty="0" err="1"/>
              <a:t>Level</a:t>
            </a:r>
            <a:r>
              <a:rPr lang="pt-BR" dirty="0"/>
              <a:t> 3 (21 pt.)</a:t>
            </a:r>
          </a:p>
          <a:p>
            <a:pPr lvl="3"/>
            <a:r>
              <a:rPr lang="pt-BR" dirty="0" err="1"/>
              <a:t>Level</a:t>
            </a:r>
            <a:r>
              <a:rPr lang="pt-BR" dirty="0"/>
              <a:t> 4 (19,5 pt.)</a:t>
            </a:r>
          </a:p>
          <a:p>
            <a:pPr lvl="4"/>
            <a:r>
              <a:rPr lang="pt-BR" dirty="0" err="1"/>
              <a:t>Level</a:t>
            </a:r>
            <a:r>
              <a:rPr lang="pt-BR" dirty="0"/>
              <a:t> 5 (min. 18 pt.)</a:t>
            </a:r>
          </a:p>
        </p:txBody>
      </p:sp>
      <p:sp>
        <p:nvSpPr>
          <p:cNvPr id="8" name="MIOLO.Topico.opcional-cor_preta">
            <a:extLst>
              <a:ext uri="{FF2B5EF4-FFF2-40B4-BE49-F238E27FC236}">
                <a16:creationId xmlns:a16="http://schemas.microsoft.com/office/drawing/2014/main" id="{8F4605D7-6F12-41A1-B73B-1880720F11CE}"/>
              </a:ext>
            </a:extLst>
          </p:cNvPr>
          <p:cNvSpPr>
            <a:spLocks noGrp="1"/>
          </p:cNvSpPr>
          <p:nvPr>
            <p:ph type="body" sz="quarter" idx="11" hasCustomPrompt="1"/>
          </p:nvPr>
        </p:nvSpPr>
        <p:spPr>
          <a:xfrm>
            <a:off x="738188" y="1036221"/>
            <a:ext cx="9215437" cy="507831"/>
          </a:xfrm>
          <a:prstGeom prst="rect">
            <a:avLst/>
          </a:prstGeom>
        </p:spPr>
        <p:txBody>
          <a:bodyPr/>
          <a:lstStyle>
            <a:lvl1pPr marL="0" indent="0">
              <a:buNone/>
              <a:defRPr sz="2700" b="1">
                <a:solidFill>
                  <a:schemeClr val="tx1"/>
                </a:solidFill>
                <a:latin typeface="Futura Bk BT" panose="020B0502020204020303" pitchFamily="34" charset="0"/>
              </a:defRPr>
            </a:lvl1pPr>
            <a:lvl2pPr marL="521528" indent="0">
              <a:buNone/>
              <a:defRPr/>
            </a:lvl2pPr>
            <a:lvl3pPr marL="1043056" indent="0">
              <a:buNone/>
              <a:defRPr/>
            </a:lvl3pPr>
            <a:lvl4pPr marL="1564584" indent="0">
              <a:buNone/>
              <a:defRPr/>
            </a:lvl4pPr>
            <a:lvl5pPr marL="2086112" indent="0">
              <a:buNone/>
              <a:defRPr/>
            </a:lvl5pPr>
          </a:lstStyle>
          <a:p>
            <a:pPr lvl="0"/>
            <a:r>
              <a:rPr lang="pt-BR" dirty="0" err="1"/>
              <a:t>Optional</a:t>
            </a:r>
            <a:r>
              <a:rPr lang="pt-BR" dirty="0"/>
              <a:t> </a:t>
            </a:r>
            <a:r>
              <a:rPr lang="pt-BR" dirty="0" err="1"/>
              <a:t>Topic</a:t>
            </a:r>
            <a:r>
              <a:rPr lang="pt-BR" dirty="0"/>
              <a:t>/</a:t>
            </a:r>
            <a:r>
              <a:rPr lang="pt-BR" dirty="0" err="1"/>
              <a:t>Sub-topic</a:t>
            </a:r>
            <a:r>
              <a:rPr lang="pt-BR" dirty="0"/>
              <a:t> </a:t>
            </a:r>
            <a:r>
              <a:rPr lang="pt-BR" dirty="0" err="1"/>
              <a:t>up</a:t>
            </a:r>
            <a:r>
              <a:rPr lang="pt-BR" dirty="0"/>
              <a:t> </a:t>
            </a:r>
            <a:r>
              <a:rPr lang="pt-BR" dirty="0" err="1"/>
              <a:t>to</a:t>
            </a:r>
            <a:r>
              <a:rPr lang="pt-BR" dirty="0"/>
              <a:t> </a:t>
            </a:r>
            <a:r>
              <a:rPr lang="pt-BR" dirty="0" err="1"/>
              <a:t>one</a:t>
            </a:r>
            <a:r>
              <a:rPr lang="pt-BR" dirty="0"/>
              <a:t> </a:t>
            </a:r>
            <a:r>
              <a:rPr lang="pt-BR" dirty="0" err="1"/>
              <a:t>line</a:t>
            </a:r>
            <a:r>
              <a:rPr lang="pt-BR" dirty="0"/>
              <a:t> (27 pt.)</a:t>
            </a:r>
          </a:p>
        </p:txBody>
      </p:sp>
      <p:sp>
        <p:nvSpPr>
          <p:cNvPr id="9" name="MIOLO.TITULO-cor_preta">
            <a:extLst>
              <a:ext uri="{FF2B5EF4-FFF2-40B4-BE49-F238E27FC236}">
                <a16:creationId xmlns:a16="http://schemas.microsoft.com/office/drawing/2014/main" id="{50180C7A-83B2-458B-BE49-3F12D11C2B69}"/>
              </a:ext>
            </a:extLst>
          </p:cNvPr>
          <p:cNvSpPr>
            <a:spLocks noGrp="1"/>
          </p:cNvSpPr>
          <p:nvPr>
            <p:ph type="body" sz="quarter" idx="10" hasCustomPrompt="1"/>
          </p:nvPr>
        </p:nvSpPr>
        <p:spPr>
          <a:xfrm>
            <a:off x="738188" y="192425"/>
            <a:ext cx="6696743" cy="707886"/>
          </a:xfrm>
          <a:prstGeom prst="rect">
            <a:avLst/>
          </a:prstGeom>
        </p:spPr>
        <p:txBody>
          <a:bodyPr/>
          <a:lstStyle>
            <a:lvl1pPr marL="0" indent="0">
              <a:lnSpc>
                <a:spcPct val="100000"/>
              </a:lnSpc>
              <a:spcBef>
                <a:spcPts val="0"/>
              </a:spcBef>
              <a:buNone/>
              <a:defRPr sz="2000" b="1">
                <a:solidFill>
                  <a:schemeClr val="tx1"/>
                </a:solidFill>
                <a:latin typeface="Futura Bk BT" panose="020B0502020204020303" pitchFamily="34" charset="0"/>
              </a:defRPr>
            </a:lvl1pPr>
            <a:lvl2pPr marL="521528" indent="0">
              <a:buNone/>
              <a:defRPr sz="2000" b="1">
                <a:latin typeface="Futura Bk BT" panose="020B0502020204020303" pitchFamily="34" charset="0"/>
              </a:defRPr>
            </a:lvl2pPr>
            <a:lvl3pPr marL="1043056" indent="0">
              <a:buNone/>
              <a:defRPr sz="2000" b="1">
                <a:latin typeface="Futura Bk BT" panose="020B0502020204020303" pitchFamily="34" charset="0"/>
              </a:defRPr>
            </a:lvl3pPr>
            <a:lvl4pPr marL="1564584" indent="0">
              <a:buNone/>
              <a:defRPr sz="2000" b="1">
                <a:latin typeface="Futura Bk BT" panose="020B0502020204020303" pitchFamily="34" charset="0"/>
              </a:defRPr>
            </a:lvl4pPr>
            <a:lvl5pPr marL="2086112" indent="0">
              <a:buNone/>
              <a:defRPr sz="2000" b="1">
                <a:latin typeface="Futura Bk BT" panose="020B0502020204020303" pitchFamily="34" charset="0"/>
              </a:defRPr>
            </a:lvl5pPr>
          </a:lstStyle>
          <a:p>
            <a:pPr lvl="0"/>
            <a:r>
              <a:rPr lang="pt-BR" dirty="0" err="1"/>
              <a:t>Presentation</a:t>
            </a:r>
            <a:r>
              <a:rPr lang="pt-BR" dirty="0"/>
              <a:t> </a:t>
            </a:r>
            <a:r>
              <a:rPr lang="pt-BR" dirty="0" err="1"/>
              <a:t>Title</a:t>
            </a:r>
            <a:r>
              <a:rPr lang="pt-BR" dirty="0"/>
              <a:t>, </a:t>
            </a:r>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
        <p:nvSpPr>
          <p:cNvPr id="5" name="CaixaDeTexto 4">
            <a:extLst>
              <a:ext uri="{FF2B5EF4-FFF2-40B4-BE49-F238E27FC236}">
                <a16:creationId xmlns:a16="http://schemas.microsoft.com/office/drawing/2014/main" id="{BD361B79-5F4F-49B8-87BA-E3EDD2084F8E}"/>
              </a:ext>
            </a:extLst>
          </p:cNvPr>
          <p:cNvSpPr txBox="1"/>
          <p:nvPr userDrawn="1"/>
        </p:nvSpPr>
        <p:spPr>
          <a:xfrm rot="16200000">
            <a:off x="-287491" y="6643384"/>
            <a:ext cx="1152129" cy="323165"/>
          </a:xfrm>
          <a:prstGeom prst="rect">
            <a:avLst/>
          </a:prstGeom>
          <a:noFill/>
        </p:spPr>
        <p:txBody>
          <a:bodyPr wrap="square" rtlCol="0">
            <a:spAutoFit/>
          </a:bodyPr>
          <a:lstStyle/>
          <a:p>
            <a:r>
              <a:rPr lang="pt-BR" sz="1500" b="1" dirty="0">
                <a:solidFill>
                  <a:schemeClr val="tx1"/>
                </a:solidFill>
                <a:latin typeface="Arial" panose="020B0604020202020204" pitchFamily="34" charset="0"/>
                <a:cs typeface="Arial" panose="020B0604020202020204" pitchFamily="34" charset="0"/>
              </a:rPr>
              <a:t>©</a:t>
            </a:r>
            <a:r>
              <a:rPr lang="pt-BR" sz="1200" b="1" dirty="0">
                <a:solidFill>
                  <a:schemeClr val="tx1"/>
                </a:solidFill>
                <a:latin typeface="Arial" panose="020B0604020202020204" pitchFamily="34" charset="0"/>
                <a:cs typeface="Arial" panose="020B0604020202020204" pitchFamily="34" charset="0"/>
              </a:rPr>
              <a:t> INPI, 2023</a:t>
            </a:r>
          </a:p>
        </p:txBody>
      </p:sp>
    </p:spTree>
    <p:extLst>
      <p:ext uri="{BB962C8B-B14F-4D97-AF65-F5344CB8AC3E}">
        <p14:creationId xmlns:p14="http://schemas.microsoft.com/office/powerpoint/2010/main" val="92628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CERRAMENTO-2-Y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ortal.cor_preta">
            <a:extLst>
              <a:ext uri="{FF2B5EF4-FFF2-40B4-BE49-F238E27FC236}">
                <a16:creationId xmlns:a16="http://schemas.microsoft.com/office/drawing/2014/main" id="{08261C6B-BF6A-466D-B18C-C4245C5239D7}"/>
              </a:ext>
            </a:extLst>
          </p:cNvPr>
          <p:cNvSpPr txBox="1">
            <a:spLocks noChangeArrowheads="1"/>
          </p:cNvSpPr>
          <p:nvPr userDrawn="1"/>
        </p:nvSpPr>
        <p:spPr bwMode="auto">
          <a:xfrm>
            <a:off x="809625" y="4061963"/>
            <a:ext cx="921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pt-BR" altLang="pt-BR" sz="2400" b="1" i="1" dirty="0">
                <a:solidFill>
                  <a:schemeClr val="tx1"/>
                </a:solidFill>
                <a:latin typeface="Futura Bk BT" pitchFamily="34" charset="0"/>
              </a:rPr>
              <a:t>www.gov.br/INPI/en</a:t>
            </a:r>
          </a:p>
        </p:txBody>
      </p:sp>
      <p:sp>
        <p:nvSpPr>
          <p:cNvPr id="7" name="email.cor_preta">
            <a:extLst>
              <a:ext uri="{FF2B5EF4-FFF2-40B4-BE49-F238E27FC236}">
                <a16:creationId xmlns:a16="http://schemas.microsoft.com/office/drawing/2014/main" id="{95BF9A15-BBA3-4D69-9079-FC7F20FA21B5}"/>
              </a:ext>
            </a:extLst>
          </p:cNvPr>
          <p:cNvSpPr>
            <a:spLocks noGrp="1"/>
          </p:cNvSpPr>
          <p:nvPr>
            <p:ph type="body" sz="quarter" idx="10" hasCustomPrompt="1"/>
          </p:nvPr>
        </p:nvSpPr>
        <p:spPr>
          <a:xfrm>
            <a:off x="809625" y="3600000"/>
            <a:ext cx="9215437" cy="358775"/>
          </a:xfrm>
          <a:prstGeom prst="rect">
            <a:avLst/>
          </a:prstGeom>
        </p:spPr>
        <p:txBody>
          <a:bodyPr/>
          <a:lstStyle>
            <a:lvl1pPr marL="0" indent="0" algn="ctr">
              <a:buNone/>
              <a:defRPr sz="2400" b="1" i="1">
                <a:solidFill>
                  <a:schemeClr val="tx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a:t>name@inpi.gov.br</a:t>
            </a:r>
          </a:p>
        </p:txBody>
      </p:sp>
      <p:sp>
        <p:nvSpPr>
          <p:cNvPr id="8" name="Agradecimento-ed.cor_preta">
            <a:extLst>
              <a:ext uri="{FF2B5EF4-FFF2-40B4-BE49-F238E27FC236}">
                <a16:creationId xmlns:a16="http://schemas.microsoft.com/office/drawing/2014/main" id="{E369A823-86D3-46BC-B6DF-BB8AF234F39C}"/>
              </a:ext>
            </a:extLst>
          </p:cNvPr>
          <p:cNvSpPr>
            <a:spLocks noGrp="1"/>
          </p:cNvSpPr>
          <p:nvPr>
            <p:ph type="body" sz="quarter" idx="11" hasCustomPrompt="1"/>
          </p:nvPr>
        </p:nvSpPr>
        <p:spPr>
          <a:xfrm>
            <a:off x="808038" y="1922065"/>
            <a:ext cx="9145587" cy="706437"/>
          </a:xfrm>
          <a:prstGeom prst="rect">
            <a:avLst/>
          </a:prstGeom>
        </p:spPr>
        <p:txBody>
          <a:bodyPr/>
          <a:lstStyle>
            <a:lvl1pPr marL="0" indent="0" algn="ctr">
              <a:buNone/>
              <a:defRPr sz="4000" b="1">
                <a:solidFill>
                  <a:schemeClr val="tx1"/>
                </a:solidFill>
                <a:latin typeface="Futura Bk BT" panose="020B0502020204020303" pitchFamily="34" charset="0"/>
              </a:defRPr>
            </a:lvl1pPr>
          </a:lstStyle>
          <a:p>
            <a:pPr lvl="0"/>
            <a:r>
              <a:rPr lang="pt-BR" dirty="0" err="1"/>
              <a:t>Thank</a:t>
            </a:r>
            <a:r>
              <a:rPr lang="pt-BR" dirty="0"/>
              <a:t> </a:t>
            </a:r>
            <a:r>
              <a:rPr lang="pt-BR" dirty="0" err="1"/>
              <a:t>You</a:t>
            </a:r>
            <a:r>
              <a:rPr lang="pt-BR" dirty="0"/>
              <a:t>!</a:t>
            </a:r>
          </a:p>
        </p:txBody>
      </p:sp>
    </p:spTree>
    <p:extLst>
      <p:ext uri="{BB962C8B-B14F-4D97-AF65-F5344CB8AC3E}">
        <p14:creationId xmlns:p14="http://schemas.microsoft.com/office/powerpoint/2010/main" val="67162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OLO-2-K_EN.US">
    <p:spTree>
      <p:nvGrpSpPr>
        <p:cNvPr id="1" name=""/>
        <p:cNvGrpSpPr/>
        <p:nvPr/>
      </p:nvGrpSpPr>
      <p:grpSpPr>
        <a:xfrm>
          <a:off x="0" y="0"/>
          <a:ext cx="0" cy="0"/>
          <a:chOff x="0" y="0"/>
          <a:chExt cx="0" cy="0"/>
        </a:xfrm>
      </p:grpSpPr>
      <p:sp>
        <p:nvSpPr>
          <p:cNvPr id="7" name="MIOLO.CONTEUDO-cor.preta">
            <a:extLst>
              <a:ext uri="{FF2B5EF4-FFF2-40B4-BE49-F238E27FC236}">
                <a16:creationId xmlns:a16="http://schemas.microsoft.com/office/drawing/2014/main" id="{CC3842CB-B74F-4867-B23A-DAA7305900AF}"/>
              </a:ext>
            </a:extLst>
          </p:cNvPr>
          <p:cNvSpPr>
            <a:spLocks noGrp="1"/>
          </p:cNvSpPr>
          <p:nvPr>
            <p:ph sz="quarter" idx="12" hasCustomPrompt="1"/>
          </p:nvPr>
        </p:nvSpPr>
        <p:spPr>
          <a:xfrm>
            <a:off x="738188" y="1620838"/>
            <a:ext cx="9215437" cy="5688185"/>
          </a:xfrm>
          <a:prstGeom prst="rect">
            <a:avLst/>
          </a:prstGeom>
        </p:spPr>
        <p:txBody>
          <a:bodyPr/>
          <a:lstStyle>
            <a:lvl1pPr marL="0" indent="0">
              <a:buNone/>
              <a:defRPr sz="2400"/>
            </a:lvl1pPr>
            <a:lvl2pPr marL="521528" indent="0">
              <a:buNone/>
              <a:defRPr sz="2250"/>
            </a:lvl2pPr>
            <a:lvl3pPr marL="1043056" indent="0">
              <a:buNone/>
              <a:defRPr sz="2100"/>
            </a:lvl3pPr>
            <a:lvl4pPr marL="1564584" indent="0">
              <a:buNone/>
              <a:defRPr sz="1950"/>
            </a:lvl4pPr>
            <a:lvl5pPr marL="2086112" indent="0">
              <a:buNone/>
              <a:defRPr sz="1800"/>
            </a:lvl5pPr>
          </a:lstStyle>
          <a:p>
            <a:pPr lvl="0"/>
            <a:r>
              <a:rPr lang="pt-BR" dirty="0" err="1"/>
              <a:t>Level</a:t>
            </a:r>
            <a:r>
              <a:rPr lang="pt-BR" dirty="0"/>
              <a:t> 1 (24 pt.), L2 (22,5 pt.), L3 (21 pt.), L4 (19,5 pt.), L5 (min. 18 pt.)</a:t>
            </a:r>
          </a:p>
          <a:p>
            <a:pPr lvl="1"/>
            <a:r>
              <a:rPr lang="pt-BR" dirty="0" err="1"/>
              <a:t>Level</a:t>
            </a:r>
            <a:r>
              <a:rPr lang="pt-BR" dirty="0"/>
              <a:t> 2 (22,5 pt.)</a:t>
            </a:r>
          </a:p>
          <a:p>
            <a:pPr lvl="2"/>
            <a:r>
              <a:rPr lang="pt-BR" dirty="0" err="1"/>
              <a:t>Level</a:t>
            </a:r>
            <a:r>
              <a:rPr lang="pt-BR" dirty="0"/>
              <a:t> 3 (21 pt.)</a:t>
            </a:r>
          </a:p>
          <a:p>
            <a:pPr lvl="3"/>
            <a:r>
              <a:rPr lang="pt-BR" dirty="0" err="1"/>
              <a:t>Level</a:t>
            </a:r>
            <a:r>
              <a:rPr lang="pt-BR" dirty="0"/>
              <a:t> 4 (19,5 pt.)</a:t>
            </a:r>
          </a:p>
          <a:p>
            <a:pPr lvl="4"/>
            <a:r>
              <a:rPr lang="pt-BR" dirty="0" err="1"/>
              <a:t>Level</a:t>
            </a:r>
            <a:r>
              <a:rPr lang="pt-BR" dirty="0"/>
              <a:t> 5 (min. 18 pt.)</a:t>
            </a:r>
          </a:p>
        </p:txBody>
      </p:sp>
      <p:sp>
        <p:nvSpPr>
          <p:cNvPr id="8" name="MIOLO.Topico.opcional-cor_preta">
            <a:extLst>
              <a:ext uri="{FF2B5EF4-FFF2-40B4-BE49-F238E27FC236}">
                <a16:creationId xmlns:a16="http://schemas.microsoft.com/office/drawing/2014/main" id="{6FD590E1-8D85-4ED1-B8BC-C4599280F111}"/>
              </a:ext>
            </a:extLst>
          </p:cNvPr>
          <p:cNvSpPr>
            <a:spLocks noGrp="1"/>
          </p:cNvSpPr>
          <p:nvPr>
            <p:ph type="body" sz="quarter" idx="11" hasCustomPrompt="1"/>
          </p:nvPr>
        </p:nvSpPr>
        <p:spPr>
          <a:xfrm>
            <a:off x="738188" y="1036221"/>
            <a:ext cx="9215437" cy="507831"/>
          </a:xfrm>
          <a:prstGeom prst="rect">
            <a:avLst/>
          </a:prstGeom>
        </p:spPr>
        <p:txBody>
          <a:bodyPr/>
          <a:lstStyle>
            <a:lvl1pPr marL="0" indent="0">
              <a:buNone/>
              <a:defRPr sz="2700" b="1">
                <a:latin typeface="Futura Bk BT" panose="020B0502020204020303" pitchFamily="34" charset="0"/>
              </a:defRPr>
            </a:lvl1pPr>
            <a:lvl2pPr marL="521528" indent="0">
              <a:buNone/>
              <a:defRPr/>
            </a:lvl2pPr>
            <a:lvl3pPr marL="1043056" indent="0">
              <a:buNone/>
              <a:defRPr/>
            </a:lvl3pPr>
            <a:lvl4pPr marL="1564584" indent="0">
              <a:buNone/>
              <a:defRPr/>
            </a:lvl4pPr>
            <a:lvl5pPr marL="2086112" indent="0">
              <a:buNone/>
              <a:defRPr/>
            </a:lvl5pPr>
          </a:lstStyle>
          <a:p>
            <a:pPr lvl="0"/>
            <a:r>
              <a:rPr lang="pt-BR" dirty="0" err="1"/>
              <a:t>Optional</a:t>
            </a:r>
            <a:r>
              <a:rPr lang="pt-BR" dirty="0"/>
              <a:t> </a:t>
            </a:r>
            <a:r>
              <a:rPr lang="pt-BR" dirty="0" err="1"/>
              <a:t>Topic</a:t>
            </a:r>
            <a:r>
              <a:rPr lang="pt-BR" dirty="0"/>
              <a:t>/</a:t>
            </a:r>
            <a:r>
              <a:rPr lang="pt-BR" dirty="0" err="1"/>
              <a:t>Sub-topic</a:t>
            </a:r>
            <a:r>
              <a:rPr lang="pt-BR" dirty="0"/>
              <a:t> </a:t>
            </a:r>
            <a:r>
              <a:rPr lang="pt-BR" dirty="0" err="1"/>
              <a:t>up</a:t>
            </a:r>
            <a:r>
              <a:rPr lang="pt-BR" dirty="0"/>
              <a:t> </a:t>
            </a:r>
            <a:r>
              <a:rPr lang="pt-BR" dirty="0" err="1"/>
              <a:t>to</a:t>
            </a:r>
            <a:r>
              <a:rPr lang="pt-BR" dirty="0"/>
              <a:t> </a:t>
            </a:r>
            <a:r>
              <a:rPr lang="pt-BR" dirty="0" err="1"/>
              <a:t>one</a:t>
            </a:r>
            <a:r>
              <a:rPr lang="pt-BR" dirty="0"/>
              <a:t> </a:t>
            </a:r>
            <a:r>
              <a:rPr lang="pt-BR" dirty="0" err="1"/>
              <a:t>line</a:t>
            </a:r>
            <a:r>
              <a:rPr lang="pt-BR" dirty="0"/>
              <a:t> (27 pt.)</a:t>
            </a:r>
          </a:p>
        </p:txBody>
      </p:sp>
      <p:sp>
        <p:nvSpPr>
          <p:cNvPr id="9" name="MIOLO.TITULO-cor_branca">
            <a:extLst>
              <a:ext uri="{FF2B5EF4-FFF2-40B4-BE49-F238E27FC236}">
                <a16:creationId xmlns:a16="http://schemas.microsoft.com/office/drawing/2014/main" id="{ECA2B469-0BA7-4EBA-8402-E6CD8F01CE70}"/>
              </a:ext>
            </a:extLst>
          </p:cNvPr>
          <p:cNvSpPr>
            <a:spLocks noGrp="1"/>
          </p:cNvSpPr>
          <p:nvPr>
            <p:ph type="body" sz="quarter" idx="10" hasCustomPrompt="1"/>
          </p:nvPr>
        </p:nvSpPr>
        <p:spPr>
          <a:xfrm>
            <a:off x="738188" y="192425"/>
            <a:ext cx="6696743" cy="707886"/>
          </a:xfrm>
          <a:prstGeom prst="rect">
            <a:avLst/>
          </a:prstGeom>
        </p:spPr>
        <p:txBody>
          <a:bodyPr/>
          <a:lstStyle>
            <a:lvl1pPr marL="0" indent="0">
              <a:lnSpc>
                <a:spcPct val="100000"/>
              </a:lnSpc>
              <a:spcBef>
                <a:spcPts val="0"/>
              </a:spcBef>
              <a:buNone/>
              <a:defRPr sz="2000" b="1">
                <a:solidFill>
                  <a:schemeClr val="bg1"/>
                </a:solidFill>
                <a:latin typeface="Futura Bk BT" panose="020B0502020204020303" pitchFamily="34" charset="0"/>
              </a:defRPr>
            </a:lvl1pPr>
            <a:lvl2pPr marL="521528" indent="0">
              <a:buNone/>
              <a:defRPr sz="2000" b="1">
                <a:latin typeface="Futura Bk BT" panose="020B0502020204020303" pitchFamily="34" charset="0"/>
              </a:defRPr>
            </a:lvl2pPr>
            <a:lvl3pPr marL="1043056" indent="0">
              <a:buNone/>
              <a:defRPr sz="2000" b="1">
                <a:latin typeface="Futura Bk BT" panose="020B0502020204020303" pitchFamily="34" charset="0"/>
              </a:defRPr>
            </a:lvl3pPr>
            <a:lvl4pPr marL="1564584" indent="0">
              <a:buNone/>
              <a:defRPr sz="2000" b="1">
                <a:latin typeface="Futura Bk BT" panose="020B0502020204020303" pitchFamily="34" charset="0"/>
              </a:defRPr>
            </a:lvl4pPr>
            <a:lvl5pPr marL="2086112" indent="0">
              <a:buNone/>
              <a:defRPr sz="2000" b="1">
                <a:latin typeface="Futura Bk BT" panose="020B0502020204020303" pitchFamily="34" charset="0"/>
              </a:defRPr>
            </a:lvl5pPr>
          </a:lstStyle>
          <a:p>
            <a:pPr lvl="0"/>
            <a:r>
              <a:rPr lang="pt-BR" dirty="0" err="1"/>
              <a:t>Presentation</a:t>
            </a:r>
            <a:r>
              <a:rPr lang="pt-BR" dirty="0"/>
              <a:t> </a:t>
            </a:r>
            <a:r>
              <a:rPr lang="pt-BR" dirty="0" err="1"/>
              <a:t>Title</a:t>
            </a:r>
            <a:r>
              <a:rPr lang="pt-BR" dirty="0"/>
              <a:t>, </a:t>
            </a:r>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
        <p:nvSpPr>
          <p:cNvPr id="5" name="CaixaDeTexto 4">
            <a:extLst>
              <a:ext uri="{FF2B5EF4-FFF2-40B4-BE49-F238E27FC236}">
                <a16:creationId xmlns:a16="http://schemas.microsoft.com/office/drawing/2014/main" id="{E5E25FB4-BEFE-4E64-A97F-5479F63DF684}"/>
              </a:ext>
            </a:extLst>
          </p:cNvPr>
          <p:cNvSpPr txBox="1"/>
          <p:nvPr userDrawn="1"/>
        </p:nvSpPr>
        <p:spPr>
          <a:xfrm rot="16200000">
            <a:off x="-287491" y="6643384"/>
            <a:ext cx="1152129" cy="323165"/>
          </a:xfrm>
          <a:prstGeom prst="rect">
            <a:avLst/>
          </a:prstGeom>
          <a:noFill/>
        </p:spPr>
        <p:txBody>
          <a:bodyPr wrap="square" rtlCol="0">
            <a:spAutoFit/>
          </a:bodyPr>
          <a:lstStyle/>
          <a:p>
            <a:r>
              <a:rPr lang="pt-BR" sz="1500" b="1" dirty="0">
                <a:solidFill>
                  <a:schemeClr val="tx1"/>
                </a:solidFill>
                <a:latin typeface="Arial" panose="020B0604020202020204" pitchFamily="34" charset="0"/>
                <a:cs typeface="Arial" panose="020B0604020202020204" pitchFamily="34" charset="0"/>
              </a:rPr>
              <a:t>©</a:t>
            </a:r>
            <a:r>
              <a:rPr lang="pt-BR" sz="1200" b="1" dirty="0">
                <a:solidFill>
                  <a:schemeClr val="tx1"/>
                </a:solidFill>
                <a:latin typeface="Arial" panose="020B0604020202020204" pitchFamily="34" charset="0"/>
                <a:cs typeface="Arial" panose="020B0604020202020204" pitchFamily="34" charset="0"/>
              </a:rPr>
              <a:t> INPI, 2023</a:t>
            </a:r>
          </a:p>
        </p:txBody>
      </p:sp>
    </p:spTree>
    <p:extLst>
      <p:ext uri="{BB962C8B-B14F-4D97-AF65-F5344CB8AC3E}">
        <p14:creationId xmlns:p14="http://schemas.microsoft.com/office/powerpoint/2010/main" val="263689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ERRAMENTO-2-K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ortal.cor_branca">
            <a:extLst>
              <a:ext uri="{FF2B5EF4-FFF2-40B4-BE49-F238E27FC236}">
                <a16:creationId xmlns:a16="http://schemas.microsoft.com/office/drawing/2014/main" id="{B37D5120-977F-4AF8-A38C-3397D7A97A82}"/>
              </a:ext>
            </a:extLst>
          </p:cNvPr>
          <p:cNvSpPr txBox="1">
            <a:spLocks noChangeArrowheads="1"/>
          </p:cNvSpPr>
          <p:nvPr userDrawn="1"/>
        </p:nvSpPr>
        <p:spPr bwMode="auto">
          <a:xfrm>
            <a:off x="809625" y="4061963"/>
            <a:ext cx="921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pt-BR" altLang="pt-BR" sz="2400" b="1" i="1" dirty="0">
                <a:solidFill>
                  <a:schemeClr val="bg1"/>
                </a:solidFill>
                <a:latin typeface="Futura Bk BT" pitchFamily="34" charset="0"/>
              </a:rPr>
              <a:t>www.gov.br/INPI/en</a:t>
            </a:r>
          </a:p>
        </p:txBody>
      </p:sp>
      <p:sp>
        <p:nvSpPr>
          <p:cNvPr id="5" name="email.cor_branca">
            <a:extLst>
              <a:ext uri="{FF2B5EF4-FFF2-40B4-BE49-F238E27FC236}">
                <a16:creationId xmlns:a16="http://schemas.microsoft.com/office/drawing/2014/main" id="{1E5E21F9-DDEC-4A4E-B517-3DFF927C2DED}"/>
              </a:ext>
            </a:extLst>
          </p:cNvPr>
          <p:cNvSpPr>
            <a:spLocks noGrp="1"/>
          </p:cNvSpPr>
          <p:nvPr>
            <p:ph type="body" sz="quarter" idx="10" hasCustomPrompt="1"/>
          </p:nvPr>
        </p:nvSpPr>
        <p:spPr>
          <a:xfrm>
            <a:off x="809625" y="3600000"/>
            <a:ext cx="9215437" cy="358775"/>
          </a:xfrm>
          <a:prstGeom prst="rect">
            <a:avLst/>
          </a:prstGeom>
        </p:spPr>
        <p:txBody>
          <a:bodyPr/>
          <a:lstStyle>
            <a:lvl1pPr marL="0" indent="0" algn="ctr">
              <a:buNone/>
              <a:defRPr sz="2400" b="1" i="1">
                <a:solidFill>
                  <a:schemeClr val="bg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a:t>name@inpi.gov.br</a:t>
            </a:r>
          </a:p>
        </p:txBody>
      </p:sp>
      <p:sp>
        <p:nvSpPr>
          <p:cNvPr id="6" name="Agradecimento-ed.cor_branca">
            <a:extLst>
              <a:ext uri="{FF2B5EF4-FFF2-40B4-BE49-F238E27FC236}">
                <a16:creationId xmlns:a16="http://schemas.microsoft.com/office/drawing/2014/main" id="{3CF88F6E-F81C-4DA5-9E3A-CFB4F513AF9C}"/>
              </a:ext>
            </a:extLst>
          </p:cNvPr>
          <p:cNvSpPr>
            <a:spLocks noGrp="1"/>
          </p:cNvSpPr>
          <p:nvPr>
            <p:ph type="body" sz="quarter" idx="11" hasCustomPrompt="1"/>
          </p:nvPr>
        </p:nvSpPr>
        <p:spPr>
          <a:xfrm>
            <a:off x="808038" y="1922065"/>
            <a:ext cx="9145587" cy="706437"/>
          </a:xfrm>
          <a:prstGeom prst="rect">
            <a:avLst/>
          </a:prstGeom>
        </p:spPr>
        <p:txBody>
          <a:bodyPr/>
          <a:lstStyle>
            <a:lvl1pPr marL="0" indent="0" algn="ctr">
              <a:buNone/>
              <a:defRPr sz="4000" b="1">
                <a:solidFill>
                  <a:schemeClr val="bg1"/>
                </a:solidFill>
                <a:latin typeface="Futura Bk BT" panose="020B0502020204020303" pitchFamily="34" charset="0"/>
              </a:defRPr>
            </a:lvl1pPr>
          </a:lstStyle>
          <a:p>
            <a:pPr lvl="0"/>
            <a:r>
              <a:rPr lang="pt-BR" dirty="0" err="1"/>
              <a:t>Thank</a:t>
            </a:r>
            <a:r>
              <a:rPr lang="pt-BR" dirty="0"/>
              <a:t> </a:t>
            </a:r>
            <a:r>
              <a:rPr lang="pt-BR" dirty="0" err="1"/>
              <a:t>You</a:t>
            </a:r>
            <a:r>
              <a:rPr lang="pt-BR" dirty="0"/>
              <a:t>!</a:t>
            </a:r>
          </a:p>
        </p:txBody>
      </p:sp>
    </p:spTree>
    <p:extLst>
      <p:ext uri="{BB962C8B-B14F-4D97-AF65-F5344CB8AC3E}">
        <p14:creationId xmlns:p14="http://schemas.microsoft.com/office/powerpoint/2010/main" val="197358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A-5-R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APA-DATA-cor_branca">
            <a:extLst>
              <a:ext uri="{FF2B5EF4-FFF2-40B4-BE49-F238E27FC236}">
                <a16:creationId xmlns:a16="http://schemas.microsoft.com/office/drawing/2014/main" id="{D58F43C7-4153-4367-8547-098BF6E93F44}"/>
              </a:ext>
            </a:extLst>
          </p:cNvPr>
          <p:cNvSpPr>
            <a:spLocks noGrp="1"/>
          </p:cNvSpPr>
          <p:nvPr>
            <p:ph type="body" sz="quarter" idx="13" hasCustomPrompt="1"/>
          </p:nvPr>
        </p:nvSpPr>
        <p:spPr>
          <a:xfrm>
            <a:off x="2754339" y="5532438"/>
            <a:ext cx="7199286" cy="360363"/>
          </a:xfrm>
          <a:prstGeom prst="rect">
            <a:avLst/>
          </a:prstGeom>
        </p:spPr>
        <p:txBody>
          <a:bodyPr/>
          <a:lstStyle>
            <a:lvl1pPr marL="0" indent="0" algn="r">
              <a:buNone/>
              <a:defRPr sz="2100">
                <a:solidFill>
                  <a:schemeClr val="bg1"/>
                </a:solidFill>
                <a:latin typeface="Futura Bk BT" panose="020B05020202040203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City, </a:t>
            </a:r>
            <a:r>
              <a:rPr lang="pt-BR" dirty="0" err="1"/>
              <a:t>January</a:t>
            </a:r>
            <a:r>
              <a:rPr lang="pt-BR" dirty="0"/>
              <a:t> 1st, 2023</a:t>
            </a:r>
          </a:p>
        </p:txBody>
      </p:sp>
      <p:sp>
        <p:nvSpPr>
          <p:cNvPr id="13" name="CAPA-Setor-cor_branca">
            <a:extLst>
              <a:ext uri="{FF2B5EF4-FFF2-40B4-BE49-F238E27FC236}">
                <a16:creationId xmlns:a16="http://schemas.microsoft.com/office/drawing/2014/main" id="{E999007A-762B-43BE-847A-8438130E2AE8}"/>
              </a:ext>
            </a:extLst>
          </p:cNvPr>
          <p:cNvSpPr>
            <a:spLocks noGrp="1"/>
          </p:cNvSpPr>
          <p:nvPr>
            <p:ph type="body" sz="quarter" idx="14" hasCustomPrompt="1"/>
          </p:nvPr>
        </p:nvSpPr>
        <p:spPr>
          <a:xfrm>
            <a:off x="2752357" y="4836419"/>
            <a:ext cx="7199286" cy="312687"/>
          </a:xfrm>
          <a:prstGeom prst="rect">
            <a:avLst/>
          </a:prstGeom>
        </p:spPr>
        <p:txBody>
          <a:bodyPr/>
          <a:lstStyle>
            <a:lvl1pPr marL="0" indent="0" algn="r">
              <a:lnSpc>
                <a:spcPct val="90000"/>
              </a:lnSpc>
              <a:spcBef>
                <a:spcPts val="0"/>
              </a:spcBef>
              <a:buNone/>
              <a:defRPr sz="2100">
                <a:solidFill>
                  <a:schemeClr val="bg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a:t>DEPARTMENT / INPI</a:t>
            </a:r>
          </a:p>
        </p:txBody>
      </p:sp>
      <p:sp>
        <p:nvSpPr>
          <p:cNvPr id="14" name="CAPA-Cargo.Funcao-cor_branca">
            <a:extLst>
              <a:ext uri="{FF2B5EF4-FFF2-40B4-BE49-F238E27FC236}">
                <a16:creationId xmlns:a16="http://schemas.microsoft.com/office/drawing/2014/main" id="{2D46E547-65F8-4183-B699-45F6600E5712}"/>
              </a:ext>
            </a:extLst>
          </p:cNvPr>
          <p:cNvSpPr>
            <a:spLocks noGrp="1"/>
          </p:cNvSpPr>
          <p:nvPr>
            <p:ph type="body" sz="quarter" idx="12" hasCustomPrompt="1"/>
          </p:nvPr>
        </p:nvSpPr>
        <p:spPr>
          <a:xfrm>
            <a:off x="2754340" y="4410119"/>
            <a:ext cx="7199286" cy="426300"/>
          </a:xfrm>
          <a:prstGeom prst="rect">
            <a:avLst/>
          </a:prstGeom>
        </p:spPr>
        <p:txBody>
          <a:bodyPr/>
          <a:lstStyle>
            <a:lvl1pPr marL="0" indent="0" algn="r">
              <a:lnSpc>
                <a:spcPct val="90000"/>
              </a:lnSpc>
              <a:spcBef>
                <a:spcPts val="0"/>
              </a:spcBef>
              <a:buNone/>
              <a:defRPr sz="2100">
                <a:solidFill>
                  <a:schemeClr val="bg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err="1"/>
              <a:t>Occupation</a:t>
            </a:r>
            <a:r>
              <a:rPr lang="pt-BR" dirty="0"/>
              <a:t> </a:t>
            </a:r>
            <a:r>
              <a:rPr lang="pt-BR" dirty="0" err="1"/>
              <a:t>or</a:t>
            </a:r>
            <a:r>
              <a:rPr lang="pt-BR" dirty="0"/>
              <a:t> </a:t>
            </a:r>
            <a:r>
              <a:rPr lang="pt-BR" dirty="0" err="1"/>
              <a:t>Function</a:t>
            </a:r>
            <a:endParaRPr lang="pt-BR" dirty="0"/>
          </a:p>
        </p:txBody>
      </p:sp>
      <p:sp>
        <p:nvSpPr>
          <p:cNvPr id="15" name="CAPA-Nome.do.Autor-cor_branca">
            <a:extLst>
              <a:ext uri="{FF2B5EF4-FFF2-40B4-BE49-F238E27FC236}">
                <a16:creationId xmlns:a16="http://schemas.microsoft.com/office/drawing/2014/main" id="{46243004-A91A-4B76-B42D-530E1A7EDF41}"/>
              </a:ext>
            </a:extLst>
          </p:cNvPr>
          <p:cNvSpPr>
            <a:spLocks noGrp="1"/>
          </p:cNvSpPr>
          <p:nvPr>
            <p:ph type="body" sz="quarter" idx="11" hasCustomPrompt="1"/>
          </p:nvPr>
        </p:nvSpPr>
        <p:spPr>
          <a:xfrm>
            <a:off x="2756323" y="3886894"/>
            <a:ext cx="7199286" cy="517525"/>
          </a:xfrm>
          <a:prstGeom prst="rect">
            <a:avLst/>
          </a:prstGeom>
        </p:spPr>
        <p:txBody>
          <a:bodyPr/>
          <a:lstStyle>
            <a:lvl1pPr marL="0" indent="0" algn="r">
              <a:buNone/>
              <a:defRPr sz="2400" b="1" i="1">
                <a:solidFill>
                  <a:schemeClr val="bg1"/>
                </a:solidFill>
                <a:latin typeface="Futura Bk BT" panose="020B0502020204020303" pitchFamily="34" charset="0"/>
              </a:defRPr>
            </a:lvl1pPr>
            <a:lvl2pPr marL="521528" indent="0">
              <a:buNone/>
              <a:defRPr sz="2400" b="1" i="1">
                <a:solidFill>
                  <a:schemeClr val="bg1"/>
                </a:solidFill>
                <a:latin typeface="Futura Bk BT" panose="020B0502020204020303" pitchFamily="34" charset="0"/>
              </a:defRPr>
            </a:lvl2pPr>
            <a:lvl3pPr marL="1043056" indent="0">
              <a:buNone/>
              <a:defRPr sz="2400" b="1" i="1">
                <a:solidFill>
                  <a:schemeClr val="bg1"/>
                </a:solidFill>
                <a:latin typeface="Futura Bk BT" panose="020B0502020204020303" pitchFamily="34" charset="0"/>
              </a:defRPr>
            </a:lvl3pPr>
            <a:lvl4pPr marL="1564584" indent="0">
              <a:buNone/>
              <a:defRPr sz="2400" b="1" i="1">
                <a:solidFill>
                  <a:schemeClr val="bg1"/>
                </a:solidFill>
                <a:latin typeface="Futura Bk BT" panose="020B0502020204020303" pitchFamily="34" charset="0"/>
              </a:defRPr>
            </a:lvl4pPr>
            <a:lvl5pPr marL="2086112" indent="0">
              <a:buNone/>
              <a:defRPr sz="2400" b="1" i="1">
                <a:solidFill>
                  <a:schemeClr val="bg1"/>
                </a:solidFill>
                <a:latin typeface="Futura Bk BT" panose="020B0502020204020303" pitchFamily="34" charset="0"/>
              </a:defRPr>
            </a:lvl5pPr>
          </a:lstStyle>
          <a:p>
            <a:pPr lvl="0"/>
            <a:r>
              <a:rPr lang="pt-BR" dirty="0" err="1"/>
              <a:t>Author’s</a:t>
            </a:r>
            <a:r>
              <a:rPr lang="pt-BR" dirty="0"/>
              <a:t> </a:t>
            </a:r>
            <a:r>
              <a:rPr lang="pt-BR" dirty="0" err="1"/>
              <a:t>Name</a:t>
            </a:r>
            <a:endParaRPr lang="pt-BR" dirty="0"/>
          </a:p>
        </p:txBody>
      </p:sp>
      <p:sp>
        <p:nvSpPr>
          <p:cNvPr id="16" name="CAPA-Titulo-cor_branca">
            <a:extLst>
              <a:ext uri="{FF2B5EF4-FFF2-40B4-BE49-F238E27FC236}">
                <a16:creationId xmlns:a16="http://schemas.microsoft.com/office/drawing/2014/main" id="{48AFDFC1-26FC-4456-AF21-622FF8BE0794}"/>
              </a:ext>
            </a:extLst>
          </p:cNvPr>
          <p:cNvSpPr>
            <a:spLocks noGrp="1"/>
          </p:cNvSpPr>
          <p:nvPr>
            <p:ph type="body" sz="quarter" idx="10" hasCustomPrompt="1"/>
          </p:nvPr>
        </p:nvSpPr>
        <p:spPr>
          <a:xfrm>
            <a:off x="738188" y="2484437"/>
            <a:ext cx="9215437" cy="706438"/>
          </a:xfrm>
          <a:prstGeom prst="rect">
            <a:avLst/>
          </a:prstGeom>
        </p:spPr>
        <p:txBody>
          <a:bodyPr/>
          <a:lstStyle>
            <a:lvl1pPr marL="0" indent="0">
              <a:buNone/>
              <a:defRPr sz="4000" b="1">
                <a:solidFill>
                  <a:schemeClr val="bg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err="1"/>
              <a:t>Presentation</a:t>
            </a:r>
            <a:r>
              <a:rPr lang="pt-BR" dirty="0"/>
              <a:t> </a:t>
            </a:r>
            <a:r>
              <a:rPr lang="pt-BR" dirty="0" err="1"/>
              <a:t>Title</a:t>
            </a:r>
            <a:endParaRPr lang="pt-BR" dirty="0"/>
          </a:p>
          <a:p>
            <a:pPr lvl="0"/>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Tree>
    <p:extLst>
      <p:ext uri="{BB962C8B-B14F-4D97-AF65-F5344CB8AC3E}">
        <p14:creationId xmlns:p14="http://schemas.microsoft.com/office/powerpoint/2010/main" val="294167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OLO-2-R_EN.US">
    <p:spTree>
      <p:nvGrpSpPr>
        <p:cNvPr id="1" name=""/>
        <p:cNvGrpSpPr/>
        <p:nvPr/>
      </p:nvGrpSpPr>
      <p:grpSpPr>
        <a:xfrm>
          <a:off x="0" y="0"/>
          <a:ext cx="0" cy="0"/>
          <a:chOff x="0" y="0"/>
          <a:chExt cx="0" cy="0"/>
        </a:xfrm>
      </p:grpSpPr>
      <p:sp>
        <p:nvSpPr>
          <p:cNvPr id="7" name="MIOLO.CONTEUDO-cor.preta">
            <a:extLst>
              <a:ext uri="{FF2B5EF4-FFF2-40B4-BE49-F238E27FC236}">
                <a16:creationId xmlns:a16="http://schemas.microsoft.com/office/drawing/2014/main" id="{CC3842CB-B74F-4867-B23A-DAA7305900AF}"/>
              </a:ext>
            </a:extLst>
          </p:cNvPr>
          <p:cNvSpPr>
            <a:spLocks noGrp="1"/>
          </p:cNvSpPr>
          <p:nvPr>
            <p:ph sz="quarter" idx="12" hasCustomPrompt="1"/>
          </p:nvPr>
        </p:nvSpPr>
        <p:spPr>
          <a:xfrm>
            <a:off x="738188" y="1620838"/>
            <a:ext cx="9215437" cy="5688185"/>
          </a:xfrm>
          <a:prstGeom prst="rect">
            <a:avLst/>
          </a:prstGeom>
        </p:spPr>
        <p:txBody>
          <a:bodyPr/>
          <a:lstStyle>
            <a:lvl1pPr marL="0" indent="0">
              <a:buNone/>
              <a:defRPr sz="2400"/>
            </a:lvl1pPr>
            <a:lvl2pPr marL="521528" indent="0">
              <a:buNone/>
              <a:defRPr sz="2250"/>
            </a:lvl2pPr>
            <a:lvl3pPr marL="1043056" indent="0">
              <a:buNone/>
              <a:defRPr sz="2100"/>
            </a:lvl3pPr>
            <a:lvl4pPr marL="1564584" indent="0">
              <a:buNone/>
              <a:defRPr sz="1950"/>
            </a:lvl4pPr>
            <a:lvl5pPr marL="2086112" indent="0">
              <a:buNone/>
              <a:defRPr sz="1800"/>
            </a:lvl5pPr>
          </a:lstStyle>
          <a:p>
            <a:pPr lvl="0"/>
            <a:r>
              <a:rPr lang="pt-BR" dirty="0" err="1"/>
              <a:t>Level</a:t>
            </a:r>
            <a:r>
              <a:rPr lang="pt-BR" dirty="0"/>
              <a:t> 1 (24 pt.), L2 (22,5 pt.), L3 (21 pt.), L4 (19,5 pt.), L5 (min. 18 pt.)</a:t>
            </a:r>
          </a:p>
          <a:p>
            <a:pPr lvl="1"/>
            <a:r>
              <a:rPr lang="pt-BR" dirty="0" err="1"/>
              <a:t>Level</a:t>
            </a:r>
            <a:r>
              <a:rPr lang="pt-BR" dirty="0"/>
              <a:t> 2 (22,5 pt.)</a:t>
            </a:r>
          </a:p>
          <a:p>
            <a:pPr lvl="2"/>
            <a:r>
              <a:rPr lang="pt-BR" dirty="0" err="1"/>
              <a:t>Level</a:t>
            </a:r>
            <a:r>
              <a:rPr lang="pt-BR" dirty="0"/>
              <a:t> 3 (21 pt.)</a:t>
            </a:r>
          </a:p>
          <a:p>
            <a:pPr lvl="3"/>
            <a:r>
              <a:rPr lang="pt-BR" dirty="0" err="1"/>
              <a:t>Level</a:t>
            </a:r>
            <a:r>
              <a:rPr lang="pt-BR" dirty="0"/>
              <a:t> 4 (19,5 pt.)</a:t>
            </a:r>
          </a:p>
          <a:p>
            <a:pPr lvl="4"/>
            <a:r>
              <a:rPr lang="pt-BR" dirty="0" err="1"/>
              <a:t>Level</a:t>
            </a:r>
            <a:r>
              <a:rPr lang="pt-BR" dirty="0"/>
              <a:t> 5 (min. 18 pt.)</a:t>
            </a:r>
          </a:p>
        </p:txBody>
      </p:sp>
      <p:sp>
        <p:nvSpPr>
          <p:cNvPr id="8" name="MIOLO.Topico.opcional-cor_preta">
            <a:extLst>
              <a:ext uri="{FF2B5EF4-FFF2-40B4-BE49-F238E27FC236}">
                <a16:creationId xmlns:a16="http://schemas.microsoft.com/office/drawing/2014/main" id="{6FD590E1-8D85-4ED1-B8BC-C4599280F111}"/>
              </a:ext>
            </a:extLst>
          </p:cNvPr>
          <p:cNvSpPr>
            <a:spLocks noGrp="1"/>
          </p:cNvSpPr>
          <p:nvPr>
            <p:ph type="body" sz="quarter" idx="11" hasCustomPrompt="1"/>
          </p:nvPr>
        </p:nvSpPr>
        <p:spPr>
          <a:xfrm>
            <a:off x="738188" y="1036221"/>
            <a:ext cx="9215437" cy="507831"/>
          </a:xfrm>
          <a:prstGeom prst="rect">
            <a:avLst/>
          </a:prstGeom>
        </p:spPr>
        <p:txBody>
          <a:bodyPr/>
          <a:lstStyle>
            <a:lvl1pPr marL="0" indent="0">
              <a:buNone/>
              <a:defRPr sz="2700" b="1">
                <a:latin typeface="Futura Bk BT" panose="020B0502020204020303" pitchFamily="34" charset="0"/>
              </a:defRPr>
            </a:lvl1pPr>
            <a:lvl2pPr marL="521528" indent="0">
              <a:buNone/>
              <a:defRPr/>
            </a:lvl2pPr>
            <a:lvl3pPr marL="1043056" indent="0">
              <a:buNone/>
              <a:defRPr/>
            </a:lvl3pPr>
            <a:lvl4pPr marL="1564584" indent="0">
              <a:buNone/>
              <a:defRPr/>
            </a:lvl4pPr>
            <a:lvl5pPr marL="2086112" indent="0">
              <a:buNone/>
              <a:defRPr/>
            </a:lvl5pPr>
          </a:lstStyle>
          <a:p>
            <a:pPr lvl="0"/>
            <a:r>
              <a:rPr lang="pt-BR" dirty="0" err="1"/>
              <a:t>Optional</a:t>
            </a:r>
            <a:r>
              <a:rPr lang="pt-BR" dirty="0"/>
              <a:t> </a:t>
            </a:r>
            <a:r>
              <a:rPr lang="pt-BR" dirty="0" err="1"/>
              <a:t>Topic</a:t>
            </a:r>
            <a:r>
              <a:rPr lang="pt-BR" dirty="0"/>
              <a:t>/</a:t>
            </a:r>
            <a:r>
              <a:rPr lang="pt-BR" dirty="0" err="1"/>
              <a:t>Sub-topic</a:t>
            </a:r>
            <a:r>
              <a:rPr lang="pt-BR" dirty="0"/>
              <a:t> </a:t>
            </a:r>
            <a:r>
              <a:rPr lang="pt-BR" dirty="0" err="1"/>
              <a:t>up</a:t>
            </a:r>
            <a:r>
              <a:rPr lang="pt-BR" dirty="0"/>
              <a:t> </a:t>
            </a:r>
            <a:r>
              <a:rPr lang="pt-BR" dirty="0" err="1"/>
              <a:t>to</a:t>
            </a:r>
            <a:r>
              <a:rPr lang="pt-BR" dirty="0"/>
              <a:t> </a:t>
            </a:r>
            <a:r>
              <a:rPr lang="pt-BR" dirty="0" err="1"/>
              <a:t>one</a:t>
            </a:r>
            <a:r>
              <a:rPr lang="pt-BR" dirty="0"/>
              <a:t> </a:t>
            </a:r>
            <a:r>
              <a:rPr lang="pt-BR" dirty="0" err="1"/>
              <a:t>line</a:t>
            </a:r>
            <a:r>
              <a:rPr lang="pt-BR" dirty="0"/>
              <a:t> (27 pt.)</a:t>
            </a:r>
          </a:p>
        </p:txBody>
      </p:sp>
      <p:sp>
        <p:nvSpPr>
          <p:cNvPr id="9" name="MIOLO.TITULO-cor_branca">
            <a:extLst>
              <a:ext uri="{FF2B5EF4-FFF2-40B4-BE49-F238E27FC236}">
                <a16:creationId xmlns:a16="http://schemas.microsoft.com/office/drawing/2014/main" id="{ECA2B469-0BA7-4EBA-8402-E6CD8F01CE70}"/>
              </a:ext>
            </a:extLst>
          </p:cNvPr>
          <p:cNvSpPr>
            <a:spLocks noGrp="1"/>
          </p:cNvSpPr>
          <p:nvPr>
            <p:ph type="body" sz="quarter" idx="10" hasCustomPrompt="1"/>
          </p:nvPr>
        </p:nvSpPr>
        <p:spPr>
          <a:xfrm>
            <a:off x="738188" y="192425"/>
            <a:ext cx="6696743" cy="707886"/>
          </a:xfrm>
          <a:prstGeom prst="rect">
            <a:avLst/>
          </a:prstGeom>
        </p:spPr>
        <p:txBody>
          <a:bodyPr/>
          <a:lstStyle>
            <a:lvl1pPr marL="0" indent="0">
              <a:lnSpc>
                <a:spcPct val="100000"/>
              </a:lnSpc>
              <a:spcBef>
                <a:spcPts val="0"/>
              </a:spcBef>
              <a:buNone/>
              <a:defRPr sz="2000" b="1">
                <a:solidFill>
                  <a:schemeClr val="bg1"/>
                </a:solidFill>
                <a:latin typeface="Futura Bk BT" panose="020B0502020204020303" pitchFamily="34" charset="0"/>
              </a:defRPr>
            </a:lvl1pPr>
            <a:lvl2pPr marL="521528" indent="0">
              <a:buNone/>
              <a:defRPr sz="2000" b="1">
                <a:latin typeface="Futura Bk BT" panose="020B0502020204020303" pitchFamily="34" charset="0"/>
              </a:defRPr>
            </a:lvl2pPr>
            <a:lvl3pPr marL="1043056" indent="0">
              <a:buNone/>
              <a:defRPr sz="2000" b="1">
                <a:latin typeface="Futura Bk BT" panose="020B0502020204020303" pitchFamily="34" charset="0"/>
              </a:defRPr>
            </a:lvl3pPr>
            <a:lvl4pPr marL="1564584" indent="0">
              <a:buNone/>
              <a:defRPr sz="2000" b="1">
                <a:latin typeface="Futura Bk BT" panose="020B0502020204020303" pitchFamily="34" charset="0"/>
              </a:defRPr>
            </a:lvl4pPr>
            <a:lvl5pPr marL="2086112" indent="0">
              <a:buNone/>
              <a:defRPr sz="2000" b="1">
                <a:latin typeface="Futura Bk BT" panose="020B0502020204020303" pitchFamily="34" charset="0"/>
              </a:defRPr>
            </a:lvl5pPr>
          </a:lstStyle>
          <a:p>
            <a:pPr lvl="0"/>
            <a:r>
              <a:rPr lang="pt-BR" dirty="0" err="1"/>
              <a:t>Presentation</a:t>
            </a:r>
            <a:r>
              <a:rPr lang="pt-BR" dirty="0"/>
              <a:t> </a:t>
            </a:r>
            <a:r>
              <a:rPr lang="pt-BR" dirty="0" err="1"/>
              <a:t>Title</a:t>
            </a:r>
            <a:r>
              <a:rPr lang="pt-BR" dirty="0"/>
              <a:t>, </a:t>
            </a:r>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
        <p:nvSpPr>
          <p:cNvPr id="5" name="CaixaDeTexto 4">
            <a:extLst>
              <a:ext uri="{FF2B5EF4-FFF2-40B4-BE49-F238E27FC236}">
                <a16:creationId xmlns:a16="http://schemas.microsoft.com/office/drawing/2014/main" id="{57DBFE14-BB2D-4090-AC84-D3C2B1B99A3B}"/>
              </a:ext>
            </a:extLst>
          </p:cNvPr>
          <p:cNvSpPr txBox="1"/>
          <p:nvPr userDrawn="1"/>
        </p:nvSpPr>
        <p:spPr>
          <a:xfrm rot="16200000">
            <a:off x="-287491" y="6643384"/>
            <a:ext cx="1152129" cy="323165"/>
          </a:xfrm>
          <a:prstGeom prst="rect">
            <a:avLst/>
          </a:prstGeom>
          <a:noFill/>
        </p:spPr>
        <p:txBody>
          <a:bodyPr wrap="square" rtlCol="0">
            <a:spAutoFit/>
          </a:bodyPr>
          <a:lstStyle/>
          <a:p>
            <a:r>
              <a:rPr lang="pt-BR" sz="1500" b="1" dirty="0">
                <a:solidFill>
                  <a:schemeClr val="tx1"/>
                </a:solidFill>
                <a:latin typeface="Arial" panose="020B0604020202020204" pitchFamily="34" charset="0"/>
                <a:cs typeface="Arial" panose="020B0604020202020204" pitchFamily="34" charset="0"/>
              </a:rPr>
              <a:t>©</a:t>
            </a:r>
            <a:r>
              <a:rPr lang="pt-BR" sz="1200" b="1" dirty="0">
                <a:solidFill>
                  <a:schemeClr val="tx1"/>
                </a:solidFill>
                <a:latin typeface="Arial" panose="020B0604020202020204" pitchFamily="34" charset="0"/>
                <a:cs typeface="Arial" panose="020B0604020202020204" pitchFamily="34" charset="0"/>
              </a:rPr>
              <a:t> INPI, 2023</a:t>
            </a:r>
          </a:p>
        </p:txBody>
      </p:sp>
    </p:spTree>
    <p:extLst>
      <p:ext uri="{BB962C8B-B14F-4D97-AF65-F5344CB8AC3E}">
        <p14:creationId xmlns:p14="http://schemas.microsoft.com/office/powerpoint/2010/main" val="237810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CERRAMENTO-2-R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ortal.cor_branca">
            <a:extLst>
              <a:ext uri="{FF2B5EF4-FFF2-40B4-BE49-F238E27FC236}">
                <a16:creationId xmlns:a16="http://schemas.microsoft.com/office/drawing/2014/main" id="{B37D5120-977F-4AF8-A38C-3397D7A97A82}"/>
              </a:ext>
            </a:extLst>
          </p:cNvPr>
          <p:cNvSpPr txBox="1">
            <a:spLocks noChangeArrowheads="1"/>
          </p:cNvSpPr>
          <p:nvPr userDrawn="1"/>
        </p:nvSpPr>
        <p:spPr bwMode="auto">
          <a:xfrm>
            <a:off x="809625" y="4061963"/>
            <a:ext cx="921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pt-BR" altLang="pt-BR" sz="2400" b="1" i="1" dirty="0">
                <a:solidFill>
                  <a:schemeClr val="bg1"/>
                </a:solidFill>
                <a:latin typeface="Futura Bk BT" pitchFamily="34" charset="0"/>
              </a:rPr>
              <a:t>www.gov.br/INPI/en</a:t>
            </a:r>
          </a:p>
        </p:txBody>
      </p:sp>
      <p:sp>
        <p:nvSpPr>
          <p:cNvPr id="5" name="email.cor_branca">
            <a:extLst>
              <a:ext uri="{FF2B5EF4-FFF2-40B4-BE49-F238E27FC236}">
                <a16:creationId xmlns:a16="http://schemas.microsoft.com/office/drawing/2014/main" id="{72DB7354-F946-44B2-B904-E6EC336B3F44}"/>
              </a:ext>
            </a:extLst>
          </p:cNvPr>
          <p:cNvSpPr>
            <a:spLocks noGrp="1"/>
          </p:cNvSpPr>
          <p:nvPr>
            <p:ph type="body" sz="quarter" idx="10" hasCustomPrompt="1"/>
          </p:nvPr>
        </p:nvSpPr>
        <p:spPr>
          <a:xfrm>
            <a:off x="809625" y="3600000"/>
            <a:ext cx="9215437" cy="358775"/>
          </a:xfrm>
          <a:prstGeom prst="rect">
            <a:avLst/>
          </a:prstGeom>
        </p:spPr>
        <p:txBody>
          <a:bodyPr/>
          <a:lstStyle>
            <a:lvl1pPr marL="0" indent="0" algn="ctr">
              <a:buNone/>
              <a:defRPr sz="2400" b="1" i="1">
                <a:solidFill>
                  <a:schemeClr val="bg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a:t>name@inpi.gov.br</a:t>
            </a:r>
          </a:p>
        </p:txBody>
      </p:sp>
      <p:sp>
        <p:nvSpPr>
          <p:cNvPr id="6" name="Agradecimento-ed.cor_branca">
            <a:extLst>
              <a:ext uri="{FF2B5EF4-FFF2-40B4-BE49-F238E27FC236}">
                <a16:creationId xmlns:a16="http://schemas.microsoft.com/office/drawing/2014/main" id="{6246E8AB-F6BB-4E49-BB9B-796152BE7DDA}"/>
              </a:ext>
            </a:extLst>
          </p:cNvPr>
          <p:cNvSpPr>
            <a:spLocks noGrp="1"/>
          </p:cNvSpPr>
          <p:nvPr>
            <p:ph type="body" sz="quarter" idx="11" hasCustomPrompt="1"/>
          </p:nvPr>
        </p:nvSpPr>
        <p:spPr>
          <a:xfrm>
            <a:off x="808038" y="1922065"/>
            <a:ext cx="9145587" cy="706437"/>
          </a:xfrm>
          <a:prstGeom prst="rect">
            <a:avLst/>
          </a:prstGeom>
        </p:spPr>
        <p:txBody>
          <a:bodyPr/>
          <a:lstStyle>
            <a:lvl1pPr marL="0" indent="0" algn="ctr">
              <a:buNone/>
              <a:defRPr sz="4000" b="1">
                <a:solidFill>
                  <a:schemeClr val="bg1"/>
                </a:solidFill>
                <a:latin typeface="Futura Bk BT" panose="020B0502020204020303" pitchFamily="34" charset="0"/>
              </a:defRPr>
            </a:lvl1pPr>
          </a:lstStyle>
          <a:p>
            <a:pPr lvl="0"/>
            <a:r>
              <a:rPr lang="pt-BR" dirty="0" err="1"/>
              <a:t>Thank</a:t>
            </a:r>
            <a:r>
              <a:rPr lang="pt-BR" dirty="0"/>
              <a:t> </a:t>
            </a:r>
            <a:r>
              <a:rPr lang="pt-BR" dirty="0" err="1"/>
              <a:t>You</a:t>
            </a:r>
            <a:r>
              <a:rPr lang="pt-BR" dirty="0"/>
              <a:t>!</a:t>
            </a:r>
          </a:p>
        </p:txBody>
      </p:sp>
    </p:spTree>
    <p:extLst>
      <p:ext uri="{BB962C8B-B14F-4D97-AF65-F5344CB8AC3E}">
        <p14:creationId xmlns:p14="http://schemas.microsoft.com/office/powerpoint/2010/main" val="299071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PA-5-G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APA-DATA-cor_preta">
            <a:extLst>
              <a:ext uri="{FF2B5EF4-FFF2-40B4-BE49-F238E27FC236}">
                <a16:creationId xmlns:a16="http://schemas.microsoft.com/office/drawing/2014/main" id="{F463A9B5-E41E-43FF-8188-0B0F1C2B7C8D}"/>
              </a:ext>
            </a:extLst>
          </p:cNvPr>
          <p:cNvSpPr>
            <a:spLocks noGrp="1"/>
          </p:cNvSpPr>
          <p:nvPr>
            <p:ph type="body" sz="quarter" idx="13" hasCustomPrompt="1"/>
          </p:nvPr>
        </p:nvSpPr>
        <p:spPr>
          <a:xfrm>
            <a:off x="2754339" y="5532438"/>
            <a:ext cx="7199286" cy="360363"/>
          </a:xfrm>
          <a:prstGeom prst="rect">
            <a:avLst/>
          </a:prstGeom>
        </p:spPr>
        <p:txBody>
          <a:bodyPr/>
          <a:lstStyle>
            <a:lvl1pPr marL="0" indent="0" algn="r">
              <a:buNone/>
              <a:defRPr sz="2100">
                <a:solidFill>
                  <a:schemeClr val="tx1"/>
                </a:solidFill>
                <a:latin typeface="Futura Bk BT" panose="020B05020202040203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City, </a:t>
            </a:r>
            <a:r>
              <a:rPr lang="pt-BR" dirty="0" err="1"/>
              <a:t>January</a:t>
            </a:r>
            <a:r>
              <a:rPr lang="pt-BR" dirty="0"/>
              <a:t> 1st, 2023</a:t>
            </a:r>
          </a:p>
        </p:txBody>
      </p:sp>
      <p:sp>
        <p:nvSpPr>
          <p:cNvPr id="13" name="CAPA-Setor-cor_preta">
            <a:extLst>
              <a:ext uri="{FF2B5EF4-FFF2-40B4-BE49-F238E27FC236}">
                <a16:creationId xmlns:a16="http://schemas.microsoft.com/office/drawing/2014/main" id="{9B3AC36B-0D0F-4EB2-A386-E3AF5FFD83CA}"/>
              </a:ext>
            </a:extLst>
          </p:cNvPr>
          <p:cNvSpPr>
            <a:spLocks noGrp="1"/>
          </p:cNvSpPr>
          <p:nvPr>
            <p:ph type="body" sz="quarter" idx="14" hasCustomPrompt="1"/>
          </p:nvPr>
        </p:nvSpPr>
        <p:spPr>
          <a:xfrm>
            <a:off x="2752357" y="4836419"/>
            <a:ext cx="7199286" cy="312687"/>
          </a:xfrm>
          <a:prstGeom prst="rect">
            <a:avLst/>
          </a:prstGeom>
        </p:spPr>
        <p:txBody>
          <a:bodyPr/>
          <a:lstStyle>
            <a:lvl1pPr marL="0" indent="0" algn="r">
              <a:lnSpc>
                <a:spcPct val="90000"/>
              </a:lnSpc>
              <a:spcBef>
                <a:spcPts val="0"/>
              </a:spcBef>
              <a:buNone/>
              <a:defRPr sz="2100">
                <a:solidFill>
                  <a:schemeClr val="tx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a:t>DEPARTMENT / INPI</a:t>
            </a:r>
          </a:p>
        </p:txBody>
      </p:sp>
      <p:sp>
        <p:nvSpPr>
          <p:cNvPr id="14" name="CAPA-Cargo.Funcao-cor_preta">
            <a:extLst>
              <a:ext uri="{FF2B5EF4-FFF2-40B4-BE49-F238E27FC236}">
                <a16:creationId xmlns:a16="http://schemas.microsoft.com/office/drawing/2014/main" id="{6EA38E99-07DC-4470-B82B-8788D6296D8B}"/>
              </a:ext>
            </a:extLst>
          </p:cNvPr>
          <p:cNvSpPr>
            <a:spLocks noGrp="1"/>
          </p:cNvSpPr>
          <p:nvPr>
            <p:ph type="body" sz="quarter" idx="12" hasCustomPrompt="1"/>
          </p:nvPr>
        </p:nvSpPr>
        <p:spPr>
          <a:xfrm>
            <a:off x="2754340" y="4410119"/>
            <a:ext cx="7199286" cy="426300"/>
          </a:xfrm>
          <a:prstGeom prst="rect">
            <a:avLst/>
          </a:prstGeom>
        </p:spPr>
        <p:txBody>
          <a:bodyPr/>
          <a:lstStyle>
            <a:lvl1pPr marL="0" indent="0" algn="r">
              <a:lnSpc>
                <a:spcPct val="90000"/>
              </a:lnSpc>
              <a:spcBef>
                <a:spcPts val="0"/>
              </a:spcBef>
              <a:buNone/>
              <a:defRPr sz="2100">
                <a:solidFill>
                  <a:schemeClr val="tx1"/>
                </a:solidFill>
                <a:latin typeface="Futura Bk BT" panose="020B0502020204020303" pitchFamily="34" charset="0"/>
              </a:defRPr>
            </a:lvl1pPr>
            <a:lvl2pPr marL="521528" indent="0">
              <a:buNone/>
              <a:defRPr sz="2100">
                <a:solidFill>
                  <a:schemeClr val="bg1"/>
                </a:solidFill>
                <a:latin typeface="Futura Bk BT" panose="020B0502020204020303" pitchFamily="34" charset="0"/>
              </a:defRPr>
            </a:lvl2pPr>
            <a:lvl3pPr marL="1043056" indent="0">
              <a:buNone/>
              <a:defRPr sz="2100">
                <a:solidFill>
                  <a:schemeClr val="bg1"/>
                </a:solidFill>
                <a:latin typeface="Futura Bk BT" panose="020B0502020204020303" pitchFamily="34" charset="0"/>
              </a:defRPr>
            </a:lvl3pPr>
            <a:lvl4pPr marL="1564584" indent="0">
              <a:buNone/>
              <a:defRPr sz="2100">
                <a:solidFill>
                  <a:schemeClr val="bg1"/>
                </a:solidFill>
                <a:latin typeface="Futura Bk BT" panose="020B0502020204020303" pitchFamily="34" charset="0"/>
              </a:defRPr>
            </a:lvl4pPr>
            <a:lvl5pPr marL="2086112" indent="0">
              <a:buNone/>
              <a:defRPr sz="2100">
                <a:solidFill>
                  <a:schemeClr val="bg1"/>
                </a:solidFill>
                <a:latin typeface="Futura Bk BT" panose="020B0502020204020303" pitchFamily="34" charset="0"/>
              </a:defRPr>
            </a:lvl5pPr>
          </a:lstStyle>
          <a:p>
            <a:pPr lvl="0"/>
            <a:r>
              <a:rPr lang="pt-BR" dirty="0" err="1"/>
              <a:t>Occupation</a:t>
            </a:r>
            <a:r>
              <a:rPr lang="pt-BR" dirty="0"/>
              <a:t> </a:t>
            </a:r>
            <a:r>
              <a:rPr lang="pt-BR" dirty="0" err="1"/>
              <a:t>or</a:t>
            </a:r>
            <a:r>
              <a:rPr lang="pt-BR" dirty="0"/>
              <a:t> </a:t>
            </a:r>
            <a:r>
              <a:rPr lang="pt-BR" dirty="0" err="1"/>
              <a:t>Function</a:t>
            </a:r>
            <a:endParaRPr lang="pt-BR" dirty="0"/>
          </a:p>
        </p:txBody>
      </p:sp>
      <p:sp>
        <p:nvSpPr>
          <p:cNvPr id="15" name="CAPA-Nome.do.Autor-cor_preta">
            <a:extLst>
              <a:ext uri="{FF2B5EF4-FFF2-40B4-BE49-F238E27FC236}">
                <a16:creationId xmlns:a16="http://schemas.microsoft.com/office/drawing/2014/main" id="{F63AC0CC-3FF2-42A5-8994-1EB58F995F55}"/>
              </a:ext>
            </a:extLst>
          </p:cNvPr>
          <p:cNvSpPr>
            <a:spLocks noGrp="1"/>
          </p:cNvSpPr>
          <p:nvPr>
            <p:ph type="body" sz="quarter" idx="11" hasCustomPrompt="1"/>
          </p:nvPr>
        </p:nvSpPr>
        <p:spPr>
          <a:xfrm>
            <a:off x="2756323" y="3886894"/>
            <a:ext cx="7199286" cy="517525"/>
          </a:xfrm>
          <a:prstGeom prst="rect">
            <a:avLst/>
          </a:prstGeom>
        </p:spPr>
        <p:txBody>
          <a:bodyPr/>
          <a:lstStyle>
            <a:lvl1pPr marL="0" indent="0" algn="r">
              <a:buNone/>
              <a:defRPr sz="2400" b="1" i="1">
                <a:solidFill>
                  <a:schemeClr val="tx1"/>
                </a:solidFill>
                <a:latin typeface="Futura Bk BT" panose="020B0502020204020303" pitchFamily="34" charset="0"/>
              </a:defRPr>
            </a:lvl1pPr>
            <a:lvl2pPr marL="521528" indent="0">
              <a:buNone/>
              <a:defRPr sz="2400" b="1" i="1">
                <a:solidFill>
                  <a:schemeClr val="bg1"/>
                </a:solidFill>
                <a:latin typeface="Futura Bk BT" panose="020B0502020204020303" pitchFamily="34" charset="0"/>
              </a:defRPr>
            </a:lvl2pPr>
            <a:lvl3pPr marL="1043056" indent="0">
              <a:buNone/>
              <a:defRPr sz="2400" b="1" i="1">
                <a:solidFill>
                  <a:schemeClr val="bg1"/>
                </a:solidFill>
                <a:latin typeface="Futura Bk BT" panose="020B0502020204020303" pitchFamily="34" charset="0"/>
              </a:defRPr>
            </a:lvl3pPr>
            <a:lvl4pPr marL="1564584" indent="0">
              <a:buNone/>
              <a:defRPr sz="2400" b="1" i="1">
                <a:solidFill>
                  <a:schemeClr val="bg1"/>
                </a:solidFill>
                <a:latin typeface="Futura Bk BT" panose="020B0502020204020303" pitchFamily="34" charset="0"/>
              </a:defRPr>
            </a:lvl4pPr>
            <a:lvl5pPr marL="2086112" indent="0">
              <a:buNone/>
              <a:defRPr sz="2400" b="1" i="1">
                <a:solidFill>
                  <a:schemeClr val="bg1"/>
                </a:solidFill>
                <a:latin typeface="Futura Bk BT" panose="020B0502020204020303" pitchFamily="34" charset="0"/>
              </a:defRPr>
            </a:lvl5pPr>
          </a:lstStyle>
          <a:p>
            <a:pPr lvl="0"/>
            <a:r>
              <a:rPr lang="pt-BR" dirty="0" err="1"/>
              <a:t>Author’s</a:t>
            </a:r>
            <a:r>
              <a:rPr lang="pt-BR" dirty="0"/>
              <a:t> </a:t>
            </a:r>
            <a:r>
              <a:rPr lang="pt-BR" dirty="0" err="1"/>
              <a:t>Name</a:t>
            </a:r>
            <a:endParaRPr lang="pt-BR" dirty="0"/>
          </a:p>
        </p:txBody>
      </p:sp>
      <p:sp>
        <p:nvSpPr>
          <p:cNvPr id="16" name="CAPA-Titulo-cor_preta">
            <a:extLst>
              <a:ext uri="{FF2B5EF4-FFF2-40B4-BE49-F238E27FC236}">
                <a16:creationId xmlns:a16="http://schemas.microsoft.com/office/drawing/2014/main" id="{E34B8A93-D35E-45C2-87F7-7A52E68D41E0}"/>
              </a:ext>
            </a:extLst>
          </p:cNvPr>
          <p:cNvSpPr>
            <a:spLocks noGrp="1"/>
          </p:cNvSpPr>
          <p:nvPr>
            <p:ph type="body" sz="quarter" idx="10" hasCustomPrompt="1"/>
          </p:nvPr>
        </p:nvSpPr>
        <p:spPr>
          <a:xfrm>
            <a:off x="738188" y="2484437"/>
            <a:ext cx="9215437" cy="706438"/>
          </a:xfrm>
          <a:prstGeom prst="rect">
            <a:avLst/>
          </a:prstGeom>
        </p:spPr>
        <p:txBody>
          <a:bodyPr/>
          <a:lstStyle>
            <a:lvl1pPr marL="0" indent="0">
              <a:buNone/>
              <a:defRPr sz="4000" b="1">
                <a:solidFill>
                  <a:schemeClr val="tx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err="1"/>
              <a:t>Presentation</a:t>
            </a:r>
            <a:r>
              <a:rPr lang="pt-BR" dirty="0"/>
              <a:t> </a:t>
            </a:r>
            <a:r>
              <a:rPr lang="pt-BR" dirty="0" err="1"/>
              <a:t>Title</a:t>
            </a:r>
            <a:endParaRPr lang="pt-BR" dirty="0"/>
          </a:p>
          <a:p>
            <a:pPr lvl="0"/>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Tree>
    <p:extLst>
      <p:ext uri="{BB962C8B-B14F-4D97-AF65-F5344CB8AC3E}">
        <p14:creationId xmlns:p14="http://schemas.microsoft.com/office/powerpoint/2010/main" val="268854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OLO-2-G_EN.US">
    <p:spTree>
      <p:nvGrpSpPr>
        <p:cNvPr id="1" name=""/>
        <p:cNvGrpSpPr/>
        <p:nvPr/>
      </p:nvGrpSpPr>
      <p:grpSpPr>
        <a:xfrm>
          <a:off x="0" y="0"/>
          <a:ext cx="0" cy="0"/>
          <a:chOff x="0" y="0"/>
          <a:chExt cx="0" cy="0"/>
        </a:xfrm>
      </p:grpSpPr>
      <p:sp>
        <p:nvSpPr>
          <p:cNvPr id="7" name="MIOLO.CONTEUDO-cor.preta">
            <a:extLst>
              <a:ext uri="{FF2B5EF4-FFF2-40B4-BE49-F238E27FC236}">
                <a16:creationId xmlns:a16="http://schemas.microsoft.com/office/drawing/2014/main" id="{806566B8-900C-476C-8013-6D2E0E1D1602}"/>
              </a:ext>
            </a:extLst>
          </p:cNvPr>
          <p:cNvSpPr>
            <a:spLocks noGrp="1"/>
          </p:cNvSpPr>
          <p:nvPr>
            <p:ph sz="quarter" idx="12" hasCustomPrompt="1"/>
          </p:nvPr>
        </p:nvSpPr>
        <p:spPr>
          <a:xfrm>
            <a:off x="738188" y="1620838"/>
            <a:ext cx="9215437" cy="5688185"/>
          </a:xfrm>
          <a:prstGeom prst="rect">
            <a:avLst/>
          </a:prstGeom>
        </p:spPr>
        <p:txBody>
          <a:bodyPr/>
          <a:lstStyle>
            <a:lvl1pPr marL="0" indent="0">
              <a:buNone/>
              <a:defRPr sz="2400">
                <a:solidFill>
                  <a:schemeClr val="tx1"/>
                </a:solidFill>
              </a:defRPr>
            </a:lvl1pPr>
            <a:lvl2pPr marL="521528" indent="0">
              <a:buNone/>
              <a:defRPr sz="2250">
                <a:solidFill>
                  <a:schemeClr val="tx1"/>
                </a:solidFill>
              </a:defRPr>
            </a:lvl2pPr>
            <a:lvl3pPr marL="1043056" indent="0">
              <a:buNone/>
              <a:defRPr sz="2100">
                <a:solidFill>
                  <a:schemeClr val="tx1"/>
                </a:solidFill>
              </a:defRPr>
            </a:lvl3pPr>
            <a:lvl4pPr marL="1564584" indent="0">
              <a:buNone/>
              <a:defRPr sz="1950">
                <a:solidFill>
                  <a:schemeClr val="tx1"/>
                </a:solidFill>
              </a:defRPr>
            </a:lvl4pPr>
            <a:lvl5pPr marL="2086112" indent="0">
              <a:buNone/>
              <a:defRPr sz="1800">
                <a:solidFill>
                  <a:schemeClr val="tx1"/>
                </a:solidFill>
              </a:defRPr>
            </a:lvl5pPr>
          </a:lstStyle>
          <a:p>
            <a:pPr lvl="0"/>
            <a:r>
              <a:rPr lang="pt-BR" dirty="0" err="1"/>
              <a:t>Level</a:t>
            </a:r>
            <a:r>
              <a:rPr lang="pt-BR" dirty="0"/>
              <a:t> 1 (24 pt.), L2 (22,5 pt.), L3 (21 pt.), L4 (19,5 pt.), L5 (min. 18 pt.)</a:t>
            </a:r>
          </a:p>
          <a:p>
            <a:pPr lvl="1"/>
            <a:r>
              <a:rPr lang="pt-BR" dirty="0" err="1"/>
              <a:t>Level</a:t>
            </a:r>
            <a:r>
              <a:rPr lang="pt-BR" dirty="0"/>
              <a:t> 2 (22,5 pt.)</a:t>
            </a:r>
          </a:p>
          <a:p>
            <a:pPr lvl="2"/>
            <a:r>
              <a:rPr lang="pt-BR" dirty="0" err="1"/>
              <a:t>Level</a:t>
            </a:r>
            <a:r>
              <a:rPr lang="pt-BR" dirty="0"/>
              <a:t> 3 (21 pt.)</a:t>
            </a:r>
          </a:p>
          <a:p>
            <a:pPr lvl="3"/>
            <a:r>
              <a:rPr lang="pt-BR" dirty="0" err="1"/>
              <a:t>Level</a:t>
            </a:r>
            <a:r>
              <a:rPr lang="pt-BR" dirty="0"/>
              <a:t> 4 (19,5 pt.)</a:t>
            </a:r>
          </a:p>
          <a:p>
            <a:pPr lvl="4"/>
            <a:r>
              <a:rPr lang="pt-BR" dirty="0" err="1"/>
              <a:t>Level</a:t>
            </a:r>
            <a:r>
              <a:rPr lang="pt-BR" dirty="0"/>
              <a:t> 5 (min. 18 pt.)</a:t>
            </a:r>
          </a:p>
        </p:txBody>
      </p:sp>
      <p:sp>
        <p:nvSpPr>
          <p:cNvPr id="8" name="MIOLO.Topico.opcional-cor_preta">
            <a:extLst>
              <a:ext uri="{FF2B5EF4-FFF2-40B4-BE49-F238E27FC236}">
                <a16:creationId xmlns:a16="http://schemas.microsoft.com/office/drawing/2014/main" id="{9C9FBF31-EBC2-46C7-BB33-6D1953BD4682}"/>
              </a:ext>
            </a:extLst>
          </p:cNvPr>
          <p:cNvSpPr>
            <a:spLocks noGrp="1"/>
          </p:cNvSpPr>
          <p:nvPr>
            <p:ph type="body" sz="quarter" idx="11" hasCustomPrompt="1"/>
          </p:nvPr>
        </p:nvSpPr>
        <p:spPr>
          <a:xfrm>
            <a:off x="738188" y="1036221"/>
            <a:ext cx="9215437" cy="507831"/>
          </a:xfrm>
          <a:prstGeom prst="rect">
            <a:avLst/>
          </a:prstGeom>
        </p:spPr>
        <p:txBody>
          <a:bodyPr/>
          <a:lstStyle>
            <a:lvl1pPr marL="0" indent="0">
              <a:buNone/>
              <a:defRPr sz="2700" b="1">
                <a:solidFill>
                  <a:schemeClr val="tx1"/>
                </a:solidFill>
                <a:latin typeface="Futura Bk BT" panose="020B0502020204020303" pitchFamily="34" charset="0"/>
              </a:defRPr>
            </a:lvl1pPr>
            <a:lvl2pPr marL="521528" indent="0">
              <a:buNone/>
              <a:defRPr/>
            </a:lvl2pPr>
            <a:lvl3pPr marL="1043056" indent="0">
              <a:buNone/>
              <a:defRPr/>
            </a:lvl3pPr>
            <a:lvl4pPr marL="1564584" indent="0">
              <a:buNone/>
              <a:defRPr/>
            </a:lvl4pPr>
            <a:lvl5pPr marL="2086112" indent="0">
              <a:buNone/>
              <a:defRPr/>
            </a:lvl5pPr>
          </a:lstStyle>
          <a:p>
            <a:pPr lvl="0"/>
            <a:r>
              <a:rPr lang="pt-BR" dirty="0" err="1"/>
              <a:t>Optional</a:t>
            </a:r>
            <a:r>
              <a:rPr lang="pt-BR" dirty="0"/>
              <a:t> </a:t>
            </a:r>
            <a:r>
              <a:rPr lang="pt-BR" dirty="0" err="1"/>
              <a:t>Topic</a:t>
            </a:r>
            <a:r>
              <a:rPr lang="pt-BR" dirty="0"/>
              <a:t>/</a:t>
            </a:r>
            <a:r>
              <a:rPr lang="pt-BR" dirty="0" err="1"/>
              <a:t>Sub-topic</a:t>
            </a:r>
            <a:r>
              <a:rPr lang="pt-BR" dirty="0"/>
              <a:t> </a:t>
            </a:r>
            <a:r>
              <a:rPr lang="pt-BR" dirty="0" err="1"/>
              <a:t>up</a:t>
            </a:r>
            <a:r>
              <a:rPr lang="pt-BR" dirty="0"/>
              <a:t> </a:t>
            </a:r>
            <a:r>
              <a:rPr lang="pt-BR" dirty="0" err="1"/>
              <a:t>to</a:t>
            </a:r>
            <a:r>
              <a:rPr lang="pt-BR" dirty="0"/>
              <a:t> </a:t>
            </a:r>
            <a:r>
              <a:rPr lang="pt-BR" dirty="0" err="1"/>
              <a:t>one</a:t>
            </a:r>
            <a:r>
              <a:rPr lang="pt-BR" dirty="0"/>
              <a:t> </a:t>
            </a:r>
            <a:r>
              <a:rPr lang="pt-BR" dirty="0" err="1"/>
              <a:t>line</a:t>
            </a:r>
            <a:r>
              <a:rPr lang="pt-BR" dirty="0"/>
              <a:t> (27 pt.)</a:t>
            </a:r>
          </a:p>
        </p:txBody>
      </p:sp>
      <p:sp>
        <p:nvSpPr>
          <p:cNvPr id="9" name="MIOLO.TITULO-cor_preta">
            <a:extLst>
              <a:ext uri="{FF2B5EF4-FFF2-40B4-BE49-F238E27FC236}">
                <a16:creationId xmlns:a16="http://schemas.microsoft.com/office/drawing/2014/main" id="{E135C545-EA07-4928-9D9B-60EC1F8246A5}"/>
              </a:ext>
            </a:extLst>
          </p:cNvPr>
          <p:cNvSpPr>
            <a:spLocks noGrp="1"/>
          </p:cNvSpPr>
          <p:nvPr>
            <p:ph type="body" sz="quarter" idx="10" hasCustomPrompt="1"/>
          </p:nvPr>
        </p:nvSpPr>
        <p:spPr>
          <a:xfrm>
            <a:off x="738188" y="192425"/>
            <a:ext cx="6696743" cy="707886"/>
          </a:xfrm>
          <a:prstGeom prst="rect">
            <a:avLst/>
          </a:prstGeom>
        </p:spPr>
        <p:txBody>
          <a:bodyPr/>
          <a:lstStyle>
            <a:lvl1pPr marL="0" indent="0">
              <a:lnSpc>
                <a:spcPct val="100000"/>
              </a:lnSpc>
              <a:spcBef>
                <a:spcPts val="0"/>
              </a:spcBef>
              <a:buNone/>
              <a:defRPr sz="2000" b="1">
                <a:solidFill>
                  <a:schemeClr val="tx1"/>
                </a:solidFill>
                <a:latin typeface="Futura Bk BT" panose="020B0502020204020303" pitchFamily="34" charset="0"/>
              </a:defRPr>
            </a:lvl1pPr>
            <a:lvl2pPr marL="521528" indent="0">
              <a:buNone/>
              <a:defRPr sz="2000" b="1">
                <a:latin typeface="Futura Bk BT" panose="020B0502020204020303" pitchFamily="34" charset="0"/>
              </a:defRPr>
            </a:lvl2pPr>
            <a:lvl3pPr marL="1043056" indent="0">
              <a:buNone/>
              <a:defRPr sz="2000" b="1">
                <a:latin typeface="Futura Bk BT" panose="020B0502020204020303" pitchFamily="34" charset="0"/>
              </a:defRPr>
            </a:lvl3pPr>
            <a:lvl4pPr marL="1564584" indent="0">
              <a:buNone/>
              <a:defRPr sz="2000" b="1">
                <a:latin typeface="Futura Bk BT" panose="020B0502020204020303" pitchFamily="34" charset="0"/>
              </a:defRPr>
            </a:lvl4pPr>
            <a:lvl5pPr marL="2086112" indent="0">
              <a:buNone/>
              <a:defRPr sz="2000" b="1">
                <a:latin typeface="Futura Bk BT" panose="020B0502020204020303" pitchFamily="34" charset="0"/>
              </a:defRPr>
            </a:lvl5pPr>
          </a:lstStyle>
          <a:p>
            <a:pPr lvl="0"/>
            <a:r>
              <a:rPr lang="pt-BR" dirty="0" err="1"/>
              <a:t>Presentation</a:t>
            </a:r>
            <a:r>
              <a:rPr lang="pt-BR" dirty="0"/>
              <a:t> </a:t>
            </a:r>
            <a:r>
              <a:rPr lang="pt-BR" dirty="0" err="1"/>
              <a:t>Title</a:t>
            </a:r>
            <a:r>
              <a:rPr lang="pt-BR" dirty="0"/>
              <a:t>, </a:t>
            </a:r>
            <a:r>
              <a:rPr lang="pt-BR" dirty="0" err="1"/>
              <a:t>up</a:t>
            </a:r>
            <a:r>
              <a:rPr lang="pt-BR" dirty="0"/>
              <a:t> </a:t>
            </a:r>
            <a:r>
              <a:rPr lang="pt-BR" dirty="0" err="1"/>
              <a:t>to</a:t>
            </a:r>
            <a:r>
              <a:rPr lang="pt-BR" dirty="0"/>
              <a:t> </a:t>
            </a:r>
            <a:r>
              <a:rPr lang="pt-BR" dirty="0" err="1"/>
              <a:t>two</a:t>
            </a:r>
            <a:r>
              <a:rPr lang="pt-BR" dirty="0"/>
              <a:t> </a:t>
            </a:r>
            <a:r>
              <a:rPr lang="pt-BR" dirty="0" err="1"/>
              <a:t>lines</a:t>
            </a:r>
            <a:endParaRPr lang="pt-BR" dirty="0"/>
          </a:p>
        </p:txBody>
      </p:sp>
      <p:sp>
        <p:nvSpPr>
          <p:cNvPr id="5" name="CaixaDeTexto 4">
            <a:extLst>
              <a:ext uri="{FF2B5EF4-FFF2-40B4-BE49-F238E27FC236}">
                <a16:creationId xmlns:a16="http://schemas.microsoft.com/office/drawing/2014/main" id="{4BAF4F3D-096D-4F5A-989F-F3C239D35CA9}"/>
              </a:ext>
            </a:extLst>
          </p:cNvPr>
          <p:cNvSpPr txBox="1"/>
          <p:nvPr userDrawn="1"/>
        </p:nvSpPr>
        <p:spPr>
          <a:xfrm rot="16200000">
            <a:off x="-287491" y="6643384"/>
            <a:ext cx="1152129" cy="323165"/>
          </a:xfrm>
          <a:prstGeom prst="rect">
            <a:avLst/>
          </a:prstGeom>
          <a:noFill/>
        </p:spPr>
        <p:txBody>
          <a:bodyPr wrap="square" rtlCol="0">
            <a:spAutoFit/>
          </a:bodyPr>
          <a:lstStyle/>
          <a:p>
            <a:r>
              <a:rPr lang="pt-BR" sz="1500" b="1" dirty="0">
                <a:solidFill>
                  <a:schemeClr val="tx1"/>
                </a:solidFill>
                <a:latin typeface="Arial" panose="020B0604020202020204" pitchFamily="34" charset="0"/>
                <a:cs typeface="Arial" panose="020B0604020202020204" pitchFamily="34" charset="0"/>
              </a:rPr>
              <a:t>©</a:t>
            </a:r>
            <a:r>
              <a:rPr lang="pt-BR" sz="1200" b="1" dirty="0">
                <a:solidFill>
                  <a:schemeClr val="tx1"/>
                </a:solidFill>
                <a:latin typeface="Arial" panose="020B0604020202020204" pitchFamily="34" charset="0"/>
                <a:cs typeface="Arial" panose="020B0604020202020204" pitchFamily="34" charset="0"/>
              </a:rPr>
              <a:t> INPI, 2023</a:t>
            </a:r>
          </a:p>
        </p:txBody>
      </p:sp>
    </p:spTree>
    <p:extLst>
      <p:ext uri="{BB962C8B-B14F-4D97-AF65-F5344CB8AC3E}">
        <p14:creationId xmlns:p14="http://schemas.microsoft.com/office/powerpoint/2010/main" val="101599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ERRAMENTO-2-G_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ortal.cor_preta">
            <a:extLst>
              <a:ext uri="{FF2B5EF4-FFF2-40B4-BE49-F238E27FC236}">
                <a16:creationId xmlns:a16="http://schemas.microsoft.com/office/drawing/2014/main" id="{F22D72CE-9BBB-4A68-9EDA-F0D1ECE7B595}"/>
              </a:ext>
            </a:extLst>
          </p:cNvPr>
          <p:cNvSpPr txBox="1">
            <a:spLocks noChangeArrowheads="1"/>
          </p:cNvSpPr>
          <p:nvPr userDrawn="1"/>
        </p:nvSpPr>
        <p:spPr bwMode="auto">
          <a:xfrm>
            <a:off x="809625" y="4061963"/>
            <a:ext cx="921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pt-BR" altLang="pt-BR" sz="2400" b="1" i="1" dirty="0">
                <a:solidFill>
                  <a:schemeClr val="tx1"/>
                </a:solidFill>
                <a:latin typeface="Futura Bk BT" pitchFamily="34" charset="0"/>
              </a:rPr>
              <a:t>www.gov.br/INPI/en</a:t>
            </a:r>
          </a:p>
        </p:txBody>
      </p:sp>
      <p:sp>
        <p:nvSpPr>
          <p:cNvPr id="7" name="email.cor_preta">
            <a:extLst>
              <a:ext uri="{FF2B5EF4-FFF2-40B4-BE49-F238E27FC236}">
                <a16:creationId xmlns:a16="http://schemas.microsoft.com/office/drawing/2014/main" id="{154E0837-751C-450F-953D-C4C5584BE629}"/>
              </a:ext>
            </a:extLst>
          </p:cNvPr>
          <p:cNvSpPr>
            <a:spLocks noGrp="1"/>
          </p:cNvSpPr>
          <p:nvPr>
            <p:ph type="body" sz="quarter" idx="10" hasCustomPrompt="1"/>
          </p:nvPr>
        </p:nvSpPr>
        <p:spPr>
          <a:xfrm>
            <a:off x="809625" y="3600000"/>
            <a:ext cx="9215437" cy="358775"/>
          </a:xfrm>
          <a:prstGeom prst="rect">
            <a:avLst/>
          </a:prstGeom>
        </p:spPr>
        <p:txBody>
          <a:bodyPr/>
          <a:lstStyle>
            <a:lvl1pPr marL="0" indent="0" algn="ctr">
              <a:buNone/>
              <a:defRPr sz="2400" b="1" i="1">
                <a:solidFill>
                  <a:schemeClr val="tx1"/>
                </a:solidFill>
                <a:latin typeface="Futura Bk BT" panose="020B0502020204020303" pitchFamily="34" charset="0"/>
              </a:defRPr>
            </a:lvl1pPr>
            <a:lvl2pPr marL="521528" indent="0">
              <a:buNone/>
              <a:defRPr>
                <a:solidFill>
                  <a:schemeClr val="bg1"/>
                </a:solidFill>
              </a:defRPr>
            </a:lvl2pPr>
            <a:lvl3pPr marL="1043056" indent="0">
              <a:buNone/>
              <a:defRPr>
                <a:solidFill>
                  <a:schemeClr val="bg1"/>
                </a:solidFill>
              </a:defRPr>
            </a:lvl3pPr>
            <a:lvl4pPr marL="1564584" indent="0">
              <a:buNone/>
              <a:defRPr>
                <a:solidFill>
                  <a:schemeClr val="bg1"/>
                </a:solidFill>
              </a:defRPr>
            </a:lvl4pPr>
            <a:lvl5pPr marL="2086112" indent="0">
              <a:buNone/>
              <a:defRPr>
                <a:solidFill>
                  <a:schemeClr val="bg1"/>
                </a:solidFill>
              </a:defRPr>
            </a:lvl5pPr>
          </a:lstStyle>
          <a:p>
            <a:pPr lvl="0"/>
            <a:r>
              <a:rPr lang="pt-BR" dirty="0"/>
              <a:t>name@inpi.gov.br</a:t>
            </a:r>
          </a:p>
        </p:txBody>
      </p:sp>
      <p:sp>
        <p:nvSpPr>
          <p:cNvPr id="8" name="Agradecimento-ed.cor_preta">
            <a:extLst>
              <a:ext uri="{FF2B5EF4-FFF2-40B4-BE49-F238E27FC236}">
                <a16:creationId xmlns:a16="http://schemas.microsoft.com/office/drawing/2014/main" id="{386EF7EA-A3A0-4EB0-9223-5A9B5D097D56}"/>
              </a:ext>
            </a:extLst>
          </p:cNvPr>
          <p:cNvSpPr>
            <a:spLocks noGrp="1"/>
          </p:cNvSpPr>
          <p:nvPr>
            <p:ph type="body" sz="quarter" idx="11" hasCustomPrompt="1"/>
          </p:nvPr>
        </p:nvSpPr>
        <p:spPr>
          <a:xfrm>
            <a:off x="808038" y="1922065"/>
            <a:ext cx="9145587" cy="706437"/>
          </a:xfrm>
          <a:prstGeom prst="rect">
            <a:avLst/>
          </a:prstGeom>
        </p:spPr>
        <p:txBody>
          <a:bodyPr/>
          <a:lstStyle>
            <a:lvl1pPr marL="0" indent="0" algn="ctr">
              <a:buNone/>
              <a:defRPr sz="4000" b="1">
                <a:solidFill>
                  <a:schemeClr val="tx1"/>
                </a:solidFill>
                <a:latin typeface="Futura Bk BT" panose="020B0502020204020303" pitchFamily="34" charset="0"/>
              </a:defRPr>
            </a:lvl1pPr>
          </a:lstStyle>
          <a:p>
            <a:pPr lvl="0"/>
            <a:r>
              <a:rPr lang="pt-BR" dirty="0" err="1"/>
              <a:t>Thank</a:t>
            </a:r>
            <a:r>
              <a:rPr lang="pt-BR" dirty="0"/>
              <a:t> </a:t>
            </a:r>
            <a:r>
              <a:rPr lang="pt-BR" dirty="0" err="1"/>
              <a:t>You</a:t>
            </a:r>
            <a:r>
              <a:rPr lang="pt-BR" dirty="0"/>
              <a:t>!</a:t>
            </a:r>
          </a:p>
        </p:txBody>
      </p:sp>
    </p:spTree>
    <p:extLst>
      <p:ext uri="{BB962C8B-B14F-4D97-AF65-F5344CB8AC3E}">
        <p14:creationId xmlns:p14="http://schemas.microsoft.com/office/powerpoint/2010/main" val="3229796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316584"/>
      </p:ext>
    </p:extLst>
  </p:cSld>
  <p:clrMap bg1="lt1" tx1="dk1" bg2="lt2" tx2="dk2" accent1="accent1" accent2="accent2" accent3="accent3" accent4="accent4" accent5="accent5" accent6="accent6" hlink="hlink" folHlink="folHlink"/>
  <p:sldLayoutIdLst>
    <p:sldLayoutId id="2147483652" r:id="rId1"/>
    <p:sldLayoutId id="2147483670" r:id="rId2"/>
    <p:sldLayoutId id="2147483653" r:id="rId3"/>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625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64592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56" r:id="rId3"/>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19226"/>
      </p:ext>
    </p:extLst>
  </p:cSld>
  <p:clrMap bg1="lt1" tx1="dk1" bg2="lt2" tx2="dk2" accent1="accent1" accent2="accent2" accent3="accent3" accent4="accent4" accent5="accent5" accent6="accent6" hlink="hlink" folHlink="folHlink"/>
  <p:sldLayoutIdLst>
    <p:sldLayoutId id="2147483658" r:id="rId1"/>
    <p:sldLayoutId id="2147483672" r:id="rId2"/>
    <p:sldLayoutId id="2147483659" r:id="rId3"/>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410897"/>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ço Reservado para Texto 29">
            <a:extLst>
              <a:ext uri="{FF2B5EF4-FFF2-40B4-BE49-F238E27FC236}">
                <a16:creationId xmlns:a16="http://schemas.microsoft.com/office/drawing/2014/main" id="{3128A28E-C756-4624-9901-0BEC2024D581}"/>
              </a:ext>
            </a:extLst>
          </p:cNvPr>
          <p:cNvSpPr>
            <a:spLocks noGrp="1"/>
          </p:cNvSpPr>
          <p:nvPr>
            <p:ph type="body" sz="quarter" idx="13"/>
          </p:nvPr>
        </p:nvSpPr>
        <p:spPr>
          <a:xfrm>
            <a:off x="2682404" y="6193679"/>
            <a:ext cx="7199286" cy="360363"/>
          </a:xfrm>
        </p:spPr>
        <p:txBody>
          <a:bodyPr/>
          <a:lstStyle/>
          <a:p>
            <a:r>
              <a:rPr lang="en-US" altLang="pt-BR" sz="2000" dirty="0"/>
              <a:t>Geneva, February 19 to 21, 2024</a:t>
            </a:r>
          </a:p>
          <a:p>
            <a:endParaRPr lang="pt-BR" dirty="0"/>
          </a:p>
        </p:txBody>
      </p:sp>
      <p:sp>
        <p:nvSpPr>
          <p:cNvPr id="31" name="Espaço Reservado para Texto 30">
            <a:extLst>
              <a:ext uri="{FF2B5EF4-FFF2-40B4-BE49-F238E27FC236}">
                <a16:creationId xmlns:a16="http://schemas.microsoft.com/office/drawing/2014/main" id="{2943F159-EF96-4FCB-B83D-CC2A906CC92D}"/>
              </a:ext>
            </a:extLst>
          </p:cNvPr>
          <p:cNvSpPr>
            <a:spLocks noGrp="1"/>
          </p:cNvSpPr>
          <p:nvPr>
            <p:ph type="body" sz="quarter" idx="14"/>
          </p:nvPr>
        </p:nvSpPr>
        <p:spPr>
          <a:xfrm>
            <a:off x="2622632" y="5582816"/>
            <a:ext cx="7199286" cy="312687"/>
          </a:xfrm>
        </p:spPr>
        <p:txBody>
          <a:bodyPr/>
          <a:lstStyle/>
          <a:p>
            <a:r>
              <a:rPr lang="en-US" sz="2000" dirty="0">
                <a:latin typeface="Futura Bk BT" panose="020B0502020204020303"/>
              </a:rPr>
              <a:t>Brazilian Delegation</a:t>
            </a:r>
          </a:p>
          <a:p>
            <a:endParaRPr lang="pt-BR" dirty="0"/>
          </a:p>
        </p:txBody>
      </p:sp>
      <p:sp>
        <p:nvSpPr>
          <p:cNvPr id="28" name="Espaço Reservado para Texto 27">
            <a:extLst>
              <a:ext uri="{FF2B5EF4-FFF2-40B4-BE49-F238E27FC236}">
                <a16:creationId xmlns:a16="http://schemas.microsoft.com/office/drawing/2014/main" id="{0DEF178B-DA71-4A9F-A779-39D5899440E5}"/>
              </a:ext>
            </a:extLst>
          </p:cNvPr>
          <p:cNvSpPr>
            <a:spLocks noGrp="1"/>
          </p:cNvSpPr>
          <p:nvPr>
            <p:ph type="body" sz="quarter" idx="11"/>
          </p:nvPr>
        </p:nvSpPr>
        <p:spPr>
          <a:xfrm>
            <a:off x="2594014" y="5050779"/>
            <a:ext cx="7199286" cy="517525"/>
          </a:xfrm>
        </p:spPr>
        <p:txBody>
          <a:bodyPr/>
          <a:lstStyle/>
          <a:p>
            <a:r>
              <a:rPr lang="pt-BR" dirty="0">
                <a:latin typeface="Futura Bk BT" panose="020B0502020204020303"/>
              </a:rPr>
              <a:t>Gisela Nogueira</a:t>
            </a:r>
          </a:p>
        </p:txBody>
      </p:sp>
      <p:sp>
        <p:nvSpPr>
          <p:cNvPr id="7" name="CaixaDeTexto 3">
            <a:extLst>
              <a:ext uri="{FF2B5EF4-FFF2-40B4-BE49-F238E27FC236}">
                <a16:creationId xmlns:a16="http://schemas.microsoft.com/office/drawing/2014/main" id="{F421E003-5EE2-49AF-AA8D-5C62DC258F89}"/>
              </a:ext>
            </a:extLst>
          </p:cNvPr>
          <p:cNvSpPr txBox="1">
            <a:spLocks noGrp="1" noChangeArrowheads="1"/>
          </p:cNvSpPr>
          <p:nvPr>
            <p:ph type="body" sz="quarter" idx="10"/>
          </p:nvPr>
        </p:nvSpPr>
        <p:spPr bwMode="auto">
          <a:xfrm>
            <a:off x="450157" y="1665295"/>
            <a:ext cx="95042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3600" b="1" cap="all" dirty="0">
                <a:solidFill>
                  <a:srgbClr val="FFC000"/>
                </a:solidFill>
                <a:latin typeface="Futura Bk BT" panose="020B0502020204020303"/>
              </a:rPr>
              <a:t>Patent Cooperation Treaty (PCT) </a:t>
            </a:r>
          </a:p>
          <a:p>
            <a:pPr algn="ctr"/>
            <a:r>
              <a:rPr lang="en-US" sz="3600" b="1" cap="all" dirty="0">
                <a:solidFill>
                  <a:srgbClr val="FFC000"/>
                </a:solidFill>
                <a:latin typeface="Futura Bk BT" panose="020B0502020204020303"/>
              </a:rPr>
              <a:t>Working Group </a:t>
            </a:r>
            <a:endParaRPr lang="en-GB" sz="3600" b="1" dirty="0">
              <a:latin typeface="Futura Bk BT" panose="020B0502020204020303"/>
            </a:endParaRPr>
          </a:p>
          <a:p>
            <a:pPr algn="ctr"/>
            <a:r>
              <a:rPr lang="en-US" sz="3200" dirty="0">
                <a:solidFill>
                  <a:schemeClr val="bg1"/>
                </a:solidFill>
                <a:latin typeface="Futura Bk BT" panose="020B0502020204020303"/>
              </a:rPr>
              <a:t>Information-Sharing Workshop: </a:t>
            </a:r>
          </a:p>
          <a:p>
            <a:pPr algn="ctr"/>
            <a:r>
              <a:rPr lang="en-US" sz="3200" dirty="0">
                <a:solidFill>
                  <a:schemeClr val="bg1"/>
                </a:solidFill>
                <a:latin typeface="Futura Bk BT" panose="020B0502020204020303"/>
              </a:rPr>
              <a:t>Patent Prosecution Highway (PPH) and the PCT</a:t>
            </a:r>
            <a:endParaRPr lang="pt-BR" sz="3200" b="1" i="1" dirty="0">
              <a:solidFill>
                <a:schemeClr val="bg1"/>
              </a:solidFill>
              <a:latin typeface="Futura Bk BT" panose="020B0502020204020303"/>
            </a:endParaRPr>
          </a:p>
        </p:txBody>
      </p:sp>
      <p:pic>
        <p:nvPicPr>
          <p:cNvPr id="8" name="Picture 2">
            <a:extLst>
              <a:ext uri="{FF2B5EF4-FFF2-40B4-BE49-F238E27FC236}">
                <a16:creationId xmlns:a16="http://schemas.microsoft.com/office/drawing/2014/main" id="{1DBCC768-20CA-4C4B-8028-23BAE60C1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200" y="-10435"/>
            <a:ext cx="1800200" cy="135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72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08AD5D22-5D8A-4422-842E-94027FDCEAD6}"/>
              </a:ext>
            </a:extLst>
          </p:cNvPr>
          <p:cNvGraphicFramePr>
            <a:graphicFrameLocks noGrp="1"/>
          </p:cNvGraphicFramePr>
          <p:nvPr>
            <p:extLst>
              <p:ext uri="{D42A27DB-BD31-4B8C-83A1-F6EECF244321}">
                <p14:modId xmlns:p14="http://schemas.microsoft.com/office/powerpoint/2010/main" val="2684250465"/>
              </p:ext>
            </p:extLst>
          </p:nvPr>
        </p:nvGraphicFramePr>
        <p:xfrm>
          <a:off x="234131" y="1592528"/>
          <a:ext cx="10225137" cy="5086412"/>
        </p:xfrm>
        <a:graphic>
          <a:graphicData uri="http://schemas.openxmlformats.org/drawingml/2006/table">
            <a:tbl>
              <a:tblPr firstRow="1" bandRow="1">
                <a:tableStyleId>{5940675A-B579-460E-94D1-54222C63F5DA}</a:tableStyleId>
              </a:tblPr>
              <a:tblGrid>
                <a:gridCol w="925423">
                  <a:extLst>
                    <a:ext uri="{9D8B030D-6E8A-4147-A177-3AD203B41FA5}">
                      <a16:colId xmlns:a16="http://schemas.microsoft.com/office/drawing/2014/main" val="20000"/>
                    </a:ext>
                  </a:extLst>
                </a:gridCol>
                <a:gridCol w="2622033">
                  <a:extLst>
                    <a:ext uri="{9D8B030D-6E8A-4147-A177-3AD203B41FA5}">
                      <a16:colId xmlns:a16="http://schemas.microsoft.com/office/drawing/2014/main" val="20001"/>
                    </a:ext>
                  </a:extLst>
                </a:gridCol>
                <a:gridCol w="894571">
                  <a:extLst>
                    <a:ext uri="{9D8B030D-6E8A-4147-A177-3AD203B41FA5}">
                      <a16:colId xmlns:a16="http://schemas.microsoft.com/office/drawing/2014/main" val="20002"/>
                    </a:ext>
                  </a:extLst>
                </a:gridCol>
                <a:gridCol w="2652879">
                  <a:extLst>
                    <a:ext uri="{9D8B030D-6E8A-4147-A177-3AD203B41FA5}">
                      <a16:colId xmlns:a16="http://schemas.microsoft.com/office/drawing/2014/main" val="20003"/>
                    </a:ext>
                  </a:extLst>
                </a:gridCol>
                <a:gridCol w="956271">
                  <a:extLst>
                    <a:ext uri="{9D8B030D-6E8A-4147-A177-3AD203B41FA5}">
                      <a16:colId xmlns:a16="http://schemas.microsoft.com/office/drawing/2014/main" val="20004"/>
                    </a:ext>
                  </a:extLst>
                </a:gridCol>
                <a:gridCol w="2173960">
                  <a:extLst>
                    <a:ext uri="{9D8B030D-6E8A-4147-A177-3AD203B41FA5}">
                      <a16:colId xmlns:a16="http://schemas.microsoft.com/office/drawing/2014/main" val="20005"/>
                    </a:ext>
                  </a:extLst>
                </a:gridCol>
              </a:tblGrid>
              <a:tr h="871960">
                <a:tc>
                  <a:txBody>
                    <a:bodyPr/>
                    <a:lstStyle/>
                    <a:p>
                      <a:endParaRPr lang="en-US" sz="1200" dirty="0">
                        <a:latin typeface="Century Gothic" panose="020B0502020202020204" pitchFamily="34" charset="0"/>
                      </a:endParaRPr>
                    </a:p>
                  </a:txBody>
                  <a:tcPr/>
                </a:tc>
                <a:tc>
                  <a:txBody>
                    <a:bodyPr/>
                    <a:lstStyle/>
                    <a:p>
                      <a:r>
                        <a:rPr lang="en-US" sz="2000" noProof="0" dirty="0">
                          <a:solidFill>
                            <a:srgbClr val="002060"/>
                          </a:solidFill>
                          <a:latin typeface="+mn-lt"/>
                        </a:rPr>
                        <a:t>Elderly applicant</a:t>
                      </a:r>
                      <a:endParaRPr lang="en-US" sz="2000" dirty="0">
                        <a:solidFill>
                          <a:srgbClr val="002060"/>
                        </a:solidFill>
                        <a:latin typeface="+mn-lt"/>
                      </a:endParaRP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Realize of resources for production</a:t>
                      </a: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Green technology</a:t>
                      </a:r>
                    </a:p>
                  </a:txBody>
                  <a:tcPr anchor="ctr"/>
                </a:tc>
                <a:extLst>
                  <a:ext uri="{0D108BD9-81ED-4DB2-BD59-A6C34878D82A}">
                    <a16:rowId xmlns:a16="http://schemas.microsoft.com/office/drawing/2014/main" val="10000"/>
                  </a:ext>
                </a:extLst>
              </a:tr>
              <a:tr h="871960">
                <a:tc>
                  <a:txBody>
                    <a:bodyPr/>
                    <a:lstStyle/>
                    <a:p>
                      <a:endParaRPr lang="en-US" sz="1200" dirty="0">
                        <a:latin typeface="Century Gothic" panose="020B0502020202020204" pitchFamily="34" charset="0"/>
                      </a:endParaRPr>
                    </a:p>
                  </a:txBody>
                  <a:tcPr/>
                </a:tc>
                <a:tc>
                  <a:txBody>
                    <a:bodyPr/>
                    <a:lstStyle/>
                    <a:p>
                      <a:r>
                        <a:rPr lang="en-US" sz="2000" dirty="0">
                          <a:solidFill>
                            <a:srgbClr val="002060"/>
                          </a:solidFill>
                          <a:latin typeface="+mn-lt"/>
                        </a:rPr>
                        <a:t>Applicant with serious illness</a:t>
                      </a: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Applicant accusing counterfeiting</a:t>
                      </a:r>
                      <a:r>
                        <a:rPr lang="en-US" sz="2000" baseline="0" dirty="0">
                          <a:solidFill>
                            <a:srgbClr val="002060"/>
                          </a:solidFill>
                          <a:latin typeface="+mn-lt"/>
                        </a:rPr>
                        <a:t> </a:t>
                      </a:r>
                      <a:endParaRPr lang="en-US" sz="2000" dirty="0">
                        <a:solidFill>
                          <a:srgbClr val="002060"/>
                        </a:solidFill>
                        <a:latin typeface="+mn-lt"/>
                      </a:endParaRP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Healthy</a:t>
                      </a:r>
                      <a:r>
                        <a:rPr lang="en-US" sz="2000" baseline="0" dirty="0">
                          <a:solidFill>
                            <a:srgbClr val="002060"/>
                          </a:solidFill>
                          <a:latin typeface="+mn-lt"/>
                        </a:rPr>
                        <a:t> technology</a:t>
                      </a:r>
                      <a:endParaRPr lang="en-US" sz="2000" dirty="0">
                        <a:solidFill>
                          <a:srgbClr val="002060"/>
                        </a:solidFill>
                        <a:latin typeface="+mn-lt"/>
                      </a:endParaRPr>
                    </a:p>
                  </a:txBody>
                  <a:tcPr anchor="ctr"/>
                </a:tc>
                <a:extLst>
                  <a:ext uri="{0D108BD9-81ED-4DB2-BD59-A6C34878D82A}">
                    <a16:rowId xmlns:a16="http://schemas.microsoft.com/office/drawing/2014/main" val="10001"/>
                  </a:ext>
                </a:extLst>
              </a:tr>
              <a:tr h="799286">
                <a:tc>
                  <a:txBody>
                    <a:bodyPr/>
                    <a:lstStyle/>
                    <a:p>
                      <a:endParaRPr lang="en-US" sz="1200" dirty="0">
                        <a:latin typeface="Century Gothic" panose="020B0502020202020204" pitchFamily="34" charset="0"/>
                      </a:endParaRPr>
                    </a:p>
                  </a:txBody>
                  <a:tcPr/>
                </a:tc>
                <a:tc>
                  <a:txBody>
                    <a:bodyPr/>
                    <a:lstStyle/>
                    <a:p>
                      <a:r>
                        <a:rPr lang="en-US" sz="2000" dirty="0">
                          <a:solidFill>
                            <a:srgbClr val="002060"/>
                          </a:solidFill>
                          <a:latin typeface="+mn-lt"/>
                        </a:rPr>
                        <a:t>Handicapped applicant </a:t>
                      </a: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Third accused counterfeit</a:t>
                      </a: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COVID-19 technology</a:t>
                      </a:r>
                    </a:p>
                  </a:txBody>
                  <a:tcPr anchor="ctr"/>
                </a:tc>
                <a:extLst>
                  <a:ext uri="{0D108BD9-81ED-4DB2-BD59-A6C34878D82A}">
                    <a16:rowId xmlns:a16="http://schemas.microsoft.com/office/drawing/2014/main" val="10002"/>
                  </a:ext>
                </a:extLst>
              </a:tr>
              <a:tr h="799286">
                <a:tc>
                  <a:txBody>
                    <a:bodyPr/>
                    <a:lstStyle/>
                    <a:p>
                      <a:endParaRPr lang="en-US" sz="1200" dirty="0">
                        <a:latin typeface="Century Gothic" panose="020B0502020202020204" pitchFamily="34" charset="0"/>
                      </a:endParaRPr>
                    </a:p>
                  </a:txBody>
                  <a:tcPr/>
                </a:tc>
                <a:tc>
                  <a:txBody>
                    <a:bodyPr/>
                    <a:lstStyle/>
                    <a:p>
                      <a:r>
                        <a:rPr lang="en-US" sz="2000" dirty="0">
                          <a:solidFill>
                            <a:srgbClr val="002060"/>
                          </a:solidFill>
                          <a:latin typeface="+mn-lt"/>
                        </a:rPr>
                        <a:t>SMS applicant </a:t>
                      </a: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Third</a:t>
                      </a:r>
                      <a:r>
                        <a:rPr lang="en-US" sz="2000" baseline="0" dirty="0">
                          <a:solidFill>
                            <a:srgbClr val="002060"/>
                          </a:solidFill>
                          <a:latin typeface="+mn-lt"/>
                        </a:rPr>
                        <a:t> technology holder</a:t>
                      </a:r>
                      <a:endParaRPr lang="en-US" sz="2000" dirty="0">
                        <a:solidFill>
                          <a:srgbClr val="002060"/>
                        </a:solidFill>
                        <a:latin typeface="+mn-lt"/>
                      </a:endParaRP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en-US" sz="2000" dirty="0">
                        <a:solidFill>
                          <a:srgbClr val="002060"/>
                        </a:solidFill>
                        <a:latin typeface="+mn-lt"/>
                      </a:endParaRPr>
                    </a:p>
                  </a:txBody>
                  <a:tcPr anchor="ctr"/>
                </a:tc>
                <a:extLst>
                  <a:ext uri="{0D108BD9-81ED-4DB2-BD59-A6C34878D82A}">
                    <a16:rowId xmlns:a16="http://schemas.microsoft.com/office/drawing/2014/main" val="10003"/>
                  </a:ext>
                </a:extLst>
              </a:tr>
              <a:tr h="871960">
                <a:tc>
                  <a:txBody>
                    <a:bodyPr/>
                    <a:lstStyle/>
                    <a:p>
                      <a:endParaRPr lang="en-US" sz="1200" dirty="0">
                        <a:latin typeface="Century Gothic" panose="020B0502020202020204" pitchFamily="34" charset="0"/>
                      </a:endParaRPr>
                    </a:p>
                  </a:txBody>
                  <a:tcPr/>
                </a:tc>
                <a:tc>
                  <a:txBody>
                    <a:bodyPr/>
                    <a:lstStyle/>
                    <a:p>
                      <a:r>
                        <a:rPr lang="en-US" sz="2000" dirty="0">
                          <a:solidFill>
                            <a:srgbClr val="002060"/>
                          </a:solidFill>
                          <a:latin typeface="+mn-lt"/>
                        </a:rPr>
                        <a:t>Science </a:t>
                      </a:r>
                      <a:r>
                        <a:rPr lang="en-US" sz="2000" baseline="0" dirty="0">
                          <a:solidFill>
                            <a:srgbClr val="002060"/>
                          </a:solidFill>
                          <a:latin typeface="+mn-lt"/>
                        </a:rPr>
                        <a:t>and technology  Institution </a:t>
                      </a:r>
                      <a:endParaRPr lang="en-US" sz="2000" dirty="0">
                        <a:solidFill>
                          <a:srgbClr val="002060"/>
                        </a:solidFill>
                        <a:latin typeface="+mn-lt"/>
                      </a:endParaRP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Technology resulting from public funding</a:t>
                      </a: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mn-lt"/>
                        </a:rPr>
                        <a:t>Family stated</a:t>
                      </a:r>
                      <a:r>
                        <a:rPr lang="en-US" sz="2000" baseline="0" dirty="0">
                          <a:solidFill>
                            <a:srgbClr val="002060"/>
                          </a:solidFill>
                          <a:latin typeface="+mn-lt"/>
                        </a:rPr>
                        <a:t> in </a:t>
                      </a:r>
                      <a:r>
                        <a:rPr lang="en-US" sz="2000" baseline="0" dirty="0" err="1">
                          <a:solidFill>
                            <a:srgbClr val="002060"/>
                          </a:solidFill>
                          <a:latin typeface="+mn-lt"/>
                        </a:rPr>
                        <a:t>Brasil</a:t>
                      </a:r>
                      <a:endParaRPr lang="en-US" sz="2000" dirty="0">
                        <a:solidFill>
                          <a:srgbClr val="002060"/>
                        </a:solidFill>
                        <a:latin typeface="+mn-lt"/>
                      </a:endParaRPr>
                    </a:p>
                  </a:txBody>
                  <a:tcPr anchor="ctr"/>
                </a:tc>
                <a:extLst>
                  <a:ext uri="{0D108BD9-81ED-4DB2-BD59-A6C34878D82A}">
                    <a16:rowId xmlns:a16="http://schemas.microsoft.com/office/drawing/2014/main" val="10004"/>
                  </a:ext>
                </a:extLst>
              </a:tr>
              <a:tr h="871960">
                <a:tc>
                  <a:txBody>
                    <a:bodyPr/>
                    <a:lstStyle/>
                    <a:p>
                      <a:endParaRPr lang="en-US" sz="1200" dirty="0">
                        <a:latin typeface="Century Gothic" panose="020B0502020202020204" pitchFamily="34" charset="0"/>
                      </a:endParaRPr>
                    </a:p>
                  </a:txBody>
                  <a:tcPr/>
                </a:tc>
                <a:tc>
                  <a:txBody>
                    <a:bodyPr/>
                    <a:lstStyle/>
                    <a:p>
                      <a:r>
                        <a:rPr lang="en-US" sz="2000" i="1" dirty="0">
                          <a:solidFill>
                            <a:srgbClr val="002060"/>
                          </a:solidFill>
                          <a:latin typeface="+mn-lt"/>
                        </a:rPr>
                        <a:t>Startups</a:t>
                      </a: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dirty="0">
                          <a:solidFill>
                            <a:srgbClr val="002060"/>
                          </a:solidFill>
                          <a:latin typeface="+mn-lt"/>
                        </a:rPr>
                        <a:t>Technology made available on the market</a:t>
                      </a:r>
                    </a:p>
                  </a:txBody>
                  <a:tcPr anchor="ctr"/>
                </a:tc>
                <a:tc>
                  <a:txBody>
                    <a:bodyPr/>
                    <a:lstStyle/>
                    <a:p>
                      <a:endParaRPr lang="en-US" sz="1200" dirty="0">
                        <a:solidFill>
                          <a:srgbClr val="002060"/>
                        </a:solidFill>
                        <a:latin typeface="Century Gothic" panose="020B0502020202020204" pitchFamily="34" charset="0"/>
                      </a:endParaRPr>
                    </a:p>
                  </a:txBody>
                  <a:tcPr anchor="ctr"/>
                </a:tc>
                <a:tc>
                  <a:txBody>
                    <a:bodyPr/>
                    <a:lstStyle/>
                    <a:p>
                      <a:r>
                        <a:rPr lang="en-US" sz="2000" i="1" dirty="0">
                          <a:solidFill>
                            <a:srgbClr val="002060"/>
                          </a:solidFill>
                          <a:latin typeface="+mn-lt"/>
                        </a:rPr>
                        <a:t>Patent</a:t>
                      </a:r>
                      <a:r>
                        <a:rPr lang="en-US" sz="2000" i="1" baseline="0" dirty="0">
                          <a:solidFill>
                            <a:srgbClr val="002060"/>
                          </a:solidFill>
                          <a:latin typeface="+mn-lt"/>
                        </a:rPr>
                        <a:t> </a:t>
                      </a:r>
                      <a:r>
                        <a:rPr lang="en-US" sz="2000" i="1" dirty="0">
                          <a:solidFill>
                            <a:srgbClr val="002060"/>
                          </a:solidFill>
                          <a:latin typeface="+mn-lt"/>
                        </a:rPr>
                        <a:t>Prosecution Highway</a:t>
                      </a:r>
                    </a:p>
                  </a:txBody>
                  <a:tcPr anchor="ctr"/>
                </a:tc>
                <a:extLst>
                  <a:ext uri="{0D108BD9-81ED-4DB2-BD59-A6C34878D82A}">
                    <a16:rowId xmlns:a16="http://schemas.microsoft.com/office/drawing/2014/main" val="10005"/>
                  </a:ext>
                </a:extLst>
              </a:tr>
            </a:tbl>
          </a:graphicData>
        </a:graphic>
      </p:graphicFrame>
      <p:pic>
        <p:nvPicPr>
          <p:cNvPr id="10" name="Picture 2" descr="logo_redonda.png">
            <a:extLst>
              <a:ext uri="{FF2B5EF4-FFF2-40B4-BE49-F238E27FC236}">
                <a16:creationId xmlns:a16="http://schemas.microsoft.com/office/drawing/2014/main" id="{637CFA7D-B96E-43BD-A055-7F85B68F677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67" t="-6188" r="-6667" b="-6188"/>
          <a:stretch/>
        </p:blipFill>
        <p:spPr bwMode="auto">
          <a:xfrm>
            <a:off x="7575183" y="1896004"/>
            <a:ext cx="433903" cy="408379"/>
          </a:xfrm>
          <a:prstGeom prst="rect">
            <a:avLst/>
          </a:prstGeom>
          <a:solidFill>
            <a:schemeClr val="bg1"/>
          </a:solidFill>
          <a:ln>
            <a:noFill/>
          </a:ln>
        </p:spPr>
      </p:pic>
      <p:pic>
        <p:nvPicPr>
          <p:cNvPr id="11" name="Picture 6" descr="http://www.inpi.gov.br/menu-servicos/patente/arquivos/saude_creditofreedigitalphotosedigitalart.jpg/@@images/fcbfa2c6-7001-44e2-b1ed-e00c43eae11f.jpeg">
            <a:extLst>
              <a:ext uri="{FF2B5EF4-FFF2-40B4-BE49-F238E27FC236}">
                <a16:creationId xmlns:a16="http://schemas.microsoft.com/office/drawing/2014/main" id="{FBDE87AD-7228-4A7C-8D2F-C4A326DCBE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7" t="-7445" r="-6667" b="-4223"/>
          <a:stretch/>
        </p:blipFill>
        <p:spPr bwMode="auto">
          <a:xfrm>
            <a:off x="7505085" y="2621119"/>
            <a:ext cx="593131" cy="523351"/>
          </a:xfrm>
          <a:prstGeom prst="rect">
            <a:avLst/>
          </a:prstGeom>
          <a:solidFill>
            <a:schemeClr val="bg1"/>
          </a:solidFill>
          <a:ln>
            <a:noFill/>
          </a:ln>
        </p:spPr>
      </p:pic>
      <p:pic>
        <p:nvPicPr>
          <p:cNvPr id="12" name="Picture 8" descr="http://www.inpi.gov.br/menu-servicos/arquivos-dirpa/PrioridadeBR.jpg/@@images/13921e50-6417-48c6-9ca9-427ac4e2f488.jpeg">
            <a:extLst>
              <a:ext uri="{FF2B5EF4-FFF2-40B4-BE49-F238E27FC236}">
                <a16:creationId xmlns:a16="http://schemas.microsoft.com/office/drawing/2014/main" id="{4E2BC407-C480-4013-A392-6423BA63DC4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7" t="-14233" r="-6667" b="-13862"/>
          <a:stretch/>
        </p:blipFill>
        <p:spPr bwMode="auto">
          <a:xfrm>
            <a:off x="7585296" y="5268381"/>
            <a:ext cx="433903" cy="229712"/>
          </a:xfrm>
          <a:prstGeom prst="rect">
            <a:avLst/>
          </a:prstGeom>
          <a:solidFill>
            <a:schemeClr val="bg1"/>
          </a:solidFill>
          <a:ln>
            <a:noFill/>
          </a:ln>
        </p:spPr>
      </p:pic>
      <p:pic>
        <p:nvPicPr>
          <p:cNvPr id="13" name="Picture 2" descr="http://www.inpi.gov.br/menu-servicos/arquivos-dirpa/PatentesMPE.jpg/@@images/73b8349a-1d29-46d0-aae5-6f9a0e0b02c8.jpeg">
            <a:extLst>
              <a:ext uri="{FF2B5EF4-FFF2-40B4-BE49-F238E27FC236}">
                <a16:creationId xmlns:a16="http://schemas.microsoft.com/office/drawing/2014/main" id="{D455AEE4-59C8-42B7-8CB4-41B8E8028F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283" y="4374477"/>
            <a:ext cx="639987" cy="344815"/>
          </a:xfrm>
          <a:prstGeom prst="rect">
            <a:avLst/>
          </a:prstGeom>
          <a:solidFill>
            <a:schemeClr val="bg1"/>
          </a:solidFill>
          <a:ln>
            <a:noFill/>
          </a:ln>
        </p:spPr>
      </p:pic>
      <p:pic>
        <p:nvPicPr>
          <p:cNvPr id="14" name="Picture 4" descr="Patentes ICTs">
            <a:extLst>
              <a:ext uri="{FF2B5EF4-FFF2-40B4-BE49-F238E27FC236}">
                <a16:creationId xmlns:a16="http://schemas.microsoft.com/office/drawing/2014/main" id="{258E6DF4-10C9-42D5-AE8E-5BF5A7E0C03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67" t="-11072" b="-10724"/>
          <a:stretch/>
        </p:blipFill>
        <p:spPr bwMode="auto">
          <a:xfrm>
            <a:off x="398284" y="5093345"/>
            <a:ext cx="639986" cy="460945"/>
          </a:xfrm>
          <a:prstGeom prst="rect">
            <a:avLst/>
          </a:prstGeom>
          <a:solidFill>
            <a:schemeClr val="bg1"/>
          </a:solidFill>
          <a:ln>
            <a:noFill/>
          </a:ln>
        </p:spPr>
      </p:pic>
      <p:pic>
        <p:nvPicPr>
          <p:cNvPr id="15" name="Picture 2" descr="N:\GRUPOPEP\Site prioritários\freepik flaticon.com old-man.png">
            <a:extLst>
              <a:ext uri="{FF2B5EF4-FFF2-40B4-BE49-F238E27FC236}">
                <a16:creationId xmlns:a16="http://schemas.microsoft.com/office/drawing/2014/main" id="{99F4194A-9C30-4299-AC74-815208F1E8A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667" b="-6667"/>
          <a:stretch/>
        </p:blipFill>
        <p:spPr bwMode="auto">
          <a:xfrm>
            <a:off x="426716" y="1745593"/>
            <a:ext cx="565075" cy="640418"/>
          </a:xfrm>
          <a:prstGeom prst="rect">
            <a:avLst/>
          </a:prstGeom>
          <a:solidFill>
            <a:schemeClr val="bg1"/>
          </a:solidFill>
        </p:spPr>
      </p:pic>
      <p:pic>
        <p:nvPicPr>
          <p:cNvPr id="16" name="Picture 3" descr="N:\GRUPOPEP\Site prioritários\freepik flaticon.com do-not-touch.png">
            <a:extLst>
              <a:ext uri="{FF2B5EF4-FFF2-40B4-BE49-F238E27FC236}">
                <a16:creationId xmlns:a16="http://schemas.microsoft.com/office/drawing/2014/main" id="{351E048F-9846-4EAC-BB88-BBD95167FED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67" t="-6667" r="-6667" b="-6667"/>
          <a:stretch/>
        </p:blipFill>
        <p:spPr bwMode="auto">
          <a:xfrm>
            <a:off x="3960935" y="2630228"/>
            <a:ext cx="546925" cy="546925"/>
          </a:xfrm>
          <a:prstGeom prst="rect">
            <a:avLst/>
          </a:prstGeom>
          <a:solidFill>
            <a:schemeClr val="bg1"/>
          </a:solidFill>
        </p:spPr>
      </p:pic>
      <p:pic>
        <p:nvPicPr>
          <p:cNvPr id="17" name="Picture 5" descr="N:\GRUPOPEP\Site prioritários\freepik flaticon.com luggage.png">
            <a:extLst>
              <a:ext uri="{FF2B5EF4-FFF2-40B4-BE49-F238E27FC236}">
                <a16:creationId xmlns:a16="http://schemas.microsoft.com/office/drawing/2014/main" id="{DFFC21A3-36B4-4B86-BDB9-F58BF0717C7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667" t="-6667" r="-6667" b="-6667"/>
          <a:stretch/>
        </p:blipFill>
        <p:spPr bwMode="auto">
          <a:xfrm>
            <a:off x="4018240" y="1837871"/>
            <a:ext cx="488280" cy="488280"/>
          </a:xfrm>
          <a:prstGeom prst="rect">
            <a:avLst/>
          </a:prstGeom>
          <a:solidFill>
            <a:schemeClr val="bg1"/>
          </a:solidFill>
        </p:spPr>
      </p:pic>
      <p:pic>
        <p:nvPicPr>
          <p:cNvPr id="18" name="Picture 6" descr="N:\GRUPOPEP\Site prioritários\INPI Logo PPH.jpg">
            <a:extLst>
              <a:ext uri="{FF2B5EF4-FFF2-40B4-BE49-F238E27FC236}">
                <a16:creationId xmlns:a16="http://schemas.microsoft.com/office/drawing/2014/main" id="{06DE3012-FE0F-44C1-9630-B141F061744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667" t="-19307" r="-6667" b="-15850"/>
          <a:stretch/>
        </p:blipFill>
        <p:spPr bwMode="auto">
          <a:xfrm>
            <a:off x="7426518" y="6154778"/>
            <a:ext cx="714127" cy="294054"/>
          </a:xfrm>
          <a:prstGeom prst="rect">
            <a:avLst/>
          </a:prstGeom>
          <a:solidFill>
            <a:schemeClr val="bg1"/>
          </a:solidFill>
        </p:spPr>
      </p:pic>
      <p:pic>
        <p:nvPicPr>
          <p:cNvPr id="19" name="Picture 2" descr="logo deficiente">
            <a:extLst>
              <a:ext uri="{FF2B5EF4-FFF2-40B4-BE49-F238E27FC236}">
                <a16:creationId xmlns:a16="http://schemas.microsoft.com/office/drawing/2014/main" id="{491827F0-BC69-45D1-80E2-4A7252832FE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447" t="-4446" r="-2268" b="-2269"/>
          <a:stretch/>
        </p:blipFill>
        <p:spPr bwMode="auto">
          <a:xfrm>
            <a:off x="452347" y="3452271"/>
            <a:ext cx="500835" cy="500835"/>
          </a:xfrm>
          <a:prstGeom prst="rect">
            <a:avLst/>
          </a:prstGeom>
          <a:solidFill>
            <a:schemeClr val="bg1"/>
          </a:solidFill>
        </p:spPr>
      </p:pic>
      <p:pic>
        <p:nvPicPr>
          <p:cNvPr id="20" name="Picture 4" descr="logo doença">
            <a:extLst>
              <a:ext uri="{FF2B5EF4-FFF2-40B4-BE49-F238E27FC236}">
                <a16:creationId xmlns:a16="http://schemas.microsoft.com/office/drawing/2014/main" id="{F61D0C4A-7C0E-40D6-830D-7CB8BF4B3C1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247" t="-4446" r="-1920" b="-2269"/>
          <a:stretch/>
        </p:blipFill>
        <p:spPr bwMode="auto">
          <a:xfrm>
            <a:off x="354130" y="2630228"/>
            <a:ext cx="553350" cy="531215"/>
          </a:xfrm>
          <a:prstGeom prst="rect">
            <a:avLst/>
          </a:prstGeom>
          <a:solidFill>
            <a:schemeClr val="bg1"/>
          </a:solidFill>
        </p:spPr>
      </p:pic>
      <p:pic>
        <p:nvPicPr>
          <p:cNvPr id="21" name="Picture 6" descr="logo terceiros detentores tecnologia">
            <a:extLst>
              <a:ext uri="{FF2B5EF4-FFF2-40B4-BE49-F238E27FC236}">
                <a16:creationId xmlns:a16="http://schemas.microsoft.com/office/drawing/2014/main" id="{85C19997-B4E2-43B6-9F48-5DE3621466A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47" t="-4446" r="-2268" b="-2269"/>
          <a:stretch/>
        </p:blipFill>
        <p:spPr bwMode="auto">
          <a:xfrm>
            <a:off x="3960935" y="3538923"/>
            <a:ext cx="433903" cy="433903"/>
          </a:xfrm>
          <a:prstGeom prst="rect">
            <a:avLst/>
          </a:prstGeom>
          <a:solidFill>
            <a:schemeClr val="bg1"/>
          </a:solidFill>
        </p:spPr>
      </p:pic>
      <p:pic>
        <p:nvPicPr>
          <p:cNvPr id="22" name="Picture 8" descr="logo terceiros acusados">
            <a:extLst>
              <a:ext uri="{FF2B5EF4-FFF2-40B4-BE49-F238E27FC236}">
                <a16:creationId xmlns:a16="http://schemas.microsoft.com/office/drawing/2014/main" id="{825453B1-2A6F-4DEA-9E14-57CE29BE2D05}"/>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447" t="-4446" r="-2268" b="-2269"/>
          <a:stretch/>
        </p:blipFill>
        <p:spPr bwMode="auto">
          <a:xfrm>
            <a:off x="3960935" y="4406778"/>
            <a:ext cx="433903" cy="433903"/>
          </a:xfrm>
          <a:prstGeom prst="rect">
            <a:avLst/>
          </a:prstGeom>
          <a:solidFill>
            <a:schemeClr val="bg1"/>
          </a:solidFill>
        </p:spPr>
      </p:pic>
      <p:pic>
        <p:nvPicPr>
          <p:cNvPr id="23" name="Picture 2" descr="N:\GRUPOPEP\Disseminação\_Imagens e licenças\Logotipos\freepik flatcon web-startup.png">
            <a:extLst>
              <a:ext uri="{FF2B5EF4-FFF2-40B4-BE49-F238E27FC236}">
                <a16:creationId xmlns:a16="http://schemas.microsoft.com/office/drawing/2014/main" id="{892676AF-1302-4365-BB3C-5195E4A0B7E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2347" y="5917097"/>
            <a:ext cx="539444" cy="5394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N:\GRUPOPEP\Disseminação\_Imagens e licenças\Logotipos\tecnologia no mercado.png">
            <a:extLst>
              <a:ext uri="{FF2B5EF4-FFF2-40B4-BE49-F238E27FC236}">
                <a16:creationId xmlns:a16="http://schemas.microsoft.com/office/drawing/2014/main" id="{D7924D0B-E01D-4585-8FB8-199B0B2D874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30456" y="5840182"/>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N:\GRUPOPEP\Disseminação\_Imagens e licenças\Logotipos\Financiamento público.png">
            <a:extLst>
              <a:ext uri="{FF2B5EF4-FFF2-40B4-BE49-F238E27FC236}">
                <a16:creationId xmlns:a16="http://schemas.microsoft.com/office/drawing/2014/main" id="{B07C532E-2B28-4483-9C7A-D4CBD836888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96925" y="5068758"/>
            <a:ext cx="460899" cy="4608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N:\GRUPOPEP\Disseminação\_Imagens e licenças\Logotipos\freepik flatcon Covid-19.jpg">
            <a:extLst>
              <a:ext uri="{FF2B5EF4-FFF2-40B4-BE49-F238E27FC236}">
                <a16:creationId xmlns:a16="http://schemas.microsoft.com/office/drawing/2014/main" id="{AD686177-965F-44CB-8251-544F4DA1CDC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67558" y="3619595"/>
            <a:ext cx="432048" cy="422592"/>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a:extLst>
              <a:ext uri="{FF2B5EF4-FFF2-40B4-BE49-F238E27FC236}">
                <a16:creationId xmlns:a16="http://schemas.microsoft.com/office/drawing/2014/main" id="{6B34175C-94A3-408D-A809-3D77AE9D3E7F}"/>
              </a:ext>
            </a:extLst>
          </p:cNvPr>
          <p:cNvSpPr/>
          <p:nvPr/>
        </p:nvSpPr>
        <p:spPr bwMode="auto">
          <a:xfrm>
            <a:off x="7290916" y="5840182"/>
            <a:ext cx="3386568" cy="906957"/>
          </a:xfrm>
          <a:prstGeom prst="ellipse">
            <a:avLst/>
          </a:prstGeom>
          <a:noFill/>
          <a:ln w="381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pt-BR" sz="1800" b="0" i="0" u="none" strike="noStrike" cap="none" normalizeH="0" baseline="0">
              <a:ln>
                <a:noFill/>
              </a:ln>
              <a:solidFill>
                <a:schemeClr val="bg1"/>
              </a:solidFill>
              <a:effectLst/>
              <a:latin typeface="Arial" charset="0"/>
              <a:ea typeface="Lucida Sans Unicode" pitchFamily="34" charset="0"/>
              <a:cs typeface="Lucida Sans Unicode" pitchFamily="34" charset="0"/>
            </a:endParaRPr>
          </a:p>
        </p:txBody>
      </p:sp>
      <p:sp>
        <p:nvSpPr>
          <p:cNvPr id="28" name="CaixaDeTexto 27">
            <a:extLst>
              <a:ext uri="{FF2B5EF4-FFF2-40B4-BE49-F238E27FC236}">
                <a16:creationId xmlns:a16="http://schemas.microsoft.com/office/drawing/2014/main" id="{FBF64CA5-0C64-4B61-AC8A-540E681372C9}"/>
              </a:ext>
            </a:extLst>
          </p:cNvPr>
          <p:cNvSpPr txBox="1"/>
          <p:nvPr/>
        </p:nvSpPr>
        <p:spPr>
          <a:xfrm>
            <a:off x="234131" y="252240"/>
            <a:ext cx="7704857" cy="584775"/>
          </a:xfrm>
          <a:prstGeom prst="rect">
            <a:avLst/>
          </a:prstGeom>
          <a:noFill/>
        </p:spPr>
        <p:txBody>
          <a:bodyPr wrap="square" rtlCol="0">
            <a:spAutoFit/>
          </a:bodyPr>
          <a:lstStyle/>
          <a:p>
            <a:r>
              <a:rPr lang="pt-BR" sz="3200" b="1" dirty="0" err="1">
                <a:solidFill>
                  <a:schemeClr val="bg1"/>
                </a:solidFill>
                <a:latin typeface="Futura Bk BT" panose="020B0502020204020303"/>
                <a:cs typeface="Arial" panose="020B0604020202020204" pitchFamily="34" charset="0"/>
              </a:rPr>
              <a:t>Brazilian</a:t>
            </a:r>
            <a:r>
              <a:rPr lang="pt-BR" sz="3200" b="1" dirty="0">
                <a:solidFill>
                  <a:schemeClr val="bg1"/>
                </a:solidFill>
                <a:latin typeface="Futura Bk BT" panose="020B0502020204020303"/>
                <a:cs typeface="Arial" panose="020B0604020202020204" pitchFamily="34" charset="0"/>
              </a:rPr>
              <a:t> </a:t>
            </a:r>
            <a:r>
              <a:rPr lang="pt-BR" sz="3200" b="1" dirty="0" err="1">
                <a:solidFill>
                  <a:schemeClr val="bg1"/>
                </a:solidFill>
                <a:latin typeface="Futura Bk BT" panose="020B0502020204020303"/>
                <a:cs typeface="Arial" panose="020B0604020202020204" pitchFamily="34" charset="0"/>
              </a:rPr>
              <a:t>Priority</a:t>
            </a:r>
            <a:r>
              <a:rPr lang="pt-BR" sz="3200" b="1" dirty="0">
                <a:solidFill>
                  <a:schemeClr val="bg1"/>
                </a:solidFill>
                <a:latin typeface="Futura Bk BT" panose="020B0502020204020303"/>
                <a:cs typeface="Arial" panose="020B0604020202020204" pitchFamily="34" charset="0"/>
              </a:rPr>
              <a:t> </a:t>
            </a:r>
            <a:r>
              <a:rPr lang="pt-BR" sz="3200" b="1" dirty="0" err="1">
                <a:solidFill>
                  <a:schemeClr val="bg1"/>
                </a:solidFill>
                <a:latin typeface="Futura Bk BT" panose="020B0502020204020303"/>
                <a:cs typeface="Arial" panose="020B0604020202020204" pitchFamily="34" charset="0"/>
              </a:rPr>
              <a:t>Programs</a:t>
            </a:r>
            <a:r>
              <a:rPr lang="pt-BR" sz="3200" b="1" dirty="0">
                <a:solidFill>
                  <a:schemeClr val="bg1"/>
                </a:solidFill>
                <a:latin typeface="Futura Bk BT" panose="020B0502020204020303"/>
                <a:cs typeface="Arial" panose="020B0604020202020204" pitchFamily="34" charset="0"/>
              </a:rPr>
              <a:t> (</a:t>
            </a:r>
            <a:r>
              <a:rPr lang="pt-BR" sz="3200" b="1" dirty="0" err="1">
                <a:solidFill>
                  <a:schemeClr val="bg1"/>
                </a:solidFill>
                <a:latin typeface="Futura Bk BT" panose="020B0502020204020303"/>
                <a:cs typeface="Arial" panose="020B0604020202020204" pitchFamily="34" charset="0"/>
              </a:rPr>
              <a:t>fast</a:t>
            </a:r>
            <a:r>
              <a:rPr lang="pt-BR" sz="3200" b="1" dirty="0">
                <a:solidFill>
                  <a:schemeClr val="bg1"/>
                </a:solidFill>
                <a:latin typeface="Futura Bk BT" panose="020B0502020204020303"/>
                <a:cs typeface="Arial" panose="020B0604020202020204" pitchFamily="34" charset="0"/>
              </a:rPr>
              <a:t>-tracks)</a:t>
            </a:r>
          </a:p>
        </p:txBody>
      </p:sp>
    </p:spTree>
    <p:extLst>
      <p:ext uri="{BB962C8B-B14F-4D97-AF65-F5344CB8AC3E}">
        <p14:creationId xmlns:p14="http://schemas.microsoft.com/office/powerpoint/2010/main" val="288702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9A390EA-74B4-4326-953E-73F8DF6C1395}"/>
              </a:ext>
            </a:extLst>
          </p:cNvPr>
          <p:cNvSpPr txBox="1"/>
          <p:nvPr/>
        </p:nvSpPr>
        <p:spPr>
          <a:xfrm>
            <a:off x="738188" y="252240"/>
            <a:ext cx="6480720" cy="584775"/>
          </a:xfrm>
          <a:prstGeom prst="rect">
            <a:avLst/>
          </a:prstGeom>
          <a:noFill/>
        </p:spPr>
        <p:txBody>
          <a:bodyPr wrap="square" rtlCol="0">
            <a:spAutoFit/>
          </a:bodyPr>
          <a:lstStyle/>
          <a:p>
            <a:r>
              <a:rPr lang="pt-BR" sz="3200" b="1" dirty="0">
                <a:solidFill>
                  <a:schemeClr val="bg1"/>
                </a:solidFill>
                <a:latin typeface="Futura Bk BT" panose="020B0502020204020303"/>
                <a:cs typeface="Arial" panose="020B0604020202020204" pitchFamily="34" charset="0"/>
              </a:rPr>
              <a:t>PPH in Brazil</a:t>
            </a:r>
          </a:p>
        </p:txBody>
      </p:sp>
      <p:sp>
        <p:nvSpPr>
          <p:cNvPr id="6" name="CaixaDeTexto 5">
            <a:extLst>
              <a:ext uri="{FF2B5EF4-FFF2-40B4-BE49-F238E27FC236}">
                <a16:creationId xmlns:a16="http://schemas.microsoft.com/office/drawing/2014/main" id="{EDD55B65-951B-47B0-ACAB-92F4ED3CA5B5}"/>
              </a:ext>
            </a:extLst>
          </p:cNvPr>
          <p:cNvSpPr txBox="1"/>
          <p:nvPr/>
        </p:nvSpPr>
        <p:spPr>
          <a:xfrm>
            <a:off x="594172" y="1423233"/>
            <a:ext cx="9577064" cy="4785926"/>
          </a:xfrm>
          <a:prstGeom prst="rect">
            <a:avLst/>
          </a:prstGeom>
          <a:noFill/>
        </p:spPr>
        <p:txBody>
          <a:bodyPr wrap="square" rtlCol="0">
            <a:spAutoFit/>
          </a:bodyPr>
          <a:lstStyle/>
          <a:p>
            <a:pPr marL="342900" indent="-342900" algn="just">
              <a:spcAft>
                <a:spcPts val="600"/>
              </a:spcAft>
              <a:buClr>
                <a:srgbClr val="00B050"/>
              </a:buClr>
              <a:buFont typeface="Wingdings" panose="05000000000000000000" pitchFamily="2" charset="2"/>
              <a:buChar char="ü"/>
            </a:pPr>
            <a:r>
              <a:rPr lang="en-US" sz="2000" dirty="0">
                <a:latin typeface="Futura Bk BT" panose="020B0502020204020303"/>
              </a:rPr>
              <a:t>Brazil recognizes the benefits of the PPH system for applicants and Offices alike:</a:t>
            </a:r>
          </a:p>
          <a:p>
            <a:pPr marL="717550" indent="-177800" algn="just">
              <a:buClr>
                <a:srgbClr val="00B050"/>
              </a:buClr>
              <a:buFont typeface="Arial" panose="020B0604020202020204" pitchFamily="34" charset="0"/>
              <a:buChar char="•"/>
            </a:pPr>
            <a:r>
              <a:rPr lang="en-US" sz="2000" dirty="0">
                <a:latin typeface="Futura Bk BT" panose="020B0502020204020303"/>
              </a:rPr>
              <a:t>quality improvement</a:t>
            </a:r>
          </a:p>
          <a:p>
            <a:pPr marL="717550" indent="-177800" algn="just">
              <a:buClr>
                <a:srgbClr val="00B050"/>
              </a:buClr>
              <a:buFont typeface="Arial" panose="020B0604020202020204" pitchFamily="34" charset="0"/>
              <a:buChar char="•"/>
            </a:pPr>
            <a:r>
              <a:rPr lang="en-US" sz="2000" dirty="0">
                <a:latin typeface="Futura Bk BT" panose="020B0502020204020303"/>
              </a:rPr>
              <a:t>accelerated processing</a:t>
            </a:r>
          </a:p>
          <a:p>
            <a:pPr marL="717550" indent="-177800" algn="just">
              <a:spcAft>
                <a:spcPts val="1800"/>
              </a:spcAft>
              <a:buClr>
                <a:srgbClr val="00B050"/>
              </a:buClr>
              <a:buFont typeface="Arial" panose="020B0604020202020204" pitchFamily="34" charset="0"/>
              <a:buChar char="•"/>
            </a:pPr>
            <a:r>
              <a:rPr lang="en-US" sz="2000" dirty="0">
                <a:latin typeface="Futura Bk BT" panose="020B0502020204020303"/>
              </a:rPr>
              <a:t>efficiency</a:t>
            </a:r>
          </a:p>
          <a:p>
            <a:pPr marL="342900" indent="-342900" algn="just">
              <a:spcBef>
                <a:spcPts val="600"/>
              </a:spcBef>
              <a:spcAft>
                <a:spcPts val="1800"/>
              </a:spcAft>
              <a:buClr>
                <a:srgbClr val="00B050"/>
              </a:buClr>
              <a:buFont typeface="Wingdings" panose="05000000000000000000" pitchFamily="2" charset="2"/>
              <a:buChar char="ü"/>
            </a:pPr>
            <a:r>
              <a:rPr lang="en-US" sz="2000" dirty="0">
                <a:latin typeface="Futura Bk BT" panose="020B0502020204020303"/>
              </a:rPr>
              <a:t>Brazil has bilateral PPH agreements with some Offices, including PCT-PPH;</a:t>
            </a:r>
          </a:p>
          <a:p>
            <a:pPr marL="342900" indent="-342900" algn="just">
              <a:spcBef>
                <a:spcPts val="600"/>
              </a:spcBef>
              <a:spcAft>
                <a:spcPts val="1800"/>
              </a:spcAft>
              <a:buClr>
                <a:srgbClr val="00B050"/>
              </a:buClr>
              <a:buFont typeface="Wingdings" panose="05000000000000000000" pitchFamily="2" charset="2"/>
              <a:buChar char="ü"/>
            </a:pPr>
            <a:r>
              <a:rPr lang="en-US" sz="2000" dirty="0">
                <a:solidFill>
                  <a:srgbClr val="000000"/>
                </a:solidFill>
                <a:latin typeface="Futura Bk BT" panose="020B0502020204020303"/>
              </a:rPr>
              <a:t>Brazilian agreements are established based on the needs, interests and convenience of each partner Office;</a:t>
            </a:r>
          </a:p>
          <a:p>
            <a:pPr marL="342900" indent="-342900" algn="just">
              <a:spcBef>
                <a:spcPts val="600"/>
              </a:spcBef>
              <a:spcAft>
                <a:spcPts val="1800"/>
              </a:spcAft>
              <a:buClr>
                <a:srgbClr val="00B050"/>
              </a:buClr>
              <a:buFont typeface="Wingdings" panose="05000000000000000000" pitchFamily="2" charset="2"/>
              <a:buChar char="ü"/>
            </a:pPr>
            <a:r>
              <a:rPr lang="en-US" sz="2000" dirty="0">
                <a:solidFill>
                  <a:srgbClr val="000000"/>
                </a:solidFill>
                <a:latin typeface="Futura Bk BT" panose="020B0502020204020303"/>
              </a:rPr>
              <a:t>Brazilian legislation is established in a way that allows our Office to limit the scope of the PPH, aiming to maintain a balance in the capacity to deal with the demands that such a system requests, mainly regarding human resources.</a:t>
            </a:r>
            <a:endParaRPr lang="pt-BR" dirty="0"/>
          </a:p>
        </p:txBody>
      </p:sp>
    </p:spTree>
    <p:extLst>
      <p:ext uri="{BB962C8B-B14F-4D97-AF65-F5344CB8AC3E}">
        <p14:creationId xmlns:p14="http://schemas.microsoft.com/office/powerpoint/2010/main" val="401485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0A9F1DD8-6E5F-42B4-931E-C0C0168BB9F0}"/>
              </a:ext>
            </a:extLst>
          </p:cNvPr>
          <p:cNvGraphicFramePr>
            <a:graphicFrameLocks noGrp="1"/>
          </p:cNvGraphicFramePr>
          <p:nvPr/>
        </p:nvGraphicFramePr>
        <p:xfrm>
          <a:off x="234132" y="1476375"/>
          <a:ext cx="10225136" cy="5479760"/>
        </p:xfrm>
        <a:graphic>
          <a:graphicData uri="http://schemas.openxmlformats.org/drawingml/2006/table">
            <a:tbl>
              <a:tblPr firstRow="1" bandRow="1">
                <a:tableStyleId>{9DCAF9ED-07DC-4A11-8D7F-57B35C25682E}</a:tableStyleId>
              </a:tblPr>
              <a:tblGrid>
                <a:gridCol w="2556284">
                  <a:extLst>
                    <a:ext uri="{9D8B030D-6E8A-4147-A177-3AD203B41FA5}">
                      <a16:colId xmlns:a16="http://schemas.microsoft.com/office/drawing/2014/main" val="20000"/>
                    </a:ext>
                  </a:extLst>
                </a:gridCol>
                <a:gridCol w="2556284">
                  <a:extLst>
                    <a:ext uri="{9D8B030D-6E8A-4147-A177-3AD203B41FA5}">
                      <a16:colId xmlns:a16="http://schemas.microsoft.com/office/drawing/2014/main" val="20001"/>
                    </a:ext>
                  </a:extLst>
                </a:gridCol>
                <a:gridCol w="2556284">
                  <a:extLst>
                    <a:ext uri="{9D8B030D-6E8A-4147-A177-3AD203B41FA5}">
                      <a16:colId xmlns:a16="http://schemas.microsoft.com/office/drawing/2014/main" val="20002"/>
                    </a:ext>
                  </a:extLst>
                </a:gridCol>
                <a:gridCol w="2556284">
                  <a:extLst>
                    <a:ext uri="{9D8B030D-6E8A-4147-A177-3AD203B41FA5}">
                      <a16:colId xmlns:a16="http://schemas.microsoft.com/office/drawing/2014/main" val="497118822"/>
                    </a:ext>
                  </a:extLst>
                </a:gridCol>
              </a:tblGrid>
              <a:tr h="489016">
                <a:tc>
                  <a:txBody>
                    <a:bodyPr/>
                    <a:lstStyle/>
                    <a:p>
                      <a:pPr fontAlgn="base"/>
                      <a:r>
                        <a:rPr lang="en-US" sz="1800" b="1" noProof="0" dirty="0">
                          <a:solidFill>
                            <a:schemeClr val="bg1"/>
                          </a:solidFill>
                          <a:effectLst/>
                          <a:latin typeface="Arial" panose="020B0604020202020204" pitchFamily="34" charset="0"/>
                          <a:cs typeface="Arial" panose="020B0604020202020204" pitchFamily="34" charset="0"/>
                        </a:rPr>
                        <a:t>Phase I</a:t>
                      </a:r>
                    </a:p>
                    <a:p>
                      <a:pPr fontAlgn="base"/>
                      <a:r>
                        <a:rPr lang="en-US" sz="1800" b="1" noProof="0" dirty="0">
                          <a:solidFill>
                            <a:schemeClr val="bg1"/>
                          </a:solidFill>
                          <a:effectLst/>
                          <a:latin typeface="Arial" panose="020B0604020202020204" pitchFamily="34" charset="0"/>
                          <a:cs typeface="Arial" panose="020B0604020202020204" pitchFamily="34" charset="0"/>
                        </a:rPr>
                        <a:t> (01/12/19 to</a:t>
                      </a:r>
                      <a:r>
                        <a:rPr lang="en-US" sz="1800" b="1" baseline="0" noProof="0" dirty="0">
                          <a:solidFill>
                            <a:schemeClr val="bg1"/>
                          </a:solidFill>
                          <a:effectLst/>
                          <a:latin typeface="Arial" panose="020B0604020202020204" pitchFamily="34" charset="0"/>
                          <a:cs typeface="Arial" panose="020B0604020202020204" pitchFamily="34" charset="0"/>
                        </a:rPr>
                        <a:t> 31/12/20)</a:t>
                      </a:r>
                      <a:endParaRPr lang="en-US" sz="1800" b="1" noProof="0" dirty="0">
                        <a:solidFill>
                          <a:schemeClr val="bg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b="1" noProof="0" dirty="0">
                          <a:solidFill>
                            <a:schemeClr val="bg1"/>
                          </a:solidFill>
                          <a:effectLst/>
                          <a:latin typeface="Arial" panose="020B0604020202020204" pitchFamily="34" charset="0"/>
                          <a:cs typeface="Arial" panose="020B0604020202020204" pitchFamily="34" charset="0"/>
                        </a:rPr>
                        <a:t>Phase II </a:t>
                      </a:r>
                    </a:p>
                    <a:p>
                      <a:pPr fontAlgn="base"/>
                      <a:r>
                        <a:rPr lang="en-US" sz="1800" b="1" noProof="0" dirty="0">
                          <a:solidFill>
                            <a:schemeClr val="bg1"/>
                          </a:solidFill>
                          <a:effectLst/>
                          <a:latin typeface="Arial" panose="020B0604020202020204" pitchFamily="34" charset="0"/>
                          <a:cs typeface="Arial" panose="020B0604020202020204" pitchFamily="34" charset="0"/>
                        </a:rPr>
                        <a:t>(01/01/21 to 31/12/21)</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800" b="1" noProof="0" dirty="0">
                          <a:solidFill>
                            <a:schemeClr val="bg1"/>
                          </a:solidFill>
                          <a:effectLst/>
                          <a:latin typeface="Arial" panose="020B0604020202020204" pitchFamily="34" charset="0"/>
                          <a:cs typeface="Arial" panose="020B0604020202020204" pitchFamily="34" charset="0"/>
                        </a:rPr>
                        <a:t>Phase III </a:t>
                      </a:r>
                    </a:p>
                    <a:p>
                      <a:pPr fontAlgn="base"/>
                      <a:r>
                        <a:rPr lang="en-US" sz="1800" b="1" noProof="0" dirty="0">
                          <a:solidFill>
                            <a:schemeClr val="bg1"/>
                          </a:solidFill>
                          <a:effectLst/>
                          <a:latin typeface="Arial" panose="020B0604020202020204" pitchFamily="34" charset="0"/>
                          <a:cs typeface="Arial" panose="020B0604020202020204" pitchFamily="34" charset="0"/>
                        </a:rPr>
                        <a:t>(01/01/22 to 31/12/22)</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043056" rtl="0" eaLnBrk="1" fontAlgn="base" latinLnBrk="0" hangingPunct="1">
                        <a:lnSpc>
                          <a:spcPct val="100000"/>
                        </a:lnSpc>
                        <a:spcBef>
                          <a:spcPts val="0"/>
                        </a:spcBef>
                        <a:spcAft>
                          <a:spcPts val="0"/>
                        </a:spcAft>
                        <a:buClrTx/>
                        <a:buSzTx/>
                        <a:buFontTx/>
                        <a:buNone/>
                        <a:tabLst/>
                        <a:defRPr/>
                      </a:pPr>
                      <a:r>
                        <a:rPr lang="en-US" sz="1800" b="1" noProof="0" dirty="0">
                          <a:solidFill>
                            <a:schemeClr val="bg1"/>
                          </a:solidFill>
                          <a:effectLst/>
                          <a:latin typeface="Arial" panose="020B0604020202020204" pitchFamily="34" charset="0"/>
                          <a:cs typeface="Arial" panose="020B0604020202020204" pitchFamily="34" charset="0"/>
                        </a:rPr>
                        <a:t>Phase IV </a:t>
                      </a:r>
                    </a:p>
                    <a:p>
                      <a:pPr marL="0" marR="0" lvl="0" indent="0" algn="l" defTabSz="1043056" rtl="0" eaLnBrk="1" fontAlgn="base" latinLnBrk="0" hangingPunct="1">
                        <a:lnSpc>
                          <a:spcPct val="100000"/>
                        </a:lnSpc>
                        <a:spcBef>
                          <a:spcPts val="0"/>
                        </a:spcBef>
                        <a:spcAft>
                          <a:spcPts val="0"/>
                        </a:spcAft>
                        <a:buClrTx/>
                        <a:buSzTx/>
                        <a:buFontTx/>
                        <a:buNone/>
                        <a:tabLst/>
                        <a:defRPr/>
                      </a:pPr>
                      <a:r>
                        <a:rPr lang="en-US" sz="1800" b="1" noProof="0" dirty="0">
                          <a:solidFill>
                            <a:schemeClr val="bg1"/>
                          </a:solidFill>
                          <a:effectLst/>
                          <a:latin typeface="Arial" panose="020B0604020202020204" pitchFamily="34" charset="0"/>
                          <a:cs typeface="Arial" panose="020B0604020202020204" pitchFamily="34" charset="0"/>
                        </a:rPr>
                        <a:t>(01/01/23 to today)</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9016">
                <a:tc>
                  <a:txBody>
                    <a:bodyPr/>
                    <a:lstStyle/>
                    <a:p>
                      <a:pPr fontAlgn="base"/>
                      <a:r>
                        <a:rPr lang="en-US" sz="1600" b="0" u="none" noProof="0" dirty="0">
                          <a:solidFill>
                            <a:schemeClr val="tx1"/>
                          </a:solidFill>
                          <a:effectLst/>
                          <a:latin typeface="Arial" panose="020B0604020202020204" pitchFamily="34" charset="0"/>
                          <a:cs typeface="Arial" panose="020B0604020202020204" pitchFamily="34" charset="0"/>
                        </a:rPr>
                        <a:t>All technological fields</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b="0" noProof="0" dirty="0">
                          <a:solidFill>
                            <a:schemeClr val="tx1"/>
                          </a:solidFill>
                          <a:effectLst/>
                          <a:latin typeface="Arial" panose="020B0604020202020204" pitchFamily="34" charset="0"/>
                          <a:cs typeface="Arial" panose="020B0604020202020204" pitchFamily="34" charset="0"/>
                        </a:rPr>
                        <a:t>All technological fields</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b="0" noProof="0" dirty="0">
                          <a:solidFill>
                            <a:schemeClr val="tx1"/>
                          </a:solidFill>
                          <a:effectLst/>
                          <a:latin typeface="Arial" panose="020B0604020202020204" pitchFamily="34" charset="0"/>
                          <a:cs typeface="Arial" panose="020B0604020202020204" pitchFamily="34" charset="0"/>
                        </a:rPr>
                        <a:t>All technological fields</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01654" rtl="0" eaLnBrk="1" fontAlgn="base" latinLnBrk="0" hangingPunct="1">
                        <a:lnSpc>
                          <a:spcPct val="100000"/>
                        </a:lnSpc>
                        <a:spcBef>
                          <a:spcPts val="0"/>
                        </a:spcBef>
                        <a:spcAft>
                          <a:spcPts val="0"/>
                        </a:spcAft>
                        <a:buClrTx/>
                        <a:buSzTx/>
                        <a:buFontTx/>
                        <a:buNone/>
                        <a:tabLst/>
                        <a:defRPr/>
                      </a:pPr>
                      <a:r>
                        <a:rPr lang="en-US" sz="1600" b="0" noProof="0" dirty="0">
                          <a:solidFill>
                            <a:schemeClr val="tx1"/>
                          </a:solidFill>
                          <a:effectLst/>
                          <a:latin typeface="Arial" panose="020B0604020202020204" pitchFamily="34" charset="0"/>
                          <a:cs typeface="Arial" panose="020B0604020202020204" pitchFamily="34" charset="0"/>
                        </a:rPr>
                        <a:t>All technological fields</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792">
                <a:tc rowSpan="2">
                  <a:txBody>
                    <a:bodyPr/>
                    <a:lstStyle/>
                    <a:p>
                      <a:pPr fontAlgn="base"/>
                      <a:r>
                        <a:rPr lang="en-US" sz="1600" noProof="0" dirty="0">
                          <a:solidFill>
                            <a:schemeClr val="tx1"/>
                          </a:solidFill>
                          <a:effectLst/>
                          <a:latin typeface="Arial" panose="020B0604020202020204" pitchFamily="34" charset="0"/>
                          <a:cs typeface="Arial" panose="020B0604020202020204" pitchFamily="34" charset="0"/>
                        </a:rPr>
                        <a:t>Up to </a:t>
                      </a:r>
                      <a:r>
                        <a:rPr lang="en-US" sz="1600" u="sng" noProof="0" dirty="0">
                          <a:solidFill>
                            <a:srgbClr val="00B050"/>
                          </a:solidFill>
                          <a:effectLst/>
                          <a:latin typeface="Arial" panose="020B0604020202020204" pitchFamily="34" charset="0"/>
                          <a:cs typeface="Arial" panose="020B0604020202020204" pitchFamily="34" charset="0"/>
                        </a:rPr>
                        <a:t>400 total </a:t>
                      </a:r>
                      <a:r>
                        <a:rPr lang="en-US" sz="1600" noProof="0" dirty="0">
                          <a:solidFill>
                            <a:schemeClr val="tx1"/>
                          </a:solidFill>
                          <a:effectLst/>
                          <a:latin typeface="Arial" panose="020B0604020202020204" pitchFamily="34" charset="0"/>
                          <a:cs typeface="Arial" panose="020B0604020202020204" pitchFamily="34" charset="0"/>
                        </a:rPr>
                        <a:t>applications per year</a:t>
                      </a:r>
                      <a:endParaRPr lang="en-US" sz="1600" b="0"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noProof="0" dirty="0">
                          <a:solidFill>
                            <a:schemeClr val="tx1"/>
                          </a:solidFill>
                          <a:effectLst/>
                          <a:latin typeface="Arial" panose="020B0604020202020204" pitchFamily="34" charset="0"/>
                          <a:cs typeface="Arial" panose="020B0604020202020204" pitchFamily="34" charset="0"/>
                        </a:rPr>
                        <a:t>Up to </a:t>
                      </a:r>
                      <a:r>
                        <a:rPr lang="en-US" sz="1600" u="sng" noProof="0" dirty="0">
                          <a:solidFill>
                            <a:srgbClr val="00B050"/>
                          </a:solidFill>
                          <a:effectLst/>
                          <a:latin typeface="Arial" panose="020B0604020202020204" pitchFamily="34" charset="0"/>
                          <a:cs typeface="Arial" panose="020B0604020202020204" pitchFamily="34" charset="0"/>
                        </a:rPr>
                        <a:t>600 total </a:t>
                      </a:r>
                      <a:r>
                        <a:rPr lang="en-US" sz="1600" noProof="0" dirty="0">
                          <a:solidFill>
                            <a:schemeClr val="tx1"/>
                          </a:solidFill>
                          <a:effectLst/>
                          <a:latin typeface="Arial" panose="020B0604020202020204" pitchFamily="34" charset="0"/>
                          <a:cs typeface="Arial" panose="020B0604020202020204" pitchFamily="34" charset="0"/>
                        </a:rPr>
                        <a:t>applications per year</a:t>
                      </a:r>
                      <a:endParaRPr lang="en-US" sz="1600" b="0"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noProof="0" dirty="0">
                          <a:solidFill>
                            <a:schemeClr val="tx1"/>
                          </a:solidFill>
                          <a:effectLst/>
                          <a:latin typeface="Arial" panose="020B0604020202020204" pitchFamily="34" charset="0"/>
                          <a:cs typeface="Arial" panose="020B0604020202020204" pitchFamily="34" charset="0"/>
                        </a:rPr>
                        <a:t>Up to </a:t>
                      </a:r>
                      <a:r>
                        <a:rPr lang="en-US" sz="1600" u="sng" noProof="0" dirty="0">
                          <a:solidFill>
                            <a:srgbClr val="00B050"/>
                          </a:solidFill>
                          <a:effectLst/>
                          <a:latin typeface="Arial" panose="020B0604020202020204" pitchFamily="34" charset="0"/>
                          <a:cs typeface="Arial" panose="020B0604020202020204" pitchFamily="34" charset="0"/>
                        </a:rPr>
                        <a:t>800 total*</a:t>
                      </a:r>
                      <a:r>
                        <a:rPr lang="en-US" sz="1600" u="sng" noProof="0" dirty="0">
                          <a:solidFill>
                            <a:schemeClr val="tx1"/>
                          </a:solidFill>
                          <a:effectLst/>
                          <a:latin typeface="Arial" panose="020B0604020202020204" pitchFamily="34" charset="0"/>
                          <a:cs typeface="Arial" panose="020B0604020202020204" pitchFamily="34" charset="0"/>
                        </a:rPr>
                        <a:t> </a:t>
                      </a:r>
                      <a:r>
                        <a:rPr lang="en-US" sz="1600" noProof="0" dirty="0">
                          <a:solidFill>
                            <a:schemeClr val="tx1"/>
                          </a:solidFill>
                          <a:effectLst/>
                          <a:latin typeface="Arial" panose="020B0604020202020204" pitchFamily="34" charset="0"/>
                          <a:cs typeface="Arial" panose="020B0604020202020204" pitchFamily="34" charset="0"/>
                        </a:rPr>
                        <a:t>applications per year</a:t>
                      </a:r>
                      <a:endParaRPr lang="en-US" sz="1600" b="0"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01654" rtl="0" eaLnBrk="1" fontAlgn="base" latinLnBrk="0" hangingPunct="1">
                        <a:lnSpc>
                          <a:spcPct val="100000"/>
                        </a:lnSpc>
                        <a:spcBef>
                          <a:spcPts val="0"/>
                        </a:spcBef>
                        <a:spcAft>
                          <a:spcPts val="0"/>
                        </a:spcAft>
                        <a:buClrTx/>
                        <a:buSzTx/>
                        <a:buFontTx/>
                        <a:buNone/>
                        <a:tabLst/>
                        <a:defRPr/>
                      </a:pPr>
                      <a:r>
                        <a:rPr lang="en-US" sz="1600" noProof="0" dirty="0">
                          <a:solidFill>
                            <a:schemeClr val="tx1"/>
                          </a:solidFill>
                          <a:effectLst/>
                          <a:latin typeface="Arial" panose="020B0604020202020204" pitchFamily="34" charset="0"/>
                          <a:cs typeface="Arial" panose="020B0604020202020204" pitchFamily="34" charset="0"/>
                        </a:rPr>
                        <a:t>Up to </a:t>
                      </a:r>
                      <a:r>
                        <a:rPr lang="en-US" sz="1600" u="sng" noProof="0" dirty="0">
                          <a:solidFill>
                            <a:srgbClr val="00B050"/>
                          </a:solidFill>
                          <a:effectLst/>
                          <a:latin typeface="Arial" panose="020B0604020202020204" pitchFamily="34" charset="0"/>
                          <a:cs typeface="Arial" panose="020B0604020202020204" pitchFamily="34" charset="0"/>
                        </a:rPr>
                        <a:t>800 total*</a:t>
                      </a:r>
                      <a:r>
                        <a:rPr lang="en-US" sz="1600" u="sng" noProof="0" dirty="0">
                          <a:solidFill>
                            <a:schemeClr val="tx1"/>
                          </a:solidFill>
                          <a:effectLst/>
                          <a:latin typeface="Arial" panose="020B0604020202020204" pitchFamily="34" charset="0"/>
                          <a:cs typeface="Arial" panose="020B0604020202020204" pitchFamily="34" charset="0"/>
                        </a:rPr>
                        <a:t> </a:t>
                      </a:r>
                      <a:r>
                        <a:rPr lang="en-US" sz="1600" noProof="0" dirty="0">
                          <a:solidFill>
                            <a:schemeClr val="tx1"/>
                          </a:solidFill>
                          <a:effectLst/>
                          <a:latin typeface="Arial" panose="020B0604020202020204" pitchFamily="34" charset="0"/>
                          <a:cs typeface="Arial" panose="020B0604020202020204" pitchFamily="34" charset="0"/>
                        </a:rPr>
                        <a:t>applications per year</a:t>
                      </a:r>
                      <a:endParaRPr lang="en-US" sz="1600" b="0"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792">
                <a:tc vMerge="1">
                  <a:txBody>
                    <a:bodyPr/>
                    <a:lstStyle/>
                    <a:p>
                      <a:endParaRPr lang="pt-BR"/>
                    </a:p>
                  </a:txBody>
                  <a:tcPr/>
                </a:tc>
                <a:tc vMerge="1">
                  <a:txBody>
                    <a:bodyPr/>
                    <a:lstStyle/>
                    <a:p>
                      <a:endParaRPr lang="pt-BR"/>
                    </a:p>
                  </a:txBody>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b="0" noProof="0" dirty="0">
                          <a:solidFill>
                            <a:srgbClr val="C00000"/>
                          </a:solidFill>
                          <a:effectLst/>
                          <a:latin typeface="Arial" panose="020B0604020202020204" pitchFamily="34" charset="0"/>
                          <a:cs typeface="Arial" panose="020B0604020202020204" pitchFamily="34" charset="0"/>
                        </a:rPr>
                        <a:t>* Up to 100 PCT results</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01654" rtl="0" eaLnBrk="1" fontAlgn="base" latinLnBrk="0" hangingPunct="1">
                        <a:lnSpc>
                          <a:spcPct val="100000"/>
                        </a:lnSpc>
                        <a:spcBef>
                          <a:spcPts val="0"/>
                        </a:spcBef>
                        <a:spcAft>
                          <a:spcPts val="0"/>
                        </a:spcAft>
                        <a:buClrTx/>
                        <a:buSzTx/>
                        <a:buFontTx/>
                        <a:buNone/>
                        <a:tabLst/>
                        <a:defRPr/>
                      </a:pPr>
                      <a:r>
                        <a:rPr lang="en-US" sz="1600" b="0" noProof="0" dirty="0">
                          <a:solidFill>
                            <a:srgbClr val="C00000"/>
                          </a:solidFill>
                          <a:effectLst/>
                          <a:latin typeface="Arial" panose="020B0604020202020204" pitchFamily="34" charset="0"/>
                          <a:cs typeface="Arial" panose="020B0604020202020204" pitchFamily="34" charset="0"/>
                        </a:rPr>
                        <a:t>* Up to 100 PCT results</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636007"/>
                  </a:ext>
                </a:extLst>
              </a:tr>
              <a:tr h="701342">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noProof="0" dirty="0">
                          <a:solidFill>
                            <a:schemeClr val="tx1"/>
                          </a:solidFill>
                          <a:effectLst/>
                          <a:latin typeface="Arial" panose="020B0604020202020204" pitchFamily="34" charset="0"/>
                          <a:cs typeface="Arial" panose="020B0604020202020204" pitchFamily="34" charset="0"/>
                        </a:rPr>
                        <a:t>Up to </a:t>
                      </a:r>
                      <a:r>
                        <a:rPr lang="en-US" sz="1600" u="sng" noProof="0" dirty="0">
                          <a:solidFill>
                            <a:srgbClr val="00B050"/>
                          </a:solidFill>
                          <a:effectLst/>
                          <a:latin typeface="Arial" panose="020B0604020202020204" pitchFamily="34" charset="0"/>
                          <a:cs typeface="Arial" panose="020B0604020202020204" pitchFamily="34" charset="0"/>
                        </a:rPr>
                        <a:t>100 requests per IPC </a:t>
                      </a:r>
                      <a:r>
                        <a:rPr lang="en-US" sz="1600" noProof="0" dirty="0">
                          <a:solidFill>
                            <a:schemeClr val="tx1"/>
                          </a:solidFill>
                          <a:effectLst/>
                          <a:latin typeface="Arial" panose="020B0604020202020204" pitchFamily="34" charset="0"/>
                          <a:cs typeface="Arial" panose="020B0604020202020204" pitchFamily="34" charset="0"/>
                        </a:rPr>
                        <a:t>section per year </a:t>
                      </a:r>
                      <a:endParaRPr lang="en-US" sz="1600" b="0"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noProof="0" dirty="0">
                          <a:solidFill>
                            <a:schemeClr val="tx1"/>
                          </a:solidFill>
                          <a:effectLst/>
                          <a:latin typeface="Arial" panose="020B0604020202020204" pitchFamily="34" charset="0"/>
                          <a:cs typeface="Arial" panose="020B0604020202020204" pitchFamily="34" charset="0"/>
                        </a:rPr>
                        <a:t>Up to </a:t>
                      </a:r>
                      <a:r>
                        <a:rPr lang="en-US" sz="1600" u="sng" noProof="0" dirty="0">
                          <a:solidFill>
                            <a:srgbClr val="00B050"/>
                          </a:solidFill>
                          <a:effectLst/>
                          <a:latin typeface="Arial" panose="020B0604020202020204" pitchFamily="34" charset="0"/>
                          <a:cs typeface="Arial" panose="020B0604020202020204" pitchFamily="34" charset="0"/>
                        </a:rPr>
                        <a:t>150 requests per IPC </a:t>
                      </a:r>
                      <a:r>
                        <a:rPr lang="en-US" sz="1600" noProof="0" dirty="0">
                          <a:solidFill>
                            <a:schemeClr val="tx1"/>
                          </a:solidFill>
                          <a:effectLst/>
                          <a:latin typeface="Arial" panose="020B0604020202020204" pitchFamily="34" charset="0"/>
                          <a:cs typeface="Arial" panose="020B0604020202020204" pitchFamily="34" charset="0"/>
                        </a:rPr>
                        <a:t>section per year</a:t>
                      </a:r>
                      <a:endParaRPr lang="en-US" sz="1600" b="0"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u="none" noProof="0" dirty="0">
                          <a:solidFill>
                            <a:schemeClr val="tx1"/>
                          </a:solidFill>
                          <a:effectLst/>
                          <a:latin typeface="Arial" panose="020B0604020202020204" pitchFamily="34" charset="0"/>
                          <a:cs typeface="Arial" panose="020B0604020202020204" pitchFamily="34" charset="0"/>
                        </a:rPr>
                        <a:t>Up to </a:t>
                      </a:r>
                      <a:r>
                        <a:rPr lang="en-US" sz="1600" u="sng" noProof="0" dirty="0">
                          <a:solidFill>
                            <a:srgbClr val="00B050"/>
                          </a:solidFill>
                          <a:effectLst/>
                          <a:latin typeface="Arial" panose="020B0604020202020204" pitchFamily="34" charset="0"/>
                          <a:cs typeface="Arial" panose="020B0604020202020204" pitchFamily="34" charset="0"/>
                        </a:rPr>
                        <a:t>150 requests per IPC </a:t>
                      </a:r>
                      <a:r>
                        <a:rPr lang="en-US" sz="1600" u="none" noProof="0" dirty="0">
                          <a:solidFill>
                            <a:schemeClr val="tx1"/>
                          </a:solidFill>
                          <a:effectLst/>
                          <a:latin typeface="Arial" panose="020B0604020202020204" pitchFamily="34" charset="0"/>
                          <a:cs typeface="Arial" panose="020B0604020202020204" pitchFamily="34" charset="0"/>
                        </a:rPr>
                        <a:t>section per year</a:t>
                      </a:r>
                      <a:endParaRPr lang="en-US" sz="1600" b="0" u="none"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01654" rtl="0" eaLnBrk="1" fontAlgn="base" latinLnBrk="0" hangingPunct="1">
                        <a:lnSpc>
                          <a:spcPct val="100000"/>
                        </a:lnSpc>
                        <a:spcBef>
                          <a:spcPts val="0"/>
                        </a:spcBef>
                        <a:spcAft>
                          <a:spcPts val="0"/>
                        </a:spcAft>
                        <a:buClrTx/>
                        <a:buSzTx/>
                        <a:buFontTx/>
                        <a:buNone/>
                        <a:tabLst/>
                        <a:defRPr/>
                      </a:pPr>
                      <a:r>
                        <a:rPr lang="en-US" sz="1600" u="none" noProof="0" dirty="0">
                          <a:solidFill>
                            <a:schemeClr val="tx1"/>
                          </a:solidFill>
                          <a:effectLst/>
                          <a:latin typeface="Arial" panose="020B0604020202020204" pitchFamily="34" charset="0"/>
                          <a:cs typeface="Arial" panose="020B0604020202020204" pitchFamily="34" charset="0"/>
                        </a:rPr>
                        <a:t>Up to </a:t>
                      </a:r>
                      <a:r>
                        <a:rPr lang="en-US" sz="1600" u="sng" noProof="0" dirty="0">
                          <a:solidFill>
                            <a:srgbClr val="00B050"/>
                          </a:solidFill>
                          <a:effectLst/>
                          <a:latin typeface="Arial" panose="020B0604020202020204" pitchFamily="34" charset="0"/>
                          <a:cs typeface="Arial" panose="020B0604020202020204" pitchFamily="34" charset="0"/>
                        </a:rPr>
                        <a:t>250 requests per IPC </a:t>
                      </a:r>
                      <a:r>
                        <a:rPr lang="en-US" sz="1600" u="none" noProof="0" dirty="0">
                          <a:solidFill>
                            <a:schemeClr val="tx1"/>
                          </a:solidFill>
                          <a:effectLst/>
                          <a:latin typeface="Arial" panose="020B0604020202020204" pitchFamily="34" charset="0"/>
                          <a:cs typeface="Arial" panose="020B0604020202020204" pitchFamily="34" charset="0"/>
                        </a:rPr>
                        <a:t>section per year</a:t>
                      </a:r>
                      <a:endParaRPr lang="en-US" sz="1600" b="0" u="none"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1342">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u="none" noProof="0" dirty="0">
                          <a:solidFill>
                            <a:schemeClr val="tx1"/>
                          </a:solidFill>
                          <a:effectLst/>
                          <a:latin typeface="Arial" panose="020B0604020202020204" pitchFamily="34" charset="0"/>
                          <a:cs typeface="Arial" panose="020B0604020202020204" pitchFamily="34" charset="0"/>
                        </a:rPr>
                        <a:t>1 request per applicant </a:t>
                      </a:r>
                      <a:r>
                        <a:rPr lang="en-US" sz="1600" u="sng" noProof="0" dirty="0">
                          <a:solidFill>
                            <a:srgbClr val="00B050"/>
                          </a:solidFill>
                          <a:effectLst/>
                          <a:latin typeface="Arial" panose="020B0604020202020204" pitchFamily="34" charset="0"/>
                          <a:cs typeface="Arial" panose="020B0604020202020204" pitchFamily="34" charset="0"/>
                        </a:rPr>
                        <a:t>per month</a:t>
                      </a:r>
                      <a:endParaRPr lang="en-US" sz="1600" b="0" u="sng" noProof="0" dirty="0">
                        <a:solidFill>
                          <a:srgbClr val="00B050"/>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noProof="0" dirty="0">
                          <a:solidFill>
                            <a:schemeClr val="tx1"/>
                          </a:solidFill>
                          <a:effectLst/>
                          <a:latin typeface="Arial" panose="020B0604020202020204" pitchFamily="34" charset="0"/>
                          <a:cs typeface="Arial" panose="020B0604020202020204" pitchFamily="34" charset="0"/>
                        </a:rPr>
                        <a:t>1 request per applicant </a:t>
                      </a:r>
                      <a:r>
                        <a:rPr lang="en-US" sz="1600" u="sng" noProof="0" dirty="0">
                          <a:solidFill>
                            <a:srgbClr val="00B050"/>
                          </a:solidFill>
                          <a:effectLst/>
                          <a:latin typeface="Arial" panose="020B0604020202020204" pitchFamily="34" charset="0"/>
                          <a:cs typeface="Arial" panose="020B0604020202020204" pitchFamily="34" charset="0"/>
                        </a:rPr>
                        <a:t>per week</a:t>
                      </a:r>
                      <a:endParaRPr lang="en-US" sz="1600" b="0" u="sng" noProof="0" dirty="0">
                        <a:solidFill>
                          <a:srgbClr val="00B050"/>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u="none" noProof="0" dirty="0">
                          <a:solidFill>
                            <a:schemeClr val="tx1"/>
                          </a:solidFill>
                          <a:effectLst/>
                          <a:latin typeface="Arial" panose="020B0604020202020204" pitchFamily="34" charset="0"/>
                          <a:cs typeface="Arial" panose="020B0604020202020204" pitchFamily="34" charset="0"/>
                        </a:rPr>
                        <a:t>1request per applicant </a:t>
                      </a:r>
                      <a:r>
                        <a:rPr lang="en-US" sz="1600" u="sng" noProof="0" dirty="0">
                          <a:solidFill>
                            <a:srgbClr val="00B050"/>
                          </a:solidFill>
                          <a:effectLst/>
                          <a:latin typeface="Arial" panose="020B0604020202020204" pitchFamily="34" charset="0"/>
                          <a:cs typeface="Arial" panose="020B0604020202020204" pitchFamily="34" charset="0"/>
                        </a:rPr>
                        <a:t>per week</a:t>
                      </a:r>
                      <a:endParaRPr lang="en-US" sz="1600" b="0" u="sng" noProof="0" dirty="0">
                        <a:solidFill>
                          <a:srgbClr val="00B050"/>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01654" rtl="0" eaLnBrk="1" fontAlgn="base" latinLnBrk="0" hangingPunct="1">
                        <a:lnSpc>
                          <a:spcPct val="100000"/>
                        </a:lnSpc>
                        <a:spcBef>
                          <a:spcPts val="0"/>
                        </a:spcBef>
                        <a:spcAft>
                          <a:spcPts val="0"/>
                        </a:spcAft>
                        <a:buClrTx/>
                        <a:buSzTx/>
                        <a:buFontTx/>
                        <a:buNone/>
                        <a:tabLst/>
                        <a:defRPr/>
                      </a:pPr>
                      <a:r>
                        <a:rPr lang="en-US" sz="1600" u="none" noProof="0" dirty="0">
                          <a:solidFill>
                            <a:schemeClr val="tx1"/>
                          </a:solidFill>
                          <a:effectLst/>
                          <a:latin typeface="Arial" panose="020B0604020202020204" pitchFamily="34" charset="0"/>
                          <a:cs typeface="Arial" panose="020B0604020202020204" pitchFamily="34" charset="0"/>
                        </a:rPr>
                        <a:t>1 request per applicant </a:t>
                      </a:r>
                      <a:r>
                        <a:rPr lang="en-US" sz="1600" u="sng" noProof="0" dirty="0">
                          <a:solidFill>
                            <a:srgbClr val="00B050"/>
                          </a:solidFill>
                          <a:effectLst/>
                          <a:latin typeface="Arial" panose="020B0604020202020204" pitchFamily="34" charset="0"/>
                          <a:cs typeface="Arial" panose="020B0604020202020204" pitchFamily="34" charset="0"/>
                        </a:rPr>
                        <a:t>per week</a:t>
                      </a:r>
                      <a:endParaRPr lang="en-US" sz="1600" b="0" u="sng" noProof="0" dirty="0">
                        <a:solidFill>
                          <a:srgbClr val="00B050"/>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69127">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u="sng" noProof="0" dirty="0">
                          <a:solidFill>
                            <a:srgbClr val="00B050"/>
                          </a:solidFill>
                          <a:effectLst/>
                          <a:latin typeface="Arial" panose="020B0604020202020204" pitchFamily="34" charset="0"/>
                          <a:cs typeface="Arial" panose="020B0604020202020204" pitchFamily="34" charset="0"/>
                        </a:rPr>
                        <a:t>OFF = OEE </a:t>
                      </a:r>
                      <a:r>
                        <a:rPr lang="en-US" sz="1600" u="none" noProof="0" dirty="0">
                          <a:solidFill>
                            <a:schemeClr val="tx1"/>
                          </a:solidFill>
                          <a:effectLst/>
                          <a:latin typeface="Arial" panose="020B0604020202020204" pitchFamily="34" charset="0"/>
                          <a:cs typeface="Arial" panose="020B0604020202020204" pitchFamily="34" charset="0"/>
                        </a:rPr>
                        <a:t>(the patent family must have started at the exam office presented)</a:t>
                      </a:r>
                      <a:endParaRPr lang="en-US" sz="1600" b="0" u="none"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u="sng" noProof="0" dirty="0">
                          <a:solidFill>
                            <a:srgbClr val="00B050"/>
                          </a:solidFill>
                          <a:effectLst/>
                          <a:latin typeface="Arial" panose="020B0604020202020204" pitchFamily="34" charset="0"/>
                          <a:cs typeface="Arial" panose="020B0604020202020204" pitchFamily="34" charset="0"/>
                        </a:rPr>
                        <a:t>Any partner OFF </a:t>
                      </a:r>
                      <a:r>
                        <a:rPr lang="en-US" sz="1600" noProof="0" dirty="0">
                          <a:solidFill>
                            <a:schemeClr val="tx1"/>
                          </a:solidFill>
                          <a:effectLst/>
                          <a:latin typeface="Arial" panose="020B0604020202020204" pitchFamily="34" charset="0"/>
                          <a:cs typeface="Arial" panose="020B0604020202020204" pitchFamily="34" charset="0"/>
                        </a:rPr>
                        <a:t>(the patent family must have started at any partner Institute)</a:t>
                      </a:r>
                      <a:endParaRPr lang="en-US" sz="1600" b="0"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u="sng" noProof="0" dirty="0">
                          <a:solidFill>
                            <a:srgbClr val="00B050"/>
                          </a:solidFill>
                          <a:effectLst/>
                          <a:latin typeface="Arial" panose="020B0604020202020204" pitchFamily="34" charset="0"/>
                          <a:cs typeface="Arial" panose="020B0604020202020204" pitchFamily="34" charset="0"/>
                        </a:rPr>
                        <a:t>Any partner OFF </a:t>
                      </a:r>
                      <a:r>
                        <a:rPr lang="en-US" sz="1600" u="none" noProof="0" dirty="0">
                          <a:solidFill>
                            <a:schemeClr val="tx1"/>
                          </a:solidFill>
                          <a:effectLst/>
                          <a:latin typeface="Arial" panose="020B0604020202020204" pitchFamily="34" charset="0"/>
                          <a:cs typeface="Arial" panose="020B0604020202020204" pitchFamily="34" charset="0"/>
                        </a:rPr>
                        <a:t>(the patent family must have started at any partner Institute)</a:t>
                      </a:r>
                      <a:endParaRPr lang="en-US" sz="1600" b="0" u="none"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01654" rtl="0" eaLnBrk="1" fontAlgn="base" latinLnBrk="0" hangingPunct="1">
                        <a:lnSpc>
                          <a:spcPct val="100000"/>
                        </a:lnSpc>
                        <a:spcBef>
                          <a:spcPts val="0"/>
                        </a:spcBef>
                        <a:spcAft>
                          <a:spcPts val="0"/>
                        </a:spcAft>
                        <a:buClrTx/>
                        <a:buSzTx/>
                        <a:buFontTx/>
                        <a:buNone/>
                        <a:tabLst/>
                        <a:defRPr/>
                      </a:pPr>
                      <a:r>
                        <a:rPr lang="en-US" sz="1600" u="sng" noProof="0" dirty="0">
                          <a:solidFill>
                            <a:srgbClr val="00B050"/>
                          </a:solidFill>
                          <a:effectLst/>
                          <a:latin typeface="Arial" panose="020B0604020202020204" pitchFamily="34" charset="0"/>
                          <a:cs typeface="Arial" panose="020B0604020202020204" pitchFamily="34" charset="0"/>
                        </a:rPr>
                        <a:t>Any partner OFF </a:t>
                      </a:r>
                      <a:r>
                        <a:rPr lang="en-US" sz="1600" u="none" noProof="0" dirty="0">
                          <a:solidFill>
                            <a:schemeClr val="tx1"/>
                          </a:solidFill>
                          <a:effectLst/>
                          <a:latin typeface="Arial" panose="020B0604020202020204" pitchFamily="34" charset="0"/>
                          <a:cs typeface="Arial" panose="020B0604020202020204" pitchFamily="34" charset="0"/>
                        </a:rPr>
                        <a:t>(the patent family must have started at any partner Institute)</a:t>
                      </a:r>
                      <a:endParaRPr lang="en-US" sz="1600" b="0" u="none"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1342">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b="0" noProof="0" dirty="0">
                          <a:solidFill>
                            <a:schemeClr val="tx1"/>
                          </a:solidFill>
                          <a:effectLst/>
                          <a:latin typeface="Arial" panose="020B0604020202020204" pitchFamily="34" charset="0"/>
                          <a:cs typeface="Arial" panose="020B0604020202020204" pitchFamily="34" charset="0"/>
                        </a:rPr>
                        <a:t>Decision to grant</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b="0" u="none" noProof="0" dirty="0">
                          <a:solidFill>
                            <a:schemeClr val="tx1"/>
                          </a:solidFill>
                          <a:effectLst/>
                          <a:latin typeface="Arial" panose="020B0604020202020204" pitchFamily="34" charset="0"/>
                          <a:cs typeface="Arial" panose="020B0604020202020204" pitchFamily="34" charset="0"/>
                        </a:rPr>
                        <a:t>Decision</a:t>
                      </a:r>
                      <a:r>
                        <a:rPr lang="en-US" sz="1600" b="0" u="none" baseline="0" noProof="0" dirty="0">
                          <a:solidFill>
                            <a:schemeClr val="tx1"/>
                          </a:solidFill>
                          <a:effectLst/>
                          <a:latin typeface="Arial" panose="020B0604020202020204" pitchFamily="34" charset="0"/>
                          <a:cs typeface="Arial" panose="020B0604020202020204" pitchFamily="34" charset="0"/>
                        </a:rPr>
                        <a:t> to grant</a:t>
                      </a:r>
                      <a:endParaRPr lang="en-US" sz="1600" b="0" u="none" noProof="0" dirty="0">
                        <a:solidFill>
                          <a:schemeClr val="tx1"/>
                        </a:solidFill>
                        <a:effectLst/>
                        <a:latin typeface="Arial" panose="020B0604020202020204" pitchFamily="34" charset="0"/>
                        <a:cs typeface="Arial" panose="020B0604020202020204" pitchFamily="34" charset="0"/>
                      </a:endParaRP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801654" rtl="0" eaLnBrk="1" fontAlgn="base" latinLnBrk="0" hangingPunct="1">
                        <a:lnSpc>
                          <a:spcPct val="100000"/>
                        </a:lnSpc>
                        <a:spcBef>
                          <a:spcPts val="0"/>
                        </a:spcBef>
                        <a:spcAft>
                          <a:spcPts val="0"/>
                        </a:spcAft>
                        <a:buClrTx/>
                        <a:buSzTx/>
                        <a:buFontTx/>
                        <a:buNone/>
                        <a:tabLst/>
                        <a:defRPr/>
                      </a:pPr>
                      <a:r>
                        <a:rPr lang="en-US" sz="1600" b="0" u="none" noProof="0" dirty="0">
                          <a:solidFill>
                            <a:schemeClr val="tx1"/>
                          </a:solidFill>
                          <a:effectLst/>
                          <a:latin typeface="Arial" panose="020B0604020202020204" pitchFamily="34" charset="0"/>
                          <a:cs typeface="Arial" panose="020B0604020202020204" pitchFamily="34" charset="0"/>
                        </a:rPr>
                        <a:t>Decision to grant </a:t>
                      </a:r>
                      <a:r>
                        <a:rPr lang="en-US" sz="1600" b="0" u="sng" noProof="0" dirty="0">
                          <a:solidFill>
                            <a:srgbClr val="00B050"/>
                          </a:solidFill>
                          <a:effectLst/>
                          <a:latin typeface="Arial" panose="020B0604020202020204" pitchFamily="34" charset="0"/>
                          <a:cs typeface="Arial" panose="020B0604020202020204" pitchFamily="34" charset="0"/>
                        </a:rPr>
                        <a:t>and PCT positive results</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01654" rtl="0" eaLnBrk="1" fontAlgn="base" latinLnBrk="0" hangingPunct="1">
                        <a:lnSpc>
                          <a:spcPct val="100000"/>
                        </a:lnSpc>
                        <a:spcBef>
                          <a:spcPts val="0"/>
                        </a:spcBef>
                        <a:spcAft>
                          <a:spcPts val="0"/>
                        </a:spcAft>
                        <a:buClrTx/>
                        <a:buSzTx/>
                        <a:buFontTx/>
                        <a:buNone/>
                        <a:tabLst/>
                        <a:defRPr/>
                      </a:pPr>
                      <a:r>
                        <a:rPr lang="en-US" sz="1600" b="0" u="none" noProof="0" dirty="0">
                          <a:solidFill>
                            <a:schemeClr val="tx1"/>
                          </a:solidFill>
                          <a:effectLst/>
                          <a:latin typeface="Arial" panose="020B0604020202020204" pitchFamily="34" charset="0"/>
                          <a:cs typeface="Arial" panose="020B0604020202020204" pitchFamily="34" charset="0"/>
                        </a:rPr>
                        <a:t>Decision to grant </a:t>
                      </a:r>
                      <a:r>
                        <a:rPr lang="en-US" sz="1600" b="0" u="sng" noProof="0" dirty="0">
                          <a:solidFill>
                            <a:srgbClr val="00B050"/>
                          </a:solidFill>
                          <a:effectLst/>
                          <a:latin typeface="Arial" panose="020B0604020202020204" pitchFamily="34" charset="0"/>
                          <a:cs typeface="Arial" panose="020B0604020202020204" pitchFamily="34" charset="0"/>
                        </a:rPr>
                        <a:t>and PCT positive results</a:t>
                      </a:r>
                    </a:p>
                  </a:txBody>
                  <a:tcPr marL="99062" marR="99062" marT="66041" marB="66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ítulo 1">
            <a:extLst>
              <a:ext uri="{FF2B5EF4-FFF2-40B4-BE49-F238E27FC236}">
                <a16:creationId xmlns:a16="http://schemas.microsoft.com/office/drawing/2014/main" id="{5E91C8B1-EC35-4BED-B5B4-1278837006F5}"/>
              </a:ext>
            </a:extLst>
          </p:cNvPr>
          <p:cNvSpPr txBox="1">
            <a:spLocks/>
          </p:cNvSpPr>
          <p:nvPr/>
        </p:nvSpPr>
        <p:spPr>
          <a:xfrm>
            <a:off x="240583" y="180231"/>
            <a:ext cx="8568952" cy="565175"/>
          </a:xfrm>
          <a:prstGeom prst="rect">
            <a:avLst/>
          </a:prstGeom>
        </p:spPr>
        <p:txBody>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lgn="l"/>
            <a:r>
              <a:rPr lang="en-US" sz="3200" b="1" dirty="0">
                <a:solidFill>
                  <a:schemeClr val="bg1"/>
                </a:solidFill>
                <a:effectLst>
                  <a:outerShdw blurRad="38100" dist="38100" dir="2700000" algn="tl">
                    <a:srgbClr val="000000">
                      <a:alpha val="43137"/>
                    </a:srgbClr>
                  </a:outerShdw>
                </a:effectLst>
                <a:latin typeface="Futura Bk BT" panose="020B0502020204020303"/>
              </a:rPr>
              <a:t>PPH implementation phases</a:t>
            </a:r>
          </a:p>
        </p:txBody>
      </p:sp>
    </p:spTree>
    <p:extLst>
      <p:ext uri="{BB962C8B-B14F-4D97-AF65-F5344CB8AC3E}">
        <p14:creationId xmlns:p14="http://schemas.microsoft.com/office/powerpoint/2010/main" val="165211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E7B3E5CA-00F1-49B3-82B8-3C45B2358863}"/>
              </a:ext>
            </a:extLst>
          </p:cNvPr>
          <p:cNvSpPr txBox="1"/>
          <p:nvPr/>
        </p:nvSpPr>
        <p:spPr>
          <a:xfrm>
            <a:off x="594172" y="243528"/>
            <a:ext cx="6480720"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Some concerns</a:t>
            </a:r>
          </a:p>
        </p:txBody>
      </p:sp>
      <p:sp>
        <p:nvSpPr>
          <p:cNvPr id="6" name="CaixaDeTexto 5">
            <a:extLst>
              <a:ext uri="{FF2B5EF4-FFF2-40B4-BE49-F238E27FC236}">
                <a16:creationId xmlns:a16="http://schemas.microsoft.com/office/drawing/2014/main" id="{65A942AA-14CE-4CFB-8903-82D5CC16E666}"/>
              </a:ext>
            </a:extLst>
          </p:cNvPr>
          <p:cNvSpPr txBox="1"/>
          <p:nvPr/>
        </p:nvSpPr>
        <p:spPr>
          <a:xfrm>
            <a:off x="711189" y="1404367"/>
            <a:ext cx="9359900" cy="5186035"/>
          </a:xfrm>
          <a:prstGeom prst="rect">
            <a:avLst/>
          </a:prstGeom>
          <a:noFill/>
        </p:spPr>
        <p:txBody>
          <a:bodyPr wrap="square" rtlCol="0">
            <a:spAutoFit/>
          </a:bodyPr>
          <a:lstStyle/>
          <a:p>
            <a:pPr marL="342900" indent="-342900" algn="just">
              <a:spcAft>
                <a:spcPts val="1800"/>
              </a:spcAft>
              <a:buClr>
                <a:srgbClr val="00B050"/>
              </a:buClr>
              <a:buFont typeface="Wingdings" panose="05000000000000000000" pitchFamily="2" charset="2"/>
              <a:buChar char="ü"/>
            </a:pPr>
            <a:r>
              <a:rPr lang="en-US" sz="2000" dirty="0">
                <a:solidFill>
                  <a:srgbClr val="000000"/>
                </a:solidFill>
                <a:latin typeface="Futura Bk BT" panose="020B0502020204020303"/>
              </a:rPr>
              <a:t>Brazil has concerns about PPH in the PCT regarding the possibility of establishing its own limitations to allow that national priorities to be achieved, in terms of quality and efficient workflow for non PPH applications;  </a:t>
            </a:r>
          </a:p>
          <a:p>
            <a:pPr marL="342900" indent="-342900" algn="just">
              <a:buClr>
                <a:srgbClr val="00B050"/>
              </a:buClr>
              <a:buFont typeface="Wingdings" panose="05000000000000000000" pitchFamily="2" charset="2"/>
              <a:buChar char="ü"/>
            </a:pPr>
            <a:r>
              <a:rPr lang="en-US" sz="2000" dirty="0">
                <a:solidFill>
                  <a:srgbClr val="000000"/>
                </a:solidFill>
                <a:latin typeface="Futura Bk BT" panose="020B0502020204020303"/>
              </a:rPr>
              <a:t>Some points that Brazil considers important and could limit the implementation of the PPH in the PCT: </a:t>
            </a:r>
          </a:p>
          <a:p>
            <a:pPr marL="717550" indent="-177800" algn="just">
              <a:buClr>
                <a:srgbClr val="00B050"/>
              </a:buClr>
              <a:buFont typeface="Arial" panose="020B0604020202020204" pitchFamily="34" charset="0"/>
              <a:buChar char="•"/>
            </a:pPr>
            <a:r>
              <a:rPr lang="en-US" sz="2000" dirty="0">
                <a:solidFill>
                  <a:srgbClr val="000000"/>
                </a:solidFill>
                <a:latin typeface="Futura Bk BT" panose="020B0502020204020303"/>
              </a:rPr>
              <a:t>number of requests by Office;</a:t>
            </a:r>
          </a:p>
          <a:p>
            <a:pPr marL="717550" indent="-177800" algn="just">
              <a:buClr>
                <a:srgbClr val="00B050"/>
              </a:buClr>
              <a:buFont typeface="Arial" panose="020B0604020202020204" pitchFamily="34" charset="0"/>
              <a:buChar char="•"/>
            </a:pPr>
            <a:r>
              <a:rPr lang="en-US" sz="2000" dirty="0">
                <a:solidFill>
                  <a:srgbClr val="000000"/>
                </a:solidFill>
                <a:latin typeface="Futura Bk BT" panose="020B0502020204020303"/>
              </a:rPr>
              <a:t>technological area (by classification) by Office; </a:t>
            </a:r>
          </a:p>
          <a:p>
            <a:pPr marL="717550" indent="-177800" algn="just">
              <a:spcAft>
                <a:spcPts val="1800"/>
              </a:spcAft>
              <a:buClr>
                <a:srgbClr val="00B050"/>
              </a:buClr>
              <a:buFont typeface="Arial" panose="020B0604020202020204" pitchFamily="34" charset="0"/>
              <a:buChar char="•"/>
            </a:pPr>
            <a:r>
              <a:rPr lang="en-US" sz="2000" dirty="0">
                <a:solidFill>
                  <a:srgbClr val="000000"/>
                </a:solidFill>
                <a:latin typeface="Futura Bk BT" panose="020B0502020204020303"/>
              </a:rPr>
              <a:t>number of requests per applicant.</a:t>
            </a:r>
          </a:p>
          <a:p>
            <a:pPr marL="342900" indent="-342900" algn="just">
              <a:buClr>
                <a:srgbClr val="00B050"/>
              </a:buClr>
              <a:buFont typeface="Wingdings" panose="05000000000000000000" pitchFamily="2" charset="2"/>
              <a:buChar char="ü"/>
            </a:pPr>
            <a:r>
              <a:rPr lang="en-US" sz="2000" dirty="0">
                <a:latin typeface="Futura Bk BT" panose="020B0502020204020303"/>
              </a:rPr>
              <a:t>Specifically in Brazil:</a:t>
            </a:r>
          </a:p>
          <a:p>
            <a:pPr marL="717550" indent="-177800" algn="just">
              <a:buClr>
                <a:srgbClr val="00B050"/>
              </a:buClr>
              <a:buFont typeface="Arial" panose="020B0604020202020204" pitchFamily="34" charset="0"/>
              <a:buChar char="•"/>
            </a:pPr>
            <a:r>
              <a:rPr lang="en-US" sz="2000" dirty="0">
                <a:latin typeface="Futura Bk BT" panose="020B0502020204020303"/>
              </a:rPr>
              <a:t>Negative impact on the examining capacity of technical divisions;           </a:t>
            </a:r>
          </a:p>
          <a:p>
            <a:pPr marL="717550" indent="-177800" algn="just">
              <a:buClr>
                <a:srgbClr val="00B050"/>
              </a:buClr>
              <a:buFont typeface="Arial" panose="020B0604020202020204" pitchFamily="34" charset="0"/>
              <a:buChar char="•"/>
            </a:pPr>
            <a:r>
              <a:rPr lang="en-US" sz="2000" dirty="0">
                <a:latin typeface="Futura Bk BT" panose="020B0502020204020303"/>
              </a:rPr>
              <a:t>Imbalance between PPH and other priority programs ;</a:t>
            </a:r>
          </a:p>
          <a:p>
            <a:pPr marL="717550" indent="-177800" algn="just">
              <a:buClr>
                <a:srgbClr val="00B050"/>
              </a:buClr>
              <a:buFont typeface="Arial" panose="020B0604020202020204" pitchFamily="34" charset="0"/>
              <a:buChar char="•"/>
            </a:pPr>
            <a:r>
              <a:rPr lang="en-US" sz="2000" dirty="0">
                <a:latin typeface="Futura Bk BT" panose="020B0502020204020303"/>
              </a:rPr>
              <a:t>Disparity between priority requests and cases that do not use such a mechanism. </a:t>
            </a:r>
          </a:p>
          <a:p>
            <a:pPr marL="342900" indent="-342900" algn="just">
              <a:buClr>
                <a:srgbClr val="00B050"/>
              </a:buClr>
              <a:buFont typeface="Wingdings" panose="05000000000000000000" pitchFamily="2" charset="2"/>
              <a:buChar char="ü"/>
            </a:pPr>
            <a:endParaRPr lang="pt-BR" dirty="0"/>
          </a:p>
        </p:txBody>
      </p:sp>
    </p:spTree>
    <p:extLst>
      <p:ext uri="{BB962C8B-B14F-4D97-AF65-F5344CB8AC3E}">
        <p14:creationId xmlns:p14="http://schemas.microsoft.com/office/powerpoint/2010/main" val="76096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F084FC5-22FC-4F17-8F65-7FB306148863}"/>
              </a:ext>
            </a:extLst>
          </p:cNvPr>
          <p:cNvSpPr txBox="1"/>
          <p:nvPr/>
        </p:nvSpPr>
        <p:spPr>
          <a:xfrm>
            <a:off x="594172" y="243528"/>
            <a:ext cx="6480720"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PCT National phase - BR</a:t>
            </a:r>
          </a:p>
        </p:txBody>
      </p:sp>
      <p:graphicFrame>
        <p:nvGraphicFramePr>
          <p:cNvPr id="6" name="Gráfico 5">
            <a:extLst>
              <a:ext uri="{FF2B5EF4-FFF2-40B4-BE49-F238E27FC236}">
                <a16:creationId xmlns:a16="http://schemas.microsoft.com/office/drawing/2014/main" id="{012D60F1-6566-4D89-870C-E8BE694B8652}"/>
              </a:ext>
            </a:extLst>
          </p:cNvPr>
          <p:cNvGraphicFramePr>
            <a:graphicFrameLocks/>
          </p:cNvGraphicFramePr>
          <p:nvPr>
            <p:extLst>
              <p:ext uri="{D42A27DB-BD31-4B8C-83A1-F6EECF244321}">
                <p14:modId xmlns:p14="http://schemas.microsoft.com/office/powerpoint/2010/main" val="2386727584"/>
              </p:ext>
            </p:extLst>
          </p:nvPr>
        </p:nvGraphicFramePr>
        <p:xfrm>
          <a:off x="1098228" y="1492250"/>
          <a:ext cx="8568952" cy="5528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502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ADB3ACD6-9125-47AC-9C9C-C94B88BF01EA}"/>
              </a:ext>
            </a:extLst>
          </p:cNvPr>
          <p:cNvSpPr txBox="1"/>
          <p:nvPr/>
        </p:nvSpPr>
        <p:spPr>
          <a:xfrm>
            <a:off x="752965" y="267101"/>
            <a:ext cx="6480720"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PPH requests by technology</a:t>
            </a:r>
          </a:p>
        </p:txBody>
      </p:sp>
      <p:sp>
        <p:nvSpPr>
          <p:cNvPr id="6" name="CaixaDeTexto 5">
            <a:extLst>
              <a:ext uri="{FF2B5EF4-FFF2-40B4-BE49-F238E27FC236}">
                <a16:creationId xmlns:a16="http://schemas.microsoft.com/office/drawing/2014/main" id="{046F9449-289A-4D11-BD41-A4589BDFB2A1}"/>
              </a:ext>
            </a:extLst>
          </p:cNvPr>
          <p:cNvSpPr txBox="1"/>
          <p:nvPr/>
        </p:nvSpPr>
        <p:spPr>
          <a:xfrm>
            <a:off x="1458268" y="1086718"/>
            <a:ext cx="3456383" cy="461665"/>
          </a:xfrm>
          <a:prstGeom prst="rect">
            <a:avLst/>
          </a:prstGeom>
          <a:noFill/>
        </p:spPr>
        <p:txBody>
          <a:bodyPr wrap="square" rtlCol="0">
            <a:spAutoFit/>
          </a:bodyPr>
          <a:lstStyle/>
          <a:p>
            <a:pPr algn="r"/>
            <a:r>
              <a:rPr lang="en-US" sz="2400" b="1" dirty="0">
                <a:solidFill>
                  <a:srgbClr val="00B050"/>
                </a:solidFill>
                <a:latin typeface="Futura Bk BT"/>
              </a:rPr>
              <a:t>Top 15 of technology</a:t>
            </a:r>
            <a:endParaRPr lang="en-US" b="1" dirty="0">
              <a:solidFill>
                <a:srgbClr val="00B050"/>
              </a:solidFill>
              <a:latin typeface="Futura Bk BT"/>
            </a:endParaRPr>
          </a:p>
        </p:txBody>
      </p:sp>
      <p:graphicFrame>
        <p:nvGraphicFramePr>
          <p:cNvPr id="7" name="Gráfico 6">
            <a:extLst>
              <a:ext uri="{FF2B5EF4-FFF2-40B4-BE49-F238E27FC236}">
                <a16:creationId xmlns:a16="http://schemas.microsoft.com/office/drawing/2014/main" id="{8ECE3FAE-5994-446A-89AB-2C11A34CFC88}"/>
              </a:ext>
            </a:extLst>
          </p:cNvPr>
          <p:cNvGraphicFramePr>
            <a:graphicFrameLocks/>
          </p:cNvGraphicFramePr>
          <p:nvPr>
            <p:extLst>
              <p:ext uri="{D42A27DB-BD31-4B8C-83A1-F6EECF244321}">
                <p14:modId xmlns:p14="http://schemas.microsoft.com/office/powerpoint/2010/main" val="4153483247"/>
              </p:ext>
            </p:extLst>
          </p:nvPr>
        </p:nvGraphicFramePr>
        <p:xfrm>
          <a:off x="882204" y="1764407"/>
          <a:ext cx="8712968"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381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140A13ED-AD8B-4498-8A70-D522858B3884}"/>
              </a:ext>
            </a:extLst>
          </p:cNvPr>
          <p:cNvSpPr>
            <a:spLocks noGrp="1"/>
          </p:cNvSpPr>
          <p:nvPr>
            <p:ph type="body" sz="quarter" idx="10"/>
          </p:nvPr>
        </p:nvSpPr>
        <p:spPr/>
        <p:txBody>
          <a:bodyPr/>
          <a:lstStyle/>
          <a:p>
            <a:r>
              <a:rPr lang="pt-BR" dirty="0"/>
              <a:t>gisela@inpi.gov.br</a:t>
            </a:r>
          </a:p>
        </p:txBody>
      </p:sp>
      <p:sp>
        <p:nvSpPr>
          <p:cNvPr id="13" name="Espaço Reservado para Texto 12">
            <a:extLst>
              <a:ext uri="{FF2B5EF4-FFF2-40B4-BE49-F238E27FC236}">
                <a16:creationId xmlns:a16="http://schemas.microsoft.com/office/drawing/2014/main" id="{F67F4DD3-C533-42B9-91DE-A4C2879ECA27}"/>
              </a:ext>
            </a:extLst>
          </p:cNvPr>
          <p:cNvSpPr>
            <a:spLocks noGrp="1"/>
          </p:cNvSpPr>
          <p:nvPr>
            <p:ph type="body" sz="quarter" idx="11"/>
          </p:nvPr>
        </p:nvSpPr>
        <p:spPr/>
        <p:txBody>
          <a:bodyPr/>
          <a:lstStyle/>
          <a:p>
            <a:r>
              <a:rPr lang="pt-BR" dirty="0" err="1"/>
              <a:t>Thank</a:t>
            </a:r>
            <a:r>
              <a:rPr lang="pt-BR" dirty="0"/>
              <a:t> </a:t>
            </a:r>
            <a:r>
              <a:rPr lang="pt-BR" dirty="0" err="1"/>
              <a:t>you</a:t>
            </a:r>
            <a:r>
              <a:rPr lang="pt-BR" dirty="0"/>
              <a:t>!</a:t>
            </a:r>
          </a:p>
        </p:txBody>
      </p:sp>
    </p:spTree>
    <p:extLst>
      <p:ext uri="{BB962C8B-B14F-4D97-AF65-F5344CB8AC3E}">
        <p14:creationId xmlns:p14="http://schemas.microsoft.com/office/powerpoint/2010/main" val="1714267678"/>
      </p:ext>
    </p:extLst>
  </p:cSld>
  <p:clrMapOvr>
    <a:masterClrMapping/>
  </p:clrMapOvr>
</p:sld>
</file>

<file path=ppt/theme/theme1.xml><?xml version="1.0" encoding="utf-8"?>
<a:theme xmlns:a="http://schemas.openxmlformats.org/drawingml/2006/main" name="BLACK">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D">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EE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YELLOW">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7825</TotalTime>
  <Words>559</Words>
  <Application>Microsoft Office PowerPoint</Application>
  <PresentationFormat>Custom</PresentationFormat>
  <Paragraphs>87</Paragraphs>
  <Slides>8</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vt:i4>
      </vt:variant>
    </vt:vector>
  </HeadingPairs>
  <TitlesOfParts>
    <vt:vector size="19" baseType="lpstr">
      <vt:lpstr>Arial</vt:lpstr>
      <vt:lpstr>Calibri</vt:lpstr>
      <vt:lpstr>Century Gothic</vt:lpstr>
      <vt:lpstr>Futura Bk BT</vt:lpstr>
      <vt:lpstr>Times New Roman</vt:lpstr>
      <vt:lpstr>Wingdings</vt:lpstr>
      <vt:lpstr>BLACK</vt:lpstr>
      <vt:lpstr>RED</vt:lpstr>
      <vt:lpstr>GREEN</vt:lpstr>
      <vt:lpstr>BLUE</vt:lpstr>
      <vt:lpstr>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Jennyffer Pereira de Mesquita</dc:creator>
  <cp:lastModifiedBy>MARLOW Thomas</cp:lastModifiedBy>
  <cp:revision>87</cp:revision>
  <dcterms:created xsi:type="dcterms:W3CDTF">2019-01-14T18:40:17Z</dcterms:created>
  <dcterms:modified xsi:type="dcterms:W3CDTF">2024-02-21T13:34:41Z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773ee6-353b-4fb9-a59d-0b94c8c67bea_Enabled">
    <vt:lpwstr>true</vt:lpwstr>
  </property>
  <property fmtid="{D5CDD505-2E9C-101B-9397-08002B2CF9AE}" pid="3" name="MSIP_Label_20773ee6-353b-4fb9-a59d-0b94c8c67bea_SetDate">
    <vt:lpwstr>2024-02-21T13:34:38Z</vt:lpwstr>
  </property>
  <property fmtid="{D5CDD505-2E9C-101B-9397-08002B2CF9AE}" pid="4" name="MSIP_Label_20773ee6-353b-4fb9-a59d-0b94c8c67bea_Method">
    <vt:lpwstr>Privileged</vt:lpwstr>
  </property>
  <property fmtid="{D5CDD505-2E9C-101B-9397-08002B2CF9AE}" pid="5" name="MSIP_Label_20773ee6-353b-4fb9-a59d-0b94c8c67bea_Name">
    <vt:lpwstr>No markings</vt:lpwstr>
  </property>
  <property fmtid="{D5CDD505-2E9C-101B-9397-08002B2CF9AE}" pid="6" name="MSIP_Label_20773ee6-353b-4fb9-a59d-0b94c8c67bea_SiteId">
    <vt:lpwstr>faa31b06-8ccc-48c9-867f-f7510dd11c02</vt:lpwstr>
  </property>
  <property fmtid="{D5CDD505-2E9C-101B-9397-08002B2CF9AE}" pid="7" name="MSIP_Label_20773ee6-353b-4fb9-a59d-0b94c8c67bea_ActionId">
    <vt:lpwstr>d158110a-a4ed-4b91-b690-93122d50028f</vt:lpwstr>
  </property>
  <property fmtid="{D5CDD505-2E9C-101B-9397-08002B2CF9AE}" pid="8" name="MSIP_Label_20773ee6-353b-4fb9-a59d-0b94c8c67bea_ContentBits">
    <vt:lpwstr>0</vt:lpwstr>
  </property>
</Properties>
</file>