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76" r:id="rId3"/>
    <p:sldId id="262" r:id="rId4"/>
    <p:sldId id="267" r:id="rId5"/>
    <p:sldId id="266" r:id="rId6"/>
    <p:sldId id="274" r:id="rId7"/>
    <p:sldId id="263" r:id="rId8"/>
    <p:sldId id="265" r:id="rId9"/>
    <p:sldId id="268" r:id="rId10"/>
    <p:sldId id="277" r:id="rId11"/>
    <p:sldId id="278" r:id="rId12"/>
    <p:sldId id="275" r:id="rId13"/>
    <p:sldId id="259" r:id="rId14"/>
  </p:sldIdLst>
  <p:sldSz cx="10693400" cy="7561263"/>
  <p:notesSz cx="6858000" cy="9144000"/>
  <p:defaultTextStyle>
    <a:defPPr>
      <a:defRPr lang="pt-BR"/>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382">
          <p15:clr>
            <a:srgbClr val="A4A3A4"/>
          </p15:clr>
        </p15:guide>
        <p15:guide id="2" pos="336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9" d="100"/>
          <a:sy n="99" d="100"/>
        </p:scale>
        <p:origin x="1464" y="84"/>
      </p:cViewPr>
      <p:guideLst>
        <p:guide orient="horz" pos="2382"/>
        <p:guide pos="336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C1EC041-5782-4921-819D-A8502EACD9EF}" type="datetimeFigureOut">
              <a:rPr lang="pt-BR" smtClean="0"/>
              <a:t>04/10/2022</a:t>
            </a:fld>
            <a:endParaRPr lang="pt-BR"/>
          </a:p>
        </p:txBody>
      </p:sp>
      <p:sp>
        <p:nvSpPr>
          <p:cNvPr id="4" name="Espaço Reservado para Imagem de Slide 3"/>
          <p:cNvSpPr>
            <a:spLocks noGrp="1" noRot="1" noChangeAspect="1"/>
          </p:cNvSpPr>
          <p:nvPr>
            <p:ph type="sldImg" idx="2"/>
          </p:nvPr>
        </p:nvSpPr>
        <p:spPr>
          <a:xfrm>
            <a:off x="1004888" y="685800"/>
            <a:ext cx="4848225" cy="34290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6" name="Espaço Reservado para Rodapé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A5A995E-74E7-4FD1-B117-02751EAEAAE7}" type="slidenum">
              <a:rPr lang="pt-BR" smtClean="0"/>
              <a:t>‹#›</a:t>
            </a:fld>
            <a:endParaRPr lang="pt-BR"/>
          </a:p>
        </p:txBody>
      </p:sp>
    </p:spTree>
    <p:extLst>
      <p:ext uri="{BB962C8B-B14F-4D97-AF65-F5344CB8AC3E}">
        <p14:creationId xmlns:p14="http://schemas.microsoft.com/office/powerpoint/2010/main" val="24774565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10"/>
          </p:nvPr>
        </p:nvSpPr>
        <p:spPr/>
        <p:txBody>
          <a:bodyPr/>
          <a:lstStyle/>
          <a:p>
            <a:fld id="{AA5A995E-74E7-4FD1-B117-02751EAEAAE7}" type="slidenum">
              <a:rPr lang="pt-BR" smtClean="0"/>
              <a:t>9</a:t>
            </a:fld>
            <a:endParaRPr lang="pt-BR"/>
          </a:p>
        </p:txBody>
      </p:sp>
    </p:spTree>
    <p:extLst>
      <p:ext uri="{BB962C8B-B14F-4D97-AF65-F5344CB8AC3E}">
        <p14:creationId xmlns:p14="http://schemas.microsoft.com/office/powerpoint/2010/main" val="21000098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802005" y="2348893"/>
            <a:ext cx="9089390" cy="1620771"/>
          </a:xfrm>
        </p:spPr>
        <p:txBody>
          <a:bodyPr/>
          <a:lstStyle/>
          <a:p>
            <a:r>
              <a:rPr lang="pt-BR"/>
              <a:t>Clique para editar o título mestre</a:t>
            </a:r>
          </a:p>
        </p:txBody>
      </p:sp>
      <p:sp>
        <p:nvSpPr>
          <p:cNvPr id="3" name="Subtítulo 2"/>
          <p:cNvSpPr>
            <a:spLocks noGrp="1"/>
          </p:cNvSpPr>
          <p:nvPr>
            <p:ph type="subTitle" idx="1"/>
          </p:nvPr>
        </p:nvSpPr>
        <p:spPr>
          <a:xfrm>
            <a:off x="1604010" y="4284716"/>
            <a:ext cx="7485380" cy="1932323"/>
          </a:xfrm>
        </p:spPr>
        <p:txBody>
          <a:bodyPr/>
          <a:lstStyle>
            <a:lvl1pPr marL="0" indent="0" algn="ctr">
              <a:buNone/>
              <a:defRPr>
                <a:solidFill>
                  <a:schemeClr val="tx1">
                    <a:tint val="75000"/>
                  </a:schemeClr>
                </a:solidFill>
              </a:defRPr>
            </a:lvl1pPr>
            <a:lvl2pPr marL="521528" indent="0" algn="ctr">
              <a:buNone/>
              <a:defRPr>
                <a:solidFill>
                  <a:schemeClr val="tx1">
                    <a:tint val="75000"/>
                  </a:schemeClr>
                </a:solidFill>
              </a:defRPr>
            </a:lvl2pPr>
            <a:lvl3pPr marL="1043056" indent="0" algn="ctr">
              <a:buNone/>
              <a:defRPr>
                <a:solidFill>
                  <a:schemeClr val="tx1">
                    <a:tint val="75000"/>
                  </a:schemeClr>
                </a:solidFill>
              </a:defRPr>
            </a:lvl3pPr>
            <a:lvl4pPr marL="1564584" indent="0" algn="ctr">
              <a:buNone/>
              <a:defRPr>
                <a:solidFill>
                  <a:schemeClr val="tx1">
                    <a:tint val="75000"/>
                  </a:schemeClr>
                </a:solidFill>
              </a:defRPr>
            </a:lvl4pPr>
            <a:lvl5pPr marL="2086112" indent="0" algn="ctr">
              <a:buNone/>
              <a:defRPr>
                <a:solidFill>
                  <a:schemeClr val="tx1">
                    <a:tint val="75000"/>
                  </a:schemeClr>
                </a:solidFill>
              </a:defRPr>
            </a:lvl5pPr>
            <a:lvl6pPr marL="2607640" indent="0" algn="ctr">
              <a:buNone/>
              <a:defRPr>
                <a:solidFill>
                  <a:schemeClr val="tx1">
                    <a:tint val="75000"/>
                  </a:schemeClr>
                </a:solidFill>
              </a:defRPr>
            </a:lvl6pPr>
            <a:lvl7pPr marL="3129168" indent="0" algn="ctr">
              <a:buNone/>
              <a:defRPr>
                <a:solidFill>
                  <a:schemeClr val="tx1">
                    <a:tint val="75000"/>
                  </a:schemeClr>
                </a:solidFill>
              </a:defRPr>
            </a:lvl7pPr>
            <a:lvl8pPr marL="3650696" indent="0" algn="ctr">
              <a:buNone/>
              <a:defRPr>
                <a:solidFill>
                  <a:schemeClr val="tx1">
                    <a:tint val="75000"/>
                  </a:schemeClr>
                </a:solidFill>
              </a:defRPr>
            </a:lvl8pPr>
            <a:lvl9pPr marL="4172224" indent="0" algn="ctr">
              <a:buNone/>
              <a:defRPr>
                <a:solidFill>
                  <a:schemeClr val="tx1">
                    <a:tint val="75000"/>
                  </a:schemeClr>
                </a:solidFill>
              </a:defRPr>
            </a:lvl9pPr>
          </a:lstStyle>
          <a:p>
            <a:r>
              <a:rPr lang="pt-BR"/>
              <a:t>Clique para editar o estilo do subtítulo mestre</a:t>
            </a:r>
          </a:p>
        </p:txBody>
      </p:sp>
      <p:sp>
        <p:nvSpPr>
          <p:cNvPr id="4" name="Espaço Reservado para Data 3"/>
          <p:cNvSpPr>
            <a:spLocks noGrp="1"/>
          </p:cNvSpPr>
          <p:nvPr>
            <p:ph type="dt" sz="half" idx="10"/>
          </p:nvPr>
        </p:nvSpPr>
        <p:spPr/>
        <p:txBody>
          <a:bodyPr/>
          <a:lstStyle/>
          <a:p>
            <a:fld id="{BA9A7EB6-800A-47B2-A6A3-0875257A3964}" type="datetimeFigureOut">
              <a:rPr lang="pt-BR" smtClean="0"/>
              <a:t>04/10/2022</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D40DB4B1-7331-447C-A43A-B5E2182363D4}" type="slidenum">
              <a:rPr lang="pt-BR" smtClean="0"/>
              <a:t>‹#›</a:t>
            </a:fld>
            <a:endParaRPr lang="pt-BR"/>
          </a:p>
        </p:txBody>
      </p:sp>
    </p:spTree>
    <p:extLst>
      <p:ext uri="{BB962C8B-B14F-4D97-AF65-F5344CB8AC3E}">
        <p14:creationId xmlns:p14="http://schemas.microsoft.com/office/powerpoint/2010/main" val="16108568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Texto Vertical 2"/>
          <p:cNvSpPr>
            <a:spLocks noGrp="1"/>
          </p:cNvSpPr>
          <p:nvPr>
            <p:ph type="body" orient="vert" idx="1"/>
          </p:nvPr>
        </p:nvSpPr>
        <p:spPr/>
        <p:txBody>
          <a:bodyPr vert="eaVert"/>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BA9A7EB6-800A-47B2-A6A3-0875257A3964}" type="datetimeFigureOut">
              <a:rPr lang="pt-BR" smtClean="0"/>
              <a:t>04/10/2022</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D40DB4B1-7331-447C-A43A-B5E2182363D4}" type="slidenum">
              <a:rPr lang="pt-BR" smtClean="0"/>
              <a:t>‹#›</a:t>
            </a:fld>
            <a:endParaRPr lang="pt-BR"/>
          </a:p>
        </p:txBody>
      </p:sp>
    </p:spTree>
    <p:extLst>
      <p:ext uri="{BB962C8B-B14F-4D97-AF65-F5344CB8AC3E}">
        <p14:creationId xmlns:p14="http://schemas.microsoft.com/office/powerpoint/2010/main" val="34882359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9067112" y="334306"/>
            <a:ext cx="2812588" cy="7113188"/>
          </a:xfrm>
        </p:spPr>
        <p:txBody>
          <a:bodyPr vert="eaVert"/>
          <a:lstStyle/>
          <a:p>
            <a:r>
              <a:rPr lang="pt-BR"/>
              <a:t>Clique para editar o título mestre</a:t>
            </a:r>
          </a:p>
        </p:txBody>
      </p:sp>
      <p:sp>
        <p:nvSpPr>
          <p:cNvPr id="3" name="Espaço Reservado para Texto Vertical 2"/>
          <p:cNvSpPr>
            <a:spLocks noGrp="1"/>
          </p:cNvSpPr>
          <p:nvPr>
            <p:ph type="body" orient="vert" idx="1"/>
          </p:nvPr>
        </p:nvSpPr>
        <p:spPr>
          <a:xfrm>
            <a:off x="625639" y="334306"/>
            <a:ext cx="8263250" cy="7113188"/>
          </a:xfrm>
        </p:spPr>
        <p:txBody>
          <a:bodyPr vert="eaVert"/>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BA9A7EB6-800A-47B2-A6A3-0875257A3964}" type="datetimeFigureOut">
              <a:rPr lang="pt-BR" smtClean="0"/>
              <a:t>04/10/2022</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D40DB4B1-7331-447C-A43A-B5E2182363D4}" type="slidenum">
              <a:rPr lang="pt-BR" smtClean="0"/>
              <a:t>‹#›</a:t>
            </a:fld>
            <a:endParaRPr lang="pt-BR"/>
          </a:p>
        </p:txBody>
      </p:sp>
    </p:spTree>
    <p:extLst>
      <p:ext uri="{BB962C8B-B14F-4D97-AF65-F5344CB8AC3E}">
        <p14:creationId xmlns:p14="http://schemas.microsoft.com/office/powerpoint/2010/main" val="32078424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Conteúdo 2"/>
          <p:cNvSpPr>
            <a:spLocks noGrp="1"/>
          </p:cNvSpPr>
          <p:nvPr>
            <p:ph idx="1"/>
          </p:nvPr>
        </p:nvSpPr>
        <p:spPr/>
        <p:txBody>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BA9A7EB6-800A-47B2-A6A3-0875257A3964}" type="datetimeFigureOut">
              <a:rPr lang="pt-BR" smtClean="0"/>
              <a:t>04/10/2022</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D40DB4B1-7331-447C-A43A-B5E2182363D4}" type="slidenum">
              <a:rPr lang="pt-BR" smtClean="0"/>
              <a:t>‹#›</a:t>
            </a:fld>
            <a:endParaRPr lang="pt-BR"/>
          </a:p>
        </p:txBody>
      </p:sp>
      <p:pic>
        <p:nvPicPr>
          <p:cNvPr id="3074"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66180" y="6926480"/>
            <a:ext cx="9577064" cy="59856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6731638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844705" y="4858812"/>
            <a:ext cx="9089390" cy="1501751"/>
          </a:xfrm>
        </p:spPr>
        <p:txBody>
          <a:bodyPr anchor="t"/>
          <a:lstStyle>
            <a:lvl1pPr algn="l">
              <a:defRPr sz="4600" b="1" cap="all"/>
            </a:lvl1pPr>
          </a:lstStyle>
          <a:p>
            <a:r>
              <a:rPr lang="pt-BR"/>
              <a:t>Clique para editar o título mestre</a:t>
            </a:r>
          </a:p>
        </p:txBody>
      </p:sp>
      <p:sp>
        <p:nvSpPr>
          <p:cNvPr id="3" name="Espaço Reservado para Texto 2"/>
          <p:cNvSpPr>
            <a:spLocks noGrp="1"/>
          </p:cNvSpPr>
          <p:nvPr>
            <p:ph type="body" idx="1"/>
          </p:nvPr>
        </p:nvSpPr>
        <p:spPr>
          <a:xfrm>
            <a:off x="844705" y="3204786"/>
            <a:ext cx="9089390" cy="1654026"/>
          </a:xfrm>
        </p:spPr>
        <p:txBody>
          <a:bodyPr anchor="b"/>
          <a:lstStyle>
            <a:lvl1pPr marL="0" indent="0">
              <a:buNone/>
              <a:defRPr sz="2300">
                <a:solidFill>
                  <a:schemeClr val="tx1">
                    <a:tint val="75000"/>
                  </a:schemeClr>
                </a:solidFill>
              </a:defRPr>
            </a:lvl1pPr>
            <a:lvl2pPr marL="521528" indent="0">
              <a:buNone/>
              <a:defRPr sz="2100">
                <a:solidFill>
                  <a:schemeClr val="tx1">
                    <a:tint val="75000"/>
                  </a:schemeClr>
                </a:solidFill>
              </a:defRPr>
            </a:lvl2pPr>
            <a:lvl3pPr marL="1043056" indent="0">
              <a:buNone/>
              <a:defRPr sz="1800">
                <a:solidFill>
                  <a:schemeClr val="tx1">
                    <a:tint val="75000"/>
                  </a:schemeClr>
                </a:solidFill>
              </a:defRPr>
            </a:lvl3pPr>
            <a:lvl4pPr marL="1564584" indent="0">
              <a:buNone/>
              <a:defRPr sz="1600">
                <a:solidFill>
                  <a:schemeClr val="tx1">
                    <a:tint val="75000"/>
                  </a:schemeClr>
                </a:solidFill>
              </a:defRPr>
            </a:lvl4pPr>
            <a:lvl5pPr marL="2086112" indent="0">
              <a:buNone/>
              <a:defRPr sz="1600">
                <a:solidFill>
                  <a:schemeClr val="tx1">
                    <a:tint val="75000"/>
                  </a:schemeClr>
                </a:solidFill>
              </a:defRPr>
            </a:lvl5pPr>
            <a:lvl6pPr marL="2607640" indent="0">
              <a:buNone/>
              <a:defRPr sz="1600">
                <a:solidFill>
                  <a:schemeClr val="tx1">
                    <a:tint val="75000"/>
                  </a:schemeClr>
                </a:solidFill>
              </a:defRPr>
            </a:lvl6pPr>
            <a:lvl7pPr marL="3129168" indent="0">
              <a:buNone/>
              <a:defRPr sz="1600">
                <a:solidFill>
                  <a:schemeClr val="tx1">
                    <a:tint val="75000"/>
                  </a:schemeClr>
                </a:solidFill>
              </a:defRPr>
            </a:lvl7pPr>
            <a:lvl8pPr marL="3650696" indent="0">
              <a:buNone/>
              <a:defRPr sz="1600">
                <a:solidFill>
                  <a:schemeClr val="tx1">
                    <a:tint val="75000"/>
                  </a:schemeClr>
                </a:solidFill>
              </a:defRPr>
            </a:lvl8pPr>
            <a:lvl9pPr marL="4172224" indent="0">
              <a:buNone/>
              <a:defRPr sz="1600">
                <a:solidFill>
                  <a:schemeClr val="tx1">
                    <a:tint val="75000"/>
                  </a:schemeClr>
                </a:solidFill>
              </a:defRPr>
            </a:lvl9pPr>
          </a:lstStyle>
          <a:p>
            <a:pPr lvl="0"/>
            <a:r>
              <a:rPr lang="pt-BR"/>
              <a:t>Clique para editar o texto mestre</a:t>
            </a:r>
          </a:p>
        </p:txBody>
      </p:sp>
      <p:sp>
        <p:nvSpPr>
          <p:cNvPr id="4" name="Espaço Reservado para Data 3"/>
          <p:cNvSpPr>
            <a:spLocks noGrp="1"/>
          </p:cNvSpPr>
          <p:nvPr>
            <p:ph type="dt" sz="half" idx="10"/>
          </p:nvPr>
        </p:nvSpPr>
        <p:spPr/>
        <p:txBody>
          <a:bodyPr/>
          <a:lstStyle/>
          <a:p>
            <a:fld id="{BA9A7EB6-800A-47B2-A6A3-0875257A3964}" type="datetimeFigureOut">
              <a:rPr lang="pt-BR" smtClean="0"/>
              <a:t>04/10/2022</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D40DB4B1-7331-447C-A43A-B5E2182363D4}" type="slidenum">
              <a:rPr lang="pt-BR" smtClean="0"/>
              <a:t>‹#›</a:t>
            </a:fld>
            <a:endParaRPr lang="pt-BR"/>
          </a:p>
        </p:txBody>
      </p:sp>
    </p:spTree>
    <p:extLst>
      <p:ext uri="{BB962C8B-B14F-4D97-AF65-F5344CB8AC3E}">
        <p14:creationId xmlns:p14="http://schemas.microsoft.com/office/powerpoint/2010/main" val="1250686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Conteúdo 2"/>
          <p:cNvSpPr>
            <a:spLocks noGrp="1"/>
          </p:cNvSpPr>
          <p:nvPr>
            <p:ph sz="half" idx="1"/>
          </p:nvPr>
        </p:nvSpPr>
        <p:spPr>
          <a:xfrm>
            <a:off x="625639" y="1944575"/>
            <a:ext cx="5537918" cy="5502919"/>
          </a:xfrm>
        </p:spPr>
        <p:txBody>
          <a:bodyPr/>
          <a:lstStyle>
            <a:lvl1pPr>
              <a:defRPr sz="3200"/>
            </a:lvl1pPr>
            <a:lvl2pPr>
              <a:defRPr sz="2700"/>
            </a:lvl2pPr>
            <a:lvl3pPr>
              <a:defRPr sz="2300"/>
            </a:lvl3pPr>
            <a:lvl4pPr>
              <a:defRPr sz="2100"/>
            </a:lvl4pPr>
            <a:lvl5pPr>
              <a:defRPr sz="2100"/>
            </a:lvl5pPr>
            <a:lvl6pPr>
              <a:defRPr sz="2100"/>
            </a:lvl6pPr>
            <a:lvl7pPr>
              <a:defRPr sz="2100"/>
            </a:lvl7pPr>
            <a:lvl8pPr>
              <a:defRPr sz="2100"/>
            </a:lvl8pPr>
            <a:lvl9pPr>
              <a:defRPr sz="21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p:cNvSpPr>
            <a:spLocks noGrp="1"/>
          </p:cNvSpPr>
          <p:nvPr>
            <p:ph sz="half" idx="2"/>
          </p:nvPr>
        </p:nvSpPr>
        <p:spPr>
          <a:xfrm>
            <a:off x="6341781" y="1944575"/>
            <a:ext cx="5537919" cy="5502919"/>
          </a:xfrm>
        </p:spPr>
        <p:txBody>
          <a:bodyPr/>
          <a:lstStyle>
            <a:lvl1pPr>
              <a:defRPr sz="3200"/>
            </a:lvl1pPr>
            <a:lvl2pPr>
              <a:defRPr sz="2700"/>
            </a:lvl2pPr>
            <a:lvl3pPr>
              <a:defRPr sz="2300"/>
            </a:lvl3pPr>
            <a:lvl4pPr>
              <a:defRPr sz="2100"/>
            </a:lvl4pPr>
            <a:lvl5pPr>
              <a:defRPr sz="2100"/>
            </a:lvl5pPr>
            <a:lvl6pPr>
              <a:defRPr sz="2100"/>
            </a:lvl6pPr>
            <a:lvl7pPr>
              <a:defRPr sz="2100"/>
            </a:lvl7pPr>
            <a:lvl8pPr>
              <a:defRPr sz="2100"/>
            </a:lvl8pPr>
            <a:lvl9pPr>
              <a:defRPr sz="21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Data 4"/>
          <p:cNvSpPr>
            <a:spLocks noGrp="1"/>
          </p:cNvSpPr>
          <p:nvPr>
            <p:ph type="dt" sz="half" idx="10"/>
          </p:nvPr>
        </p:nvSpPr>
        <p:spPr/>
        <p:txBody>
          <a:bodyPr/>
          <a:lstStyle/>
          <a:p>
            <a:fld id="{BA9A7EB6-800A-47B2-A6A3-0875257A3964}" type="datetimeFigureOut">
              <a:rPr lang="pt-BR" smtClean="0"/>
              <a:t>04/10/2022</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D40DB4B1-7331-447C-A43A-B5E2182363D4}" type="slidenum">
              <a:rPr lang="pt-BR" smtClean="0"/>
              <a:t>‹#›</a:t>
            </a:fld>
            <a:endParaRPr lang="pt-BR"/>
          </a:p>
        </p:txBody>
      </p:sp>
    </p:spTree>
    <p:extLst>
      <p:ext uri="{BB962C8B-B14F-4D97-AF65-F5344CB8AC3E}">
        <p14:creationId xmlns:p14="http://schemas.microsoft.com/office/powerpoint/2010/main" val="34049643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534670" y="302801"/>
            <a:ext cx="9624060" cy="1260211"/>
          </a:xfrm>
        </p:spPr>
        <p:txBody>
          <a:bodyPr/>
          <a:lstStyle>
            <a:lvl1pPr>
              <a:defRPr/>
            </a:lvl1pPr>
          </a:lstStyle>
          <a:p>
            <a:r>
              <a:rPr lang="pt-BR"/>
              <a:t>Clique para editar o título mestre</a:t>
            </a:r>
          </a:p>
        </p:txBody>
      </p:sp>
      <p:sp>
        <p:nvSpPr>
          <p:cNvPr id="3" name="Espaço Reservado para Texto 2"/>
          <p:cNvSpPr>
            <a:spLocks noGrp="1"/>
          </p:cNvSpPr>
          <p:nvPr>
            <p:ph type="body" idx="1"/>
          </p:nvPr>
        </p:nvSpPr>
        <p:spPr>
          <a:xfrm>
            <a:off x="534670" y="1692533"/>
            <a:ext cx="4724775" cy="705367"/>
          </a:xfrm>
        </p:spPr>
        <p:txBody>
          <a:bodyPr anchor="b"/>
          <a:lstStyle>
            <a:lvl1pPr marL="0" indent="0">
              <a:buNone/>
              <a:defRPr sz="2700" b="1"/>
            </a:lvl1pPr>
            <a:lvl2pPr marL="521528" indent="0">
              <a:buNone/>
              <a:defRPr sz="2300" b="1"/>
            </a:lvl2pPr>
            <a:lvl3pPr marL="1043056" indent="0">
              <a:buNone/>
              <a:defRPr sz="2100" b="1"/>
            </a:lvl3pPr>
            <a:lvl4pPr marL="1564584" indent="0">
              <a:buNone/>
              <a:defRPr sz="1800" b="1"/>
            </a:lvl4pPr>
            <a:lvl5pPr marL="2086112" indent="0">
              <a:buNone/>
              <a:defRPr sz="1800" b="1"/>
            </a:lvl5pPr>
            <a:lvl6pPr marL="2607640" indent="0">
              <a:buNone/>
              <a:defRPr sz="1800" b="1"/>
            </a:lvl6pPr>
            <a:lvl7pPr marL="3129168" indent="0">
              <a:buNone/>
              <a:defRPr sz="1800" b="1"/>
            </a:lvl7pPr>
            <a:lvl8pPr marL="3650696" indent="0">
              <a:buNone/>
              <a:defRPr sz="1800" b="1"/>
            </a:lvl8pPr>
            <a:lvl9pPr marL="4172224" indent="0">
              <a:buNone/>
              <a:defRPr sz="1800" b="1"/>
            </a:lvl9pPr>
          </a:lstStyle>
          <a:p>
            <a:pPr lvl="0"/>
            <a:r>
              <a:rPr lang="pt-BR"/>
              <a:t>Clique para editar o texto mestre</a:t>
            </a:r>
          </a:p>
        </p:txBody>
      </p:sp>
      <p:sp>
        <p:nvSpPr>
          <p:cNvPr id="4" name="Espaço Reservado para Conteúdo 3"/>
          <p:cNvSpPr>
            <a:spLocks noGrp="1"/>
          </p:cNvSpPr>
          <p:nvPr>
            <p:ph sz="half" idx="2"/>
          </p:nvPr>
        </p:nvSpPr>
        <p:spPr>
          <a:xfrm>
            <a:off x="534670" y="2397901"/>
            <a:ext cx="4724775" cy="4356478"/>
          </a:xfrm>
        </p:spPr>
        <p:txBody>
          <a:bodyPr/>
          <a:lstStyle>
            <a:lvl1pPr>
              <a:defRPr sz="2700"/>
            </a:lvl1pPr>
            <a:lvl2pPr>
              <a:defRPr sz="2300"/>
            </a:lvl2pPr>
            <a:lvl3pPr>
              <a:defRPr sz="2100"/>
            </a:lvl3pPr>
            <a:lvl4pPr>
              <a:defRPr sz="1800"/>
            </a:lvl4pPr>
            <a:lvl5pPr>
              <a:defRPr sz="1800"/>
            </a:lvl5pPr>
            <a:lvl6pPr>
              <a:defRPr sz="1800"/>
            </a:lvl6pPr>
            <a:lvl7pPr>
              <a:defRPr sz="1800"/>
            </a:lvl7pPr>
            <a:lvl8pPr>
              <a:defRPr sz="1800"/>
            </a:lvl8pPr>
            <a:lvl9pPr>
              <a:defRPr sz="18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p:cNvSpPr>
            <a:spLocks noGrp="1"/>
          </p:cNvSpPr>
          <p:nvPr>
            <p:ph type="body" sz="quarter" idx="3"/>
          </p:nvPr>
        </p:nvSpPr>
        <p:spPr>
          <a:xfrm>
            <a:off x="5432099" y="1692533"/>
            <a:ext cx="4726631" cy="705367"/>
          </a:xfrm>
        </p:spPr>
        <p:txBody>
          <a:bodyPr anchor="b"/>
          <a:lstStyle>
            <a:lvl1pPr marL="0" indent="0">
              <a:buNone/>
              <a:defRPr sz="2700" b="1"/>
            </a:lvl1pPr>
            <a:lvl2pPr marL="521528" indent="0">
              <a:buNone/>
              <a:defRPr sz="2300" b="1"/>
            </a:lvl2pPr>
            <a:lvl3pPr marL="1043056" indent="0">
              <a:buNone/>
              <a:defRPr sz="2100" b="1"/>
            </a:lvl3pPr>
            <a:lvl4pPr marL="1564584" indent="0">
              <a:buNone/>
              <a:defRPr sz="1800" b="1"/>
            </a:lvl4pPr>
            <a:lvl5pPr marL="2086112" indent="0">
              <a:buNone/>
              <a:defRPr sz="1800" b="1"/>
            </a:lvl5pPr>
            <a:lvl6pPr marL="2607640" indent="0">
              <a:buNone/>
              <a:defRPr sz="1800" b="1"/>
            </a:lvl6pPr>
            <a:lvl7pPr marL="3129168" indent="0">
              <a:buNone/>
              <a:defRPr sz="1800" b="1"/>
            </a:lvl7pPr>
            <a:lvl8pPr marL="3650696" indent="0">
              <a:buNone/>
              <a:defRPr sz="1800" b="1"/>
            </a:lvl8pPr>
            <a:lvl9pPr marL="4172224" indent="0">
              <a:buNone/>
              <a:defRPr sz="1800" b="1"/>
            </a:lvl9pPr>
          </a:lstStyle>
          <a:p>
            <a:pPr lvl="0"/>
            <a:r>
              <a:rPr lang="pt-BR"/>
              <a:t>Clique para editar o texto mestre</a:t>
            </a:r>
          </a:p>
        </p:txBody>
      </p:sp>
      <p:sp>
        <p:nvSpPr>
          <p:cNvPr id="6" name="Espaço Reservado para Conteúdo 5"/>
          <p:cNvSpPr>
            <a:spLocks noGrp="1"/>
          </p:cNvSpPr>
          <p:nvPr>
            <p:ph sz="quarter" idx="4"/>
          </p:nvPr>
        </p:nvSpPr>
        <p:spPr>
          <a:xfrm>
            <a:off x="5432099" y="2397901"/>
            <a:ext cx="4726631" cy="4356478"/>
          </a:xfrm>
        </p:spPr>
        <p:txBody>
          <a:bodyPr/>
          <a:lstStyle>
            <a:lvl1pPr>
              <a:defRPr sz="2700"/>
            </a:lvl1pPr>
            <a:lvl2pPr>
              <a:defRPr sz="2300"/>
            </a:lvl2pPr>
            <a:lvl3pPr>
              <a:defRPr sz="2100"/>
            </a:lvl3pPr>
            <a:lvl4pPr>
              <a:defRPr sz="1800"/>
            </a:lvl4pPr>
            <a:lvl5pPr>
              <a:defRPr sz="1800"/>
            </a:lvl5pPr>
            <a:lvl6pPr>
              <a:defRPr sz="1800"/>
            </a:lvl6pPr>
            <a:lvl7pPr>
              <a:defRPr sz="1800"/>
            </a:lvl7pPr>
            <a:lvl8pPr>
              <a:defRPr sz="1800"/>
            </a:lvl8pPr>
            <a:lvl9pPr>
              <a:defRPr sz="18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6"/>
          <p:cNvSpPr>
            <a:spLocks noGrp="1"/>
          </p:cNvSpPr>
          <p:nvPr>
            <p:ph type="dt" sz="half" idx="10"/>
          </p:nvPr>
        </p:nvSpPr>
        <p:spPr/>
        <p:txBody>
          <a:bodyPr/>
          <a:lstStyle/>
          <a:p>
            <a:fld id="{BA9A7EB6-800A-47B2-A6A3-0875257A3964}" type="datetimeFigureOut">
              <a:rPr lang="pt-BR" smtClean="0"/>
              <a:t>04/10/2022</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D40DB4B1-7331-447C-A43A-B5E2182363D4}" type="slidenum">
              <a:rPr lang="pt-BR" smtClean="0"/>
              <a:t>‹#›</a:t>
            </a:fld>
            <a:endParaRPr lang="pt-BR"/>
          </a:p>
        </p:txBody>
      </p:sp>
    </p:spTree>
    <p:extLst>
      <p:ext uri="{BB962C8B-B14F-4D97-AF65-F5344CB8AC3E}">
        <p14:creationId xmlns:p14="http://schemas.microsoft.com/office/powerpoint/2010/main" val="1390222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Data 2"/>
          <p:cNvSpPr>
            <a:spLocks noGrp="1"/>
          </p:cNvSpPr>
          <p:nvPr>
            <p:ph type="dt" sz="half" idx="10"/>
          </p:nvPr>
        </p:nvSpPr>
        <p:spPr/>
        <p:txBody>
          <a:bodyPr/>
          <a:lstStyle/>
          <a:p>
            <a:fld id="{BA9A7EB6-800A-47B2-A6A3-0875257A3964}" type="datetimeFigureOut">
              <a:rPr lang="pt-BR" smtClean="0"/>
              <a:t>04/10/2022</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D40DB4B1-7331-447C-A43A-B5E2182363D4}" type="slidenum">
              <a:rPr lang="pt-BR" smtClean="0"/>
              <a:t>‹#›</a:t>
            </a:fld>
            <a:endParaRPr lang="pt-BR"/>
          </a:p>
        </p:txBody>
      </p:sp>
    </p:spTree>
    <p:extLst>
      <p:ext uri="{BB962C8B-B14F-4D97-AF65-F5344CB8AC3E}">
        <p14:creationId xmlns:p14="http://schemas.microsoft.com/office/powerpoint/2010/main" val="30883969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BA9A7EB6-800A-47B2-A6A3-0875257A3964}" type="datetimeFigureOut">
              <a:rPr lang="pt-BR" smtClean="0"/>
              <a:t>04/10/2022</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D40DB4B1-7331-447C-A43A-B5E2182363D4}" type="slidenum">
              <a:rPr lang="pt-BR" smtClean="0"/>
              <a:t>‹#›</a:t>
            </a:fld>
            <a:endParaRPr lang="pt-BR"/>
          </a:p>
        </p:txBody>
      </p:sp>
    </p:spTree>
    <p:extLst>
      <p:ext uri="{BB962C8B-B14F-4D97-AF65-F5344CB8AC3E}">
        <p14:creationId xmlns:p14="http://schemas.microsoft.com/office/powerpoint/2010/main" val="31000156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534671" y="301050"/>
            <a:ext cx="3518055" cy="1281214"/>
          </a:xfrm>
        </p:spPr>
        <p:txBody>
          <a:bodyPr anchor="b"/>
          <a:lstStyle>
            <a:lvl1pPr algn="l">
              <a:defRPr sz="2300" b="1"/>
            </a:lvl1pPr>
          </a:lstStyle>
          <a:p>
            <a:r>
              <a:rPr lang="pt-BR"/>
              <a:t>Clique para editar o título mestre</a:t>
            </a:r>
          </a:p>
        </p:txBody>
      </p:sp>
      <p:sp>
        <p:nvSpPr>
          <p:cNvPr id="3" name="Espaço Reservado para Conteúdo 2"/>
          <p:cNvSpPr>
            <a:spLocks noGrp="1"/>
          </p:cNvSpPr>
          <p:nvPr>
            <p:ph idx="1"/>
          </p:nvPr>
        </p:nvSpPr>
        <p:spPr>
          <a:xfrm>
            <a:off x="4180822" y="301051"/>
            <a:ext cx="5977908" cy="6453328"/>
          </a:xfrm>
        </p:spPr>
        <p:txBody>
          <a:bodyPr/>
          <a:lstStyle>
            <a:lvl1pPr>
              <a:defRPr sz="3700"/>
            </a:lvl1pPr>
            <a:lvl2pPr>
              <a:defRPr sz="3200"/>
            </a:lvl2pPr>
            <a:lvl3pPr>
              <a:defRPr sz="2700"/>
            </a:lvl3pPr>
            <a:lvl4pPr>
              <a:defRPr sz="2300"/>
            </a:lvl4pPr>
            <a:lvl5pPr>
              <a:defRPr sz="2300"/>
            </a:lvl5pPr>
            <a:lvl6pPr>
              <a:defRPr sz="2300"/>
            </a:lvl6pPr>
            <a:lvl7pPr>
              <a:defRPr sz="2300"/>
            </a:lvl7pPr>
            <a:lvl8pPr>
              <a:defRPr sz="2300"/>
            </a:lvl8pPr>
            <a:lvl9pPr>
              <a:defRPr sz="23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p:cNvSpPr>
            <a:spLocks noGrp="1"/>
          </p:cNvSpPr>
          <p:nvPr>
            <p:ph type="body" sz="half" idx="2"/>
          </p:nvPr>
        </p:nvSpPr>
        <p:spPr>
          <a:xfrm>
            <a:off x="534671" y="1582265"/>
            <a:ext cx="3518055" cy="5172114"/>
          </a:xfrm>
        </p:spPr>
        <p:txBody>
          <a:bodyPr/>
          <a:lstStyle>
            <a:lvl1pPr marL="0" indent="0">
              <a:buNone/>
              <a:defRPr sz="1600"/>
            </a:lvl1pPr>
            <a:lvl2pPr marL="521528" indent="0">
              <a:buNone/>
              <a:defRPr sz="1400"/>
            </a:lvl2pPr>
            <a:lvl3pPr marL="1043056" indent="0">
              <a:buNone/>
              <a:defRPr sz="1100"/>
            </a:lvl3pPr>
            <a:lvl4pPr marL="1564584" indent="0">
              <a:buNone/>
              <a:defRPr sz="1000"/>
            </a:lvl4pPr>
            <a:lvl5pPr marL="2086112" indent="0">
              <a:buNone/>
              <a:defRPr sz="1000"/>
            </a:lvl5pPr>
            <a:lvl6pPr marL="2607640" indent="0">
              <a:buNone/>
              <a:defRPr sz="1000"/>
            </a:lvl6pPr>
            <a:lvl7pPr marL="3129168" indent="0">
              <a:buNone/>
              <a:defRPr sz="1000"/>
            </a:lvl7pPr>
            <a:lvl8pPr marL="3650696" indent="0">
              <a:buNone/>
              <a:defRPr sz="1000"/>
            </a:lvl8pPr>
            <a:lvl9pPr marL="4172224" indent="0">
              <a:buNone/>
              <a:defRPr sz="1000"/>
            </a:lvl9pPr>
          </a:lstStyle>
          <a:p>
            <a:pPr lvl="0"/>
            <a:r>
              <a:rPr lang="pt-BR"/>
              <a:t>Clique para editar o texto mestre</a:t>
            </a:r>
          </a:p>
        </p:txBody>
      </p:sp>
      <p:sp>
        <p:nvSpPr>
          <p:cNvPr id="5" name="Espaço Reservado para Data 4"/>
          <p:cNvSpPr>
            <a:spLocks noGrp="1"/>
          </p:cNvSpPr>
          <p:nvPr>
            <p:ph type="dt" sz="half" idx="10"/>
          </p:nvPr>
        </p:nvSpPr>
        <p:spPr/>
        <p:txBody>
          <a:bodyPr/>
          <a:lstStyle/>
          <a:p>
            <a:fld id="{BA9A7EB6-800A-47B2-A6A3-0875257A3964}" type="datetimeFigureOut">
              <a:rPr lang="pt-BR" smtClean="0"/>
              <a:t>04/10/2022</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D40DB4B1-7331-447C-A43A-B5E2182363D4}" type="slidenum">
              <a:rPr lang="pt-BR" smtClean="0"/>
              <a:t>‹#›</a:t>
            </a:fld>
            <a:endParaRPr lang="pt-BR"/>
          </a:p>
        </p:txBody>
      </p:sp>
    </p:spTree>
    <p:extLst>
      <p:ext uri="{BB962C8B-B14F-4D97-AF65-F5344CB8AC3E}">
        <p14:creationId xmlns:p14="http://schemas.microsoft.com/office/powerpoint/2010/main" val="36487768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2095981" y="5292884"/>
            <a:ext cx="6416040" cy="624855"/>
          </a:xfrm>
        </p:spPr>
        <p:txBody>
          <a:bodyPr anchor="b"/>
          <a:lstStyle>
            <a:lvl1pPr algn="l">
              <a:defRPr sz="2300" b="1"/>
            </a:lvl1pPr>
          </a:lstStyle>
          <a:p>
            <a:r>
              <a:rPr lang="pt-BR"/>
              <a:t>Clique para editar o título mestre</a:t>
            </a:r>
          </a:p>
        </p:txBody>
      </p:sp>
      <p:sp>
        <p:nvSpPr>
          <p:cNvPr id="3" name="Espaço Reservado para Imagem 2"/>
          <p:cNvSpPr>
            <a:spLocks noGrp="1"/>
          </p:cNvSpPr>
          <p:nvPr>
            <p:ph type="pic" idx="1"/>
          </p:nvPr>
        </p:nvSpPr>
        <p:spPr>
          <a:xfrm>
            <a:off x="2095981" y="675613"/>
            <a:ext cx="6416040" cy="4536758"/>
          </a:xfrm>
        </p:spPr>
        <p:txBody>
          <a:bodyPr/>
          <a:lstStyle>
            <a:lvl1pPr marL="0" indent="0">
              <a:buNone/>
              <a:defRPr sz="3700"/>
            </a:lvl1pPr>
            <a:lvl2pPr marL="521528" indent="0">
              <a:buNone/>
              <a:defRPr sz="3200"/>
            </a:lvl2pPr>
            <a:lvl3pPr marL="1043056" indent="0">
              <a:buNone/>
              <a:defRPr sz="2700"/>
            </a:lvl3pPr>
            <a:lvl4pPr marL="1564584" indent="0">
              <a:buNone/>
              <a:defRPr sz="2300"/>
            </a:lvl4pPr>
            <a:lvl5pPr marL="2086112" indent="0">
              <a:buNone/>
              <a:defRPr sz="2300"/>
            </a:lvl5pPr>
            <a:lvl6pPr marL="2607640" indent="0">
              <a:buNone/>
              <a:defRPr sz="2300"/>
            </a:lvl6pPr>
            <a:lvl7pPr marL="3129168" indent="0">
              <a:buNone/>
              <a:defRPr sz="2300"/>
            </a:lvl7pPr>
            <a:lvl8pPr marL="3650696" indent="0">
              <a:buNone/>
              <a:defRPr sz="2300"/>
            </a:lvl8pPr>
            <a:lvl9pPr marL="4172224" indent="0">
              <a:buNone/>
              <a:defRPr sz="2300"/>
            </a:lvl9pPr>
          </a:lstStyle>
          <a:p>
            <a:endParaRPr lang="pt-BR"/>
          </a:p>
        </p:txBody>
      </p:sp>
      <p:sp>
        <p:nvSpPr>
          <p:cNvPr id="4" name="Espaço Reservado para Texto 3"/>
          <p:cNvSpPr>
            <a:spLocks noGrp="1"/>
          </p:cNvSpPr>
          <p:nvPr>
            <p:ph type="body" sz="half" idx="2"/>
          </p:nvPr>
        </p:nvSpPr>
        <p:spPr>
          <a:xfrm>
            <a:off x="2095981" y="5917739"/>
            <a:ext cx="6416040" cy="887398"/>
          </a:xfrm>
        </p:spPr>
        <p:txBody>
          <a:bodyPr/>
          <a:lstStyle>
            <a:lvl1pPr marL="0" indent="0">
              <a:buNone/>
              <a:defRPr sz="1600"/>
            </a:lvl1pPr>
            <a:lvl2pPr marL="521528" indent="0">
              <a:buNone/>
              <a:defRPr sz="1400"/>
            </a:lvl2pPr>
            <a:lvl3pPr marL="1043056" indent="0">
              <a:buNone/>
              <a:defRPr sz="1100"/>
            </a:lvl3pPr>
            <a:lvl4pPr marL="1564584" indent="0">
              <a:buNone/>
              <a:defRPr sz="1000"/>
            </a:lvl4pPr>
            <a:lvl5pPr marL="2086112" indent="0">
              <a:buNone/>
              <a:defRPr sz="1000"/>
            </a:lvl5pPr>
            <a:lvl6pPr marL="2607640" indent="0">
              <a:buNone/>
              <a:defRPr sz="1000"/>
            </a:lvl6pPr>
            <a:lvl7pPr marL="3129168" indent="0">
              <a:buNone/>
              <a:defRPr sz="1000"/>
            </a:lvl7pPr>
            <a:lvl8pPr marL="3650696" indent="0">
              <a:buNone/>
              <a:defRPr sz="1000"/>
            </a:lvl8pPr>
            <a:lvl9pPr marL="4172224" indent="0">
              <a:buNone/>
              <a:defRPr sz="1000"/>
            </a:lvl9pPr>
          </a:lstStyle>
          <a:p>
            <a:pPr lvl="0"/>
            <a:r>
              <a:rPr lang="pt-BR"/>
              <a:t>Clique para editar o texto mestre</a:t>
            </a:r>
          </a:p>
        </p:txBody>
      </p:sp>
      <p:sp>
        <p:nvSpPr>
          <p:cNvPr id="5" name="Espaço Reservado para Data 4"/>
          <p:cNvSpPr>
            <a:spLocks noGrp="1"/>
          </p:cNvSpPr>
          <p:nvPr>
            <p:ph type="dt" sz="half" idx="10"/>
          </p:nvPr>
        </p:nvSpPr>
        <p:spPr/>
        <p:txBody>
          <a:bodyPr/>
          <a:lstStyle/>
          <a:p>
            <a:fld id="{BA9A7EB6-800A-47B2-A6A3-0875257A3964}" type="datetimeFigureOut">
              <a:rPr lang="pt-BR" smtClean="0"/>
              <a:t>04/10/2022</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D40DB4B1-7331-447C-A43A-B5E2182363D4}" type="slidenum">
              <a:rPr lang="pt-BR" smtClean="0"/>
              <a:t>‹#›</a:t>
            </a:fld>
            <a:endParaRPr lang="pt-BR"/>
          </a:p>
        </p:txBody>
      </p:sp>
    </p:spTree>
    <p:extLst>
      <p:ext uri="{BB962C8B-B14F-4D97-AF65-F5344CB8AC3E}">
        <p14:creationId xmlns:p14="http://schemas.microsoft.com/office/powerpoint/2010/main" val="36278463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534670" y="302801"/>
            <a:ext cx="9624060" cy="1260211"/>
          </a:xfrm>
          <a:prstGeom prst="rect">
            <a:avLst/>
          </a:prstGeom>
        </p:spPr>
        <p:txBody>
          <a:bodyPr vert="horz" lIns="104306" tIns="52153" rIns="104306" bIns="52153" rtlCol="0" anchor="ctr">
            <a:normAutofit/>
          </a:bodyPr>
          <a:lstStyle/>
          <a:p>
            <a:r>
              <a:rPr lang="pt-BR"/>
              <a:t>Clique para editar o título mestre</a:t>
            </a:r>
          </a:p>
        </p:txBody>
      </p:sp>
      <p:sp>
        <p:nvSpPr>
          <p:cNvPr id="3" name="Espaço Reservado para Texto 2"/>
          <p:cNvSpPr>
            <a:spLocks noGrp="1"/>
          </p:cNvSpPr>
          <p:nvPr>
            <p:ph type="body" idx="1"/>
          </p:nvPr>
        </p:nvSpPr>
        <p:spPr>
          <a:xfrm>
            <a:off x="534670" y="1764295"/>
            <a:ext cx="9624060" cy="4990084"/>
          </a:xfrm>
          <a:prstGeom prst="rect">
            <a:avLst/>
          </a:prstGeom>
        </p:spPr>
        <p:txBody>
          <a:bodyPr vert="horz" lIns="104306" tIns="52153" rIns="104306" bIns="52153" rtlCol="0">
            <a:normAutofit/>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2"/>
          </p:nvPr>
        </p:nvSpPr>
        <p:spPr>
          <a:xfrm>
            <a:off x="534670" y="7008171"/>
            <a:ext cx="2495127" cy="402567"/>
          </a:xfrm>
          <a:prstGeom prst="rect">
            <a:avLst/>
          </a:prstGeom>
        </p:spPr>
        <p:txBody>
          <a:bodyPr vert="horz" lIns="104306" tIns="52153" rIns="104306" bIns="52153" rtlCol="0" anchor="ctr"/>
          <a:lstStyle>
            <a:lvl1pPr algn="l">
              <a:defRPr sz="1400">
                <a:solidFill>
                  <a:schemeClr val="tx1">
                    <a:tint val="75000"/>
                  </a:schemeClr>
                </a:solidFill>
              </a:defRPr>
            </a:lvl1pPr>
          </a:lstStyle>
          <a:p>
            <a:fld id="{BA9A7EB6-800A-47B2-A6A3-0875257A3964}" type="datetimeFigureOut">
              <a:rPr lang="pt-BR" smtClean="0"/>
              <a:t>04/10/2022</a:t>
            </a:fld>
            <a:endParaRPr lang="pt-BR"/>
          </a:p>
        </p:txBody>
      </p:sp>
      <p:sp>
        <p:nvSpPr>
          <p:cNvPr id="5" name="Espaço Reservado para Rodapé 4"/>
          <p:cNvSpPr>
            <a:spLocks noGrp="1"/>
          </p:cNvSpPr>
          <p:nvPr>
            <p:ph type="ftr" sz="quarter" idx="3"/>
          </p:nvPr>
        </p:nvSpPr>
        <p:spPr>
          <a:xfrm>
            <a:off x="3653579" y="7008171"/>
            <a:ext cx="3386243" cy="402567"/>
          </a:xfrm>
          <a:prstGeom prst="rect">
            <a:avLst/>
          </a:prstGeom>
        </p:spPr>
        <p:txBody>
          <a:bodyPr vert="horz" lIns="104306" tIns="52153" rIns="104306" bIns="52153" rtlCol="0" anchor="ctr"/>
          <a:lstStyle>
            <a:lvl1pPr algn="ctr">
              <a:defRPr sz="1400">
                <a:solidFill>
                  <a:schemeClr val="tx1">
                    <a:tint val="75000"/>
                  </a:schemeClr>
                </a:solidFill>
              </a:defRPr>
            </a:lvl1pPr>
          </a:lstStyle>
          <a:p>
            <a:endParaRPr lang="pt-BR"/>
          </a:p>
        </p:txBody>
      </p:sp>
      <p:sp>
        <p:nvSpPr>
          <p:cNvPr id="6" name="Espaço Reservado para Número de Slide 5"/>
          <p:cNvSpPr>
            <a:spLocks noGrp="1"/>
          </p:cNvSpPr>
          <p:nvPr>
            <p:ph type="sldNum" sz="quarter" idx="4"/>
          </p:nvPr>
        </p:nvSpPr>
        <p:spPr>
          <a:xfrm>
            <a:off x="7663603" y="7008171"/>
            <a:ext cx="2495127" cy="402567"/>
          </a:xfrm>
          <a:prstGeom prst="rect">
            <a:avLst/>
          </a:prstGeom>
        </p:spPr>
        <p:txBody>
          <a:bodyPr vert="horz" lIns="104306" tIns="52153" rIns="104306" bIns="52153" rtlCol="0" anchor="ctr"/>
          <a:lstStyle>
            <a:lvl1pPr algn="r">
              <a:defRPr sz="1400">
                <a:solidFill>
                  <a:schemeClr val="tx1">
                    <a:tint val="75000"/>
                  </a:schemeClr>
                </a:solidFill>
              </a:defRPr>
            </a:lvl1pPr>
          </a:lstStyle>
          <a:p>
            <a:fld id="{D40DB4B1-7331-447C-A43A-B5E2182363D4}" type="slidenum">
              <a:rPr lang="pt-BR" smtClean="0"/>
              <a:t>‹#›</a:t>
            </a:fld>
            <a:endParaRPr lang="pt-BR"/>
          </a:p>
        </p:txBody>
      </p:sp>
      <p:pic>
        <p:nvPicPr>
          <p:cNvPr id="2051" name="Picture 3"/>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0" y="0"/>
            <a:ext cx="446376" cy="75612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3" name="fr" descr="  "/>
          <p:cNvSpPr txBox="1"/>
          <p:nvPr userDrawn="1"/>
        </p:nvSpPr>
        <p:spPr>
          <a:xfrm>
            <a:off x="0" y="7241222"/>
            <a:ext cx="10693400" cy="223138"/>
          </a:xfrm>
          <a:prstGeom prst="rect">
            <a:avLst/>
          </a:prstGeom>
          <a:noFill/>
        </p:spPr>
        <p:txBody>
          <a:bodyPr vert="horz" rtlCol="0">
            <a:spAutoFit/>
          </a:bodyPr>
          <a:lstStyle/>
          <a:p>
            <a:pPr algn="r"/>
            <a:r>
              <a:rPr lang="en-US" sz="850" b="0" i="0" u="none" baseline="0" smtClean="0">
                <a:solidFill>
                  <a:srgbClr val="000000"/>
                </a:solidFill>
                <a:latin typeface="Microsoft Sans Serif" panose="020B0604020202020204" pitchFamily="34" charset="0"/>
              </a:rPr>
              <a:t>  </a:t>
            </a:r>
            <a:endParaRPr lang="en-US" sz="850" b="0" i="0" u="none" baseline="0">
              <a:solidFill>
                <a:srgbClr val="000000"/>
              </a:solidFill>
              <a:latin typeface="Microsoft Sans Serif" panose="020B0604020202020204" pitchFamily="34" charset="0"/>
            </a:endParaRPr>
          </a:p>
        </p:txBody>
      </p:sp>
    </p:spTree>
    <p:extLst>
      <p:ext uri="{BB962C8B-B14F-4D97-AF65-F5344CB8AC3E}">
        <p14:creationId xmlns:p14="http://schemas.microsoft.com/office/powerpoint/2010/main" val="5819152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43056" rtl="0" eaLnBrk="1" latinLnBrk="0" hangingPunct="1">
        <a:spcBef>
          <a:spcPct val="0"/>
        </a:spcBef>
        <a:buNone/>
        <a:defRPr sz="5000" kern="1200">
          <a:solidFill>
            <a:schemeClr val="tx1"/>
          </a:solidFill>
          <a:latin typeface="+mj-lt"/>
          <a:ea typeface="+mj-ea"/>
          <a:cs typeface="+mj-cs"/>
        </a:defRPr>
      </a:lvl1pPr>
    </p:titleStyle>
    <p:bodyStyle>
      <a:lvl1pPr marL="391146" indent="-391146" algn="l" defTabSz="1043056" rtl="0" eaLnBrk="1" latinLnBrk="0" hangingPunct="1">
        <a:spcBef>
          <a:spcPct val="20000"/>
        </a:spcBef>
        <a:buFont typeface="Arial" panose="020B0604020202020204" pitchFamily="34" charset="0"/>
        <a:buChar char="•"/>
        <a:defRPr sz="3700" kern="1200">
          <a:solidFill>
            <a:schemeClr val="tx1"/>
          </a:solidFill>
          <a:latin typeface="+mn-lt"/>
          <a:ea typeface="+mn-ea"/>
          <a:cs typeface="+mn-cs"/>
        </a:defRPr>
      </a:lvl1pPr>
      <a:lvl2pPr marL="847483" indent="-325955" algn="l" defTabSz="1043056"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2pPr>
      <a:lvl3pPr marL="1303820" indent="-260764" algn="l" defTabSz="1043056" rtl="0" eaLnBrk="1" latinLnBrk="0" hangingPunct="1">
        <a:spcBef>
          <a:spcPct val="20000"/>
        </a:spcBef>
        <a:buFont typeface="Arial" panose="020B0604020202020204" pitchFamily="34" charset="0"/>
        <a:buChar char="•"/>
        <a:defRPr sz="2700" kern="1200">
          <a:solidFill>
            <a:schemeClr val="tx1"/>
          </a:solidFill>
          <a:latin typeface="+mn-lt"/>
          <a:ea typeface="+mn-ea"/>
          <a:cs typeface="+mn-cs"/>
        </a:defRPr>
      </a:lvl3pPr>
      <a:lvl4pPr marL="1825348" indent="-260764" algn="l" defTabSz="104305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4pPr>
      <a:lvl5pPr marL="2346876" indent="-260764" algn="l" defTabSz="104305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5pPr>
      <a:lvl6pPr marL="2868404" indent="-260764" algn="l" defTabSz="104305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9pPr>
    </p:bodyStyle>
    <p:otherStyle>
      <a:defPPr>
        <a:defRPr lang="pt-BR"/>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g"/><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8" name="CaixaDeTexto 3"/>
          <p:cNvSpPr txBox="1">
            <a:spLocks noChangeArrowheads="1"/>
          </p:cNvSpPr>
          <p:nvPr/>
        </p:nvSpPr>
        <p:spPr bwMode="auto">
          <a:xfrm>
            <a:off x="738188" y="1560980"/>
            <a:ext cx="9215437" cy="40318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a:r>
              <a:rPr lang="en-US" sz="3600" b="1" cap="all" dirty="0">
                <a:solidFill>
                  <a:srgbClr val="0070C0"/>
                </a:solidFill>
              </a:rPr>
              <a:t>Patent Cooperation Treaty (PCT) </a:t>
            </a:r>
          </a:p>
          <a:p>
            <a:pPr algn="ctr"/>
            <a:r>
              <a:rPr lang="en-US" sz="3600" b="1" cap="all" dirty="0">
                <a:solidFill>
                  <a:srgbClr val="0070C0"/>
                </a:solidFill>
              </a:rPr>
              <a:t>Working Group</a:t>
            </a:r>
            <a:endParaRPr lang="pt-BR" sz="3600" b="1" cap="all" dirty="0">
              <a:solidFill>
                <a:srgbClr val="0070C0"/>
              </a:solidFill>
            </a:endParaRPr>
          </a:p>
          <a:p>
            <a:pPr algn="ctr"/>
            <a:endParaRPr lang="en-GB" sz="4000" b="1" dirty="0"/>
          </a:p>
          <a:p>
            <a:pPr algn="ctr"/>
            <a:r>
              <a:rPr lang="en-GB" sz="3600" b="1" i="1" dirty="0"/>
              <a:t>Filing medium of the international application </a:t>
            </a:r>
          </a:p>
          <a:p>
            <a:pPr algn="ctr"/>
            <a:r>
              <a:rPr lang="en-GB" sz="3600" b="1" i="1" dirty="0"/>
              <a:t>and related documents</a:t>
            </a:r>
          </a:p>
          <a:p>
            <a:pPr algn="ctr"/>
            <a:r>
              <a:rPr lang="en-GB" sz="3200" dirty="0"/>
              <a:t>PCT/WG/15/13</a:t>
            </a:r>
          </a:p>
          <a:p>
            <a:pPr algn="ctr"/>
            <a:endParaRPr lang="pt-BR" sz="3600" b="1" i="1" dirty="0"/>
          </a:p>
        </p:txBody>
      </p:sp>
      <p:sp>
        <p:nvSpPr>
          <p:cNvPr id="9" name="CaixaDeTexto 4"/>
          <p:cNvSpPr txBox="1">
            <a:spLocks noChangeArrowheads="1"/>
          </p:cNvSpPr>
          <p:nvPr/>
        </p:nvSpPr>
        <p:spPr bwMode="auto">
          <a:xfrm>
            <a:off x="760319" y="5478980"/>
            <a:ext cx="89995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r" eaLnBrk="1" hangingPunct="1"/>
            <a:r>
              <a:rPr lang="en-GB" altLang="pt-BR" sz="2400" i="1" dirty="0">
                <a:solidFill>
                  <a:srgbClr val="0070C0"/>
                </a:solidFill>
                <a:latin typeface="Futura Bk BT" pitchFamily="34" charset="0"/>
              </a:rPr>
              <a:t>Document submitted by Brazil</a:t>
            </a:r>
          </a:p>
        </p:txBody>
      </p:sp>
      <p:sp>
        <p:nvSpPr>
          <p:cNvPr id="11" name="CaixaDeTexto 6"/>
          <p:cNvSpPr txBox="1">
            <a:spLocks noChangeArrowheads="1"/>
          </p:cNvSpPr>
          <p:nvPr/>
        </p:nvSpPr>
        <p:spPr bwMode="auto">
          <a:xfrm>
            <a:off x="965134" y="6155685"/>
            <a:ext cx="8967787"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r" eaLnBrk="1" hangingPunct="1"/>
            <a:r>
              <a:rPr lang="en-US" altLang="pt-BR" dirty="0">
                <a:solidFill>
                  <a:srgbClr val="0070C0"/>
                </a:solidFill>
                <a:latin typeface="Futura Bk BT" pitchFamily="34" charset="0"/>
              </a:rPr>
              <a:t>Geneva, October 3 to 7, 2022</a:t>
            </a:r>
          </a:p>
        </p:txBody>
      </p:sp>
      <p:pic>
        <p:nvPicPr>
          <p:cNvPr id="5126"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6607305"/>
            <a:ext cx="10675292" cy="95395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875092" y="-6829"/>
            <a:ext cx="1800200" cy="135864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5862563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9" name="Conector reto 8"/>
          <p:cNvCxnSpPr/>
          <p:nvPr/>
        </p:nvCxnSpPr>
        <p:spPr>
          <a:xfrm>
            <a:off x="593725" y="1258888"/>
            <a:ext cx="9359900" cy="0"/>
          </a:xfrm>
          <a:prstGeom prst="line">
            <a:avLst/>
          </a:prstGeom>
          <a:ln w="15875">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10" name="CaixaDeTexto 9"/>
          <p:cNvSpPr txBox="1"/>
          <p:nvPr/>
        </p:nvSpPr>
        <p:spPr>
          <a:xfrm>
            <a:off x="738188" y="552450"/>
            <a:ext cx="9215437" cy="706438"/>
          </a:xfrm>
          <a:prstGeom prst="rect">
            <a:avLst/>
          </a:prstGeom>
          <a:noFill/>
        </p:spPr>
        <p:txBody>
          <a:bodyPr>
            <a:spAutoFit/>
          </a:bodyPr>
          <a:lstStyle/>
          <a:p>
            <a:pPr algn="r" fontAlgn="auto">
              <a:spcBef>
                <a:spcPts val="0"/>
              </a:spcBef>
              <a:spcAft>
                <a:spcPts val="0"/>
              </a:spcAft>
              <a:defRPr/>
            </a:pPr>
            <a:r>
              <a:rPr lang="pt-BR" sz="4000" b="1" i="1" dirty="0" err="1">
                <a:solidFill>
                  <a:srgbClr val="0070C0"/>
                </a:solidFill>
                <a:latin typeface="Futura Bk BT" panose="020B0502020204020303" pitchFamily="34" charset="0"/>
              </a:rPr>
              <a:t>Proposal</a:t>
            </a:r>
            <a:r>
              <a:rPr lang="pt-BR" sz="4000" b="1" i="1" dirty="0">
                <a:solidFill>
                  <a:srgbClr val="0070C0"/>
                </a:solidFill>
                <a:latin typeface="Futura Bk BT" panose="020B0502020204020303" pitchFamily="34" charset="0"/>
              </a:rPr>
              <a:t> (i)</a:t>
            </a:r>
          </a:p>
        </p:txBody>
      </p:sp>
      <p:sp>
        <p:nvSpPr>
          <p:cNvPr id="2" name="CaixaDeTexto 1"/>
          <p:cNvSpPr txBox="1"/>
          <p:nvPr/>
        </p:nvSpPr>
        <p:spPr>
          <a:xfrm>
            <a:off x="1098228" y="1548383"/>
            <a:ext cx="8972539" cy="5324535"/>
          </a:xfrm>
          <a:prstGeom prst="rect">
            <a:avLst/>
          </a:prstGeom>
          <a:noFill/>
        </p:spPr>
        <p:txBody>
          <a:bodyPr wrap="square" rtlCol="0">
            <a:spAutoFit/>
          </a:bodyPr>
          <a:lstStyle/>
          <a:p>
            <a:pPr marL="457200" indent="-457200" algn="just">
              <a:spcBef>
                <a:spcPts val="600"/>
              </a:spcBef>
              <a:spcAft>
                <a:spcPts val="1200"/>
              </a:spcAft>
              <a:buClr>
                <a:srgbClr val="00B050"/>
              </a:buClr>
              <a:buFont typeface="Wingdings" panose="05000000000000000000" pitchFamily="2" charset="2"/>
              <a:buChar char="ü"/>
            </a:pPr>
            <a:r>
              <a:rPr lang="en-GB" sz="2600" dirty="0" smtClean="0"/>
              <a:t>It is proposed an </a:t>
            </a:r>
            <a:r>
              <a:rPr lang="en-GB" sz="2600" dirty="0"/>
              <a:t>amendment of Rule 89bis.1 and Rule 89bis.2, to allow receiving Offices to require the filing of the international application and the submission of subsequently-filed documents to be performed only in electronic </a:t>
            </a:r>
            <a:r>
              <a:rPr lang="en-GB" sz="2600" dirty="0" smtClean="0"/>
              <a:t>format </a:t>
            </a:r>
            <a:r>
              <a:rPr lang="en-GB" sz="2600" dirty="0"/>
              <a:t>and not on paper.</a:t>
            </a:r>
          </a:p>
          <a:p>
            <a:pPr marL="457200" indent="-457200" algn="just">
              <a:spcBef>
                <a:spcPts val="600"/>
              </a:spcBef>
              <a:spcAft>
                <a:spcPts val="1200"/>
              </a:spcAft>
              <a:buClr>
                <a:srgbClr val="00B050"/>
              </a:buClr>
              <a:buFont typeface="Wingdings" panose="05000000000000000000" pitchFamily="2" charset="2"/>
              <a:buChar char="ü"/>
            </a:pPr>
            <a:r>
              <a:rPr lang="en-US" sz="2600" dirty="0"/>
              <a:t>In addition, it is proposed to include a provision in the Section 703(e) of the Administrative Instruction  to clarify that an Office could accept a paper filing (or a subsequently‑filed document) if this is considered appropriate, even if it had made a notification indicating that paper filings were no longer allowed.</a:t>
            </a:r>
            <a:endParaRPr lang="en-GB" sz="2600" dirty="0"/>
          </a:p>
          <a:p>
            <a:pPr marL="342900" indent="-342900" algn="just">
              <a:spcBef>
                <a:spcPts val="600"/>
              </a:spcBef>
              <a:spcAft>
                <a:spcPts val="1200"/>
              </a:spcAft>
              <a:buClr>
                <a:srgbClr val="00B050"/>
              </a:buClr>
              <a:buFontTx/>
              <a:buChar char="-"/>
            </a:pPr>
            <a:endParaRPr lang="en-GB" sz="2400" i="1" dirty="0"/>
          </a:p>
        </p:txBody>
      </p:sp>
    </p:spTree>
    <p:extLst>
      <p:ext uri="{BB962C8B-B14F-4D97-AF65-F5344CB8AC3E}">
        <p14:creationId xmlns:p14="http://schemas.microsoft.com/office/powerpoint/2010/main" val="23377374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9" name="Conector reto 8"/>
          <p:cNvCxnSpPr/>
          <p:nvPr/>
        </p:nvCxnSpPr>
        <p:spPr>
          <a:xfrm>
            <a:off x="593725" y="1258888"/>
            <a:ext cx="9359900" cy="0"/>
          </a:xfrm>
          <a:prstGeom prst="line">
            <a:avLst/>
          </a:prstGeom>
          <a:ln w="15875">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10" name="CaixaDeTexto 9"/>
          <p:cNvSpPr txBox="1"/>
          <p:nvPr/>
        </p:nvSpPr>
        <p:spPr>
          <a:xfrm>
            <a:off x="738188" y="552450"/>
            <a:ext cx="9215437" cy="706438"/>
          </a:xfrm>
          <a:prstGeom prst="rect">
            <a:avLst/>
          </a:prstGeom>
          <a:noFill/>
        </p:spPr>
        <p:txBody>
          <a:bodyPr>
            <a:spAutoFit/>
          </a:bodyPr>
          <a:lstStyle/>
          <a:p>
            <a:pPr algn="r" fontAlgn="auto">
              <a:spcBef>
                <a:spcPts val="0"/>
              </a:spcBef>
              <a:spcAft>
                <a:spcPts val="0"/>
              </a:spcAft>
              <a:defRPr/>
            </a:pPr>
            <a:r>
              <a:rPr lang="pt-BR" sz="4000" b="1" i="1" dirty="0" err="1">
                <a:solidFill>
                  <a:srgbClr val="0070C0"/>
                </a:solidFill>
                <a:latin typeface="Futura Bk BT" panose="020B0502020204020303" pitchFamily="34" charset="0"/>
              </a:rPr>
              <a:t>Proposal</a:t>
            </a:r>
            <a:r>
              <a:rPr lang="pt-BR" sz="4000" b="1" i="1" dirty="0">
                <a:solidFill>
                  <a:srgbClr val="0070C0"/>
                </a:solidFill>
                <a:latin typeface="Futura Bk BT" panose="020B0502020204020303" pitchFamily="34" charset="0"/>
              </a:rPr>
              <a:t> (i)</a:t>
            </a:r>
          </a:p>
        </p:txBody>
      </p:sp>
      <p:sp>
        <p:nvSpPr>
          <p:cNvPr id="2" name="CaixaDeTexto 1"/>
          <p:cNvSpPr txBox="1"/>
          <p:nvPr/>
        </p:nvSpPr>
        <p:spPr>
          <a:xfrm>
            <a:off x="1026220" y="1548383"/>
            <a:ext cx="8927405" cy="4796185"/>
          </a:xfrm>
          <a:prstGeom prst="rect">
            <a:avLst/>
          </a:prstGeom>
          <a:noFill/>
        </p:spPr>
        <p:txBody>
          <a:bodyPr wrap="square" rtlCol="0">
            <a:spAutoFit/>
          </a:bodyPr>
          <a:lstStyle/>
          <a:p>
            <a:pPr algn="ctr">
              <a:spcAft>
                <a:spcPts val="1000"/>
              </a:spcAft>
              <a:buClr>
                <a:srgbClr val="00B050"/>
              </a:buClr>
            </a:pPr>
            <a:endParaRPr lang="en-US" sz="2400" i="1" dirty="0"/>
          </a:p>
          <a:p>
            <a:pPr marL="342900" indent="-342900" algn="ctr">
              <a:spcAft>
                <a:spcPts val="1000"/>
              </a:spcAft>
              <a:buClr>
                <a:srgbClr val="00B050"/>
              </a:buClr>
              <a:buFontTx/>
              <a:buChar char="-"/>
            </a:pPr>
            <a:r>
              <a:rPr lang="en-US" sz="2400" i="1" dirty="0"/>
              <a:t>When adopting such procedures, the Office should notify the International Bureau </a:t>
            </a:r>
            <a:r>
              <a:rPr lang="en-US" sz="2400" i="1" dirty="0" smtClean="0"/>
              <a:t>to be </a:t>
            </a:r>
            <a:r>
              <a:rPr lang="en-US" sz="2400" i="1" dirty="0"/>
              <a:t>published in the PCT </a:t>
            </a:r>
            <a:r>
              <a:rPr lang="en-US" sz="2400" i="1" dirty="0" err="1" smtClean="0"/>
              <a:t>Gazete</a:t>
            </a:r>
            <a:r>
              <a:rPr lang="en-US" sz="2400" i="1" dirty="0" smtClean="0"/>
              <a:t> and make it available in other places;</a:t>
            </a:r>
            <a:endParaRPr lang="en-US" sz="2400" i="1" dirty="0"/>
          </a:p>
          <a:p>
            <a:pPr algn="ctr">
              <a:spcAft>
                <a:spcPts val="1000"/>
              </a:spcAft>
              <a:buClr>
                <a:srgbClr val="00B050"/>
              </a:buClr>
            </a:pPr>
            <a:endParaRPr lang="en-US" sz="2400" i="1" dirty="0"/>
          </a:p>
          <a:p>
            <a:pPr marL="342900" indent="-342900" algn="ctr">
              <a:spcAft>
                <a:spcPts val="1000"/>
              </a:spcAft>
              <a:buClr>
                <a:srgbClr val="00B050"/>
              </a:buClr>
              <a:buFontTx/>
              <a:buChar char="-"/>
            </a:pPr>
            <a:r>
              <a:rPr lang="en-US" sz="2400" i="1" dirty="0"/>
              <a:t>The proposal would not require receiving Offices to make any changes to the filing formats that they currently accept;</a:t>
            </a:r>
          </a:p>
          <a:p>
            <a:pPr algn="ctr">
              <a:spcAft>
                <a:spcPts val="1000"/>
              </a:spcAft>
              <a:buClr>
                <a:srgbClr val="00B050"/>
              </a:buClr>
            </a:pPr>
            <a:endParaRPr lang="en-US" sz="2400" i="1" dirty="0"/>
          </a:p>
          <a:p>
            <a:pPr marL="342900" lvl="0" indent="-342900" algn="ctr">
              <a:spcAft>
                <a:spcPts val="1000"/>
              </a:spcAft>
              <a:buClr>
                <a:srgbClr val="00B050"/>
              </a:buClr>
              <a:buFontTx/>
              <a:buChar char="-"/>
            </a:pPr>
            <a:r>
              <a:rPr lang="en-US" sz="2400" i="1" dirty="0"/>
              <a:t>Alternatively, applicants from a country whose Office had made such a notification would remain free to file paper applications at the receiving Office of the International Bureau.</a:t>
            </a:r>
          </a:p>
        </p:txBody>
      </p:sp>
    </p:spTree>
    <p:extLst>
      <p:ext uri="{BB962C8B-B14F-4D97-AF65-F5344CB8AC3E}">
        <p14:creationId xmlns:p14="http://schemas.microsoft.com/office/powerpoint/2010/main" val="23377374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9" name="Conector reto 8"/>
          <p:cNvCxnSpPr/>
          <p:nvPr/>
        </p:nvCxnSpPr>
        <p:spPr>
          <a:xfrm>
            <a:off x="593725" y="1258888"/>
            <a:ext cx="9359900" cy="0"/>
          </a:xfrm>
          <a:prstGeom prst="line">
            <a:avLst/>
          </a:prstGeom>
          <a:ln w="15875">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5" name="CaixaDeTexto 4"/>
          <p:cNvSpPr txBox="1"/>
          <p:nvPr/>
        </p:nvSpPr>
        <p:spPr>
          <a:xfrm>
            <a:off x="738188" y="552450"/>
            <a:ext cx="9215437" cy="706438"/>
          </a:xfrm>
          <a:prstGeom prst="rect">
            <a:avLst/>
          </a:prstGeom>
          <a:noFill/>
        </p:spPr>
        <p:txBody>
          <a:bodyPr>
            <a:spAutoFit/>
          </a:bodyPr>
          <a:lstStyle/>
          <a:p>
            <a:pPr algn="r" fontAlgn="auto">
              <a:spcBef>
                <a:spcPts val="0"/>
              </a:spcBef>
              <a:spcAft>
                <a:spcPts val="0"/>
              </a:spcAft>
              <a:defRPr/>
            </a:pPr>
            <a:r>
              <a:rPr lang="pt-BR" sz="4000" b="1" i="1" dirty="0" err="1">
                <a:solidFill>
                  <a:srgbClr val="0070C0"/>
                </a:solidFill>
                <a:latin typeface="Futura Bk BT" panose="020B0502020204020303" pitchFamily="34" charset="0"/>
              </a:rPr>
              <a:t>Proposal</a:t>
            </a:r>
            <a:r>
              <a:rPr lang="pt-BR" sz="4000" b="1" i="1" dirty="0">
                <a:solidFill>
                  <a:srgbClr val="0070C0"/>
                </a:solidFill>
                <a:latin typeface="Futura Bk BT" panose="020B0502020204020303" pitchFamily="34" charset="0"/>
              </a:rPr>
              <a:t> (</a:t>
            </a:r>
            <a:r>
              <a:rPr lang="pt-BR" sz="4000" b="1" i="1" dirty="0" err="1">
                <a:solidFill>
                  <a:srgbClr val="0070C0"/>
                </a:solidFill>
                <a:latin typeface="Futura Bk BT" panose="020B0502020204020303" pitchFamily="34" charset="0"/>
              </a:rPr>
              <a:t>ii</a:t>
            </a:r>
            <a:r>
              <a:rPr lang="pt-BR" sz="4000" b="1" i="1" dirty="0">
                <a:solidFill>
                  <a:srgbClr val="0070C0"/>
                </a:solidFill>
                <a:latin typeface="Futura Bk BT" panose="020B0502020204020303" pitchFamily="34" charset="0"/>
              </a:rPr>
              <a:t>)</a:t>
            </a:r>
          </a:p>
        </p:txBody>
      </p:sp>
      <p:sp>
        <p:nvSpPr>
          <p:cNvPr id="6" name="CaixaDeTexto 5"/>
          <p:cNvSpPr txBox="1"/>
          <p:nvPr/>
        </p:nvSpPr>
        <p:spPr>
          <a:xfrm>
            <a:off x="1170236" y="1620391"/>
            <a:ext cx="8752361" cy="4580741"/>
          </a:xfrm>
          <a:prstGeom prst="rect">
            <a:avLst/>
          </a:prstGeom>
          <a:noFill/>
        </p:spPr>
        <p:txBody>
          <a:bodyPr wrap="square" rtlCol="0">
            <a:spAutoFit/>
          </a:bodyPr>
          <a:lstStyle/>
          <a:p>
            <a:pPr marL="457200" indent="-457200" algn="just">
              <a:spcAft>
                <a:spcPts val="1000"/>
              </a:spcAft>
              <a:buClr>
                <a:srgbClr val="00B050"/>
              </a:buClr>
              <a:buFont typeface="Wingdings" panose="05000000000000000000" pitchFamily="2" charset="2"/>
              <a:buChar char="ü"/>
            </a:pPr>
            <a:r>
              <a:rPr lang="en-GB" sz="2600" dirty="0" smtClean="0"/>
              <a:t>It is </a:t>
            </a:r>
            <a:r>
              <a:rPr lang="en-GB" sz="2600" dirty="0"/>
              <a:t>also </a:t>
            </a:r>
            <a:r>
              <a:rPr lang="en-GB" sz="2600" dirty="0" smtClean="0"/>
              <a:t>proposed </a:t>
            </a:r>
            <a:r>
              <a:rPr lang="en-GB" sz="2600" dirty="0"/>
              <a:t>to invite the International Bureau to study the issues concerning to make the national phase </a:t>
            </a:r>
            <a:r>
              <a:rPr lang="en-GB" sz="2600" dirty="0" smtClean="0"/>
              <a:t>entry electronic </a:t>
            </a:r>
            <a:r>
              <a:rPr lang="en-GB" sz="2600" dirty="0"/>
              <a:t>only.</a:t>
            </a:r>
          </a:p>
          <a:p>
            <a:pPr algn="ctr">
              <a:spcAft>
                <a:spcPts val="1000"/>
              </a:spcAft>
              <a:buClr>
                <a:srgbClr val="00B050"/>
              </a:buClr>
            </a:pPr>
            <a:endParaRPr lang="en-GB" sz="2600" dirty="0"/>
          </a:p>
          <a:p>
            <a:pPr algn="ctr">
              <a:spcAft>
                <a:spcPts val="1000"/>
              </a:spcAft>
              <a:buClr>
                <a:srgbClr val="00B050"/>
              </a:buClr>
            </a:pPr>
            <a:endParaRPr lang="en-GB" sz="2600" dirty="0"/>
          </a:p>
          <a:p>
            <a:pPr marL="342900" indent="-342900" algn="ctr">
              <a:spcAft>
                <a:spcPts val="1000"/>
              </a:spcAft>
              <a:buClr>
                <a:srgbClr val="00B050"/>
              </a:buClr>
              <a:buFontTx/>
              <a:buChar char="-"/>
            </a:pPr>
            <a:r>
              <a:rPr lang="en-GB" sz="2400" i="1" dirty="0"/>
              <a:t>This amendment </a:t>
            </a:r>
            <a:r>
              <a:rPr lang="en-US" sz="2400" i="1" dirty="0"/>
              <a:t>involves other issues to be analyzed in the context of Article 22 and Rule 49 of the PCT, and</a:t>
            </a:r>
          </a:p>
          <a:p>
            <a:pPr algn="ctr">
              <a:spcAft>
                <a:spcPts val="1000"/>
              </a:spcAft>
              <a:buClr>
                <a:srgbClr val="00B050"/>
              </a:buClr>
            </a:pPr>
            <a:endParaRPr lang="pt-BR" sz="2400" i="1" dirty="0"/>
          </a:p>
          <a:p>
            <a:pPr marL="342900" indent="-342900" algn="ctr">
              <a:spcAft>
                <a:spcPts val="1000"/>
              </a:spcAft>
              <a:buClr>
                <a:srgbClr val="00B050"/>
              </a:buClr>
              <a:buFontTx/>
              <a:buChar char="-"/>
            </a:pPr>
            <a:r>
              <a:rPr lang="en-GB" sz="2400" i="1" dirty="0"/>
              <a:t>It also has more significant effect on the interests of applicants from all PCT Contracting States</a:t>
            </a:r>
          </a:p>
        </p:txBody>
      </p:sp>
    </p:spTree>
    <p:extLst>
      <p:ext uri="{BB962C8B-B14F-4D97-AF65-F5344CB8AC3E}">
        <p14:creationId xmlns:p14="http://schemas.microsoft.com/office/powerpoint/2010/main" val="31243531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CaixaDeTexto 4"/>
          <p:cNvSpPr txBox="1">
            <a:spLocks noChangeArrowheads="1"/>
          </p:cNvSpPr>
          <p:nvPr/>
        </p:nvSpPr>
        <p:spPr bwMode="auto">
          <a:xfrm>
            <a:off x="774190" y="4356695"/>
            <a:ext cx="9217025"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eaLnBrk="1" hangingPunct="1"/>
            <a:r>
              <a:rPr lang="pt-BR" altLang="pt-BR" sz="2400" b="1" i="1" dirty="0">
                <a:solidFill>
                  <a:srgbClr val="1F317B"/>
                </a:solidFill>
                <a:latin typeface="Futura Bk BT" pitchFamily="34" charset="0"/>
              </a:rPr>
              <a:t>www.gov.br/INPI/en</a:t>
            </a:r>
          </a:p>
        </p:txBody>
      </p:sp>
      <p:pic>
        <p:nvPicPr>
          <p:cNvPr id="4101"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4132" y="6660951"/>
            <a:ext cx="10297143" cy="90031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102"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4055" y="6644232"/>
            <a:ext cx="9574589" cy="91703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Retângulo 1"/>
          <p:cNvSpPr/>
          <p:nvPr/>
        </p:nvSpPr>
        <p:spPr>
          <a:xfrm>
            <a:off x="0" y="0"/>
            <a:ext cx="504055" cy="664423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Tree>
    <p:extLst>
      <p:ext uri="{BB962C8B-B14F-4D97-AF65-F5344CB8AC3E}">
        <p14:creationId xmlns:p14="http://schemas.microsoft.com/office/powerpoint/2010/main" val="13446177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9" name="Conector reto 8"/>
          <p:cNvCxnSpPr/>
          <p:nvPr/>
        </p:nvCxnSpPr>
        <p:spPr>
          <a:xfrm>
            <a:off x="593725" y="1258888"/>
            <a:ext cx="9359900" cy="0"/>
          </a:xfrm>
          <a:prstGeom prst="line">
            <a:avLst/>
          </a:prstGeom>
          <a:ln w="15875">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10" name="CaixaDeTexto 9"/>
          <p:cNvSpPr txBox="1"/>
          <p:nvPr/>
        </p:nvSpPr>
        <p:spPr>
          <a:xfrm>
            <a:off x="738188" y="552450"/>
            <a:ext cx="9215437" cy="706438"/>
          </a:xfrm>
          <a:prstGeom prst="rect">
            <a:avLst/>
          </a:prstGeom>
          <a:noFill/>
        </p:spPr>
        <p:txBody>
          <a:bodyPr>
            <a:spAutoFit/>
          </a:bodyPr>
          <a:lstStyle/>
          <a:p>
            <a:pPr algn="r" fontAlgn="auto">
              <a:spcBef>
                <a:spcPts val="0"/>
              </a:spcBef>
              <a:spcAft>
                <a:spcPts val="0"/>
              </a:spcAft>
              <a:defRPr/>
            </a:pPr>
            <a:r>
              <a:rPr lang="en-GB" sz="4000" b="1" i="1" dirty="0">
                <a:solidFill>
                  <a:srgbClr val="0070C0"/>
                </a:solidFill>
                <a:latin typeface="Futura Bk BT" panose="020B0502020204020303" pitchFamily="34" charset="0"/>
              </a:rPr>
              <a:t>Summary</a:t>
            </a:r>
          </a:p>
        </p:txBody>
      </p:sp>
      <p:sp>
        <p:nvSpPr>
          <p:cNvPr id="3" name="CaixaDeTexto 2"/>
          <p:cNvSpPr txBox="1"/>
          <p:nvPr/>
        </p:nvSpPr>
        <p:spPr>
          <a:xfrm>
            <a:off x="593725" y="1764407"/>
            <a:ext cx="9359900" cy="3077766"/>
          </a:xfrm>
          <a:prstGeom prst="rect">
            <a:avLst/>
          </a:prstGeom>
          <a:noFill/>
        </p:spPr>
        <p:txBody>
          <a:bodyPr wrap="square" rtlCol="0">
            <a:spAutoFit/>
          </a:bodyPr>
          <a:lstStyle/>
          <a:p>
            <a:pPr algn="ctr">
              <a:spcBef>
                <a:spcPts val="600"/>
              </a:spcBef>
              <a:spcAft>
                <a:spcPts val="1200"/>
              </a:spcAft>
            </a:pPr>
            <a:r>
              <a:rPr lang="en-US" sz="2800" dirty="0"/>
              <a:t>The Regulations under PCT permit that international applications and subsequently documents be filed and processed in electronic form or by electronic means. </a:t>
            </a:r>
          </a:p>
          <a:p>
            <a:pPr algn="ctr">
              <a:spcBef>
                <a:spcPts val="600"/>
              </a:spcBef>
              <a:spcAft>
                <a:spcPts val="1200"/>
              </a:spcAft>
            </a:pPr>
            <a:r>
              <a:rPr lang="en-US" sz="2800" dirty="0"/>
              <a:t>However, the option on paper must be available in the receiving Offices. </a:t>
            </a:r>
          </a:p>
          <a:p>
            <a:pPr algn="ctr">
              <a:spcBef>
                <a:spcPts val="600"/>
              </a:spcBef>
              <a:spcAft>
                <a:spcPts val="1200"/>
              </a:spcAft>
            </a:pPr>
            <a:r>
              <a:rPr lang="en-US" sz="2400" i="1" dirty="0"/>
              <a:t>(Rule 89bis.1 and Rule 89bis.2)</a:t>
            </a:r>
          </a:p>
        </p:txBody>
      </p:sp>
      <p:sp>
        <p:nvSpPr>
          <p:cNvPr id="5" name="CaixaDeTexto 4"/>
          <p:cNvSpPr txBox="1"/>
          <p:nvPr/>
        </p:nvSpPr>
        <p:spPr>
          <a:xfrm>
            <a:off x="882204" y="4644727"/>
            <a:ext cx="8928992" cy="415498"/>
          </a:xfrm>
          <a:prstGeom prst="rect">
            <a:avLst/>
          </a:prstGeom>
          <a:noFill/>
        </p:spPr>
        <p:txBody>
          <a:bodyPr wrap="square" rtlCol="0">
            <a:spAutoFit/>
          </a:bodyPr>
          <a:lstStyle/>
          <a:p>
            <a:endParaRPr lang="pt-BR" dirty="0"/>
          </a:p>
        </p:txBody>
      </p:sp>
      <p:sp>
        <p:nvSpPr>
          <p:cNvPr id="6" name="CaixaDeTexto 5"/>
          <p:cNvSpPr txBox="1"/>
          <p:nvPr/>
        </p:nvSpPr>
        <p:spPr>
          <a:xfrm>
            <a:off x="593725" y="5060225"/>
            <a:ext cx="9793088" cy="1815882"/>
          </a:xfrm>
          <a:prstGeom prst="rect">
            <a:avLst/>
          </a:prstGeom>
          <a:noFill/>
        </p:spPr>
        <p:txBody>
          <a:bodyPr wrap="square" rtlCol="0">
            <a:spAutoFit/>
          </a:bodyPr>
          <a:lstStyle/>
          <a:p>
            <a:pPr algn="ctr"/>
            <a:r>
              <a:rPr lang="en-US" sz="2800" b="1" dirty="0">
                <a:solidFill>
                  <a:srgbClr val="0070C0"/>
                </a:solidFill>
              </a:rPr>
              <a:t>This proposal is regarding an amendment of </a:t>
            </a:r>
          </a:p>
          <a:p>
            <a:pPr algn="ctr"/>
            <a:r>
              <a:rPr lang="en-US" sz="2800" b="1" dirty="0">
                <a:solidFill>
                  <a:srgbClr val="0070C0"/>
                </a:solidFill>
              </a:rPr>
              <a:t>Rule 89bis.1 and Rule 89 </a:t>
            </a:r>
            <a:r>
              <a:rPr lang="en-US" sz="2800" b="1" dirty="0" smtClean="0">
                <a:solidFill>
                  <a:srgbClr val="0070C0"/>
                </a:solidFill>
              </a:rPr>
              <a:t>bis.2, allowing only electronic format and not on paper.</a:t>
            </a:r>
            <a:endParaRPr lang="en-US" sz="2800" b="1" dirty="0">
              <a:solidFill>
                <a:srgbClr val="0070C0"/>
              </a:solidFill>
            </a:endParaRPr>
          </a:p>
          <a:p>
            <a:pPr algn="ctr"/>
            <a:endParaRPr lang="pt-BR" sz="2800" dirty="0">
              <a:solidFill>
                <a:srgbClr val="00B050"/>
              </a:solidFill>
            </a:endParaRPr>
          </a:p>
        </p:txBody>
      </p:sp>
    </p:spTree>
    <p:extLst>
      <p:ext uri="{BB962C8B-B14F-4D97-AF65-F5344CB8AC3E}">
        <p14:creationId xmlns:p14="http://schemas.microsoft.com/office/powerpoint/2010/main" val="22961656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9" name="Conector reto 8"/>
          <p:cNvCxnSpPr/>
          <p:nvPr/>
        </p:nvCxnSpPr>
        <p:spPr>
          <a:xfrm>
            <a:off x="593725" y="1258888"/>
            <a:ext cx="9359900" cy="0"/>
          </a:xfrm>
          <a:prstGeom prst="line">
            <a:avLst/>
          </a:prstGeom>
          <a:ln w="15875">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10" name="CaixaDeTexto 9"/>
          <p:cNvSpPr txBox="1"/>
          <p:nvPr/>
        </p:nvSpPr>
        <p:spPr>
          <a:xfrm>
            <a:off x="738188" y="552450"/>
            <a:ext cx="9215437" cy="706438"/>
          </a:xfrm>
          <a:prstGeom prst="rect">
            <a:avLst/>
          </a:prstGeom>
          <a:noFill/>
        </p:spPr>
        <p:txBody>
          <a:bodyPr>
            <a:spAutoFit/>
          </a:bodyPr>
          <a:lstStyle/>
          <a:p>
            <a:pPr algn="r" fontAlgn="auto">
              <a:spcBef>
                <a:spcPts val="0"/>
              </a:spcBef>
              <a:spcAft>
                <a:spcPts val="0"/>
              </a:spcAft>
              <a:defRPr/>
            </a:pPr>
            <a:r>
              <a:rPr lang="pt-BR" sz="4000" b="1" i="1" dirty="0">
                <a:solidFill>
                  <a:schemeClr val="tx2">
                    <a:lumMod val="75000"/>
                  </a:schemeClr>
                </a:solidFill>
                <a:latin typeface="Futura Bk BT" panose="020B0502020204020303" pitchFamily="34" charset="0"/>
              </a:rPr>
              <a:t> </a:t>
            </a:r>
            <a:endParaRPr lang="pt-BR" sz="4000" b="1" i="1" dirty="0">
              <a:solidFill>
                <a:schemeClr val="tx2">
                  <a:lumMod val="75000"/>
                </a:schemeClr>
              </a:solidFill>
              <a:latin typeface="Futura Bk BT" panose="020B0502020204020303" pitchFamily="34" charset="0"/>
              <a:cs typeface="+mn-cs"/>
            </a:endParaRPr>
          </a:p>
        </p:txBody>
      </p:sp>
      <p:sp>
        <p:nvSpPr>
          <p:cNvPr id="8" name="CaixaDeTexto 7"/>
          <p:cNvSpPr txBox="1"/>
          <p:nvPr/>
        </p:nvSpPr>
        <p:spPr>
          <a:xfrm>
            <a:off x="906340" y="547852"/>
            <a:ext cx="9215437" cy="706438"/>
          </a:xfrm>
          <a:prstGeom prst="rect">
            <a:avLst/>
          </a:prstGeom>
          <a:noFill/>
        </p:spPr>
        <p:txBody>
          <a:bodyPr>
            <a:spAutoFit/>
          </a:bodyPr>
          <a:lstStyle/>
          <a:p>
            <a:pPr algn="r" fontAlgn="auto">
              <a:spcBef>
                <a:spcPts val="0"/>
              </a:spcBef>
              <a:spcAft>
                <a:spcPts val="0"/>
              </a:spcAft>
              <a:defRPr/>
            </a:pPr>
            <a:r>
              <a:rPr lang="en-GB" sz="4000" b="1" i="1" dirty="0">
                <a:solidFill>
                  <a:srgbClr val="0070C0"/>
                </a:solidFill>
                <a:latin typeface="Futura Bk BT" panose="020B0502020204020303" pitchFamily="34" charset="0"/>
              </a:rPr>
              <a:t>Background – electronic means</a:t>
            </a:r>
          </a:p>
        </p:txBody>
      </p:sp>
      <p:sp>
        <p:nvSpPr>
          <p:cNvPr id="5" name="CaixaDeTexto 4"/>
          <p:cNvSpPr txBox="1"/>
          <p:nvPr/>
        </p:nvSpPr>
        <p:spPr>
          <a:xfrm>
            <a:off x="588213" y="1261489"/>
            <a:ext cx="9533563" cy="5678478"/>
          </a:xfrm>
          <a:prstGeom prst="rect">
            <a:avLst/>
          </a:prstGeom>
          <a:noFill/>
        </p:spPr>
        <p:txBody>
          <a:bodyPr wrap="square" rtlCol="0">
            <a:spAutoFit/>
          </a:bodyPr>
          <a:lstStyle/>
          <a:p>
            <a:pPr marL="342900" indent="-342900">
              <a:spcBef>
                <a:spcPts val="600"/>
              </a:spcBef>
              <a:spcAft>
                <a:spcPts val="1200"/>
              </a:spcAft>
              <a:buClr>
                <a:srgbClr val="00B050"/>
              </a:buClr>
              <a:buFont typeface="Wingdings" panose="05000000000000000000" pitchFamily="2" charset="2"/>
              <a:buChar char="ü"/>
            </a:pPr>
            <a:r>
              <a:rPr lang="en-GB" sz="2400" b="1" dirty="0"/>
              <a:t>March 1998</a:t>
            </a:r>
            <a:r>
              <a:rPr lang="en-GB" sz="2400" dirty="0"/>
              <a:t>, the Assembly of Member States of WIPO approved the proposal for automation of PCT operations;</a:t>
            </a:r>
          </a:p>
          <a:p>
            <a:pPr marL="342900" indent="-342900">
              <a:spcBef>
                <a:spcPts val="600"/>
              </a:spcBef>
              <a:spcAft>
                <a:spcPts val="1200"/>
              </a:spcAft>
              <a:buClr>
                <a:srgbClr val="00B050"/>
              </a:buClr>
              <a:buFont typeface="Wingdings" panose="05000000000000000000" pitchFamily="2" charset="2"/>
              <a:buChar char="ü"/>
            </a:pPr>
            <a:r>
              <a:rPr lang="en-GB" sz="2400" b="1" dirty="0"/>
              <a:t>January 1999</a:t>
            </a:r>
            <a:r>
              <a:rPr lang="en-GB" sz="2400" dirty="0"/>
              <a:t>, </a:t>
            </a:r>
            <a:r>
              <a:rPr lang="en-US" sz="2400" dirty="0"/>
              <a:t>PCT EASY software was launched, allowing creation of an electronic request form, submitted on physical media with paper application bodies.</a:t>
            </a:r>
            <a:endParaRPr lang="en-GB" sz="2400" b="1" dirty="0"/>
          </a:p>
          <a:p>
            <a:pPr marL="342900" indent="-342900">
              <a:spcBef>
                <a:spcPts val="600"/>
              </a:spcBef>
              <a:spcAft>
                <a:spcPts val="1200"/>
              </a:spcAft>
              <a:buClr>
                <a:srgbClr val="00B050"/>
              </a:buClr>
              <a:buFont typeface="Wingdings" panose="05000000000000000000" pitchFamily="2" charset="2"/>
              <a:buChar char="ü"/>
            </a:pPr>
            <a:r>
              <a:rPr lang="en-GB" sz="2400" b="1" dirty="0"/>
              <a:t>February 2003</a:t>
            </a:r>
            <a:r>
              <a:rPr lang="en-GB" sz="2400" dirty="0"/>
              <a:t>, WIPO's electronic filing project PCT-SAFE entered service as a pilot, allowing fully-electronic filings to be made; </a:t>
            </a:r>
          </a:p>
          <a:p>
            <a:pPr marL="342900" indent="-342900">
              <a:spcBef>
                <a:spcPts val="600"/>
              </a:spcBef>
              <a:spcAft>
                <a:spcPts val="1200"/>
              </a:spcAft>
              <a:buClr>
                <a:srgbClr val="00B050"/>
              </a:buClr>
              <a:buFont typeface="Wingdings" panose="05000000000000000000" pitchFamily="2" charset="2"/>
              <a:buChar char="ü"/>
            </a:pPr>
            <a:r>
              <a:rPr lang="en-GB" sz="2400" b="1" dirty="0"/>
              <a:t>June 2011</a:t>
            </a:r>
            <a:r>
              <a:rPr lang="en-GB" sz="2400" dirty="0"/>
              <a:t>, the International Bureau reported that a new IT system was being developed to improve the services provided under the PCT - </a:t>
            </a:r>
            <a:r>
              <a:rPr lang="en-GB" sz="2400" dirty="0" err="1"/>
              <a:t>ePCT</a:t>
            </a:r>
            <a:r>
              <a:rPr lang="en-GB" sz="2400" dirty="0"/>
              <a:t> system;</a:t>
            </a:r>
          </a:p>
          <a:p>
            <a:pPr marL="342900" indent="-342900">
              <a:spcBef>
                <a:spcPts val="600"/>
              </a:spcBef>
              <a:spcAft>
                <a:spcPts val="1200"/>
              </a:spcAft>
              <a:buClr>
                <a:srgbClr val="00B050"/>
              </a:buClr>
              <a:buFont typeface="Wingdings" panose="05000000000000000000" pitchFamily="2" charset="2"/>
              <a:buChar char="ü"/>
            </a:pPr>
            <a:r>
              <a:rPr lang="en-GB" sz="2400" b="1" dirty="0"/>
              <a:t>In 2013</a:t>
            </a:r>
            <a:r>
              <a:rPr lang="en-GB" sz="2400" dirty="0"/>
              <a:t>, “</a:t>
            </a:r>
            <a:r>
              <a:rPr lang="en-GB" sz="2400" dirty="0" err="1"/>
              <a:t>ePCT</a:t>
            </a:r>
            <a:r>
              <a:rPr lang="en-GB" sz="2400" dirty="0"/>
              <a:t>-Filing” was initially offered for filings at the RO/IB;</a:t>
            </a:r>
          </a:p>
          <a:p>
            <a:pPr marL="342900" indent="-342900">
              <a:spcBef>
                <a:spcPts val="600"/>
              </a:spcBef>
              <a:spcAft>
                <a:spcPts val="1200"/>
              </a:spcAft>
              <a:buClr>
                <a:srgbClr val="00B050"/>
              </a:buClr>
              <a:buFont typeface="Wingdings" panose="05000000000000000000" pitchFamily="2" charset="2"/>
              <a:buChar char="ü"/>
            </a:pPr>
            <a:r>
              <a:rPr lang="en-GB" sz="2400" b="1" dirty="0"/>
              <a:t>In 2014</a:t>
            </a:r>
            <a:r>
              <a:rPr lang="en-GB" sz="2400" dirty="0"/>
              <a:t>, “</a:t>
            </a:r>
            <a:r>
              <a:rPr lang="en-GB" sz="2400" dirty="0" err="1"/>
              <a:t>ePCT</a:t>
            </a:r>
            <a:r>
              <a:rPr lang="en-GB" sz="2400" dirty="0"/>
              <a:t>-Filing” was extended for filings to any Office.</a:t>
            </a:r>
            <a:endParaRPr lang="pt-BR" dirty="0"/>
          </a:p>
        </p:txBody>
      </p:sp>
    </p:spTree>
    <p:extLst>
      <p:ext uri="{BB962C8B-B14F-4D97-AF65-F5344CB8AC3E}">
        <p14:creationId xmlns:p14="http://schemas.microsoft.com/office/powerpoint/2010/main" val="8371867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9" name="Conector reto 8"/>
          <p:cNvCxnSpPr/>
          <p:nvPr/>
        </p:nvCxnSpPr>
        <p:spPr>
          <a:xfrm>
            <a:off x="593725" y="1258888"/>
            <a:ext cx="9359900" cy="0"/>
          </a:xfrm>
          <a:prstGeom prst="line">
            <a:avLst/>
          </a:prstGeom>
          <a:ln w="15875">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5" name="CaixaDeTexto 4"/>
          <p:cNvSpPr txBox="1"/>
          <p:nvPr/>
        </p:nvSpPr>
        <p:spPr>
          <a:xfrm>
            <a:off x="906340" y="547852"/>
            <a:ext cx="9215437" cy="706438"/>
          </a:xfrm>
          <a:prstGeom prst="rect">
            <a:avLst/>
          </a:prstGeom>
          <a:noFill/>
        </p:spPr>
        <p:txBody>
          <a:bodyPr>
            <a:spAutoFit/>
          </a:bodyPr>
          <a:lstStyle/>
          <a:p>
            <a:pPr algn="r" fontAlgn="auto">
              <a:spcBef>
                <a:spcPts val="0"/>
              </a:spcBef>
              <a:spcAft>
                <a:spcPts val="0"/>
              </a:spcAft>
              <a:defRPr/>
            </a:pPr>
            <a:r>
              <a:rPr lang="en-GB" sz="4000" b="1" i="1" dirty="0">
                <a:solidFill>
                  <a:srgbClr val="0070C0"/>
                </a:solidFill>
                <a:latin typeface="Futura Bk BT" panose="020B0502020204020303" pitchFamily="34" charset="0"/>
              </a:rPr>
              <a:t>Background</a:t>
            </a:r>
          </a:p>
        </p:txBody>
      </p:sp>
      <p:pic>
        <p:nvPicPr>
          <p:cNvPr id="2050" name="Picture 2" descr="This figure shows the disctribution of PCT applications by filing medium in 2011 and 2021.  For 2011, the distribution was as follows:  43.7% PDF, 26.1% XML, 12.9% EFS-Web, 12.8% paper and 4.5% paper and PCT-EASY.  For 2021, the distribution was as follows:  65.0% PDF, 27.3% XML, 6.4% EFS-Web and 1.3% paper."/>
          <p:cNvPicPr>
            <a:picLocks noChangeAspect="1" noChangeArrowheads="1"/>
          </p:cNvPicPr>
          <p:nvPr/>
        </p:nvPicPr>
        <p:blipFill rotWithShape="1">
          <a:blip r:embed="rId2">
            <a:extLst>
              <a:ext uri="{28A0092B-C50C-407E-A947-70E740481C1C}">
                <a14:useLocalDpi xmlns:a14="http://schemas.microsoft.com/office/drawing/2010/main" val="0"/>
              </a:ext>
            </a:extLst>
          </a:blip>
          <a:srcRect t="6320" r="4307" b="17471"/>
          <a:stretch/>
        </p:blipFill>
        <p:spPr bwMode="auto">
          <a:xfrm>
            <a:off x="673656" y="2700511"/>
            <a:ext cx="10001636" cy="3600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tângulo 1"/>
          <p:cNvSpPr/>
          <p:nvPr/>
        </p:nvSpPr>
        <p:spPr>
          <a:xfrm>
            <a:off x="906340" y="6300911"/>
            <a:ext cx="9047285" cy="646331"/>
          </a:xfrm>
          <a:prstGeom prst="rect">
            <a:avLst/>
          </a:prstGeom>
        </p:spPr>
        <p:txBody>
          <a:bodyPr wrap="square">
            <a:spAutoFit/>
          </a:bodyPr>
          <a:lstStyle/>
          <a:p>
            <a:pPr algn="r"/>
            <a:r>
              <a:rPr lang="en-US" sz="1800" dirty="0"/>
              <a:t>Distribution of PCT Applications by Filing Medium, 2011 </a:t>
            </a:r>
            <a:r>
              <a:rPr lang="en-US" sz="1800"/>
              <a:t>and 2021</a:t>
            </a:r>
            <a:r>
              <a:rPr lang="en-US" sz="1800" dirty="0"/>
              <a:t/>
            </a:r>
            <a:br>
              <a:rPr lang="en-US" sz="1800" dirty="0"/>
            </a:br>
            <a:r>
              <a:rPr lang="en-US" sz="1800" dirty="0"/>
              <a:t>Source:  WIPO Statistics Database, March 2022</a:t>
            </a:r>
            <a:endParaRPr lang="pt-BR" sz="1800" dirty="0"/>
          </a:p>
        </p:txBody>
      </p:sp>
      <p:sp>
        <p:nvSpPr>
          <p:cNvPr id="3" name="Retângulo 2"/>
          <p:cNvSpPr/>
          <p:nvPr/>
        </p:nvSpPr>
        <p:spPr>
          <a:xfrm>
            <a:off x="738187" y="1548383"/>
            <a:ext cx="9215437" cy="830997"/>
          </a:xfrm>
          <a:prstGeom prst="rect">
            <a:avLst/>
          </a:prstGeom>
        </p:spPr>
        <p:txBody>
          <a:bodyPr wrap="square">
            <a:spAutoFit/>
          </a:bodyPr>
          <a:lstStyle/>
          <a:p>
            <a:pPr lvl="0"/>
            <a:r>
              <a:rPr lang="en-US" dirty="0"/>
              <a:t> </a:t>
            </a:r>
            <a:r>
              <a:rPr lang="en-US" sz="2400" dirty="0"/>
              <a:t>Sharp decrease in the international filing on paper in the last 10 years:</a:t>
            </a:r>
          </a:p>
          <a:p>
            <a:pPr lvl="0" algn="ctr"/>
            <a:r>
              <a:rPr lang="en-US" sz="2400" dirty="0"/>
              <a:t> from 12,8% in 2011 to 1,3% in 2021</a:t>
            </a:r>
            <a:endParaRPr lang="pt-BR" sz="2400" dirty="0"/>
          </a:p>
        </p:txBody>
      </p:sp>
    </p:spTree>
    <p:extLst>
      <p:ext uri="{BB962C8B-B14F-4D97-AF65-F5344CB8AC3E}">
        <p14:creationId xmlns:p14="http://schemas.microsoft.com/office/powerpoint/2010/main" val="14790463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9" name="Conector reto 8"/>
          <p:cNvCxnSpPr/>
          <p:nvPr/>
        </p:nvCxnSpPr>
        <p:spPr>
          <a:xfrm>
            <a:off x="593725" y="1258888"/>
            <a:ext cx="9359900" cy="0"/>
          </a:xfrm>
          <a:prstGeom prst="line">
            <a:avLst/>
          </a:prstGeom>
          <a:ln w="15875">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2" name="CaixaDeTexto 1"/>
          <p:cNvSpPr txBox="1"/>
          <p:nvPr/>
        </p:nvSpPr>
        <p:spPr>
          <a:xfrm>
            <a:off x="1170235" y="2057699"/>
            <a:ext cx="8783389" cy="4062651"/>
          </a:xfrm>
          <a:prstGeom prst="rect">
            <a:avLst/>
          </a:prstGeom>
          <a:noFill/>
        </p:spPr>
        <p:txBody>
          <a:bodyPr wrap="square" rtlCol="0">
            <a:spAutoFit/>
          </a:bodyPr>
          <a:lstStyle/>
          <a:p>
            <a:pPr algn="just">
              <a:spcBef>
                <a:spcPts val="600"/>
              </a:spcBef>
              <a:spcAft>
                <a:spcPts val="1200"/>
              </a:spcAft>
            </a:pPr>
            <a:r>
              <a:rPr lang="en-GB" dirty="0"/>
              <a:t> </a:t>
            </a:r>
          </a:p>
          <a:p>
            <a:pPr marL="342900" indent="-342900" algn="just">
              <a:spcBef>
                <a:spcPts val="600"/>
              </a:spcBef>
              <a:spcAft>
                <a:spcPts val="1200"/>
              </a:spcAft>
              <a:buClr>
                <a:srgbClr val="00B050"/>
              </a:buClr>
              <a:buFont typeface="Wingdings" panose="05000000000000000000" pitchFamily="2" charset="2"/>
              <a:buChar char="ü"/>
            </a:pPr>
            <a:r>
              <a:rPr lang="en-GB" sz="2400" dirty="0"/>
              <a:t>Offices and their applicants have adopted the </a:t>
            </a:r>
            <a:r>
              <a:rPr lang="en-GB" sz="2400" dirty="0" err="1"/>
              <a:t>ePCT</a:t>
            </a:r>
            <a:r>
              <a:rPr lang="en-GB" sz="2400" dirty="0"/>
              <a:t> electronic filing system (reduction in cost and processing time);</a:t>
            </a:r>
          </a:p>
          <a:p>
            <a:pPr marL="342900" indent="-342900" algn="just">
              <a:spcBef>
                <a:spcPts val="600"/>
              </a:spcBef>
              <a:spcAft>
                <a:spcPts val="1200"/>
              </a:spcAft>
              <a:buClr>
                <a:srgbClr val="00B050"/>
              </a:buClr>
              <a:buFont typeface="Wingdings" panose="05000000000000000000" pitchFamily="2" charset="2"/>
              <a:buChar char="ü"/>
            </a:pPr>
            <a:r>
              <a:rPr lang="en-GB" sz="2400" dirty="0"/>
              <a:t> Some Patent Offices that have their own electronic filing systems also use the </a:t>
            </a:r>
            <a:r>
              <a:rPr lang="en-GB" sz="2400" dirty="0" err="1"/>
              <a:t>ePCT</a:t>
            </a:r>
            <a:r>
              <a:rPr lang="en-GB" sz="2400" dirty="0"/>
              <a:t> system for the electronic filing of the PCT international application;</a:t>
            </a:r>
          </a:p>
          <a:p>
            <a:pPr marL="342900" indent="-342900" algn="just">
              <a:spcBef>
                <a:spcPts val="600"/>
              </a:spcBef>
              <a:spcAft>
                <a:spcPts val="1200"/>
              </a:spcAft>
              <a:buClr>
                <a:srgbClr val="00B050"/>
              </a:buClr>
              <a:buFont typeface="Wingdings" panose="05000000000000000000" pitchFamily="2" charset="2"/>
              <a:buChar char="ü"/>
            </a:pPr>
            <a:r>
              <a:rPr lang="en-GB" sz="2400" dirty="0"/>
              <a:t>Offices have different fees according to the  filing medium -  special discount for international application filed  by electronic means.</a:t>
            </a:r>
            <a:endParaRPr lang="pt-BR" sz="2400" dirty="0"/>
          </a:p>
        </p:txBody>
      </p:sp>
      <p:sp>
        <p:nvSpPr>
          <p:cNvPr id="5" name="CaixaDeTexto 4"/>
          <p:cNvSpPr txBox="1"/>
          <p:nvPr/>
        </p:nvSpPr>
        <p:spPr>
          <a:xfrm>
            <a:off x="738188" y="552450"/>
            <a:ext cx="9215437" cy="706438"/>
          </a:xfrm>
          <a:prstGeom prst="rect">
            <a:avLst/>
          </a:prstGeom>
          <a:noFill/>
        </p:spPr>
        <p:txBody>
          <a:bodyPr>
            <a:spAutoFit/>
          </a:bodyPr>
          <a:lstStyle/>
          <a:p>
            <a:pPr algn="r" fontAlgn="auto">
              <a:spcBef>
                <a:spcPts val="0"/>
              </a:spcBef>
              <a:spcAft>
                <a:spcPts val="0"/>
              </a:spcAft>
              <a:defRPr/>
            </a:pPr>
            <a:r>
              <a:rPr lang="en-GB" sz="4000" b="1" i="1" dirty="0">
                <a:solidFill>
                  <a:srgbClr val="0070C0"/>
                </a:solidFill>
                <a:latin typeface="Futura Bk BT" panose="020B0502020204020303" pitchFamily="34" charset="0"/>
              </a:rPr>
              <a:t>Decrease in paper filings</a:t>
            </a:r>
          </a:p>
        </p:txBody>
      </p:sp>
      <p:sp>
        <p:nvSpPr>
          <p:cNvPr id="3" name="CaixaDeTexto 2"/>
          <p:cNvSpPr txBox="1"/>
          <p:nvPr/>
        </p:nvSpPr>
        <p:spPr>
          <a:xfrm>
            <a:off x="1530276" y="1596172"/>
            <a:ext cx="9215437" cy="461665"/>
          </a:xfrm>
          <a:prstGeom prst="rect">
            <a:avLst/>
          </a:prstGeom>
          <a:noFill/>
        </p:spPr>
        <p:txBody>
          <a:bodyPr wrap="square" rtlCol="0">
            <a:spAutoFit/>
          </a:bodyPr>
          <a:lstStyle/>
          <a:p>
            <a:r>
              <a:rPr lang="pt-BR" sz="2400" dirty="0"/>
              <a:t>Some </a:t>
            </a:r>
            <a:r>
              <a:rPr lang="en-US" sz="2400" dirty="0"/>
              <a:t>reasons: </a:t>
            </a:r>
          </a:p>
        </p:txBody>
      </p:sp>
    </p:spTree>
    <p:extLst>
      <p:ext uri="{BB962C8B-B14F-4D97-AF65-F5344CB8AC3E}">
        <p14:creationId xmlns:p14="http://schemas.microsoft.com/office/powerpoint/2010/main" val="21610251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9" name="Conector reto 8"/>
          <p:cNvCxnSpPr/>
          <p:nvPr/>
        </p:nvCxnSpPr>
        <p:spPr>
          <a:xfrm>
            <a:off x="593725" y="1258888"/>
            <a:ext cx="9359900" cy="0"/>
          </a:xfrm>
          <a:prstGeom prst="line">
            <a:avLst/>
          </a:prstGeom>
          <a:ln w="15875">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6" name="CaixaDeTexto 5"/>
          <p:cNvSpPr txBox="1"/>
          <p:nvPr/>
        </p:nvSpPr>
        <p:spPr>
          <a:xfrm>
            <a:off x="1602284" y="2556495"/>
            <a:ext cx="8316502" cy="2262158"/>
          </a:xfrm>
          <a:prstGeom prst="rect">
            <a:avLst/>
          </a:prstGeom>
          <a:noFill/>
        </p:spPr>
        <p:txBody>
          <a:bodyPr wrap="square" rtlCol="0">
            <a:spAutoFit/>
          </a:bodyPr>
          <a:lstStyle/>
          <a:p>
            <a:pPr>
              <a:spcBef>
                <a:spcPts val="600"/>
              </a:spcBef>
              <a:spcAft>
                <a:spcPts val="1200"/>
              </a:spcAft>
              <a:buClr>
                <a:srgbClr val="00B050"/>
              </a:buClr>
            </a:pPr>
            <a:r>
              <a:rPr lang="pt-BR" sz="2400" b="1" dirty="0" smtClean="0"/>
              <a:t>In 2021:</a:t>
            </a:r>
          </a:p>
          <a:p>
            <a:pPr marL="342900" indent="-342900">
              <a:spcBef>
                <a:spcPts val="600"/>
              </a:spcBef>
              <a:spcAft>
                <a:spcPts val="1200"/>
              </a:spcAft>
              <a:buClr>
                <a:srgbClr val="00B050"/>
              </a:buClr>
              <a:buFont typeface="Wingdings" panose="05000000000000000000" pitchFamily="2" charset="2"/>
              <a:buChar char="ü"/>
            </a:pPr>
            <a:r>
              <a:rPr lang="pt-BR" sz="2400" b="1" dirty="0" err="1" smtClean="0"/>
              <a:t>Less</a:t>
            </a:r>
            <a:r>
              <a:rPr lang="pt-BR" sz="2400" b="1" dirty="0" smtClean="0"/>
              <a:t> </a:t>
            </a:r>
            <a:r>
              <a:rPr lang="pt-BR" sz="2400" b="1" dirty="0" err="1"/>
              <a:t>than</a:t>
            </a:r>
            <a:r>
              <a:rPr lang="pt-BR" sz="2400" b="1" dirty="0"/>
              <a:t> 1%  </a:t>
            </a:r>
            <a:r>
              <a:rPr lang="pt-BR" sz="2400" dirty="0"/>
              <a:t>- JP, CN, KR, SE, IN </a:t>
            </a:r>
            <a:r>
              <a:rPr lang="pt-BR" sz="2400" dirty="0" err="1"/>
              <a:t>and</a:t>
            </a:r>
            <a:r>
              <a:rPr lang="pt-BR" sz="2400" dirty="0"/>
              <a:t> </a:t>
            </a:r>
            <a:r>
              <a:rPr lang="pt-BR" sz="2400" dirty="0" err="1"/>
              <a:t>others</a:t>
            </a:r>
            <a:endParaRPr lang="pt-BR" sz="2400" dirty="0"/>
          </a:p>
          <a:p>
            <a:pPr marL="342900" indent="-342900">
              <a:spcBef>
                <a:spcPts val="600"/>
              </a:spcBef>
              <a:spcAft>
                <a:spcPts val="1200"/>
              </a:spcAft>
              <a:buClr>
                <a:srgbClr val="00B050"/>
              </a:buClr>
              <a:buFont typeface="Wingdings" panose="05000000000000000000" pitchFamily="2" charset="2"/>
              <a:buChar char="ü"/>
            </a:pPr>
            <a:r>
              <a:rPr lang="pt-BR" sz="2400" b="1" dirty="0"/>
              <a:t>More </a:t>
            </a:r>
            <a:r>
              <a:rPr lang="pt-BR" sz="2400" b="1" dirty="0" err="1"/>
              <a:t>than</a:t>
            </a:r>
            <a:r>
              <a:rPr lang="pt-BR" sz="2400" b="1" dirty="0"/>
              <a:t> 40% </a:t>
            </a:r>
            <a:r>
              <a:rPr lang="pt-BR" sz="2400" dirty="0"/>
              <a:t>- RU, PL, EG, MA, BG </a:t>
            </a:r>
            <a:r>
              <a:rPr lang="pt-BR" sz="2400" dirty="0" err="1"/>
              <a:t>and</a:t>
            </a:r>
            <a:r>
              <a:rPr lang="pt-BR" sz="2400" dirty="0"/>
              <a:t> </a:t>
            </a:r>
            <a:r>
              <a:rPr lang="pt-BR" sz="2400" dirty="0" err="1"/>
              <a:t>others</a:t>
            </a:r>
            <a:endParaRPr lang="pt-BR" sz="2400" dirty="0"/>
          </a:p>
          <a:p>
            <a:pPr marL="342900" indent="-342900">
              <a:spcBef>
                <a:spcPts val="600"/>
              </a:spcBef>
              <a:spcAft>
                <a:spcPts val="1200"/>
              </a:spcAft>
              <a:buClr>
                <a:srgbClr val="00B050"/>
              </a:buClr>
              <a:buFont typeface="Wingdings" panose="05000000000000000000" pitchFamily="2" charset="2"/>
              <a:buChar char="ü"/>
            </a:pPr>
            <a:r>
              <a:rPr lang="pt-BR" sz="2400" b="1" dirty="0"/>
              <a:t>100% </a:t>
            </a:r>
            <a:r>
              <a:rPr lang="pt-BR" sz="2400" dirty="0"/>
              <a:t>- UA, GR, TH, KZ, VN </a:t>
            </a:r>
            <a:r>
              <a:rPr lang="pt-BR" sz="2400" dirty="0" err="1"/>
              <a:t>and</a:t>
            </a:r>
            <a:r>
              <a:rPr lang="pt-BR" sz="2400" dirty="0"/>
              <a:t> </a:t>
            </a:r>
            <a:r>
              <a:rPr lang="pt-BR" sz="2400" dirty="0" err="1"/>
              <a:t>others</a:t>
            </a:r>
            <a:endParaRPr lang="pt-BR" sz="2400" dirty="0"/>
          </a:p>
        </p:txBody>
      </p:sp>
      <p:sp>
        <p:nvSpPr>
          <p:cNvPr id="8" name="CaixaDeTexto 7"/>
          <p:cNvSpPr txBox="1"/>
          <p:nvPr/>
        </p:nvSpPr>
        <p:spPr>
          <a:xfrm>
            <a:off x="1352561" y="1601227"/>
            <a:ext cx="9394739" cy="523220"/>
          </a:xfrm>
          <a:prstGeom prst="rect">
            <a:avLst/>
          </a:prstGeom>
          <a:noFill/>
        </p:spPr>
        <p:txBody>
          <a:bodyPr wrap="square" rtlCol="0">
            <a:spAutoFit/>
          </a:bodyPr>
          <a:lstStyle/>
          <a:p>
            <a:r>
              <a:rPr lang="pt-BR" sz="2800" dirty="0" err="1"/>
              <a:t>Filings</a:t>
            </a:r>
            <a:r>
              <a:rPr lang="pt-BR" sz="2800" dirty="0"/>
              <a:t> </a:t>
            </a:r>
            <a:r>
              <a:rPr lang="pt-BR" sz="2800" dirty="0" err="1"/>
              <a:t>on</a:t>
            </a:r>
            <a:r>
              <a:rPr lang="pt-BR" sz="2800" dirty="0"/>
              <a:t> </a:t>
            </a:r>
            <a:r>
              <a:rPr lang="pt-BR" sz="2800" dirty="0" err="1"/>
              <a:t>paper</a:t>
            </a:r>
            <a:r>
              <a:rPr lang="pt-BR" sz="2800" dirty="0"/>
              <a:t> </a:t>
            </a:r>
            <a:r>
              <a:rPr lang="pt-BR" sz="2800" dirty="0" smtClean="0"/>
              <a:t> </a:t>
            </a:r>
            <a:r>
              <a:rPr lang="pt-BR" sz="2800" dirty="0" err="1" smtClean="0"/>
              <a:t>Jun</a:t>
            </a:r>
            <a:r>
              <a:rPr lang="pt-BR" sz="2800" dirty="0" smtClean="0"/>
              <a:t>/2022– </a:t>
            </a:r>
            <a:r>
              <a:rPr lang="pt-BR" sz="2800" b="1" dirty="0" smtClean="0"/>
              <a:t>1.06%</a:t>
            </a:r>
            <a:r>
              <a:rPr lang="pt-BR" sz="2800" dirty="0" smtClean="0"/>
              <a:t> </a:t>
            </a:r>
            <a:endParaRPr lang="pt-BR" sz="2800" dirty="0"/>
          </a:p>
        </p:txBody>
      </p:sp>
      <p:sp>
        <p:nvSpPr>
          <p:cNvPr id="11" name="CaixaDeTexto 10"/>
          <p:cNvSpPr txBox="1"/>
          <p:nvPr/>
        </p:nvSpPr>
        <p:spPr>
          <a:xfrm>
            <a:off x="593725" y="5148783"/>
            <a:ext cx="9562891" cy="1538883"/>
          </a:xfrm>
          <a:prstGeom prst="rect">
            <a:avLst/>
          </a:prstGeom>
          <a:noFill/>
        </p:spPr>
        <p:txBody>
          <a:bodyPr wrap="square" rtlCol="0">
            <a:spAutoFit/>
          </a:bodyPr>
          <a:lstStyle/>
          <a:p>
            <a:pPr algn="ctr">
              <a:spcAft>
                <a:spcPts val="600"/>
              </a:spcAft>
            </a:pPr>
            <a:r>
              <a:rPr lang="en-US" sz="2800" dirty="0">
                <a:solidFill>
                  <a:srgbClr val="0070C0"/>
                </a:solidFill>
              </a:rPr>
              <a:t>- </a:t>
            </a:r>
            <a:r>
              <a:rPr lang="en-US" sz="2800" b="1" dirty="0">
                <a:solidFill>
                  <a:srgbClr val="0070C0"/>
                </a:solidFill>
              </a:rPr>
              <a:t>the scenarios are quite different</a:t>
            </a:r>
          </a:p>
          <a:p>
            <a:pPr marL="342900" indent="-342900" algn="ctr">
              <a:spcAft>
                <a:spcPts val="600"/>
              </a:spcAft>
              <a:buFontTx/>
              <a:buChar char="-"/>
            </a:pPr>
            <a:r>
              <a:rPr lang="en-US" sz="2800" b="1" dirty="0">
                <a:solidFill>
                  <a:srgbClr val="0070C0"/>
                </a:solidFill>
              </a:rPr>
              <a:t>proposals must be wide</a:t>
            </a:r>
          </a:p>
          <a:p>
            <a:pPr marL="342900" indent="-342900" algn="ctr">
              <a:spcAft>
                <a:spcPts val="600"/>
              </a:spcAft>
              <a:buFontTx/>
              <a:buChar char="-"/>
            </a:pPr>
            <a:r>
              <a:rPr lang="en-GB" sz="2800" b="1" dirty="0">
                <a:solidFill>
                  <a:srgbClr val="0070C0"/>
                </a:solidFill>
              </a:rPr>
              <a:t>contemplate all the Contracting States</a:t>
            </a:r>
          </a:p>
        </p:txBody>
      </p:sp>
      <p:sp>
        <p:nvSpPr>
          <p:cNvPr id="10" name="CaixaDeTexto 9"/>
          <p:cNvSpPr txBox="1"/>
          <p:nvPr/>
        </p:nvSpPr>
        <p:spPr>
          <a:xfrm>
            <a:off x="738188" y="552450"/>
            <a:ext cx="9215437" cy="706438"/>
          </a:xfrm>
          <a:prstGeom prst="rect">
            <a:avLst/>
          </a:prstGeom>
          <a:noFill/>
        </p:spPr>
        <p:txBody>
          <a:bodyPr>
            <a:spAutoFit/>
          </a:bodyPr>
          <a:lstStyle/>
          <a:p>
            <a:pPr algn="r" fontAlgn="auto">
              <a:spcBef>
                <a:spcPts val="0"/>
              </a:spcBef>
              <a:spcAft>
                <a:spcPts val="0"/>
              </a:spcAft>
              <a:defRPr/>
            </a:pPr>
            <a:r>
              <a:rPr lang="en-GB" sz="4000" b="1" i="1" dirty="0">
                <a:solidFill>
                  <a:srgbClr val="0070C0"/>
                </a:solidFill>
                <a:latin typeface="Futura Bk BT" panose="020B0502020204020303" pitchFamily="34" charset="0"/>
              </a:rPr>
              <a:t>Current situation</a:t>
            </a:r>
          </a:p>
        </p:txBody>
      </p:sp>
    </p:spTree>
    <p:extLst>
      <p:ext uri="{BB962C8B-B14F-4D97-AF65-F5344CB8AC3E}">
        <p14:creationId xmlns:p14="http://schemas.microsoft.com/office/powerpoint/2010/main" val="40864913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9" name="Conector reto 8"/>
          <p:cNvCxnSpPr/>
          <p:nvPr/>
        </p:nvCxnSpPr>
        <p:spPr>
          <a:xfrm>
            <a:off x="593725" y="1258888"/>
            <a:ext cx="9359900" cy="0"/>
          </a:xfrm>
          <a:prstGeom prst="line">
            <a:avLst/>
          </a:prstGeom>
          <a:ln w="15875">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2" name="CaixaDeTexto 1"/>
          <p:cNvSpPr txBox="1"/>
          <p:nvPr/>
        </p:nvSpPr>
        <p:spPr>
          <a:xfrm>
            <a:off x="1098227" y="1404367"/>
            <a:ext cx="8855397" cy="5447645"/>
          </a:xfrm>
          <a:prstGeom prst="rect">
            <a:avLst/>
          </a:prstGeom>
          <a:noFill/>
        </p:spPr>
        <p:txBody>
          <a:bodyPr wrap="square" rtlCol="0">
            <a:spAutoFit/>
          </a:bodyPr>
          <a:lstStyle/>
          <a:p>
            <a:pPr marL="342900" indent="-342900" algn="just">
              <a:spcBef>
                <a:spcPts val="600"/>
              </a:spcBef>
              <a:spcAft>
                <a:spcPts val="1200"/>
              </a:spcAft>
              <a:buClr>
                <a:srgbClr val="00B050"/>
              </a:buClr>
              <a:buFont typeface="Wingdings" panose="05000000000000000000" pitchFamily="2" charset="2"/>
              <a:buChar char="ü"/>
            </a:pPr>
            <a:r>
              <a:rPr lang="en-GB" sz="2400" dirty="0"/>
              <a:t>International Bureau has spared no effort to improve the </a:t>
            </a:r>
            <a:r>
              <a:rPr lang="en-GB" sz="2400" dirty="0" err="1"/>
              <a:t>ePCT</a:t>
            </a:r>
            <a:r>
              <a:rPr lang="en-GB" sz="2400" dirty="0"/>
              <a:t> system; </a:t>
            </a:r>
          </a:p>
          <a:p>
            <a:pPr marL="342900" indent="-342900" algn="just">
              <a:spcBef>
                <a:spcPts val="600"/>
              </a:spcBef>
              <a:spcAft>
                <a:spcPts val="1200"/>
              </a:spcAft>
              <a:buClr>
                <a:srgbClr val="00B050"/>
              </a:buClr>
              <a:buFont typeface="Wingdings" panose="05000000000000000000" pitchFamily="2" charset="2"/>
              <a:buChar char="ü"/>
            </a:pPr>
            <a:r>
              <a:rPr lang="en-GB" sz="2400" dirty="0"/>
              <a:t>National and regional Offices also seek to improve the services provided, using the IT system to develop electronic services;</a:t>
            </a:r>
          </a:p>
          <a:p>
            <a:pPr marL="342900" indent="-342900" algn="just">
              <a:spcBef>
                <a:spcPts val="600"/>
              </a:spcBef>
              <a:spcAft>
                <a:spcPts val="1200"/>
              </a:spcAft>
              <a:buClr>
                <a:srgbClr val="00B050"/>
              </a:buClr>
              <a:buFont typeface="Wingdings" panose="05000000000000000000" pitchFamily="2" charset="2"/>
              <a:buChar char="ü"/>
            </a:pPr>
            <a:r>
              <a:rPr lang="en-US" sz="2400" dirty="0"/>
              <a:t>The electronic processing takes place not only in the transmission of documents but also within the Office itself, for example, upon receiving the application, formal analysis and issuance of forms;</a:t>
            </a:r>
          </a:p>
          <a:p>
            <a:pPr marL="342900" indent="-342900" algn="just">
              <a:spcBef>
                <a:spcPts val="600"/>
              </a:spcBef>
              <a:spcAft>
                <a:spcPts val="1200"/>
              </a:spcAft>
              <a:buClr>
                <a:srgbClr val="00B050"/>
              </a:buClr>
              <a:buFont typeface="Wingdings" panose="05000000000000000000" pitchFamily="2" charset="2"/>
              <a:buChar char="ü"/>
            </a:pPr>
            <a:r>
              <a:rPr lang="en-GB" sz="2400" dirty="0"/>
              <a:t>Many Patent Offices have electronic processing in all sectors responsible for the activities involved in granting a patent;</a:t>
            </a:r>
          </a:p>
          <a:p>
            <a:pPr marL="342900" indent="-342900" algn="just">
              <a:spcBef>
                <a:spcPts val="600"/>
              </a:spcBef>
              <a:spcAft>
                <a:spcPts val="1200"/>
              </a:spcAft>
              <a:buClr>
                <a:srgbClr val="00B050"/>
              </a:buClr>
              <a:buFont typeface="Wingdings" panose="05000000000000000000" pitchFamily="2" charset="2"/>
              <a:buChar char="ü"/>
            </a:pPr>
            <a:r>
              <a:rPr lang="en-GB" sz="2400" dirty="0"/>
              <a:t>The PCT international application filed on paper takes longer to process, considering the International Bureau and International Authorities only work with documents in electronic format; </a:t>
            </a:r>
            <a:endParaRPr lang="pt-BR" dirty="0"/>
          </a:p>
        </p:txBody>
      </p:sp>
      <p:sp>
        <p:nvSpPr>
          <p:cNvPr id="5" name="CaixaDeTexto 4"/>
          <p:cNvSpPr txBox="1"/>
          <p:nvPr/>
        </p:nvSpPr>
        <p:spPr>
          <a:xfrm>
            <a:off x="738188" y="552450"/>
            <a:ext cx="9215437" cy="706438"/>
          </a:xfrm>
          <a:prstGeom prst="rect">
            <a:avLst/>
          </a:prstGeom>
          <a:noFill/>
        </p:spPr>
        <p:txBody>
          <a:bodyPr>
            <a:spAutoFit/>
          </a:bodyPr>
          <a:lstStyle/>
          <a:p>
            <a:pPr algn="r" fontAlgn="auto">
              <a:spcBef>
                <a:spcPts val="0"/>
              </a:spcBef>
              <a:spcAft>
                <a:spcPts val="0"/>
              </a:spcAft>
              <a:defRPr/>
            </a:pPr>
            <a:r>
              <a:rPr lang="en-GB" sz="4000" b="1" i="1" dirty="0">
                <a:solidFill>
                  <a:srgbClr val="0070C0"/>
                </a:solidFill>
                <a:latin typeface="Futura Bk BT" panose="020B0502020204020303" pitchFamily="34" charset="0"/>
              </a:rPr>
              <a:t>Current situation</a:t>
            </a:r>
          </a:p>
        </p:txBody>
      </p:sp>
    </p:spTree>
    <p:extLst>
      <p:ext uri="{BB962C8B-B14F-4D97-AF65-F5344CB8AC3E}">
        <p14:creationId xmlns:p14="http://schemas.microsoft.com/office/powerpoint/2010/main" val="8371867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9" name="Conector reto 8"/>
          <p:cNvCxnSpPr/>
          <p:nvPr/>
        </p:nvCxnSpPr>
        <p:spPr>
          <a:xfrm>
            <a:off x="593725" y="1258888"/>
            <a:ext cx="9359900" cy="0"/>
          </a:xfrm>
          <a:prstGeom prst="line">
            <a:avLst/>
          </a:prstGeom>
          <a:ln w="15875">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2" name="CaixaDeTexto 1"/>
          <p:cNvSpPr txBox="1"/>
          <p:nvPr/>
        </p:nvSpPr>
        <p:spPr>
          <a:xfrm>
            <a:off x="1098228" y="1548383"/>
            <a:ext cx="8855397" cy="5216813"/>
          </a:xfrm>
          <a:prstGeom prst="rect">
            <a:avLst/>
          </a:prstGeom>
          <a:noFill/>
        </p:spPr>
        <p:txBody>
          <a:bodyPr wrap="square" rtlCol="0">
            <a:spAutoFit/>
          </a:bodyPr>
          <a:lstStyle/>
          <a:p>
            <a:pPr marL="342900" indent="-342900" algn="just">
              <a:spcBef>
                <a:spcPts val="600"/>
              </a:spcBef>
              <a:spcAft>
                <a:spcPts val="1200"/>
              </a:spcAft>
              <a:buClr>
                <a:srgbClr val="00B050"/>
              </a:buClr>
              <a:buFont typeface="Wingdings" panose="05000000000000000000" pitchFamily="2" charset="2"/>
              <a:buChar char="ü"/>
            </a:pPr>
            <a:r>
              <a:rPr lang="en-GB" sz="2400" dirty="0"/>
              <a:t>The work of the </a:t>
            </a:r>
            <a:r>
              <a:rPr lang="en-GB" sz="2400" dirty="0" smtClean="0"/>
              <a:t>receiving </a:t>
            </a:r>
            <a:r>
              <a:rPr lang="en-GB" sz="2400" dirty="0"/>
              <a:t>Office is twofold with regard to the forms issued, as the applicant will receive all paper documentation, while the International Bureau and the Authorities responsible for International Searching will receive it in electronic format;</a:t>
            </a:r>
          </a:p>
          <a:p>
            <a:pPr marL="342900" indent="-342900" algn="just">
              <a:spcBef>
                <a:spcPts val="600"/>
              </a:spcBef>
              <a:spcAft>
                <a:spcPts val="1200"/>
              </a:spcAft>
              <a:buClr>
                <a:srgbClr val="00B050"/>
              </a:buClr>
              <a:buFont typeface="Wingdings" panose="05000000000000000000" pitchFamily="2" charset="2"/>
              <a:buChar char="ü"/>
            </a:pPr>
            <a:r>
              <a:rPr lang="en-US" sz="2400" dirty="0"/>
              <a:t>The transcription of information from paper to electronic form introduces risk of errors, whether in data entry or document scanning;</a:t>
            </a:r>
            <a:endParaRPr lang="en-GB" sz="2400" dirty="0"/>
          </a:p>
          <a:p>
            <a:pPr marL="342900" indent="-342900" algn="just">
              <a:spcBef>
                <a:spcPts val="600"/>
              </a:spcBef>
              <a:spcAft>
                <a:spcPts val="1200"/>
              </a:spcAft>
              <a:buClr>
                <a:srgbClr val="00B050"/>
              </a:buClr>
              <a:buFont typeface="Wingdings" panose="05000000000000000000" pitchFamily="2" charset="2"/>
              <a:buChar char="ü"/>
            </a:pPr>
            <a:r>
              <a:rPr lang="en-GB" sz="2400" dirty="0"/>
              <a:t>International Bureau's initiatives are aimed at encouraging and reinforcing electronic services in all phases of the PCT;</a:t>
            </a:r>
          </a:p>
          <a:p>
            <a:pPr marL="342900" indent="-342900" algn="just">
              <a:spcBef>
                <a:spcPts val="600"/>
              </a:spcBef>
              <a:spcAft>
                <a:spcPts val="1200"/>
              </a:spcAft>
              <a:buClr>
                <a:srgbClr val="00B050"/>
              </a:buClr>
              <a:buFont typeface="Wingdings" panose="05000000000000000000" pitchFamily="2" charset="2"/>
              <a:buChar char="ü"/>
            </a:pPr>
            <a:r>
              <a:rPr lang="en-GB" sz="2400" dirty="0"/>
              <a:t>The receipt of all documentation of international applications in electronic format is an important point for the participation and contribution of the Offices in the priority initiatives of the PCT.</a:t>
            </a:r>
            <a:endParaRPr lang="pt-BR" sz="2400" dirty="0"/>
          </a:p>
        </p:txBody>
      </p:sp>
      <p:sp>
        <p:nvSpPr>
          <p:cNvPr id="6" name="CaixaDeTexto 5"/>
          <p:cNvSpPr txBox="1"/>
          <p:nvPr/>
        </p:nvSpPr>
        <p:spPr>
          <a:xfrm>
            <a:off x="738188" y="552450"/>
            <a:ext cx="9215437" cy="706438"/>
          </a:xfrm>
          <a:prstGeom prst="rect">
            <a:avLst/>
          </a:prstGeom>
          <a:noFill/>
        </p:spPr>
        <p:txBody>
          <a:bodyPr>
            <a:spAutoFit/>
          </a:bodyPr>
          <a:lstStyle/>
          <a:p>
            <a:pPr algn="r" fontAlgn="auto">
              <a:spcBef>
                <a:spcPts val="0"/>
              </a:spcBef>
              <a:spcAft>
                <a:spcPts val="0"/>
              </a:spcAft>
              <a:defRPr/>
            </a:pPr>
            <a:r>
              <a:rPr lang="en-GB" sz="4000" b="1" i="1" dirty="0">
                <a:solidFill>
                  <a:srgbClr val="0070C0"/>
                </a:solidFill>
                <a:latin typeface="Futura Bk BT" panose="020B0502020204020303" pitchFamily="34" charset="0"/>
              </a:rPr>
              <a:t>Current situation</a:t>
            </a:r>
          </a:p>
        </p:txBody>
      </p:sp>
    </p:spTree>
    <p:extLst>
      <p:ext uri="{BB962C8B-B14F-4D97-AF65-F5344CB8AC3E}">
        <p14:creationId xmlns:p14="http://schemas.microsoft.com/office/powerpoint/2010/main" val="8371867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9" name="Conector reto 8"/>
          <p:cNvCxnSpPr/>
          <p:nvPr/>
        </p:nvCxnSpPr>
        <p:spPr>
          <a:xfrm>
            <a:off x="593725" y="1258888"/>
            <a:ext cx="9359900" cy="0"/>
          </a:xfrm>
          <a:prstGeom prst="line">
            <a:avLst/>
          </a:prstGeom>
          <a:ln w="15875">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4" name="CaixaDeTexto 3"/>
          <p:cNvSpPr txBox="1"/>
          <p:nvPr/>
        </p:nvSpPr>
        <p:spPr>
          <a:xfrm>
            <a:off x="764271" y="552450"/>
            <a:ext cx="9215437" cy="706438"/>
          </a:xfrm>
          <a:prstGeom prst="rect">
            <a:avLst/>
          </a:prstGeom>
          <a:noFill/>
        </p:spPr>
        <p:txBody>
          <a:bodyPr>
            <a:spAutoFit/>
          </a:bodyPr>
          <a:lstStyle/>
          <a:p>
            <a:pPr algn="r" fontAlgn="auto">
              <a:spcBef>
                <a:spcPts val="0"/>
              </a:spcBef>
              <a:spcAft>
                <a:spcPts val="0"/>
              </a:spcAft>
              <a:defRPr/>
            </a:pPr>
            <a:r>
              <a:rPr lang="en-GB" sz="4000" b="1" i="1" dirty="0">
                <a:solidFill>
                  <a:srgbClr val="0070C0"/>
                </a:solidFill>
                <a:latin typeface="Futura Bk BT" panose="020B0502020204020303" pitchFamily="34" charset="0"/>
              </a:rPr>
              <a:t>Considerations</a:t>
            </a:r>
          </a:p>
        </p:txBody>
      </p:sp>
      <p:sp>
        <p:nvSpPr>
          <p:cNvPr id="2" name="CaixaDeTexto 1"/>
          <p:cNvSpPr txBox="1"/>
          <p:nvPr/>
        </p:nvSpPr>
        <p:spPr>
          <a:xfrm>
            <a:off x="1098228" y="1505694"/>
            <a:ext cx="8881480" cy="5155257"/>
          </a:xfrm>
          <a:prstGeom prst="rect">
            <a:avLst/>
          </a:prstGeom>
          <a:noFill/>
        </p:spPr>
        <p:txBody>
          <a:bodyPr wrap="square" rtlCol="0">
            <a:spAutoFit/>
          </a:bodyPr>
          <a:lstStyle/>
          <a:p>
            <a:pPr marL="342900" indent="-342900" algn="just">
              <a:spcBef>
                <a:spcPts val="600"/>
              </a:spcBef>
              <a:spcAft>
                <a:spcPts val="1200"/>
              </a:spcAft>
              <a:buClr>
                <a:srgbClr val="00B050"/>
              </a:buClr>
              <a:buFont typeface="Wingdings" panose="05000000000000000000" pitchFamily="2" charset="2"/>
              <a:buChar char="ü"/>
            </a:pPr>
            <a:r>
              <a:rPr lang="en-GB" sz="2400" dirty="0"/>
              <a:t>Each Member State has specific regulations regarding the filing medium of the national application documentation;</a:t>
            </a:r>
          </a:p>
          <a:p>
            <a:pPr marL="342900" indent="-342900" algn="just">
              <a:spcBef>
                <a:spcPts val="600"/>
              </a:spcBef>
              <a:spcAft>
                <a:spcPts val="1200"/>
              </a:spcAft>
              <a:buClr>
                <a:srgbClr val="00B050"/>
              </a:buClr>
              <a:buFont typeface="Wingdings" panose="05000000000000000000" pitchFamily="2" charset="2"/>
              <a:buChar char="ü"/>
            </a:pPr>
            <a:r>
              <a:rPr lang="en-GB" sz="2400" dirty="0"/>
              <a:t>The electronic procedures in each Office are different;</a:t>
            </a:r>
          </a:p>
          <a:p>
            <a:pPr marL="342900" indent="-342900" algn="just">
              <a:spcBef>
                <a:spcPts val="600"/>
              </a:spcBef>
              <a:spcAft>
                <a:spcPts val="1200"/>
              </a:spcAft>
              <a:buClr>
                <a:srgbClr val="00B050"/>
              </a:buClr>
              <a:buFont typeface="Wingdings" panose="05000000000000000000" pitchFamily="2" charset="2"/>
              <a:buChar char="ü"/>
            </a:pPr>
            <a:r>
              <a:rPr lang="en-GB" sz="2400" dirty="0"/>
              <a:t>The means of communication available between the International Bureau and the other </a:t>
            </a:r>
            <a:r>
              <a:rPr lang="en-GB" sz="2400" dirty="0" smtClean="0"/>
              <a:t>receiving </a:t>
            </a:r>
            <a:r>
              <a:rPr lang="en-GB" sz="2400" dirty="0"/>
              <a:t>Offices and International Authorities is permanently and exclusively electronic;</a:t>
            </a:r>
          </a:p>
          <a:p>
            <a:pPr marL="342900" indent="-342900" algn="just">
              <a:spcBef>
                <a:spcPts val="600"/>
              </a:spcBef>
              <a:spcAft>
                <a:spcPts val="600"/>
              </a:spcAft>
              <a:buClr>
                <a:srgbClr val="00B050"/>
              </a:buClr>
              <a:buFont typeface="Wingdings" panose="05000000000000000000" pitchFamily="2" charset="2"/>
              <a:buChar char="ü"/>
            </a:pPr>
            <a:r>
              <a:rPr lang="en-US" sz="2400" dirty="0"/>
              <a:t>Benefits with the elimination of applications filed on paper:  </a:t>
            </a:r>
            <a:r>
              <a:rPr lang="en-GB" sz="2400" dirty="0"/>
              <a:t> </a:t>
            </a:r>
          </a:p>
          <a:p>
            <a:pPr algn="just">
              <a:spcAft>
                <a:spcPts val="600"/>
              </a:spcAft>
              <a:buClr>
                <a:srgbClr val="00B050"/>
              </a:buClr>
            </a:pPr>
            <a:r>
              <a:rPr lang="en-GB" sz="2400" dirty="0"/>
              <a:t>      - increased operational efficiency; </a:t>
            </a:r>
          </a:p>
          <a:p>
            <a:pPr algn="just">
              <a:spcAft>
                <a:spcPts val="600"/>
              </a:spcAft>
              <a:buClr>
                <a:srgbClr val="00B050"/>
              </a:buClr>
            </a:pPr>
            <a:r>
              <a:rPr lang="en-GB" sz="2400" dirty="0"/>
              <a:t>      - reduced effects on the environment; </a:t>
            </a:r>
          </a:p>
          <a:p>
            <a:pPr algn="just">
              <a:spcAft>
                <a:spcPts val="600"/>
              </a:spcAft>
              <a:buClr>
                <a:srgbClr val="00B050"/>
              </a:buClr>
            </a:pPr>
            <a:r>
              <a:rPr lang="en-GB" sz="2400" dirty="0"/>
              <a:t>      - reduction of costs;</a:t>
            </a:r>
          </a:p>
          <a:p>
            <a:pPr algn="just">
              <a:spcAft>
                <a:spcPts val="600"/>
              </a:spcAft>
              <a:buClr>
                <a:srgbClr val="00B050"/>
              </a:buClr>
            </a:pPr>
            <a:r>
              <a:rPr lang="en-GB" sz="2400" dirty="0"/>
              <a:t>      - vacating of physical spaces.</a:t>
            </a:r>
            <a:endParaRPr lang="pt-BR" sz="2400" dirty="0"/>
          </a:p>
        </p:txBody>
      </p:sp>
    </p:spTree>
    <p:extLst>
      <p:ext uri="{BB962C8B-B14F-4D97-AF65-F5344CB8AC3E}">
        <p14:creationId xmlns:p14="http://schemas.microsoft.com/office/powerpoint/2010/main" val="974766072"/>
      </p:ext>
    </p:extLst>
  </p:cSld>
  <p:clrMapOvr>
    <a:masterClrMapping/>
  </p:clrMapOvr>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Wisp</Template>
  <TotalTime>10222</TotalTime>
  <Words>984</Words>
  <Application>Microsoft Office PowerPoint</Application>
  <PresentationFormat>Custom</PresentationFormat>
  <Paragraphs>80</Paragraphs>
  <Slides>13</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Calibri</vt:lpstr>
      <vt:lpstr>Futura Bk BT</vt:lpstr>
      <vt:lpstr>Microsoft Sans Serif</vt:lpstr>
      <vt:lpstr>Wingdings</vt:lpstr>
      <vt:lpstr>Tema do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Jennyffer Pereira de Mesquita</dc:creator>
  <cp:keywords>PUBLIC</cp:keywords>
  <cp:lastModifiedBy>MARLOW Thomas</cp:lastModifiedBy>
  <cp:revision>102</cp:revision>
  <dcterms:created xsi:type="dcterms:W3CDTF">2019-01-14T18:40:17Z</dcterms:created>
  <dcterms:modified xsi:type="dcterms:W3CDTF">2022-10-04T16:00:55Z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99b35e43-7d30-46bb-ad92-7968a457b881</vt:lpwstr>
  </property>
  <property fmtid="{D5CDD505-2E9C-101B-9397-08002B2CF9AE}" pid="3" name="TCSClassification">
    <vt:lpwstr>PUBLIC</vt:lpwstr>
  </property>
  <property fmtid="{D5CDD505-2E9C-101B-9397-08002B2CF9AE}" pid="4" name="Classification">
    <vt:lpwstr>Public</vt:lpwstr>
  </property>
  <property fmtid="{D5CDD505-2E9C-101B-9397-08002B2CF9AE}" pid="5" name="VisualMarkings">
    <vt:lpwstr>None</vt:lpwstr>
  </property>
  <property fmtid="{D5CDD505-2E9C-101B-9397-08002B2CF9AE}" pid="6" name="Alignment">
    <vt:lpwstr>Centre</vt:lpwstr>
  </property>
  <property fmtid="{D5CDD505-2E9C-101B-9397-08002B2CF9AE}" pid="7" name="Language">
    <vt:lpwstr>English</vt:lpwstr>
  </property>
</Properties>
</file>