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273" r:id="rId3"/>
    <p:sldId id="294" r:id="rId4"/>
    <p:sldId id="306" r:id="rId5"/>
    <p:sldId id="307" r:id="rId6"/>
    <p:sldId id="281" r:id="rId7"/>
    <p:sldId id="291" r:id="rId8"/>
    <p:sldId id="278" r:id="rId9"/>
    <p:sldId id="279" r:id="rId10"/>
    <p:sldId id="282" r:id="rId11"/>
    <p:sldId id="284" r:id="rId12"/>
    <p:sldId id="290" r:id="rId13"/>
    <p:sldId id="289" r:id="rId14"/>
    <p:sldId id="300" r:id="rId15"/>
    <p:sldId id="301" r:id="rId16"/>
    <p:sldId id="302" r:id="rId17"/>
    <p:sldId id="304" r:id="rId18"/>
    <p:sldId id="303" r:id="rId19"/>
    <p:sldId id="305" r:id="rId20"/>
    <p:sldId id="292" r:id="rId21"/>
  </p:sldIdLst>
  <p:sldSz cx="9144000" cy="5143500" type="screen16x9"/>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90711" autoAdjust="0"/>
  </p:normalViewPr>
  <p:slideViewPr>
    <p:cSldViewPr>
      <p:cViewPr varScale="1">
        <p:scale>
          <a:sx n="156" d="100"/>
          <a:sy n="156" d="100"/>
        </p:scale>
        <p:origin x="320" y="88"/>
      </p:cViewPr>
      <p:guideLst>
        <p:guide orient="horz" pos="1620"/>
        <p:guide pos="2880"/>
      </p:guideLst>
    </p:cSldViewPr>
  </p:slideViewPr>
  <p:notesTextViewPr>
    <p:cViewPr>
      <p:scale>
        <a:sx n="1" d="1"/>
        <a:sy n="1" d="1"/>
      </p:scale>
      <p:origin x="0" y="0"/>
    </p:cViewPr>
  </p:notesTextViewPr>
  <p:notesViewPr>
    <p:cSldViewPr>
      <p:cViewPr varScale="1">
        <p:scale>
          <a:sx n="85" d="100"/>
          <a:sy n="85" d="100"/>
        </p:scale>
        <p:origin x="3756" y="6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F890A94-4489-4B53-AAAE-0F2F0C7514AF}" type="datetimeFigureOut">
              <a:rPr lang="en-US" smtClean="0"/>
              <a:t>22-Feb-19</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014F43B-D862-4278-90D9-02333D85A4CA}" type="slidenum">
              <a:rPr lang="en-US" smtClean="0"/>
              <a:t>‹#›</a:t>
            </a:fld>
            <a:endParaRPr lang="en-US"/>
          </a:p>
        </p:txBody>
      </p:sp>
    </p:spTree>
    <p:extLst>
      <p:ext uri="{BB962C8B-B14F-4D97-AF65-F5344CB8AC3E}">
        <p14:creationId xmlns:p14="http://schemas.microsoft.com/office/powerpoint/2010/main" val="351956282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65" cy="4797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214" y="0"/>
            <a:ext cx="3170265" cy="479752"/>
          </a:xfrm>
          <a:prstGeom prst="rect">
            <a:avLst/>
          </a:prstGeom>
        </p:spPr>
        <p:txBody>
          <a:bodyPr vert="horz" lIns="91440" tIns="45720" rIns="91440" bIns="45720" rtlCol="0"/>
          <a:lstStyle>
            <a:lvl1pPr algn="r">
              <a:defRPr sz="1200"/>
            </a:lvl1pPr>
          </a:lstStyle>
          <a:p>
            <a:fld id="{CBC46D72-2732-4887-AC7F-F8A7593FC015}" type="datetimeFigureOut">
              <a:rPr lang="en-GB" smtClean="0"/>
              <a:t>22/02/2019</a:t>
            </a:fld>
            <a:endParaRPr lang="en-GB"/>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866" y="4559953"/>
            <a:ext cx="5851471" cy="43208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906"/>
            <a:ext cx="3170265" cy="47975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214" y="9119906"/>
            <a:ext cx="3170265" cy="479752"/>
          </a:xfrm>
          <a:prstGeom prst="rect">
            <a:avLst/>
          </a:prstGeom>
        </p:spPr>
        <p:txBody>
          <a:bodyPr vert="horz" lIns="91440" tIns="45720" rIns="91440" bIns="45720" rtlCol="0" anchor="b"/>
          <a:lstStyle>
            <a:lvl1pPr algn="r">
              <a:defRPr sz="1200"/>
            </a:lvl1pPr>
          </a:lstStyle>
          <a:p>
            <a:fld id="{556B9B1E-AB0E-4813-BB8A-573895B783B9}" type="slidenum">
              <a:rPr lang="en-GB" smtClean="0"/>
              <a:t>‹#›</a:t>
            </a:fld>
            <a:endParaRPr lang="en-GB"/>
          </a:p>
        </p:txBody>
      </p:sp>
    </p:spTree>
    <p:extLst>
      <p:ext uri="{BB962C8B-B14F-4D97-AF65-F5344CB8AC3E}">
        <p14:creationId xmlns:p14="http://schemas.microsoft.com/office/powerpoint/2010/main" val="35632104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57200" y="720725"/>
            <a:ext cx="6400800" cy="3600450"/>
          </a:xfrm>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299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0121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aseline="0" dirty="0" smtClean="0"/>
          </a:p>
        </p:txBody>
      </p:sp>
    </p:spTree>
    <p:extLst>
      <p:ext uri="{BB962C8B-B14F-4D97-AF65-F5344CB8AC3E}">
        <p14:creationId xmlns:p14="http://schemas.microsoft.com/office/powerpoint/2010/main" val="2401213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4033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5" name="Date Placeholder 4"/>
          <p:cNvSpPr>
            <a:spLocks noGrp="1"/>
          </p:cNvSpPr>
          <p:nvPr>
            <p:ph type="dt" idx="11"/>
          </p:nvPr>
        </p:nvSpPr>
        <p:spPr/>
        <p:txBody>
          <a:bodyPr/>
          <a:lstStyle/>
          <a:p>
            <a:r>
              <a:rPr lang="en-US"/>
              <a:t>Bern - 15 May 2018</a:t>
            </a:r>
            <a:endParaRPr lang="en-GB"/>
          </a:p>
        </p:txBody>
      </p:sp>
      <p:sp>
        <p:nvSpPr>
          <p:cNvPr id="6" name="Footer Placeholder 5"/>
          <p:cNvSpPr>
            <a:spLocks noGrp="1"/>
          </p:cNvSpPr>
          <p:nvPr>
            <p:ph type="ftr" sz="quarter" idx="12"/>
          </p:nvPr>
        </p:nvSpPr>
        <p:spPr/>
        <p:txBody>
          <a:bodyPr/>
          <a:lstStyle/>
          <a:p>
            <a:r>
              <a:rPr lang="en-GB"/>
              <a:t>Unity of invention</a:t>
            </a:r>
          </a:p>
        </p:txBody>
      </p:sp>
    </p:spTree>
    <p:extLst>
      <p:ext uri="{BB962C8B-B14F-4D97-AF65-F5344CB8AC3E}">
        <p14:creationId xmlns:p14="http://schemas.microsoft.com/office/powerpoint/2010/main" val="209526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5" name="Tijdelijke aanduiding voor datum 4">
            <a:extLst>
              <a:ext uri="{FF2B5EF4-FFF2-40B4-BE49-F238E27FC236}">
                <a16:creationId xmlns:a16="http://schemas.microsoft.com/office/drawing/2014/main" id="{6F5DA82B-9E3A-4EF0-9D83-CEA126FE2BD7}"/>
              </a:ext>
            </a:extLst>
          </p:cNvPr>
          <p:cNvSpPr>
            <a:spLocks noGrp="1"/>
          </p:cNvSpPr>
          <p:nvPr>
            <p:ph type="dt" idx="11"/>
          </p:nvPr>
        </p:nvSpPr>
        <p:spPr/>
        <p:txBody>
          <a:bodyPr/>
          <a:lstStyle/>
          <a:p>
            <a:r>
              <a:rPr lang="en-US"/>
              <a:t>Bern - 15 May 2018</a:t>
            </a:r>
            <a:endParaRPr lang="en-GB"/>
          </a:p>
        </p:txBody>
      </p:sp>
      <p:sp>
        <p:nvSpPr>
          <p:cNvPr id="6" name="Tijdelijke aanduiding voor voettekst 5">
            <a:extLst>
              <a:ext uri="{FF2B5EF4-FFF2-40B4-BE49-F238E27FC236}">
                <a16:creationId xmlns:a16="http://schemas.microsoft.com/office/drawing/2014/main" id="{0169231F-1263-4F01-AA3C-0F7F1B9225B6}"/>
              </a:ext>
            </a:extLst>
          </p:cNvPr>
          <p:cNvSpPr>
            <a:spLocks noGrp="1"/>
          </p:cNvSpPr>
          <p:nvPr>
            <p:ph type="ftr" sz="quarter" idx="12"/>
          </p:nvPr>
        </p:nvSpPr>
        <p:spPr/>
        <p:txBody>
          <a:bodyPr/>
          <a:lstStyle/>
          <a:p>
            <a:r>
              <a:rPr lang="en-GB"/>
              <a:t>Unity of invention</a:t>
            </a:r>
          </a:p>
        </p:txBody>
      </p:sp>
      <p:sp>
        <p:nvSpPr>
          <p:cNvPr id="4" name="Notes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3212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5" name="Tijdelijke aanduiding voor datum 4">
            <a:extLst>
              <a:ext uri="{FF2B5EF4-FFF2-40B4-BE49-F238E27FC236}">
                <a16:creationId xmlns:a16="http://schemas.microsoft.com/office/drawing/2014/main" id="{234207D5-E2C5-40CC-8ADF-21A63D2C5B9B}"/>
              </a:ext>
            </a:extLst>
          </p:cNvPr>
          <p:cNvSpPr>
            <a:spLocks noGrp="1"/>
          </p:cNvSpPr>
          <p:nvPr>
            <p:ph type="dt" idx="11"/>
          </p:nvPr>
        </p:nvSpPr>
        <p:spPr/>
        <p:txBody>
          <a:bodyPr/>
          <a:lstStyle/>
          <a:p>
            <a:r>
              <a:rPr lang="en-US"/>
              <a:t>Bern - 15 May 2018</a:t>
            </a:r>
            <a:endParaRPr lang="en-GB"/>
          </a:p>
        </p:txBody>
      </p:sp>
      <p:sp>
        <p:nvSpPr>
          <p:cNvPr id="6" name="Tijdelijke aanduiding voor voettekst 5">
            <a:extLst>
              <a:ext uri="{FF2B5EF4-FFF2-40B4-BE49-F238E27FC236}">
                <a16:creationId xmlns:a16="http://schemas.microsoft.com/office/drawing/2014/main" id="{65845450-8E4B-4D45-BF8F-3C3C70189AF0}"/>
              </a:ext>
            </a:extLst>
          </p:cNvPr>
          <p:cNvSpPr>
            <a:spLocks noGrp="1"/>
          </p:cNvSpPr>
          <p:nvPr>
            <p:ph type="ftr" sz="quarter" idx="12"/>
          </p:nvPr>
        </p:nvSpPr>
        <p:spPr/>
        <p:txBody>
          <a:bodyPr/>
          <a:lstStyle/>
          <a:p>
            <a:r>
              <a:rPr lang="en-GB"/>
              <a:t>Unity of invention</a:t>
            </a:r>
          </a:p>
        </p:txBody>
      </p:sp>
      <p:sp>
        <p:nvSpPr>
          <p:cNvPr id="4" name="Notes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3212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5" name="Tijdelijke aanduiding voor datum 4">
            <a:extLst>
              <a:ext uri="{FF2B5EF4-FFF2-40B4-BE49-F238E27FC236}">
                <a16:creationId xmlns:a16="http://schemas.microsoft.com/office/drawing/2014/main" id="{A990BC72-2E34-474C-8BA9-B7B27450F4C6}"/>
              </a:ext>
            </a:extLst>
          </p:cNvPr>
          <p:cNvSpPr>
            <a:spLocks noGrp="1"/>
          </p:cNvSpPr>
          <p:nvPr>
            <p:ph type="dt" idx="11"/>
          </p:nvPr>
        </p:nvSpPr>
        <p:spPr/>
        <p:txBody>
          <a:bodyPr/>
          <a:lstStyle/>
          <a:p>
            <a:r>
              <a:rPr lang="en-US"/>
              <a:t>Bern - 15 May 2018</a:t>
            </a:r>
            <a:endParaRPr lang="en-GB"/>
          </a:p>
        </p:txBody>
      </p:sp>
      <p:sp>
        <p:nvSpPr>
          <p:cNvPr id="6" name="Tijdelijke aanduiding voor voettekst 5">
            <a:extLst>
              <a:ext uri="{FF2B5EF4-FFF2-40B4-BE49-F238E27FC236}">
                <a16:creationId xmlns:a16="http://schemas.microsoft.com/office/drawing/2014/main" id="{2F897636-6A3D-43A3-A23F-73E956D5F642}"/>
              </a:ext>
            </a:extLst>
          </p:cNvPr>
          <p:cNvSpPr>
            <a:spLocks noGrp="1"/>
          </p:cNvSpPr>
          <p:nvPr>
            <p:ph type="ftr" sz="quarter" idx="12"/>
          </p:nvPr>
        </p:nvSpPr>
        <p:spPr/>
        <p:txBody>
          <a:bodyPr/>
          <a:lstStyle/>
          <a:p>
            <a:r>
              <a:rPr lang="en-GB"/>
              <a:t>Unity of invention</a:t>
            </a:r>
          </a:p>
        </p:txBody>
      </p:sp>
      <p:sp>
        <p:nvSpPr>
          <p:cNvPr id="4" name="Notes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9212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5" name="Tijdelijke aanduiding voor datum 4">
            <a:extLst>
              <a:ext uri="{FF2B5EF4-FFF2-40B4-BE49-F238E27FC236}">
                <a16:creationId xmlns:a16="http://schemas.microsoft.com/office/drawing/2014/main" id="{A990BC72-2E34-474C-8BA9-B7B27450F4C6}"/>
              </a:ext>
            </a:extLst>
          </p:cNvPr>
          <p:cNvSpPr>
            <a:spLocks noGrp="1"/>
          </p:cNvSpPr>
          <p:nvPr>
            <p:ph type="dt" idx="11"/>
          </p:nvPr>
        </p:nvSpPr>
        <p:spPr/>
        <p:txBody>
          <a:bodyPr/>
          <a:lstStyle/>
          <a:p>
            <a:r>
              <a:rPr lang="en-US"/>
              <a:t>Bern - 15 May 2018</a:t>
            </a:r>
            <a:endParaRPr lang="en-GB"/>
          </a:p>
        </p:txBody>
      </p:sp>
      <p:sp>
        <p:nvSpPr>
          <p:cNvPr id="6" name="Tijdelijke aanduiding voor voettekst 5">
            <a:extLst>
              <a:ext uri="{FF2B5EF4-FFF2-40B4-BE49-F238E27FC236}">
                <a16:creationId xmlns:a16="http://schemas.microsoft.com/office/drawing/2014/main" id="{2F897636-6A3D-43A3-A23F-73E956D5F642}"/>
              </a:ext>
            </a:extLst>
          </p:cNvPr>
          <p:cNvSpPr>
            <a:spLocks noGrp="1"/>
          </p:cNvSpPr>
          <p:nvPr>
            <p:ph type="ftr" sz="quarter" idx="12"/>
          </p:nvPr>
        </p:nvSpPr>
        <p:spPr/>
        <p:txBody>
          <a:bodyPr/>
          <a:lstStyle/>
          <a:p>
            <a:r>
              <a:rPr lang="en-GB"/>
              <a:t>Unity of invention</a:t>
            </a:r>
          </a:p>
        </p:txBody>
      </p:sp>
      <p:sp>
        <p:nvSpPr>
          <p:cNvPr id="4" name="Notes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92123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4033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57200" y="719138"/>
            <a:ext cx="6400800" cy="3600450"/>
          </a:xfrm>
          <a:ln/>
        </p:spPr>
      </p:sp>
      <p:sp>
        <p:nvSpPr>
          <p:cNvPr id="37891" name="Notes Placeholder 2"/>
          <p:cNvSpPr>
            <a:spLocks noGrp="1"/>
          </p:cNvSpPr>
          <p:nvPr>
            <p:ph type="body" idx="1"/>
          </p:nvPr>
        </p:nvSpPr>
        <p:spPr>
          <a:noFill/>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xfrm>
            <a:off x="457200" y="719138"/>
            <a:ext cx="6400800" cy="3600450"/>
          </a:xfrm>
          <a:ln/>
        </p:spPr>
      </p:sp>
      <p:sp>
        <p:nvSpPr>
          <p:cNvPr id="26628" name="Rectangle 3"/>
          <p:cNvSpPr>
            <a:spLocks noGrp="1" noChangeArrowheads="1"/>
          </p:cNvSpPr>
          <p:nvPr>
            <p:ph type="body" idx="1"/>
          </p:nvPr>
        </p:nvSpPr>
        <p:spPr>
          <a:xfrm>
            <a:off x="731866" y="4561497"/>
            <a:ext cx="5851471" cy="4556868"/>
          </a:xfrm>
          <a:noFill/>
        </p:spPr>
        <p:txBody>
          <a:bodyPr/>
          <a:lstStyle/>
          <a:p>
            <a:pPr eaLnBrk="1" hangingPunct="1"/>
            <a:endParaRPr lang="en-US" alt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xfrm>
            <a:off x="457200" y="719138"/>
            <a:ext cx="6400800" cy="3600450"/>
          </a:xfrm>
          <a:ln/>
        </p:spPr>
      </p:sp>
      <p:sp>
        <p:nvSpPr>
          <p:cNvPr id="26628" name="Rectangle 3"/>
          <p:cNvSpPr>
            <a:spLocks noGrp="1" noChangeArrowheads="1"/>
          </p:cNvSpPr>
          <p:nvPr>
            <p:ph type="body" idx="1"/>
          </p:nvPr>
        </p:nvSpPr>
        <p:spPr>
          <a:xfrm>
            <a:off x="731866" y="4561497"/>
            <a:ext cx="5851471" cy="4556868"/>
          </a:xfrm>
          <a:noFill/>
        </p:spPr>
        <p:txBody>
          <a:bodyPr/>
          <a:lstStyle/>
          <a:p>
            <a:pPr eaLnBrk="1" hangingPunct="1"/>
            <a:endParaRPr lang="en-US" alt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a:xfrm>
            <a:off x="457200" y="719138"/>
            <a:ext cx="6400800" cy="3600450"/>
          </a:xfrm>
          <a:ln/>
        </p:spPr>
      </p:sp>
      <p:sp>
        <p:nvSpPr>
          <p:cNvPr id="26628" name="Rectangle 3"/>
          <p:cNvSpPr>
            <a:spLocks noGrp="1" noChangeArrowheads="1"/>
          </p:cNvSpPr>
          <p:nvPr>
            <p:ph type="body" idx="1"/>
          </p:nvPr>
        </p:nvSpPr>
        <p:spPr>
          <a:xfrm>
            <a:off x="731866" y="4561497"/>
            <a:ext cx="5851471" cy="4556868"/>
          </a:xfrm>
          <a:noFill/>
        </p:spPr>
        <p:txBody>
          <a:bodyPr/>
          <a:lstStyle/>
          <a:p>
            <a:pPr eaLnBrk="1" hangingPunct="1"/>
            <a:endParaRPr lang="en-US" alt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53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5000"/>
              </a:lnSpc>
              <a:spcBef>
                <a:spcPts val="430"/>
              </a:spcBef>
              <a:spcAft>
                <a:spcPts val="0"/>
              </a:spcAft>
              <a:buClrTx/>
              <a:buSzTx/>
              <a:buFontTx/>
              <a:buNone/>
              <a:tabLst/>
              <a:defRPr/>
            </a:pPr>
            <a:endParaRPr lang="en-GB" baseline="0" dirty="0" smtClean="0">
              <a:ea typeface="Times New Roman"/>
              <a:cs typeface="Times New Roman"/>
            </a:endParaRPr>
          </a:p>
        </p:txBody>
      </p:sp>
    </p:spTree>
    <p:extLst>
      <p:ext uri="{BB962C8B-B14F-4D97-AF65-F5344CB8AC3E}">
        <p14:creationId xmlns:p14="http://schemas.microsoft.com/office/powerpoint/2010/main" val="79815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5000"/>
              </a:lnSpc>
              <a:spcBef>
                <a:spcPts val="430"/>
              </a:spcBef>
              <a:spcAft>
                <a:spcPts val="0"/>
              </a:spcAft>
              <a:buClrTx/>
              <a:buSzTx/>
              <a:buFontTx/>
              <a:buNone/>
              <a:tabLst/>
              <a:defRPr/>
            </a:pPr>
            <a:endParaRPr lang="en-GB" baseline="0" dirty="0" smtClean="0">
              <a:ea typeface="Times New Roman"/>
              <a:cs typeface="Times New Roman"/>
            </a:endParaRPr>
          </a:p>
        </p:txBody>
      </p:sp>
    </p:spTree>
    <p:extLst>
      <p:ext uri="{BB962C8B-B14F-4D97-AF65-F5344CB8AC3E}">
        <p14:creationId xmlns:p14="http://schemas.microsoft.com/office/powerpoint/2010/main" val="149847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p:txBody>
      </p:sp>
    </p:spTree>
    <p:extLst>
      <p:ext uri="{BB962C8B-B14F-4D97-AF65-F5344CB8AC3E}">
        <p14:creationId xmlns:p14="http://schemas.microsoft.com/office/powerpoint/2010/main" val="342672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22213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6"/>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4939856"/>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4939856"/>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330" y="2817986"/>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072" y="2817986"/>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2817986"/>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2"/>
            <a:ext cx="7198750" cy="425243"/>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1775977"/>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val="2383512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fld id="{302493AB-0439-4220-AA68-B2EF921913E0}" type="datetime1">
              <a:rPr lang="en-US" altLang="en-US">
                <a:solidFill>
                  <a:srgbClr val="4C575F"/>
                </a:solidFill>
              </a:rPr>
              <a:pPr>
                <a:defRPr/>
              </a:pPr>
              <a:t>22-Feb-19</a:t>
            </a:fld>
            <a:endParaRPr lang="de-DE" altLang="en-US">
              <a:solidFill>
                <a:srgbClr val="4C575F"/>
              </a:solidFill>
            </a:endParaRPr>
          </a:p>
        </p:txBody>
      </p:sp>
      <p:sp>
        <p:nvSpPr>
          <p:cNvPr id="4" name="Rectangle 7"/>
          <p:cNvSpPr>
            <a:spLocks noGrp="1" noChangeArrowheads="1"/>
          </p:cNvSpPr>
          <p:nvPr>
            <p:ph type="sldNum" sz="quarter" idx="11"/>
          </p:nvPr>
        </p:nvSpPr>
        <p:spPr/>
        <p:txBody>
          <a:bodyPr/>
          <a:lstStyle>
            <a:lvl1pPr>
              <a:defRPr/>
            </a:lvl1pPr>
          </a:lstStyle>
          <a:p>
            <a:pPr>
              <a:defRPr/>
            </a:pPr>
            <a:fld id="{39FBBFF6-8DA3-4054-BFF8-6DCD0723EEA8}" type="slidenum">
              <a:rPr lang="de-DE" altLang="en-US">
                <a:solidFill>
                  <a:srgbClr val="4C575F"/>
                </a:solidFill>
              </a:rPr>
              <a:pPr>
                <a:defRPr/>
              </a:pPr>
              <a:t>‹#›</a:t>
            </a:fld>
            <a:r>
              <a:rPr lang="de-DE" altLang="en-US">
                <a:solidFill>
                  <a:srgbClr val="4C575F"/>
                </a:solidFill>
              </a:rPr>
              <a:t>/23</a:t>
            </a:r>
          </a:p>
        </p:txBody>
      </p:sp>
      <p:sp>
        <p:nvSpPr>
          <p:cNvPr id="5"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2582998276"/>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B4DDF5EF-5889-475B-8677-2620B690DFF6}" type="datetime1">
              <a:rPr lang="en-US" altLang="en-US">
                <a:solidFill>
                  <a:srgbClr val="4C575F"/>
                </a:solidFill>
              </a:rPr>
              <a:pPr>
                <a:defRPr/>
              </a:pPr>
              <a:t>22-Feb-19</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B6C3F65C-C20D-42C1-8B07-AFA89134353C}"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330853171"/>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030" y="46386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bg1"/>
                </a:solidFill>
                <a:latin typeface="Arial" pitchFamily="34" charset="0"/>
                <a:cs typeface="Arial" pitchFamily="34" charset="0"/>
              </a:defRPr>
            </a:lvl1pPr>
            <a:lvl2pPr marL="742950" indent="-285750" eaLnBrk="0" hangingPunct="0">
              <a:defRPr sz="1200" b="1">
                <a:solidFill>
                  <a:schemeClr val="bg1"/>
                </a:solidFill>
                <a:latin typeface="Arial" pitchFamily="34" charset="0"/>
                <a:cs typeface="Arial" pitchFamily="34" charset="0"/>
              </a:defRPr>
            </a:lvl2pPr>
            <a:lvl3pPr marL="1143000" indent="-228600" eaLnBrk="0" hangingPunct="0">
              <a:defRPr sz="1200" b="1">
                <a:solidFill>
                  <a:schemeClr val="bg1"/>
                </a:solidFill>
                <a:latin typeface="Arial" pitchFamily="34" charset="0"/>
                <a:cs typeface="Arial" pitchFamily="34" charset="0"/>
              </a:defRPr>
            </a:lvl3pPr>
            <a:lvl4pPr marL="1600200" indent="-228600" eaLnBrk="0" hangingPunct="0">
              <a:defRPr sz="1200" b="1">
                <a:solidFill>
                  <a:schemeClr val="bg1"/>
                </a:solidFill>
                <a:latin typeface="Arial" pitchFamily="34" charset="0"/>
                <a:cs typeface="Arial" pitchFamily="34" charset="0"/>
              </a:defRPr>
            </a:lvl4pPr>
            <a:lvl5pPr marL="2057400" indent="-228600" eaLnBrk="0" hangingPunct="0">
              <a:defRPr sz="1200" b="1">
                <a:solidFill>
                  <a:schemeClr val="bg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bg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bg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bg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bg1"/>
                </a:solidFill>
                <a:latin typeface="Arial" pitchFamily="34" charset="0"/>
                <a:cs typeface="Arial" pitchFamily="34" charset="0"/>
              </a:defRPr>
            </a:lvl9pPr>
          </a:lstStyle>
          <a:p>
            <a:pPr eaLnBrk="1" hangingPunct="1">
              <a:defRPr/>
            </a:pPr>
            <a:endParaRPr lang="de-DE" sz="1800" b="0">
              <a:solidFill>
                <a:schemeClr val="tx1"/>
              </a:solidFill>
            </a:endParaRPr>
          </a:p>
        </p:txBody>
      </p:sp>
      <p:cxnSp>
        <p:nvCxnSpPr>
          <p:cNvPr id="3" name="Straight Connector 2"/>
          <p:cNvCxnSpPr/>
          <p:nvPr/>
        </p:nvCxnSpPr>
        <p:spPr>
          <a:xfrm>
            <a:off x="684467"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84466" y="4944643"/>
            <a:ext cx="4391590"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Source: European Patent Office</a:t>
            </a:r>
            <a:endParaRPr lang="en-GB" sz="900" kern="1200" spc="0" baseline="0" dirty="0">
              <a:solidFill>
                <a:srgbClr val="3B464D"/>
              </a:solidFill>
              <a:latin typeface="Arial" pitchFamily="34" charset="0"/>
              <a:ea typeface="+mn-ea"/>
              <a:cs typeface="Arial" pitchFamily="34" charset="0"/>
            </a:endParaRPr>
          </a:p>
        </p:txBody>
      </p:sp>
      <p:sp>
        <p:nvSpPr>
          <p:cNvPr id="6" name="Slide Number Placeholder 8"/>
          <p:cNvSpPr>
            <a:spLocks noGrp="1"/>
          </p:cNvSpPr>
          <p:nvPr>
            <p:ph type="sldNum" sz="quarter" idx="20"/>
          </p:nvPr>
        </p:nvSpPr>
        <p:spPr>
          <a:xfrm>
            <a:off x="6398840" y="4954182"/>
            <a:ext cx="2133600" cy="273844"/>
          </a:xfrm>
          <a:prstGeom prst="rect">
            <a:avLst/>
          </a:prstGeom>
        </p:spPr>
        <p:txBody>
          <a:bodyPr lIns="0" tIns="0" rIns="0" bIns="0"/>
          <a:lstStyle>
            <a:lvl1pPr algn="r">
              <a:defRPr sz="900" baseline="0">
                <a:solidFill>
                  <a:schemeClr val="tx1"/>
                </a:solidFill>
              </a:defRPr>
            </a:lvl1pPr>
          </a:lstStyle>
          <a:p>
            <a:fld id="{75175C43-7D0A-4D08-831C-A0C50FDD2A9F}" type="slidenum">
              <a:rPr lang="en-GB" smtClean="0"/>
              <a:t>‹#›</a:t>
            </a:fld>
            <a:endParaRPr lang="en-GB"/>
          </a:p>
        </p:txBody>
      </p:sp>
      <p:sp>
        <p:nvSpPr>
          <p:cNvPr id="7" name="Title 1"/>
          <p:cNvSpPr>
            <a:spLocks noGrp="1"/>
          </p:cNvSpPr>
          <p:nvPr>
            <p:ph type="title"/>
          </p:nvPr>
        </p:nvSpPr>
        <p:spPr>
          <a:xfrm>
            <a:off x="687600" y="270001"/>
            <a:ext cx="7846638" cy="404906"/>
          </a:xfrm>
        </p:spPr>
        <p:txBody>
          <a:bodyPr/>
          <a:lstStyle>
            <a:lvl1pPr>
              <a:defRPr baseline="0"/>
            </a:lvl1pPr>
          </a:lstStyle>
          <a:p>
            <a:r>
              <a:rPr lang="en-US"/>
              <a:t>Click to edit Master title style</a:t>
            </a:r>
            <a:endParaRPr lang="de-DE" dirty="0"/>
          </a:p>
        </p:txBody>
      </p:sp>
      <p:sp>
        <p:nvSpPr>
          <p:cNvPr id="8" name="Text Placeholder 2"/>
          <p:cNvSpPr>
            <a:spLocks noGrp="1"/>
          </p:cNvSpPr>
          <p:nvPr>
            <p:ph idx="1"/>
          </p:nvPr>
        </p:nvSpPr>
        <p:spPr>
          <a:xfrm>
            <a:off x="676800" y="914399"/>
            <a:ext cx="7846638" cy="3816000"/>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hteck 8"/>
          <p:cNvSpPr/>
          <p:nvPr userDrawn="1"/>
        </p:nvSpPr>
        <p:spPr>
          <a:xfrm>
            <a:off x="0" y="0"/>
            <a:ext cx="9144000" cy="5143500"/>
          </a:xfrm>
          <a:prstGeom prst="rect">
            <a:avLst/>
          </a:prstGeom>
          <a:no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kern="1200" dirty="0">
              <a:solidFill>
                <a:schemeClr val="tx1"/>
              </a:solidFill>
              <a:latin typeface="+mn-lt"/>
              <a:ea typeface="+mn-ea"/>
              <a:cs typeface="+mn-cs"/>
            </a:endParaRPr>
          </a:p>
        </p:txBody>
      </p:sp>
    </p:spTree>
    <p:extLst>
      <p:ext uri="{BB962C8B-B14F-4D97-AF65-F5344CB8AC3E}">
        <p14:creationId xmlns:p14="http://schemas.microsoft.com/office/powerpoint/2010/main" val="85475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EPO">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656638" y="46386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800" smtClean="0">
              <a:solidFill>
                <a:srgbClr val="4C575F"/>
              </a:solidFill>
            </a:endParaRPr>
          </a:p>
        </p:txBody>
      </p:sp>
      <p:sp>
        <p:nvSpPr>
          <p:cNvPr id="5" name="Coloredframe"/>
          <p:cNvSpPr>
            <a:spLocks noChangeArrowheads="1"/>
          </p:cNvSpPr>
          <p:nvPr/>
        </p:nvSpPr>
        <p:spPr bwMode="auto">
          <a:xfrm>
            <a:off x="1208088" y="1"/>
            <a:ext cx="7993062" cy="440531"/>
          </a:xfrm>
          <a:prstGeom prst="rect">
            <a:avLst/>
          </a:prstGeom>
          <a:solidFill>
            <a:srgbClr val="C031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mtClean="0">
              <a:solidFill>
                <a:srgbClr val="4C575F"/>
              </a:solidFill>
            </a:endParaRPr>
          </a:p>
        </p:txBody>
      </p:sp>
      <p:pic>
        <p:nvPicPr>
          <p:cNvPr id="6" name="Picture 9" descr="EPO_rgb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166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PO_PPT_Titel"/>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69557"/>
            <a:ext cx="9144000" cy="107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68313" y="944166"/>
            <a:ext cx="7485062" cy="1102519"/>
          </a:xfrm>
        </p:spPr>
        <p:txBody>
          <a:bodyPr anchor="t"/>
          <a:lstStyle>
            <a:lvl1pPr>
              <a:defRPr sz="3600"/>
            </a:lvl1pPr>
          </a:lstStyle>
          <a:p>
            <a:pPr lvl="0"/>
            <a:r>
              <a:rPr lang="de-DE" altLang="en-US" noProof="0" smtClean="0"/>
              <a:t>Title</a:t>
            </a:r>
          </a:p>
        </p:txBody>
      </p:sp>
      <p:sp>
        <p:nvSpPr>
          <p:cNvPr id="4099" name="Rectangle 3"/>
          <p:cNvSpPr>
            <a:spLocks noGrp="1" noChangeArrowheads="1"/>
          </p:cNvSpPr>
          <p:nvPr>
            <p:ph type="subTitle" idx="1"/>
          </p:nvPr>
        </p:nvSpPr>
        <p:spPr>
          <a:xfrm>
            <a:off x="539750" y="3543300"/>
            <a:ext cx="3384550" cy="486966"/>
          </a:xfrm>
        </p:spPr>
        <p:txBody>
          <a:bodyPr/>
          <a:lstStyle>
            <a:lvl1pPr marL="0" indent="0">
              <a:buFontTx/>
              <a:buNone/>
              <a:defRPr sz="2000"/>
            </a:lvl1pPr>
          </a:lstStyle>
          <a:p>
            <a:pPr lvl="0"/>
            <a:r>
              <a:rPr lang="de-DE" altLang="en-US" noProof="0" smtClean="0"/>
              <a:t>Author</a:t>
            </a:r>
          </a:p>
        </p:txBody>
      </p:sp>
      <p:sp>
        <p:nvSpPr>
          <p:cNvPr id="8" name="Rectangle 4"/>
          <p:cNvSpPr>
            <a:spLocks noGrp="1" noChangeArrowheads="1"/>
          </p:cNvSpPr>
          <p:nvPr>
            <p:ph type="dt" sz="half" idx="10"/>
          </p:nvPr>
        </p:nvSpPr>
        <p:spPr>
          <a:xfrm>
            <a:off x="457200" y="4683919"/>
            <a:ext cx="2133600" cy="357188"/>
          </a:xfrm>
        </p:spPr>
        <p:txBody>
          <a:bodyPr rIns="91440" anchor="t"/>
          <a:lstStyle>
            <a:lvl1pPr>
              <a:defRPr sz="1400"/>
            </a:lvl1pPr>
          </a:lstStyle>
          <a:p>
            <a:pPr>
              <a:defRPr/>
            </a:pPr>
            <a:fld id="{928F63C4-E9E1-4126-BE48-C58A0BD609BB}" type="datetime1">
              <a:rPr lang="en-US" altLang="en-US">
                <a:solidFill>
                  <a:srgbClr val="4C575F"/>
                </a:solidFill>
              </a:rPr>
              <a:pPr>
                <a:defRPr/>
              </a:pPr>
              <a:t>22-Feb-19</a:t>
            </a:fld>
            <a:endParaRPr lang="de-DE" altLang="en-US">
              <a:solidFill>
                <a:srgbClr val="4C575F"/>
              </a:solidFill>
            </a:endParaRPr>
          </a:p>
        </p:txBody>
      </p:sp>
      <p:sp>
        <p:nvSpPr>
          <p:cNvPr id="9" name="Rectangle 5"/>
          <p:cNvSpPr>
            <a:spLocks noGrp="1" noChangeArrowheads="1"/>
          </p:cNvSpPr>
          <p:nvPr>
            <p:ph type="ftr" sz="quarter" idx="11"/>
          </p:nvPr>
        </p:nvSpPr>
        <p:spPr>
          <a:xfrm>
            <a:off x="3124200" y="4683919"/>
            <a:ext cx="2895600" cy="357188"/>
          </a:xfrm>
        </p:spPr>
        <p:txBody>
          <a:bodyPr/>
          <a:lstStyle>
            <a:lvl1pPr>
              <a:defRPr/>
            </a:lvl1pPr>
          </a:lstStyle>
          <a:p>
            <a:pPr>
              <a:defRPr/>
            </a:pPr>
            <a:r>
              <a:rPr lang="de-DE" altLang="en-US">
                <a:solidFill>
                  <a:srgbClr val="4C575F"/>
                </a:solidFill>
              </a:rPr>
              <a:t>PPH workshop</a:t>
            </a:r>
          </a:p>
        </p:txBody>
      </p:sp>
      <p:sp>
        <p:nvSpPr>
          <p:cNvPr id="10" name="Rectangle 6"/>
          <p:cNvSpPr>
            <a:spLocks noGrp="1" noChangeArrowheads="1"/>
          </p:cNvSpPr>
          <p:nvPr>
            <p:ph type="sldNum" sz="quarter" idx="12"/>
          </p:nvPr>
        </p:nvSpPr>
        <p:spPr>
          <a:xfrm>
            <a:off x="6553200" y="4683919"/>
            <a:ext cx="2133600" cy="357188"/>
          </a:xfrm>
        </p:spPr>
        <p:txBody>
          <a:bodyPr anchor="t"/>
          <a:lstStyle>
            <a:lvl1pPr>
              <a:defRPr sz="1400"/>
            </a:lvl1pPr>
          </a:lstStyle>
          <a:p>
            <a:pPr>
              <a:defRPr/>
            </a:pPr>
            <a:fld id="{58DA14A4-F66A-4F79-A0E3-3E9B1F18BAC6}" type="slidenum">
              <a:rPr lang="de-DE" altLang="en-US">
                <a:solidFill>
                  <a:srgbClr val="4C575F"/>
                </a:solidFill>
              </a:rPr>
              <a:pPr>
                <a:defRPr/>
              </a:pPr>
              <a:t>‹#›</a:t>
            </a:fld>
            <a:endParaRPr lang="de-DE" altLang="en-US">
              <a:solidFill>
                <a:srgbClr val="4C575F"/>
              </a:solidFill>
            </a:endParaRPr>
          </a:p>
        </p:txBody>
      </p:sp>
    </p:spTree>
    <p:extLst>
      <p:ext uri="{BB962C8B-B14F-4D97-AF65-F5344CB8AC3E}">
        <p14:creationId xmlns:p14="http://schemas.microsoft.com/office/powerpoint/2010/main" val="108562382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B4DDF5EF-5889-475B-8677-2620B690DFF6}" type="datetime1">
              <a:rPr lang="en-US" altLang="en-US">
                <a:solidFill>
                  <a:srgbClr val="4C575F"/>
                </a:solidFill>
              </a:rPr>
              <a:pPr>
                <a:defRPr/>
              </a:pPr>
              <a:t>22-Feb-19</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B6C3F65C-C20D-42C1-8B07-AFA89134353C}"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330853171"/>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fld id="{ED6C9B55-D054-4F69-B875-57B8AAF309FF}" type="datetime1">
              <a:rPr lang="en-US" altLang="en-US" smtClean="0">
                <a:solidFill>
                  <a:srgbClr val="4C575F"/>
                </a:solidFill>
              </a:rPr>
              <a:pPr defTabSz="914400" fontAlgn="base">
                <a:spcBef>
                  <a:spcPct val="0"/>
                </a:spcBef>
                <a:spcAft>
                  <a:spcPct val="0"/>
                </a:spcAft>
                <a:defRPr/>
              </a:pPr>
              <a:t>22-Feb-19</a:t>
            </a:fld>
            <a:endParaRPr lang="de-DE" altLang="en-US">
              <a:solidFill>
                <a:srgbClr val="4C575F"/>
              </a:solidFill>
            </a:endParaRPr>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D520C679-18C4-4EDE-A106-81FA87696F1B}" type="slidenum">
              <a:rPr lang="de-DE" altLang="en-US" smtClean="0">
                <a:solidFill>
                  <a:srgbClr val="4C575F"/>
                </a:solidFill>
              </a:rPr>
              <a:pPr defTabSz="914400" fontAlgn="base">
                <a:spcBef>
                  <a:spcPct val="0"/>
                </a:spcBef>
                <a:spcAft>
                  <a:spcPct val="0"/>
                </a:spcAft>
                <a:defRPr/>
              </a:pPr>
              <a:t>‹#›</a:t>
            </a:fld>
            <a:endParaRPr lang="de-DE" altLang="en-US" dirty="0">
              <a:solidFill>
                <a:srgbClr val="4C575F"/>
              </a:solidFill>
            </a:endParaRPr>
          </a:p>
        </p:txBody>
      </p:sp>
      <p:sp>
        <p:nvSpPr>
          <p:cNvPr id="5" name="Footer Placeholder 4"/>
          <p:cNvSpPr>
            <a:spLocks noGrp="1"/>
          </p:cNvSpPr>
          <p:nvPr>
            <p:ph type="ftr" sz="quarter" idx="12"/>
          </p:nvPr>
        </p:nvSpPr>
        <p:spPr/>
        <p:txBody>
          <a:bodyPr/>
          <a:lstStyle/>
          <a:p>
            <a:pPr defTabSz="914400" fontAlgn="base">
              <a:spcBef>
                <a:spcPct val="0"/>
              </a:spcBef>
              <a:spcAft>
                <a:spcPct val="0"/>
              </a:spcAft>
              <a:defRPr/>
            </a:pPr>
            <a:r>
              <a:rPr lang="de-DE" altLang="en-US" smtClean="0">
                <a:solidFill>
                  <a:srgbClr val="4C575F"/>
                </a:solidFill>
              </a:rPr>
              <a:t>PPH workshop</a:t>
            </a:r>
            <a:endParaRPr lang="de-DE" altLang="en-US">
              <a:solidFill>
                <a:srgbClr val="4C575F"/>
              </a:solidFill>
            </a:endParaRPr>
          </a:p>
        </p:txBody>
      </p:sp>
    </p:spTree>
    <p:extLst>
      <p:ext uri="{BB962C8B-B14F-4D97-AF65-F5344CB8AC3E}">
        <p14:creationId xmlns:p14="http://schemas.microsoft.com/office/powerpoint/2010/main" val="2956757458"/>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fld id="{ED6C9B55-D054-4F69-B875-57B8AAF309FF}" type="datetime1">
              <a:rPr lang="en-US" altLang="en-US" smtClean="0">
                <a:solidFill>
                  <a:srgbClr val="4C575F"/>
                </a:solidFill>
              </a:rPr>
              <a:pPr defTabSz="914400" fontAlgn="base">
                <a:spcBef>
                  <a:spcPct val="0"/>
                </a:spcBef>
                <a:spcAft>
                  <a:spcPct val="0"/>
                </a:spcAft>
                <a:defRPr/>
              </a:pPr>
              <a:t>22-Feb-19</a:t>
            </a:fld>
            <a:endParaRPr lang="de-DE" altLang="en-US">
              <a:solidFill>
                <a:srgbClr val="4C575F"/>
              </a:solidFill>
            </a:endParaRPr>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D520C679-18C4-4EDE-A106-81FA87696F1B}" type="slidenum">
              <a:rPr lang="de-DE" altLang="en-US" smtClean="0">
                <a:solidFill>
                  <a:srgbClr val="4C575F"/>
                </a:solidFill>
              </a:rPr>
              <a:pPr defTabSz="914400" fontAlgn="base">
                <a:spcBef>
                  <a:spcPct val="0"/>
                </a:spcBef>
                <a:spcAft>
                  <a:spcPct val="0"/>
                </a:spcAft>
                <a:defRPr/>
              </a:pPr>
              <a:t>‹#›</a:t>
            </a:fld>
            <a:endParaRPr lang="de-DE" altLang="en-US" dirty="0">
              <a:solidFill>
                <a:srgbClr val="4C575F"/>
              </a:solidFill>
            </a:endParaRPr>
          </a:p>
        </p:txBody>
      </p:sp>
      <p:sp>
        <p:nvSpPr>
          <p:cNvPr id="5" name="Footer Placeholder 4"/>
          <p:cNvSpPr>
            <a:spLocks noGrp="1"/>
          </p:cNvSpPr>
          <p:nvPr>
            <p:ph type="ftr" sz="quarter" idx="12"/>
          </p:nvPr>
        </p:nvSpPr>
        <p:spPr/>
        <p:txBody>
          <a:bodyPr/>
          <a:lstStyle/>
          <a:p>
            <a:pPr defTabSz="914400" fontAlgn="base">
              <a:spcBef>
                <a:spcPct val="0"/>
              </a:spcBef>
              <a:spcAft>
                <a:spcPct val="0"/>
              </a:spcAft>
              <a:defRPr/>
            </a:pPr>
            <a:r>
              <a:rPr lang="de-DE" altLang="en-US" smtClean="0">
                <a:solidFill>
                  <a:srgbClr val="4C575F"/>
                </a:solidFill>
              </a:rPr>
              <a:t>PPH workshop</a:t>
            </a:r>
            <a:endParaRPr lang="de-DE" altLang="en-US">
              <a:solidFill>
                <a:srgbClr val="4C575F"/>
              </a:solidFill>
            </a:endParaRPr>
          </a:p>
        </p:txBody>
      </p:sp>
    </p:spTree>
    <p:extLst>
      <p:ext uri="{BB962C8B-B14F-4D97-AF65-F5344CB8AC3E}">
        <p14:creationId xmlns:p14="http://schemas.microsoft.com/office/powerpoint/2010/main" val="535715457"/>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fld id="{14D8EF36-16CC-451F-B854-32BFA1A6E767}" type="datetime1">
              <a:rPr lang="en-US" altLang="en-US">
                <a:solidFill>
                  <a:srgbClr val="4C575F"/>
                </a:solidFill>
              </a:rPr>
              <a:pPr>
                <a:defRPr/>
              </a:pPr>
              <a:t>22-Feb-19</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D32E162B-B027-4F56-BE22-B365A5838451}"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619456076"/>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5651" y="897731"/>
            <a:ext cx="3762375"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0426" y="897731"/>
            <a:ext cx="3763963" cy="3671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fld id="{83E033AA-BCC6-459D-B733-7BDC05F2D789}" type="datetime1">
              <a:rPr lang="en-US" altLang="en-US">
                <a:solidFill>
                  <a:srgbClr val="4C575F"/>
                </a:solidFill>
              </a:rPr>
              <a:pPr>
                <a:defRPr/>
              </a:pPr>
              <a:t>22-Feb-19</a:t>
            </a:fld>
            <a:endParaRPr lang="de-DE" altLang="en-US">
              <a:solidFill>
                <a:srgbClr val="4C575F"/>
              </a:solidFill>
            </a:endParaRPr>
          </a:p>
        </p:txBody>
      </p:sp>
      <p:sp>
        <p:nvSpPr>
          <p:cNvPr id="6" name="Rectangle 7"/>
          <p:cNvSpPr>
            <a:spLocks noGrp="1" noChangeArrowheads="1"/>
          </p:cNvSpPr>
          <p:nvPr>
            <p:ph type="sldNum" sz="quarter" idx="11"/>
          </p:nvPr>
        </p:nvSpPr>
        <p:spPr/>
        <p:txBody>
          <a:bodyPr/>
          <a:lstStyle>
            <a:lvl1pPr>
              <a:defRPr/>
            </a:lvl1pPr>
          </a:lstStyle>
          <a:p>
            <a:pPr>
              <a:defRPr/>
            </a:pPr>
            <a:fld id="{65E058F3-B559-4646-9408-EC167249806D}" type="slidenum">
              <a:rPr lang="de-DE" altLang="en-US">
                <a:solidFill>
                  <a:srgbClr val="4C575F"/>
                </a:solidFill>
              </a:rPr>
              <a:pPr>
                <a:defRPr/>
              </a:pPr>
              <a:t>‹#›</a:t>
            </a:fld>
            <a:r>
              <a:rPr lang="de-DE" altLang="en-US">
                <a:solidFill>
                  <a:srgbClr val="4C575F"/>
                </a:solidFill>
              </a:rPr>
              <a:t>/23</a:t>
            </a:r>
          </a:p>
        </p:txBody>
      </p:sp>
      <p:sp>
        <p:nvSpPr>
          <p:cNvPr id="7"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08589366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fld id="{2C5975A5-0C95-4312-90B5-89A6798B65F8}" type="datetime1">
              <a:rPr lang="en-US" altLang="en-US">
                <a:solidFill>
                  <a:srgbClr val="4C575F"/>
                </a:solidFill>
              </a:rPr>
              <a:pPr>
                <a:defRPr/>
              </a:pPr>
              <a:t>22-Feb-19</a:t>
            </a:fld>
            <a:endParaRPr lang="de-DE" altLang="en-US">
              <a:solidFill>
                <a:srgbClr val="4C575F"/>
              </a:solidFill>
            </a:endParaRPr>
          </a:p>
        </p:txBody>
      </p:sp>
      <p:sp>
        <p:nvSpPr>
          <p:cNvPr id="8" name="Rectangle 7"/>
          <p:cNvSpPr>
            <a:spLocks noGrp="1" noChangeArrowheads="1"/>
          </p:cNvSpPr>
          <p:nvPr>
            <p:ph type="sldNum" sz="quarter" idx="11"/>
          </p:nvPr>
        </p:nvSpPr>
        <p:spPr/>
        <p:txBody>
          <a:bodyPr/>
          <a:lstStyle>
            <a:lvl1pPr>
              <a:defRPr/>
            </a:lvl1pPr>
          </a:lstStyle>
          <a:p>
            <a:pPr>
              <a:defRPr/>
            </a:pPr>
            <a:fld id="{8BD4ED8E-2940-4B20-8452-3D7AE67E994E}" type="slidenum">
              <a:rPr lang="de-DE" altLang="en-US">
                <a:solidFill>
                  <a:srgbClr val="4C575F"/>
                </a:solidFill>
              </a:rPr>
              <a:pPr>
                <a:defRPr/>
              </a:pPr>
              <a:t>‹#›</a:t>
            </a:fld>
            <a:r>
              <a:rPr lang="de-DE" altLang="en-US">
                <a:solidFill>
                  <a:srgbClr val="4C575F"/>
                </a:solidFill>
              </a:rPr>
              <a:t>/23</a:t>
            </a:r>
          </a:p>
        </p:txBody>
      </p:sp>
      <p:sp>
        <p:nvSpPr>
          <p:cNvPr id="9"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093524937"/>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smtClean="0"/>
              <a:t>Agenda</a:t>
            </a:r>
            <a:endParaRPr lang="en-GB" dirty="0"/>
          </a:p>
        </p:txBody>
      </p:sp>
      <p:sp>
        <p:nvSpPr>
          <p:cNvPr id="20" name="Text Placeholder 19"/>
          <p:cNvSpPr>
            <a:spLocks noGrp="1"/>
          </p:cNvSpPr>
          <p:nvPr>
            <p:ph type="body" sz="quarter" idx="17"/>
          </p:nvPr>
        </p:nvSpPr>
        <p:spPr>
          <a:xfrm>
            <a:off x="647889" y="971775"/>
            <a:ext cx="7846637" cy="3572239"/>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3" name="Straight Connector 2"/>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2" name="TextBox 1"/>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31878260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fld id="{302493AB-0439-4220-AA68-B2EF921913E0}" type="datetime1">
              <a:rPr lang="en-US" altLang="en-US">
                <a:solidFill>
                  <a:srgbClr val="4C575F"/>
                </a:solidFill>
              </a:rPr>
              <a:pPr>
                <a:defRPr/>
              </a:pPr>
              <a:t>22-Feb-19</a:t>
            </a:fld>
            <a:endParaRPr lang="de-DE" altLang="en-US">
              <a:solidFill>
                <a:srgbClr val="4C575F"/>
              </a:solidFill>
            </a:endParaRPr>
          </a:p>
        </p:txBody>
      </p:sp>
      <p:sp>
        <p:nvSpPr>
          <p:cNvPr id="4" name="Rectangle 7"/>
          <p:cNvSpPr>
            <a:spLocks noGrp="1" noChangeArrowheads="1"/>
          </p:cNvSpPr>
          <p:nvPr>
            <p:ph type="sldNum" sz="quarter" idx="11"/>
          </p:nvPr>
        </p:nvSpPr>
        <p:spPr/>
        <p:txBody>
          <a:bodyPr/>
          <a:lstStyle>
            <a:lvl1pPr>
              <a:defRPr/>
            </a:lvl1pPr>
          </a:lstStyle>
          <a:p>
            <a:pPr>
              <a:defRPr/>
            </a:pPr>
            <a:fld id="{39FBBFF6-8DA3-4054-BFF8-6DCD0723EEA8}" type="slidenum">
              <a:rPr lang="de-DE" altLang="en-US">
                <a:solidFill>
                  <a:srgbClr val="4C575F"/>
                </a:solidFill>
              </a:rPr>
              <a:pPr>
                <a:defRPr/>
              </a:pPr>
              <a:t>‹#›</a:t>
            </a:fld>
            <a:r>
              <a:rPr lang="de-DE" altLang="en-US">
                <a:solidFill>
                  <a:srgbClr val="4C575F"/>
                </a:solidFill>
              </a:rPr>
              <a:t>/23</a:t>
            </a:r>
          </a:p>
        </p:txBody>
      </p:sp>
      <p:sp>
        <p:nvSpPr>
          <p:cNvPr id="5"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2246322548"/>
      </p:ext>
    </p:extLst>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fld id="{FB12E798-D2CA-437E-B969-464981B14A64}" type="datetime1">
              <a:rPr lang="en-US" altLang="en-US">
                <a:solidFill>
                  <a:srgbClr val="4C575F"/>
                </a:solidFill>
              </a:rPr>
              <a:pPr>
                <a:defRPr/>
              </a:pPr>
              <a:t>22-Feb-19</a:t>
            </a:fld>
            <a:endParaRPr lang="de-DE" altLang="en-US">
              <a:solidFill>
                <a:srgbClr val="4C575F"/>
              </a:solidFill>
            </a:endParaRPr>
          </a:p>
        </p:txBody>
      </p:sp>
      <p:sp>
        <p:nvSpPr>
          <p:cNvPr id="3" name="Rectangle 7"/>
          <p:cNvSpPr>
            <a:spLocks noGrp="1" noChangeArrowheads="1"/>
          </p:cNvSpPr>
          <p:nvPr>
            <p:ph type="sldNum" sz="quarter" idx="11"/>
          </p:nvPr>
        </p:nvSpPr>
        <p:spPr/>
        <p:txBody>
          <a:bodyPr/>
          <a:lstStyle>
            <a:lvl1pPr>
              <a:defRPr/>
            </a:lvl1pPr>
          </a:lstStyle>
          <a:p>
            <a:pPr>
              <a:defRPr/>
            </a:pPr>
            <a:fld id="{14DEDA48-8F71-4014-9073-9735141DBECC}" type="slidenum">
              <a:rPr lang="de-DE" altLang="en-US">
                <a:solidFill>
                  <a:srgbClr val="4C575F"/>
                </a:solidFill>
              </a:rPr>
              <a:pPr>
                <a:defRPr/>
              </a:pPr>
              <a:t>‹#›</a:t>
            </a:fld>
            <a:r>
              <a:rPr lang="de-DE" altLang="en-US">
                <a:solidFill>
                  <a:srgbClr val="4C575F"/>
                </a:solidFill>
              </a:rPr>
              <a:t>/23</a:t>
            </a:r>
          </a:p>
        </p:txBody>
      </p:sp>
      <p:sp>
        <p:nvSpPr>
          <p:cNvPr id="4"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657502515"/>
      </p:ext>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EC22A2C7-5DE5-4C34-B97F-7BC52508AF7B}" type="datetime1">
              <a:rPr lang="en-US" altLang="en-US">
                <a:solidFill>
                  <a:srgbClr val="4C575F"/>
                </a:solidFill>
              </a:rPr>
              <a:pPr>
                <a:defRPr/>
              </a:pPr>
              <a:t>22-Feb-19</a:t>
            </a:fld>
            <a:endParaRPr lang="de-DE" altLang="en-US">
              <a:solidFill>
                <a:srgbClr val="4C575F"/>
              </a:solidFill>
            </a:endParaRPr>
          </a:p>
        </p:txBody>
      </p:sp>
      <p:sp>
        <p:nvSpPr>
          <p:cNvPr id="6" name="Rectangle 7"/>
          <p:cNvSpPr>
            <a:spLocks noGrp="1" noChangeArrowheads="1"/>
          </p:cNvSpPr>
          <p:nvPr>
            <p:ph type="sldNum" sz="quarter" idx="11"/>
          </p:nvPr>
        </p:nvSpPr>
        <p:spPr/>
        <p:txBody>
          <a:bodyPr/>
          <a:lstStyle>
            <a:lvl1pPr>
              <a:defRPr/>
            </a:lvl1pPr>
          </a:lstStyle>
          <a:p>
            <a:pPr>
              <a:defRPr/>
            </a:pPr>
            <a:fld id="{8C8A4767-36A8-4A64-831D-B804CDB8A212}" type="slidenum">
              <a:rPr lang="de-DE" altLang="en-US">
                <a:solidFill>
                  <a:srgbClr val="4C575F"/>
                </a:solidFill>
              </a:rPr>
              <a:pPr>
                <a:defRPr/>
              </a:pPr>
              <a:t>‹#›</a:t>
            </a:fld>
            <a:r>
              <a:rPr lang="de-DE" altLang="en-US">
                <a:solidFill>
                  <a:srgbClr val="4C575F"/>
                </a:solidFill>
              </a:rPr>
              <a:t>/23</a:t>
            </a:r>
          </a:p>
        </p:txBody>
      </p:sp>
      <p:sp>
        <p:nvSpPr>
          <p:cNvPr id="7"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274487909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fld id="{60889D21-CCB5-48A4-B08C-4C466F8228B6}" type="datetime1">
              <a:rPr lang="en-US" altLang="en-US">
                <a:solidFill>
                  <a:srgbClr val="4C575F"/>
                </a:solidFill>
              </a:rPr>
              <a:pPr>
                <a:defRPr/>
              </a:pPr>
              <a:t>22-Feb-19</a:t>
            </a:fld>
            <a:endParaRPr lang="de-DE" altLang="en-US">
              <a:solidFill>
                <a:srgbClr val="4C575F"/>
              </a:solidFill>
            </a:endParaRPr>
          </a:p>
        </p:txBody>
      </p:sp>
      <p:sp>
        <p:nvSpPr>
          <p:cNvPr id="6" name="Rectangle 7"/>
          <p:cNvSpPr>
            <a:spLocks noGrp="1" noChangeArrowheads="1"/>
          </p:cNvSpPr>
          <p:nvPr>
            <p:ph type="sldNum" sz="quarter" idx="11"/>
          </p:nvPr>
        </p:nvSpPr>
        <p:spPr/>
        <p:txBody>
          <a:bodyPr/>
          <a:lstStyle>
            <a:lvl1pPr>
              <a:defRPr/>
            </a:lvl1pPr>
          </a:lstStyle>
          <a:p>
            <a:pPr>
              <a:defRPr/>
            </a:pPr>
            <a:fld id="{5911515D-C084-483E-9990-BB7E4A544A0C}" type="slidenum">
              <a:rPr lang="de-DE" altLang="en-US">
                <a:solidFill>
                  <a:srgbClr val="4C575F"/>
                </a:solidFill>
              </a:rPr>
              <a:pPr>
                <a:defRPr/>
              </a:pPr>
              <a:t>‹#›</a:t>
            </a:fld>
            <a:r>
              <a:rPr lang="de-DE" altLang="en-US">
                <a:solidFill>
                  <a:srgbClr val="4C575F"/>
                </a:solidFill>
              </a:rPr>
              <a:t>/23</a:t>
            </a:r>
          </a:p>
        </p:txBody>
      </p:sp>
      <p:sp>
        <p:nvSpPr>
          <p:cNvPr id="7"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519290478"/>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FE5C1138-760E-4D22-A41D-8A22A94DDCC0}" type="datetime1">
              <a:rPr lang="en-US" altLang="en-US">
                <a:solidFill>
                  <a:srgbClr val="4C575F"/>
                </a:solidFill>
              </a:rPr>
              <a:pPr>
                <a:defRPr/>
              </a:pPr>
              <a:t>22-Feb-19</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5700C1B0-DBB6-433B-AC27-DB982E2CCBB4}"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71967423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3038" y="303610"/>
            <a:ext cx="1922462" cy="426600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303610"/>
            <a:ext cx="5614988" cy="42660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fld id="{D1BD403A-CE93-4594-AD68-B2727B654C57}" type="datetime1">
              <a:rPr lang="en-US" altLang="en-US">
                <a:solidFill>
                  <a:srgbClr val="4C575F"/>
                </a:solidFill>
              </a:rPr>
              <a:pPr>
                <a:defRPr/>
              </a:pPr>
              <a:t>22-Feb-19</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9203200F-A851-4B7D-9226-6791AC9CAC8B}"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3039876029"/>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303610"/>
            <a:ext cx="7689850" cy="478631"/>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55650" y="897731"/>
            <a:ext cx="7678738" cy="3671888"/>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fld id="{FA908724-631E-4BB5-9D2B-AE6DCD43A6B2}" type="datetime1">
              <a:rPr lang="en-US" altLang="en-US">
                <a:solidFill>
                  <a:srgbClr val="4C575F"/>
                </a:solidFill>
              </a:rPr>
              <a:pPr>
                <a:defRPr/>
              </a:pPr>
              <a:t>22-Feb-19</a:t>
            </a:fld>
            <a:endParaRPr lang="de-DE" altLang="en-US">
              <a:solidFill>
                <a:srgbClr val="4C575F"/>
              </a:solidFill>
            </a:endParaRPr>
          </a:p>
        </p:txBody>
      </p:sp>
      <p:sp>
        <p:nvSpPr>
          <p:cNvPr id="5" name="Rectangle 7"/>
          <p:cNvSpPr>
            <a:spLocks noGrp="1" noChangeArrowheads="1"/>
          </p:cNvSpPr>
          <p:nvPr>
            <p:ph type="sldNum" sz="quarter" idx="11"/>
          </p:nvPr>
        </p:nvSpPr>
        <p:spPr/>
        <p:txBody>
          <a:bodyPr/>
          <a:lstStyle>
            <a:lvl1pPr>
              <a:defRPr/>
            </a:lvl1pPr>
          </a:lstStyle>
          <a:p>
            <a:pPr>
              <a:defRPr/>
            </a:pPr>
            <a:fld id="{5A20FD4F-59EF-4EDC-A1A9-1E1A912A5DCC}" type="slidenum">
              <a:rPr lang="de-DE" altLang="en-US">
                <a:solidFill>
                  <a:srgbClr val="4C575F"/>
                </a:solidFill>
              </a:rPr>
              <a:pPr>
                <a:defRPr/>
              </a:pPr>
              <a:t>‹#›</a:t>
            </a:fld>
            <a:r>
              <a:rPr lang="de-DE" altLang="en-US">
                <a:solidFill>
                  <a:srgbClr val="4C575F"/>
                </a:solidFill>
              </a:rPr>
              <a:t>/23</a:t>
            </a:r>
          </a:p>
        </p:txBody>
      </p:sp>
      <p:sp>
        <p:nvSpPr>
          <p:cNvPr id="6" name="Rectangle 12"/>
          <p:cNvSpPr>
            <a:spLocks noGrp="1" noChangeArrowheads="1"/>
          </p:cNvSpPr>
          <p:nvPr>
            <p:ph type="ftr" sz="quarter" idx="12"/>
          </p:nvPr>
        </p:nvSpPr>
        <p:spPr/>
        <p:txBody>
          <a:bodyPr/>
          <a:lstStyle>
            <a:lvl1pPr>
              <a:defRPr/>
            </a:lvl1pPr>
          </a:lstStyle>
          <a:p>
            <a:pPr>
              <a:defRPr/>
            </a:pPr>
            <a:r>
              <a:rPr lang="de-DE" altLang="en-US">
                <a:solidFill>
                  <a:srgbClr val="4C575F"/>
                </a:solidFill>
              </a:rPr>
              <a:t>PPH workshop</a:t>
            </a:r>
          </a:p>
        </p:txBody>
      </p:sp>
    </p:spTree>
    <p:extLst>
      <p:ext uri="{BB962C8B-B14F-4D97-AF65-F5344CB8AC3E}">
        <p14:creationId xmlns:p14="http://schemas.microsoft.com/office/powerpoint/2010/main" val="106527262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4939856"/>
            <a:ext cx="2519562" cy="161963"/>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17" name="Text Placeholder 12"/>
          <p:cNvSpPr>
            <a:spLocks noGrp="1"/>
          </p:cNvSpPr>
          <p:nvPr>
            <p:ph type="body" sz="quarter" idx="14" hasCustomPrompt="1"/>
          </p:nvPr>
        </p:nvSpPr>
        <p:spPr>
          <a:xfrm>
            <a:off x="7198750" y="4939856"/>
            <a:ext cx="1334168" cy="161963"/>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18" name="Text Placeholder 12"/>
          <p:cNvSpPr>
            <a:spLocks noGrp="1"/>
          </p:cNvSpPr>
          <p:nvPr>
            <p:ph type="body" sz="quarter" idx="15" hasCustomPrompt="1"/>
          </p:nvPr>
        </p:nvSpPr>
        <p:spPr>
          <a:xfrm>
            <a:off x="3599375" y="4939856"/>
            <a:ext cx="2879500" cy="161963"/>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330" y="2817986"/>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072" y="2817986"/>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2817986"/>
            <a:ext cx="3048671" cy="208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350862"/>
            <a:ext cx="7198750" cy="425243"/>
          </a:xfrm>
        </p:spPr>
        <p:txBody>
          <a:bodyPr wrap="square" lIns="0" tIns="0" rIns="0" bIns="0" anchor="b" anchorCtr="0">
            <a:noAutofit/>
          </a:bodyPr>
          <a:lstStyle>
            <a:lvl1pPr>
              <a:lnSpc>
                <a:spcPct val="100000"/>
              </a:lnSpc>
              <a:defRPr sz="2800" baseline="0"/>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1831" y="1775977"/>
            <a:ext cx="7198750" cy="325378"/>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 y="0"/>
            <a:ext cx="9142412" cy="726780"/>
          </a:xfrm>
          <a:prstGeom prst="rect">
            <a:avLst/>
          </a:prstGeom>
        </p:spPr>
      </p:pic>
    </p:spTree>
    <p:extLst>
      <p:ext uri="{BB962C8B-B14F-4D97-AF65-F5344CB8AC3E}">
        <p14:creationId xmlns:p14="http://schemas.microsoft.com/office/powerpoint/2010/main" val="1590017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19"/>
          <p:cNvSpPr>
            <a:spLocks noGrp="1"/>
          </p:cNvSpPr>
          <p:nvPr>
            <p:ph type="body" sz="quarter" idx="17"/>
          </p:nvPr>
        </p:nvSpPr>
        <p:spPr>
          <a:xfrm>
            <a:off x="647888" y="971775"/>
            <a:ext cx="3833334" cy="3779125"/>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9" name="Straight Connector 18"/>
          <p:cNvCxnSpPr/>
          <p:nvPr/>
        </p:nvCxnSpPr>
        <p:spPr>
          <a:xfrm>
            <a:off x="4571207"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971775"/>
            <a:ext cx="3833334" cy="3779125"/>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9" name="Straight Connector 8"/>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17" name="TextBox 16"/>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4" name="Text Placeholder 19"/>
          <p:cNvSpPr>
            <a:spLocks noGrp="1"/>
          </p:cNvSpPr>
          <p:nvPr>
            <p:ph type="body" sz="quarter" idx="17"/>
          </p:nvPr>
        </p:nvSpPr>
        <p:spPr>
          <a:xfrm>
            <a:off x="647887" y="971775"/>
            <a:ext cx="2494367" cy="3779125"/>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7" name="Straight Connector 16"/>
          <p:cNvCxnSpPr/>
          <p:nvPr/>
        </p:nvCxnSpPr>
        <p:spPr>
          <a:xfrm>
            <a:off x="3232240"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324" y="971775"/>
            <a:ext cx="2494367" cy="3779125"/>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22" name="Straight Connector 21"/>
          <p:cNvCxnSpPr/>
          <p:nvPr/>
        </p:nvCxnSpPr>
        <p:spPr>
          <a:xfrm>
            <a:off x="5908675" y="971775"/>
            <a:ext cx="17997" cy="3711641"/>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459" y="971775"/>
            <a:ext cx="2494367" cy="3779125"/>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16" name="TextBox 15"/>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Picture (12x8) and bullet list slide">
    <p:spTree>
      <p:nvGrpSpPr>
        <p:cNvPr id="1" name=""/>
        <p:cNvGrpSpPr/>
        <p:nvPr/>
      </p:nvGrpSpPr>
      <p:grpSpPr>
        <a:xfrm>
          <a:off x="0" y="0"/>
          <a:ext cx="0" cy="0"/>
          <a:chOff x="0" y="0"/>
          <a:chExt cx="0" cy="0"/>
        </a:xfrm>
      </p:grpSpPr>
      <p:sp>
        <p:nvSpPr>
          <p:cNvPr id="15" name="TextBox 14"/>
          <p:cNvSpPr txBox="1"/>
          <p:nvPr/>
        </p:nvSpPr>
        <p:spPr>
          <a:xfrm>
            <a:off x="719875" y="1349688"/>
            <a:ext cx="2545272" cy="1015644"/>
          </a:xfrm>
          <a:prstGeom prst="rect">
            <a:avLst/>
          </a:prstGeom>
          <a:solidFill>
            <a:schemeClr val="bg1"/>
          </a:solidFill>
        </p:spPr>
        <p:txBody>
          <a:bodyPr wrap="square" lIns="91422" tIns="45711" rIns="91422" bIns="45711" rtlCol="0">
            <a:spAutoFit/>
          </a:bodyPr>
          <a:lstStyle/>
          <a:p>
            <a:r>
              <a:rPr lang="en-GB" sz="1000" kern="1200" dirty="0" smtClean="0">
                <a:solidFill>
                  <a:schemeClr val="tx1"/>
                </a:solidFill>
                <a:effectLst/>
                <a:latin typeface="+mn-lt"/>
                <a:ea typeface="+mn-ea"/>
                <a:cs typeface="+mn-cs"/>
              </a:rPr>
              <a:t>Please do not use photos for which the EPO does not have copyright. If you need any images, please contact:</a:t>
            </a:r>
            <a:br>
              <a:rPr lang="en-GB" sz="1000" kern="1200" dirty="0" smtClean="0">
                <a:solidFill>
                  <a:schemeClr val="tx1"/>
                </a:solidFill>
                <a:effectLst/>
                <a:latin typeface="+mn-lt"/>
                <a:ea typeface="+mn-ea"/>
                <a:cs typeface="+mn-cs"/>
              </a:rPr>
            </a:br>
            <a:r>
              <a:rPr lang="en-GB" sz="1000" u="sng" kern="1200" dirty="0" smtClean="0">
                <a:solidFill>
                  <a:schemeClr val="tx1"/>
                </a:solidFill>
                <a:effectLst/>
                <a:latin typeface="+mn-lt"/>
                <a:ea typeface="+mn-ea"/>
                <a:cs typeface="+mn-cs"/>
                <a:hlinkClick r:id="rId2"/>
              </a:rPr>
              <a:t>graphic_design_munich@epo.org</a:t>
            </a:r>
            <a:r>
              <a:rPr lang="en-GB" sz="1000" kern="1200" dirty="0" smtClean="0">
                <a:solidFill>
                  <a:schemeClr val="tx1"/>
                </a:solidFill>
                <a:effectLst/>
                <a:latin typeface="+mn-lt"/>
                <a:ea typeface="+mn-ea"/>
                <a:cs typeface="+mn-cs"/>
              </a:rPr>
              <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or </a:t>
            </a:r>
            <a:br>
              <a:rPr lang="en-GB" sz="1000" kern="1200" dirty="0" smtClean="0">
                <a:solidFill>
                  <a:schemeClr val="tx1"/>
                </a:solidFill>
                <a:effectLst/>
                <a:latin typeface="+mn-lt"/>
                <a:ea typeface="+mn-ea"/>
                <a:cs typeface="+mn-cs"/>
              </a:rPr>
            </a:br>
            <a:r>
              <a:rPr lang="en-GB" sz="1000" u="sng" kern="1200" dirty="0" smtClean="0">
                <a:solidFill>
                  <a:schemeClr val="tx1"/>
                </a:solidFill>
                <a:effectLst/>
                <a:latin typeface="+mn-lt"/>
                <a:ea typeface="+mn-ea"/>
                <a:cs typeface="+mn-cs"/>
                <a:hlinkClick r:id="rId3"/>
              </a:rPr>
              <a:t>graphic_design_the_hague@epo.org</a:t>
            </a:r>
            <a:endParaRPr lang="en-GB" sz="500" dirty="0">
              <a:solidFill>
                <a:schemeClr val="tx1"/>
              </a:solidFill>
            </a:endParaRPr>
          </a:p>
        </p:txBody>
      </p:sp>
      <p:sp>
        <p:nvSpPr>
          <p:cNvPr id="9"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971775"/>
            <a:ext cx="2879500" cy="3239250"/>
          </a:xfrm>
        </p:spPr>
        <p:txBody>
          <a:bodyPr/>
          <a:lstStyle>
            <a:lvl1pPr>
              <a:lnSpc>
                <a:spcPts val="2799"/>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56" y="900354"/>
            <a:ext cx="4787169" cy="3509188"/>
          </a:xfrm>
        </p:spPr>
        <p:txBody>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13" name="TextBox 12"/>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9115605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Picture (6x8) and bullet list slide">
    <p:spTree>
      <p:nvGrpSpPr>
        <p:cNvPr id="1" name=""/>
        <p:cNvGrpSpPr/>
        <p:nvPr/>
      </p:nvGrpSpPr>
      <p:grpSpPr>
        <a:xfrm>
          <a:off x="0" y="0"/>
          <a:ext cx="0" cy="0"/>
          <a:chOff x="0" y="0"/>
          <a:chExt cx="0" cy="0"/>
        </a:xfrm>
      </p:grpSpPr>
      <p:sp>
        <p:nvSpPr>
          <p:cNvPr id="15" name="TextBox 14"/>
          <p:cNvSpPr txBox="1"/>
          <p:nvPr/>
        </p:nvSpPr>
        <p:spPr>
          <a:xfrm>
            <a:off x="719875" y="1349688"/>
            <a:ext cx="2545272" cy="1015644"/>
          </a:xfrm>
          <a:prstGeom prst="rect">
            <a:avLst/>
          </a:prstGeom>
          <a:solidFill>
            <a:schemeClr val="bg1"/>
          </a:solidFill>
        </p:spPr>
        <p:txBody>
          <a:bodyPr wrap="square" lIns="91422" tIns="45711" rIns="91422" bIns="45711" rtlCol="0">
            <a:spAutoFit/>
          </a:bodyPr>
          <a:lstStyle/>
          <a:p>
            <a:r>
              <a:rPr lang="en-GB" sz="1000" kern="1200" dirty="0" smtClean="0">
                <a:solidFill>
                  <a:schemeClr val="tx1"/>
                </a:solidFill>
                <a:effectLst/>
                <a:latin typeface="+mn-lt"/>
                <a:ea typeface="+mn-ea"/>
                <a:cs typeface="+mn-cs"/>
              </a:rPr>
              <a:t>Please do not use photos for which the EPO does not have copyright. If you need any images, please contact:</a:t>
            </a:r>
            <a:br>
              <a:rPr lang="en-GB" sz="1000" kern="1200" dirty="0" smtClean="0">
                <a:solidFill>
                  <a:schemeClr val="tx1"/>
                </a:solidFill>
                <a:effectLst/>
                <a:latin typeface="+mn-lt"/>
                <a:ea typeface="+mn-ea"/>
                <a:cs typeface="+mn-cs"/>
              </a:rPr>
            </a:br>
            <a:r>
              <a:rPr lang="en-GB" sz="1000" u="sng" kern="1200" dirty="0" smtClean="0">
                <a:solidFill>
                  <a:schemeClr val="tx1"/>
                </a:solidFill>
                <a:effectLst/>
                <a:latin typeface="+mn-lt"/>
                <a:ea typeface="+mn-ea"/>
                <a:cs typeface="+mn-cs"/>
                <a:hlinkClick r:id="rId2"/>
              </a:rPr>
              <a:t>graphic_design_munich@epo.org</a:t>
            </a:r>
            <a:r>
              <a:rPr lang="en-GB" sz="1000" kern="1200" dirty="0" smtClean="0">
                <a:solidFill>
                  <a:schemeClr val="tx1"/>
                </a:solidFill>
                <a:effectLst/>
                <a:latin typeface="+mn-lt"/>
                <a:ea typeface="+mn-ea"/>
                <a:cs typeface="+mn-cs"/>
              </a:rPr>
              <a:t/>
            </a:r>
            <a:br>
              <a:rPr lang="en-GB" sz="1000" kern="1200" dirty="0" smtClean="0">
                <a:solidFill>
                  <a:schemeClr val="tx1"/>
                </a:solidFill>
                <a:effectLst/>
                <a:latin typeface="+mn-lt"/>
                <a:ea typeface="+mn-ea"/>
                <a:cs typeface="+mn-cs"/>
              </a:rPr>
            </a:br>
            <a:r>
              <a:rPr lang="en-GB" sz="1000" kern="1200" dirty="0" smtClean="0">
                <a:solidFill>
                  <a:schemeClr val="tx1"/>
                </a:solidFill>
                <a:effectLst/>
                <a:latin typeface="+mn-lt"/>
                <a:ea typeface="+mn-ea"/>
                <a:cs typeface="+mn-cs"/>
              </a:rPr>
              <a:t>or </a:t>
            </a:r>
            <a:br>
              <a:rPr lang="en-GB" sz="1000" kern="1200" dirty="0" smtClean="0">
                <a:solidFill>
                  <a:schemeClr val="tx1"/>
                </a:solidFill>
                <a:effectLst/>
                <a:latin typeface="+mn-lt"/>
                <a:ea typeface="+mn-ea"/>
                <a:cs typeface="+mn-cs"/>
              </a:rPr>
            </a:br>
            <a:r>
              <a:rPr lang="en-GB" sz="1000" u="sng" kern="1200" dirty="0" smtClean="0">
                <a:solidFill>
                  <a:schemeClr val="tx1"/>
                </a:solidFill>
                <a:effectLst/>
                <a:latin typeface="+mn-lt"/>
                <a:ea typeface="+mn-ea"/>
                <a:cs typeface="+mn-cs"/>
                <a:hlinkClick r:id="rId3"/>
              </a:rPr>
              <a:t>graphic_design_the_hague@epo.org</a:t>
            </a:r>
            <a:endParaRPr lang="en-GB" sz="500" dirty="0">
              <a:solidFill>
                <a:schemeClr val="tx1"/>
              </a:solidFill>
            </a:endParaRPr>
          </a:p>
        </p:txBody>
      </p:sp>
      <p:sp>
        <p:nvSpPr>
          <p:cNvPr id="9"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20" name="Picture Placeholder 19"/>
          <p:cNvSpPr>
            <a:spLocks noGrp="1"/>
          </p:cNvSpPr>
          <p:nvPr>
            <p:ph type="pic" sz="quarter" idx="23"/>
          </p:nvPr>
        </p:nvSpPr>
        <p:spPr>
          <a:xfrm>
            <a:off x="647887" y="971775"/>
            <a:ext cx="2879500" cy="1619625"/>
          </a:xfrm>
        </p:spPr>
        <p:txBody>
          <a:bodyPr/>
          <a:lstStyle>
            <a:lvl1pPr>
              <a:lnSpc>
                <a:spcPts val="2799"/>
              </a:lnSpc>
              <a:spcBef>
                <a:spcPts val="0"/>
              </a:spcBef>
              <a:defRPr sz="1800"/>
            </a:lvl1pPr>
          </a:lstStyle>
          <a:p>
            <a:r>
              <a:rPr lang="en-US" smtClean="0"/>
              <a:t>Click icon to add picture</a:t>
            </a:r>
            <a:endParaRPr lang="en-GB" dirty="0"/>
          </a:p>
        </p:txBody>
      </p:sp>
      <p:sp>
        <p:nvSpPr>
          <p:cNvPr id="4" name="Text Placeholder 3"/>
          <p:cNvSpPr>
            <a:spLocks noGrp="1"/>
          </p:cNvSpPr>
          <p:nvPr>
            <p:ph type="body" sz="quarter" idx="24"/>
          </p:nvPr>
        </p:nvSpPr>
        <p:spPr>
          <a:xfrm>
            <a:off x="3707356" y="900354"/>
            <a:ext cx="4787169" cy="3509188"/>
          </a:xfrm>
        </p:spPr>
        <p:txBody>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13" name="TextBox 12"/>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1540691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2" name="Table Placeholder 11"/>
          <p:cNvSpPr>
            <a:spLocks noGrp="1"/>
          </p:cNvSpPr>
          <p:nvPr>
            <p:ph type="tbl" sz="quarter" idx="18"/>
          </p:nvPr>
        </p:nvSpPr>
        <p:spPr>
          <a:xfrm>
            <a:off x="647889" y="1538644"/>
            <a:ext cx="7846937" cy="2699375"/>
          </a:xfrm>
        </p:spPr>
        <p:txBody>
          <a:bodyPr lIns="0" tIns="0" rIns="0" bIns="0"/>
          <a:lstStyle>
            <a:lvl1pPr>
              <a:lnSpc>
                <a:spcPts val="2799"/>
              </a:lnSpc>
              <a:spcBef>
                <a:spcPts val="0"/>
              </a:spcBef>
              <a:defRPr sz="1800"/>
            </a:lvl1pPr>
          </a:lstStyle>
          <a:p>
            <a:r>
              <a:rPr lang="en-US" smtClean="0"/>
              <a:t>Click icon to add table</a:t>
            </a:r>
            <a:endParaRPr lang="en-GB" dirty="0"/>
          </a:p>
        </p:txBody>
      </p:sp>
      <p:sp>
        <p:nvSpPr>
          <p:cNvPr id="13" name="Text Placeholder 31"/>
          <p:cNvSpPr>
            <a:spLocks noGrp="1"/>
          </p:cNvSpPr>
          <p:nvPr>
            <p:ph type="body" sz="quarter" idx="19" hasCustomPrompt="1"/>
          </p:nvPr>
        </p:nvSpPr>
        <p:spPr>
          <a:xfrm>
            <a:off x="647589" y="971775"/>
            <a:ext cx="7847237" cy="539875"/>
          </a:xfrm>
          <a:noFill/>
        </p:spPr>
        <p:txBody>
          <a:bodyPr wrap="square" lIns="0" tIns="0" rIns="0" bIns="0"/>
          <a:lstStyle>
            <a:lvl1pPr marL="0" indent="0">
              <a:lnSpc>
                <a:spcPts val="279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Table </a:t>
            </a:r>
            <a:r>
              <a:rPr lang="de-CH" dirty="0" err="1" smtClean="0"/>
              <a:t>head</a:t>
            </a:r>
            <a:r>
              <a:rPr lang="de-CH" dirty="0" smtClean="0"/>
              <a:t> </a:t>
            </a:r>
            <a:r>
              <a:rPr lang="de-CH" dirty="0" err="1" smtClean="0"/>
              <a:t>amendes</a:t>
            </a:r>
            <a:r>
              <a:rPr lang="de-CH" dirty="0" smtClean="0"/>
              <a:t> </a:t>
            </a:r>
            <a:r>
              <a:rPr lang="de-CH" dirty="0" err="1" smtClean="0"/>
              <a:t>rules</a:t>
            </a:r>
            <a:endParaRPr lang="de-CH" dirty="0" smtClean="0"/>
          </a:p>
        </p:txBody>
      </p:sp>
      <p:cxnSp>
        <p:nvCxnSpPr>
          <p:cNvPr id="9" name="Straight Connector 8"/>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14" name="TextBox 13"/>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8289384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889" y="404907"/>
            <a:ext cx="7846637" cy="404906"/>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smtClean="0"/>
              <a:t>Insert </a:t>
            </a:r>
            <a:r>
              <a:rPr lang="de-CH" dirty="0" err="1" smtClean="0"/>
              <a:t>slide</a:t>
            </a:r>
            <a:r>
              <a:rPr lang="de-CH" dirty="0" smtClean="0"/>
              <a:t> title </a:t>
            </a:r>
            <a:r>
              <a:rPr lang="de-CH" dirty="0" err="1" smtClean="0"/>
              <a:t>here</a:t>
            </a:r>
            <a:endParaRPr lang="en-GB" dirty="0"/>
          </a:p>
        </p:txBody>
      </p:sp>
      <p:sp>
        <p:nvSpPr>
          <p:cNvPr id="15" name="Text Placeholder 31"/>
          <p:cNvSpPr>
            <a:spLocks noGrp="1"/>
          </p:cNvSpPr>
          <p:nvPr>
            <p:ph type="body" sz="quarter" idx="19" hasCustomPrompt="1"/>
          </p:nvPr>
        </p:nvSpPr>
        <p:spPr>
          <a:xfrm>
            <a:off x="647589" y="971775"/>
            <a:ext cx="7847237" cy="539875"/>
          </a:xfrm>
          <a:noFill/>
        </p:spPr>
        <p:txBody>
          <a:bodyPr lIns="0" tIns="0" rIns="0" bIns="0"/>
          <a:lstStyle>
            <a:lvl1pPr marL="0" indent="0">
              <a:lnSpc>
                <a:spcPts val="279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smtClean="0"/>
              <a:t>Chart </a:t>
            </a:r>
            <a:r>
              <a:rPr lang="de-CH" dirty="0" err="1" smtClean="0"/>
              <a:t>head</a:t>
            </a:r>
            <a:endParaRPr lang="de-CH" dirty="0" smtClean="0"/>
          </a:p>
        </p:txBody>
      </p:sp>
      <p:sp>
        <p:nvSpPr>
          <p:cNvPr id="17" name="Chart Placeholder 16"/>
          <p:cNvSpPr>
            <a:spLocks noGrp="1"/>
          </p:cNvSpPr>
          <p:nvPr>
            <p:ph type="chart" sz="quarter" idx="20"/>
          </p:nvPr>
        </p:nvSpPr>
        <p:spPr>
          <a:xfrm>
            <a:off x="647889" y="1538643"/>
            <a:ext cx="7846937" cy="2699375"/>
          </a:xfrm>
        </p:spPr>
        <p:txBody>
          <a:bodyPr lIns="0" tIns="0" rIns="0" bIns="0"/>
          <a:lstStyle>
            <a:lvl1pPr>
              <a:lnSpc>
                <a:spcPts val="2799"/>
              </a:lnSpc>
              <a:spcBef>
                <a:spcPts val="0"/>
              </a:spcBef>
              <a:defRPr sz="1800"/>
            </a:lvl1pPr>
          </a:lstStyle>
          <a:p>
            <a:r>
              <a:rPr lang="en-US" smtClean="0"/>
              <a:t>Click icon to add chart</a:t>
            </a:r>
            <a:endParaRPr lang="en-GB" dirty="0"/>
          </a:p>
        </p:txBody>
      </p:sp>
      <p:cxnSp>
        <p:nvCxnSpPr>
          <p:cNvPr id="12" name="Straight Connector 11"/>
          <p:cNvCxnSpPr/>
          <p:nvPr/>
        </p:nvCxnSpPr>
        <p:spPr>
          <a:xfrm>
            <a:off x="647889" y="4899365"/>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39" y="4939856"/>
            <a:ext cx="1799687" cy="161963"/>
          </a:xfrm>
        </p:spPr>
        <p:txBody>
          <a:bodyPr wrap="none" lIns="0" tIns="0" rIns="0" bIns="0" anchor="t" anchorCtr="0"/>
          <a:lstStyle>
            <a:lvl1pPr>
              <a:defRPr sz="900">
                <a:solidFill>
                  <a:srgbClr val="3B464D"/>
                </a:solidFill>
              </a:defRPr>
            </a:lvl1pPr>
          </a:lstStyle>
          <a:p>
            <a:fld id="{1B96E41F-9CD3-4E88-BBE3-2AD9ED4C695F}" type="slidenum">
              <a:rPr lang="en-GB" smtClean="0"/>
              <a:t>‹#›</a:t>
            </a:fld>
            <a:endParaRPr lang="en-GB"/>
          </a:p>
        </p:txBody>
      </p:sp>
      <p:sp>
        <p:nvSpPr>
          <p:cNvPr id="14" name="TextBox 13"/>
          <p:cNvSpPr txBox="1"/>
          <p:nvPr/>
        </p:nvSpPr>
        <p:spPr>
          <a:xfrm>
            <a:off x="647888" y="4944642"/>
            <a:ext cx="1551467" cy="171793"/>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smtClean="0">
                <a:solidFill>
                  <a:srgbClr val="3B464D"/>
                </a:solidFill>
                <a:latin typeface="Arial" pitchFamily="34" charset="0"/>
                <a:ea typeface="+mn-ea"/>
                <a:cs typeface="Arial" pitchFamily="34" charset="0"/>
              </a:rPr>
              <a:t>European Patent Office</a:t>
            </a:r>
            <a:endParaRPr lang="en-GB" sz="900" kern="1200" spc="0" baseline="0" dirty="0" smtClean="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000384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975600" y="1916758"/>
            <a:ext cx="7556400" cy="430887"/>
          </a:xfrm>
        </p:spPr>
        <p:txBody>
          <a:bodyPr wrap="square" lIns="0" tIns="0" rIns="0" bIns="0" anchor="b" anchorCtr="0">
            <a:spAutoFit/>
          </a:bodyPr>
          <a:lstStyle>
            <a:lvl1pPr>
              <a:lnSpc>
                <a:spcPct val="100000"/>
              </a:lnSpc>
              <a:defRPr sz="2800" baseline="0">
                <a:solidFill>
                  <a:srgbClr val="404955"/>
                </a:solidFill>
              </a:defRPr>
            </a:lvl1pPr>
          </a:lstStyle>
          <a:p>
            <a:r>
              <a:rPr lang="en-US" dirty="0" smtClean="0"/>
              <a:t>Insert here the title of the presentation</a:t>
            </a:r>
            <a:endParaRPr lang="en-GB" dirty="0"/>
          </a:p>
        </p:txBody>
      </p:sp>
      <p:sp>
        <p:nvSpPr>
          <p:cNvPr id="13" name="Subtitle 2"/>
          <p:cNvSpPr>
            <a:spLocks noGrp="1"/>
          </p:cNvSpPr>
          <p:nvPr>
            <p:ph type="subTitle" idx="1" hasCustomPrompt="1"/>
          </p:nvPr>
        </p:nvSpPr>
        <p:spPr>
          <a:xfrm>
            <a:off x="975600" y="2458802"/>
            <a:ext cx="7556400" cy="325377"/>
          </a:xfrm>
        </p:spPr>
        <p:txBody>
          <a:bodyPr wrap="square" lIns="0" tIns="0" rIns="0" bIns="0" anchor="t" anchorCtr="0">
            <a:noAutofit/>
          </a:bodyPr>
          <a:lstStyle>
            <a:lvl1pPr marL="0" indent="0" algn="l">
              <a:lnSpc>
                <a:spcPct val="100000"/>
              </a:lnSpc>
              <a:buNone/>
              <a:defRPr sz="2000" spc="0">
                <a:solidFill>
                  <a:srgbClr val="404955"/>
                </a:solidFill>
                <a:latin typeface="Arial" pitchFamily="34" charset="0"/>
                <a:cs typeface="Arial" pitchFamily="34" charset="0"/>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2"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2" indent="0" algn="ctr">
              <a:buNone/>
              <a:defRPr>
                <a:solidFill>
                  <a:schemeClr val="tx1">
                    <a:tint val="75000"/>
                  </a:schemeClr>
                </a:solidFill>
              </a:defRPr>
            </a:lvl9pPr>
          </a:lstStyle>
          <a:p>
            <a:r>
              <a:rPr lang="en-US" dirty="0" smtClean="0"/>
              <a:t>Insert here the subtitle of the presentation</a:t>
            </a:r>
            <a:endParaRPr lang="en-GB" dirty="0"/>
          </a:p>
        </p:txBody>
      </p:sp>
      <p:pic>
        <p:nvPicPr>
          <p:cNvPr id="4" name="Picture 3"/>
          <p:cNvPicPr>
            <a:picLocks/>
          </p:cNvPicPr>
          <p:nvPr/>
        </p:nvPicPr>
        <p:blipFill>
          <a:blip r:embed="rId2" cstate="screen">
            <a:extLst>
              <a:ext uri="{28A0092B-C50C-407E-A947-70E740481C1C}">
                <a14:useLocalDpi xmlns:a14="http://schemas.microsoft.com/office/drawing/2010/main"/>
              </a:ext>
            </a:extLst>
          </a:blip>
          <a:stretch>
            <a:fillRect/>
          </a:stretch>
        </p:blipFill>
        <p:spPr>
          <a:xfrm>
            <a:off x="794" y="-2"/>
            <a:ext cx="9142412" cy="968400"/>
          </a:xfrm>
          <a:prstGeom prst="rect">
            <a:avLst/>
          </a:prstGeom>
        </p:spPr>
      </p:pic>
      <p:sp>
        <p:nvSpPr>
          <p:cNvPr id="19" name="Text Placeholder 12"/>
          <p:cNvSpPr>
            <a:spLocks noGrp="1"/>
          </p:cNvSpPr>
          <p:nvPr>
            <p:ph type="body" sz="quarter" idx="13" hasCustomPrompt="1"/>
          </p:nvPr>
        </p:nvSpPr>
        <p:spPr>
          <a:xfrm>
            <a:off x="975600" y="4833516"/>
            <a:ext cx="2520000" cy="21600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smtClean="0"/>
              <a:t>Name </a:t>
            </a:r>
            <a:r>
              <a:rPr lang="de-CH" dirty="0" err="1" smtClean="0"/>
              <a:t>Surname</a:t>
            </a:r>
            <a:endParaRPr lang="en-GB" dirty="0"/>
          </a:p>
        </p:txBody>
      </p:sp>
      <p:sp>
        <p:nvSpPr>
          <p:cNvPr id="20" name="Text Placeholder 12"/>
          <p:cNvSpPr>
            <a:spLocks noGrp="1"/>
          </p:cNvSpPr>
          <p:nvPr>
            <p:ph type="body" sz="quarter" idx="14" hasCustomPrompt="1"/>
          </p:nvPr>
        </p:nvSpPr>
        <p:spPr>
          <a:xfrm>
            <a:off x="7203600" y="4833516"/>
            <a:ext cx="1334400" cy="21600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smtClean="0"/>
              <a:t>Date</a:t>
            </a:r>
            <a:endParaRPr lang="en-GB" dirty="0"/>
          </a:p>
        </p:txBody>
      </p:sp>
      <p:sp>
        <p:nvSpPr>
          <p:cNvPr id="21" name="Text Placeholder 12"/>
          <p:cNvSpPr>
            <a:spLocks noGrp="1"/>
          </p:cNvSpPr>
          <p:nvPr>
            <p:ph type="body" sz="quarter" idx="15" hasCustomPrompt="1"/>
          </p:nvPr>
        </p:nvSpPr>
        <p:spPr>
          <a:xfrm>
            <a:off x="3603600" y="4833516"/>
            <a:ext cx="2880000" cy="21600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smtClean="0"/>
              <a:t>Position Department</a:t>
            </a:r>
            <a:endParaRPr lang="en-GB" dirty="0"/>
          </a:p>
        </p:txBody>
      </p:sp>
      <p:pic>
        <p:nvPicPr>
          <p:cNvPr id="16" name="Bild 8" descr="EPO_Internship_3441.ti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00821" y="3219452"/>
            <a:ext cx="1917700" cy="1497013"/>
          </a:xfrm>
          <a:prstGeom prst="rect">
            <a:avLst/>
          </a:prstGeom>
        </p:spPr>
      </p:pic>
      <p:pic>
        <p:nvPicPr>
          <p:cNvPr id="17" name="Bild 16" descr="epo16_Langer-0428.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1804" y="3219452"/>
            <a:ext cx="1814513" cy="1497013"/>
          </a:xfrm>
          <a:prstGeom prst="rect">
            <a:avLst/>
          </a:prstGeom>
        </p:spPr>
      </p:pic>
      <p:pic>
        <p:nvPicPr>
          <p:cNvPr id="18" name="Bild 11" descr="4R5B3832 neu.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3219452"/>
            <a:ext cx="1808163" cy="1497013"/>
          </a:xfrm>
          <a:prstGeom prst="rect">
            <a:avLst/>
          </a:prstGeom>
        </p:spPr>
      </p:pic>
      <p:pic>
        <p:nvPicPr>
          <p:cNvPr id="22" name="Bild 12" descr="ThinkstockPhotos-178506276-3.jpg"/>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15000"/>
                    </a14:imgEffect>
                  </a14:imgLayer>
                </a14:imgProps>
              </a:ext>
              <a:ext uri="{28A0092B-C50C-407E-A947-70E740481C1C}">
                <a14:useLocalDpi xmlns:a14="http://schemas.microsoft.com/office/drawing/2010/main"/>
              </a:ext>
            </a:extLst>
          </a:blip>
          <a:srcRect l="-3"/>
          <a:stretch/>
        </p:blipFill>
        <p:spPr>
          <a:xfrm>
            <a:off x="3706815" y="3219452"/>
            <a:ext cx="1804987" cy="1497013"/>
          </a:xfrm>
          <a:prstGeom prst="rect">
            <a:avLst/>
          </a:prstGeom>
        </p:spPr>
      </p:pic>
      <p:pic>
        <p:nvPicPr>
          <p:cNvPr id="23" name="Bild 6" descr="epo15_van't Veer-0187 neu.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326317" y="3219452"/>
            <a:ext cx="1817687" cy="1497013"/>
          </a:xfrm>
          <a:prstGeom prst="rect">
            <a:avLst/>
          </a:prstGeom>
        </p:spPr>
      </p:pic>
    </p:spTree>
    <p:extLst>
      <p:ext uri="{BB962C8B-B14F-4D97-AF65-F5344CB8AC3E}">
        <p14:creationId xmlns:p14="http://schemas.microsoft.com/office/powerpoint/2010/main" val="19444517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889" y="404907"/>
            <a:ext cx="7846637" cy="404906"/>
          </a:xfrm>
          <a:prstGeom prst="rect">
            <a:avLst/>
          </a:prstGeom>
        </p:spPr>
        <p:txBody>
          <a:bodyPr vert="horz" wrap="none"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647889" y="971775"/>
            <a:ext cx="7846637" cy="35901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1" y="4767264"/>
            <a:ext cx="2133600" cy="273844"/>
          </a:xfrm>
          <a:prstGeom prst="rect">
            <a:avLst/>
          </a:prstGeom>
        </p:spPr>
        <p:txBody>
          <a:bodyPr vert="horz" lIns="91422" tIns="45711" rIns="91422" bIns="45711" rtlCol="0" anchor="ctr"/>
          <a:lstStyle>
            <a:lvl1pPr algn="l">
              <a:defRPr sz="1200">
                <a:solidFill>
                  <a:schemeClr val="tx1">
                    <a:tint val="75000"/>
                  </a:schemeClr>
                </a:solidFill>
                <a:latin typeface="Arial" pitchFamily="34" charset="0"/>
                <a:cs typeface="Arial" pitchFamily="34" charset="0"/>
              </a:defRPr>
            </a:lvl1pPr>
          </a:lstStyle>
          <a:p>
            <a:fld id="{B42D35A9-09F9-4451-B1D3-18C679A8C9F1}" type="datetimeFigureOut">
              <a:rPr lang="en-GB" smtClean="0"/>
              <a:t>22/02/2019</a:t>
            </a:fld>
            <a:endParaRPr lang="en-GB"/>
          </a:p>
        </p:txBody>
      </p:sp>
      <p:sp>
        <p:nvSpPr>
          <p:cNvPr id="5" name="Footer Placeholder 4"/>
          <p:cNvSpPr>
            <a:spLocks noGrp="1"/>
          </p:cNvSpPr>
          <p:nvPr>
            <p:ph type="ftr" sz="quarter" idx="3"/>
          </p:nvPr>
        </p:nvSpPr>
        <p:spPr>
          <a:xfrm>
            <a:off x="3124202" y="4767264"/>
            <a:ext cx="2895600" cy="273844"/>
          </a:xfrm>
          <a:prstGeom prst="rect">
            <a:avLst/>
          </a:prstGeom>
        </p:spPr>
        <p:txBody>
          <a:bodyPr vert="horz" lIns="91422" tIns="45711" rIns="91422" bIns="45711" rtlCol="0" anchor="ctr"/>
          <a:lstStyle>
            <a:lvl1pPr algn="ctr">
              <a:defRPr sz="1200">
                <a:solidFill>
                  <a:schemeClr val="tx1">
                    <a:tint val="75000"/>
                  </a:schemeClr>
                </a:solidFill>
                <a:latin typeface="Arial" pitchFamily="34" charset="0"/>
                <a:cs typeface="Arial" pitchFamily="34" charset="0"/>
              </a:defRPr>
            </a:lvl1pPr>
          </a:lstStyle>
          <a:p>
            <a:endParaRPr lang="en-GB"/>
          </a:p>
        </p:txBody>
      </p:sp>
      <p:sp>
        <p:nvSpPr>
          <p:cNvPr id="6" name="Slide Number Placeholder 5"/>
          <p:cNvSpPr>
            <a:spLocks noGrp="1"/>
          </p:cNvSpPr>
          <p:nvPr>
            <p:ph type="sldNum" sz="quarter" idx="4"/>
          </p:nvPr>
        </p:nvSpPr>
        <p:spPr>
          <a:xfrm>
            <a:off x="6553202" y="4767264"/>
            <a:ext cx="2133600" cy="273844"/>
          </a:xfrm>
          <a:prstGeom prst="rect">
            <a:avLst/>
          </a:prstGeom>
        </p:spPr>
        <p:txBody>
          <a:bodyPr vert="horz" lIns="91422" tIns="45711" rIns="91422" bIns="45711" rtlCol="0" anchor="ctr"/>
          <a:lstStyle>
            <a:lvl1pPr algn="r">
              <a:defRPr sz="1200">
                <a:solidFill>
                  <a:schemeClr val="tx1">
                    <a:tint val="75000"/>
                  </a:schemeClr>
                </a:solidFill>
                <a:latin typeface="Arial" pitchFamily="34" charset="0"/>
                <a:cs typeface="Arial" pitchFamily="34" charset="0"/>
              </a:defRPr>
            </a:lvl1pPr>
          </a:lstStyle>
          <a:p>
            <a:fld id="{1B96E41F-9CD3-4E88-BBE3-2AD9ED4C695F}" type="slidenum">
              <a:rPr lang="en-GB" smtClean="0"/>
              <a:t>‹#›</a:t>
            </a:fld>
            <a:endParaRPr lang="en-GB"/>
          </a:p>
        </p:txBody>
      </p:sp>
    </p:spTree>
    <p:extLst>
      <p:ext uri="{BB962C8B-B14F-4D97-AF65-F5344CB8AC3E}">
        <p14:creationId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8" r:id="rId12"/>
  </p:sldLayoutIdLst>
  <p:timing>
    <p:tnLst>
      <p:par>
        <p:cTn id="1" dur="indefinite" restart="never" nodeType="tmRoot"/>
      </p:par>
    </p:tnLst>
  </p:timing>
  <p:hf hdr="0" ftr="0" dt="0"/>
  <p:txStyles>
    <p:titleStyle>
      <a:lvl1pPr algn="l" defTabSz="914217" rtl="0" eaLnBrk="1" latinLnBrk="0" hangingPunct="1">
        <a:lnSpc>
          <a:spcPts val="2799"/>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957" indent="-215957" algn="l" defTabSz="914217" rtl="0" eaLnBrk="1" latinLnBrk="0" hangingPunct="1">
        <a:lnSpc>
          <a:spcPts val="279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914"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870"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827"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784" indent="-215957" algn="l" defTabSz="987228"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0" y="4893469"/>
            <a:ext cx="9144000" cy="250031"/>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mtClean="0">
              <a:solidFill>
                <a:srgbClr val="4C575F"/>
              </a:solidFill>
            </a:endParaRPr>
          </a:p>
        </p:txBody>
      </p:sp>
      <p:sp>
        <p:nvSpPr>
          <p:cNvPr id="1027" name="Rectangle 4"/>
          <p:cNvSpPr>
            <a:spLocks noGrp="1" noChangeArrowheads="1"/>
          </p:cNvSpPr>
          <p:nvPr>
            <p:ph type="title"/>
          </p:nvPr>
        </p:nvSpPr>
        <p:spPr bwMode="auto">
          <a:xfrm>
            <a:off x="755650" y="303610"/>
            <a:ext cx="7689850" cy="47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en-US" smtClean="0"/>
              <a:t>Title</a:t>
            </a:r>
          </a:p>
        </p:txBody>
      </p:sp>
      <p:sp>
        <p:nvSpPr>
          <p:cNvPr id="1028" name="Rectangle 5"/>
          <p:cNvSpPr>
            <a:spLocks noGrp="1" noChangeArrowheads="1"/>
          </p:cNvSpPr>
          <p:nvPr>
            <p:ph type="body" idx="1"/>
          </p:nvPr>
        </p:nvSpPr>
        <p:spPr bwMode="auto">
          <a:xfrm>
            <a:off x="755650" y="897731"/>
            <a:ext cx="7678738"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3078" name="Rectangle 6"/>
          <p:cNvSpPr>
            <a:spLocks noGrp="1" noChangeArrowheads="1"/>
          </p:cNvSpPr>
          <p:nvPr>
            <p:ph type="dt" sz="half" idx="2"/>
          </p:nvPr>
        </p:nvSpPr>
        <p:spPr bwMode="auto">
          <a:xfrm>
            <a:off x="1331914" y="4938712"/>
            <a:ext cx="1150937" cy="11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a:defRPr sz="1200">
                <a:latin typeface="Arial" charset="0"/>
                <a:cs typeface="Arial" charset="0"/>
              </a:defRPr>
            </a:lvl1pPr>
          </a:lstStyle>
          <a:p>
            <a:pPr fontAlgn="base">
              <a:spcBef>
                <a:spcPct val="0"/>
              </a:spcBef>
              <a:spcAft>
                <a:spcPct val="0"/>
              </a:spcAft>
              <a:defRPr/>
            </a:pPr>
            <a:fld id="{ED6C9B55-D054-4F69-B875-57B8AAF309FF}" type="datetime1">
              <a:rPr lang="en-US" altLang="en-US">
                <a:solidFill>
                  <a:srgbClr val="4C575F"/>
                </a:solidFill>
              </a:rPr>
              <a:pPr fontAlgn="base">
                <a:spcBef>
                  <a:spcPct val="0"/>
                </a:spcBef>
                <a:spcAft>
                  <a:spcPct val="0"/>
                </a:spcAft>
                <a:defRPr/>
              </a:pPr>
              <a:t>22-Feb-19</a:t>
            </a:fld>
            <a:endParaRPr lang="de-DE" altLang="en-US">
              <a:solidFill>
                <a:srgbClr val="4C575F"/>
              </a:solidFill>
            </a:endParaRPr>
          </a:p>
        </p:txBody>
      </p:sp>
      <p:sp>
        <p:nvSpPr>
          <p:cNvPr id="3079" name="Rectangle 7"/>
          <p:cNvSpPr>
            <a:spLocks noGrp="1" noChangeArrowheads="1"/>
          </p:cNvSpPr>
          <p:nvPr>
            <p:ph type="sldNum" sz="quarter" idx="4"/>
          </p:nvPr>
        </p:nvSpPr>
        <p:spPr bwMode="auto">
          <a:xfrm>
            <a:off x="8172450" y="4938713"/>
            <a:ext cx="755650" cy="16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latin typeface="Arial" charset="0"/>
                <a:cs typeface="Arial" charset="0"/>
              </a:defRPr>
            </a:lvl1pPr>
          </a:lstStyle>
          <a:p>
            <a:pPr fontAlgn="base">
              <a:spcBef>
                <a:spcPct val="0"/>
              </a:spcBef>
              <a:spcAft>
                <a:spcPct val="0"/>
              </a:spcAft>
              <a:defRPr/>
            </a:pPr>
            <a:fld id="{D520C679-18C4-4EDE-A106-81FA87696F1B}" type="slidenum">
              <a:rPr lang="de-DE" altLang="en-US">
                <a:solidFill>
                  <a:srgbClr val="4C575F"/>
                </a:solidFill>
              </a:rPr>
              <a:pPr fontAlgn="base">
                <a:spcBef>
                  <a:spcPct val="0"/>
                </a:spcBef>
                <a:spcAft>
                  <a:spcPct val="0"/>
                </a:spcAft>
                <a:defRPr/>
              </a:pPr>
              <a:t>‹#›</a:t>
            </a:fld>
            <a:endParaRPr lang="de-DE" altLang="en-US" dirty="0">
              <a:solidFill>
                <a:srgbClr val="4C575F"/>
              </a:solidFill>
            </a:endParaRPr>
          </a:p>
        </p:txBody>
      </p:sp>
      <p:sp>
        <p:nvSpPr>
          <p:cNvPr id="1031" name="Rectangle 8"/>
          <p:cNvSpPr>
            <a:spLocks noChangeArrowheads="1"/>
          </p:cNvSpPr>
          <p:nvPr/>
        </p:nvSpPr>
        <p:spPr bwMode="auto">
          <a:xfrm>
            <a:off x="815975" y="283369"/>
            <a:ext cx="7668000" cy="13097"/>
          </a:xfrm>
          <a:prstGeom prst="rect">
            <a:avLst/>
          </a:prstGeom>
          <a:solidFill>
            <a:srgbClr val="C031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mtClean="0">
              <a:solidFill>
                <a:srgbClr val="4C575F"/>
              </a:solidFill>
            </a:endParaRPr>
          </a:p>
        </p:txBody>
      </p:sp>
      <p:pic>
        <p:nvPicPr>
          <p:cNvPr id="1032" name="Picture 9" descr="EPO_rgb_300dpi"/>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 y="1"/>
            <a:ext cx="792163" cy="29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Rectangle 12"/>
          <p:cNvSpPr>
            <a:spLocks noGrp="1" noChangeArrowheads="1"/>
          </p:cNvSpPr>
          <p:nvPr>
            <p:ph type="ftr" sz="quarter" idx="3"/>
          </p:nvPr>
        </p:nvSpPr>
        <p:spPr bwMode="auto">
          <a:xfrm>
            <a:off x="539751" y="4893469"/>
            <a:ext cx="6911975" cy="20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r>
              <a:rPr lang="de-DE" altLang="en-US">
                <a:solidFill>
                  <a:srgbClr val="4C575F"/>
                </a:solidFill>
              </a:rPr>
              <a:t>PPH workshop</a:t>
            </a:r>
          </a:p>
        </p:txBody>
      </p:sp>
      <p:pic>
        <p:nvPicPr>
          <p:cNvPr id="2"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505320" y="6498"/>
            <a:ext cx="603185" cy="2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927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slow"/>
  <p:hf sldNum="0" hdr="0" dt="0"/>
  <p:txStyles>
    <p:titleStyle>
      <a:lvl1pPr algn="l" rtl="0" eaLnBrk="0" fontAlgn="base" hangingPunct="0">
        <a:spcBef>
          <a:spcPct val="0"/>
        </a:spcBef>
        <a:spcAft>
          <a:spcPct val="0"/>
        </a:spcAft>
        <a:defRPr sz="2400" b="1">
          <a:solidFill>
            <a:srgbClr val="404B56"/>
          </a:solidFill>
          <a:latin typeface="+mj-lt"/>
          <a:ea typeface="+mj-ea"/>
          <a:cs typeface="+mj-cs"/>
        </a:defRPr>
      </a:lvl1pPr>
      <a:lvl2pPr algn="l" rtl="0" eaLnBrk="0" fontAlgn="base" hangingPunct="0">
        <a:spcBef>
          <a:spcPct val="0"/>
        </a:spcBef>
        <a:spcAft>
          <a:spcPct val="0"/>
        </a:spcAft>
        <a:defRPr sz="2400" b="1">
          <a:solidFill>
            <a:srgbClr val="404B56"/>
          </a:solidFill>
          <a:latin typeface="Arial" charset="0"/>
        </a:defRPr>
      </a:lvl2pPr>
      <a:lvl3pPr algn="l" rtl="0" eaLnBrk="0" fontAlgn="base" hangingPunct="0">
        <a:spcBef>
          <a:spcPct val="0"/>
        </a:spcBef>
        <a:spcAft>
          <a:spcPct val="0"/>
        </a:spcAft>
        <a:defRPr sz="2400" b="1">
          <a:solidFill>
            <a:srgbClr val="404B56"/>
          </a:solidFill>
          <a:latin typeface="Arial" charset="0"/>
        </a:defRPr>
      </a:lvl3pPr>
      <a:lvl4pPr algn="l" rtl="0" eaLnBrk="0" fontAlgn="base" hangingPunct="0">
        <a:spcBef>
          <a:spcPct val="0"/>
        </a:spcBef>
        <a:spcAft>
          <a:spcPct val="0"/>
        </a:spcAft>
        <a:defRPr sz="2400" b="1">
          <a:solidFill>
            <a:srgbClr val="404B56"/>
          </a:solidFill>
          <a:latin typeface="Arial" charset="0"/>
        </a:defRPr>
      </a:lvl4pPr>
      <a:lvl5pPr algn="l" rtl="0" eaLnBrk="0" fontAlgn="base" hangingPunct="0">
        <a:spcBef>
          <a:spcPct val="0"/>
        </a:spcBef>
        <a:spcAft>
          <a:spcPct val="0"/>
        </a:spcAft>
        <a:defRPr sz="2400" b="1">
          <a:solidFill>
            <a:srgbClr val="404B56"/>
          </a:solidFill>
          <a:latin typeface="Arial" charset="0"/>
        </a:defRPr>
      </a:lvl5pPr>
      <a:lvl6pPr marL="457200" algn="l" rtl="0" fontAlgn="base">
        <a:spcBef>
          <a:spcPct val="0"/>
        </a:spcBef>
        <a:spcAft>
          <a:spcPct val="0"/>
        </a:spcAft>
        <a:defRPr sz="2400" b="1">
          <a:solidFill>
            <a:srgbClr val="404B56"/>
          </a:solidFill>
          <a:latin typeface="Arial" charset="0"/>
        </a:defRPr>
      </a:lvl6pPr>
      <a:lvl7pPr marL="914400" algn="l" rtl="0" fontAlgn="base">
        <a:spcBef>
          <a:spcPct val="0"/>
        </a:spcBef>
        <a:spcAft>
          <a:spcPct val="0"/>
        </a:spcAft>
        <a:defRPr sz="2400" b="1">
          <a:solidFill>
            <a:srgbClr val="404B56"/>
          </a:solidFill>
          <a:latin typeface="Arial" charset="0"/>
        </a:defRPr>
      </a:lvl7pPr>
      <a:lvl8pPr marL="1371600" algn="l" rtl="0" fontAlgn="base">
        <a:spcBef>
          <a:spcPct val="0"/>
        </a:spcBef>
        <a:spcAft>
          <a:spcPct val="0"/>
        </a:spcAft>
        <a:defRPr sz="2400" b="1">
          <a:solidFill>
            <a:srgbClr val="404B56"/>
          </a:solidFill>
          <a:latin typeface="Arial" charset="0"/>
        </a:defRPr>
      </a:lvl8pPr>
      <a:lvl9pPr marL="1828800" algn="l" rtl="0" fontAlgn="base">
        <a:spcBef>
          <a:spcPct val="0"/>
        </a:spcBef>
        <a:spcAft>
          <a:spcPct val="0"/>
        </a:spcAft>
        <a:defRPr sz="2400" b="1">
          <a:solidFill>
            <a:srgbClr val="404B56"/>
          </a:solidFill>
          <a:latin typeface="Arial" charset="0"/>
        </a:defRPr>
      </a:lvl9pPr>
    </p:titleStyle>
    <p:bodyStyle>
      <a:lvl1pPr marL="342900" indent="-342900" algn="l" rtl="0" eaLnBrk="0" fontAlgn="base" hangingPunct="0">
        <a:spcBef>
          <a:spcPct val="20000"/>
        </a:spcBef>
        <a:spcAft>
          <a:spcPct val="0"/>
        </a:spcAft>
        <a:buChar char="•"/>
        <a:defRPr>
          <a:solidFill>
            <a:srgbClr val="404B56"/>
          </a:solidFill>
          <a:latin typeface="+mn-lt"/>
          <a:ea typeface="+mn-ea"/>
          <a:cs typeface="+mn-cs"/>
        </a:defRPr>
      </a:lvl1pPr>
      <a:lvl2pPr marL="742950" indent="-285750" algn="l" rtl="0" eaLnBrk="0" fontAlgn="base" hangingPunct="0">
        <a:spcBef>
          <a:spcPct val="20000"/>
        </a:spcBef>
        <a:spcAft>
          <a:spcPct val="0"/>
        </a:spcAft>
        <a:buChar char="–"/>
        <a:defRPr>
          <a:solidFill>
            <a:srgbClr val="404B56"/>
          </a:solidFill>
          <a:latin typeface="+mn-lt"/>
        </a:defRPr>
      </a:lvl2pPr>
      <a:lvl3pPr marL="1143000" indent="-228600" algn="l" rtl="0" eaLnBrk="0" fontAlgn="base" hangingPunct="0">
        <a:spcBef>
          <a:spcPct val="20000"/>
        </a:spcBef>
        <a:spcAft>
          <a:spcPct val="0"/>
        </a:spcAft>
        <a:buChar char="•"/>
        <a:defRPr>
          <a:solidFill>
            <a:srgbClr val="404B56"/>
          </a:solidFill>
          <a:latin typeface="+mn-lt"/>
        </a:defRPr>
      </a:lvl3pPr>
      <a:lvl4pPr marL="1600200" indent="-228600" algn="l" rtl="0" eaLnBrk="0" fontAlgn="base" hangingPunct="0">
        <a:spcBef>
          <a:spcPct val="20000"/>
        </a:spcBef>
        <a:spcAft>
          <a:spcPct val="0"/>
        </a:spcAft>
        <a:buChar char="–"/>
        <a:defRPr>
          <a:solidFill>
            <a:srgbClr val="404B56"/>
          </a:solidFill>
          <a:latin typeface="+mn-lt"/>
        </a:defRPr>
      </a:lvl4pPr>
      <a:lvl5pPr marL="2057400" indent="-228600" algn="l" rtl="0" eaLnBrk="0" fontAlgn="base" hangingPunct="0">
        <a:spcBef>
          <a:spcPct val="20000"/>
        </a:spcBef>
        <a:spcAft>
          <a:spcPct val="0"/>
        </a:spcAft>
        <a:buChar char="»"/>
        <a:defRPr>
          <a:solidFill>
            <a:srgbClr val="404B56"/>
          </a:solidFill>
          <a:latin typeface="+mn-lt"/>
        </a:defRPr>
      </a:lvl5pPr>
      <a:lvl6pPr marL="2514600" indent="-228600" algn="l" rtl="0" fontAlgn="base">
        <a:spcBef>
          <a:spcPct val="20000"/>
        </a:spcBef>
        <a:spcAft>
          <a:spcPct val="0"/>
        </a:spcAft>
        <a:buChar char="»"/>
        <a:defRPr>
          <a:solidFill>
            <a:srgbClr val="404B56"/>
          </a:solidFill>
          <a:latin typeface="+mn-lt"/>
        </a:defRPr>
      </a:lvl6pPr>
      <a:lvl7pPr marL="2971800" indent="-228600" algn="l" rtl="0" fontAlgn="base">
        <a:spcBef>
          <a:spcPct val="20000"/>
        </a:spcBef>
        <a:spcAft>
          <a:spcPct val="0"/>
        </a:spcAft>
        <a:buChar char="»"/>
        <a:defRPr>
          <a:solidFill>
            <a:srgbClr val="404B56"/>
          </a:solidFill>
          <a:latin typeface="+mn-lt"/>
        </a:defRPr>
      </a:lvl7pPr>
      <a:lvl8pPr marL="3429000" indent="-228600" algn="l" rtl="0" fontAlgn="base">
        <a:spcBef>
          <a:spcPct val="20000"/>
        </a:spcBef>
        <a:spcAft>
          <a:spcPct val="0"/>
        </a:spcAft>
        <a:buChar char="»"/>
        <a:defRPr>
          <a:solidFill>
            <a:srgbClr val="404B56"/>
          </a:solidFill>
          <a:latin typeface="+mn-lt"/>
        </a:defRPr>
      </a:lvl8pPr>
      <a:lvl9pPr marL="3886200" indent="-228600" algn="l" rtl="0" fontAlgn="base">
        <a:spcBef>
          <a:spcPct val="20000"/>
        </a:spcBef>
        <a:spcAft>
          <a:spcPct val="0"/>
        </a:spcAft>
        <a:buChar char="»"/>
        <a:defRPr>
          <a:solidFill>
            <a:srgbClr val="404B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203600" y="4803998"/>
            <a:ext cx="1334400" cy="216000"/>
          </a:xfrm>
        </p:spPr>
        <p:txBody>
          <a:bodyPr/>
          <a:lstStyle/>
          <a:p>
            <a:r>
              <a:rPr lang="en-GB" dirty="0" smtClean="0"/>
              <a:t>Cairo, 11-12 February 2019</a:t>
            </a:r>
            <a:endParaRPr lang="en-GB" dirty="0"/>
          </a:p>
        </p:txBody>
      </p:sp>
      <p:sp>
        <p:nvSpPr>
          <p:cNvPr id="7" name="Subtitle 2"/>
          <p:cNvSpPr txBox="1">
            <a:spLocks/>
          </p:cNvSpPr>
          <p:nvPr/>
        </p:nvSpPr>
        <p:spPr>
          <a:xfrm>
            <a:off x="981600" y="2347645"/>
            <a:ext cx="7556400" cy="325377"/>
          </a:xfrm>
          <a:prstGeom prst="rect">
            <a:avLst/>
          </a:prstGeom>
        </p:spPr>
        <p:txBody>
          <a:bodyPr vert="horz" wrap="square" lIns="0" tIns="0" rIns="0" bIns="0" rtlCol="0" anchor="t" anchorCtr="0">
            <a:noAutofit/>
          </a:bodyPr>
          <a:lstStyle>
            <a:lvl1pPr marL="0" indent="0" algn="l" defTabSz="914217" rtl="0" eaLnBrk="1" latinLnBrk="0" hangingPunct="1">
              <a:lnSpc>
                <a:spcPct val="100000"/>
              </a:lnSpc>
              <a:spcBef>
                <a:spcPts val="0"/>
              </a:spcBef>
              <a:buFont typeface="Wingdings" pitchFamily="2" charset="2"/>
              <a:buNone/>
              <a:tabLst/>
              <a:defRPr sz="2000" kern="1200" spc="0" baseline="0">
                <a:solidFill>
                  <a:srgbClr val="404955"/>
                </a:solidFill>
                <a:latin typeface="Arial" pitchFamily="34" charset="0"/>
                <a:ea typeface="+mn-ea"/>
                <a:cs typeface="Arial" pitchFamily="34" charset="0"/>
              </a:defRPr>
            </a:lvl1pPr>
            <a:lvl2pPr marL="457063"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2pPr>
            <a:lvl3pPr marL="914126"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3pPr>
            <a:lvl4pPr marL="1371188" indent="0" algn="ctr" defTabSz="914217"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4pPr>
            <a:lvl5pPr marL="1828252" indent="0" algn="ctr" defTabSz="987228" rtl="0" eaLnBrk="1" latinLnBrk="0" hangingPunct="1">
              <a:lnSpc>
                <a:spcPts val="2800"/>
              </a:lnSpc>
              <a:spcBef>
                <a:spcPts val="0"/>
              </a:spcBef>
              <a:buFont typeface="Arial" pitchFamily="34" charset="0"/>
              <a:buNone/>
              <a:defRPr sz="1800" kern="1200" spc="0" baseline="0">
                <a:solidFill>
                  <a:schemeClr val="tx1">
                    <a:tint val="75000"/>
                  </a:schemeClr>
                </a:solidFill>
                <a:latin typeface="Arial" pitchFamily="34" charset="0"/>
                <a:ea typeface="+mn-ea"/>
                <a:cs typeface="Arial" pitchFamily="34" charset="0"/>
              </a:defRPr>
            </a:lvl5pPr>
            <a:lvl6pPr marL="2285314"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377"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439"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502" indent="0" algn="ctr" defTabSz="91421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solidFill>
                <a:schemeClr val="accent2"/>
              </a:solidFill>
            </a:endParaRPr>
          </a:p>
        </p:txBody>
      </p:sp>
      <p:sp>
        <p:nvSpPr>
          <p:cNvPr id="8" name="Title 4"/>
          <p:cNvSpPr>
            <a:spLocks noGrp="1"/>
          </p:cNvSpPr>
          <p:nvPr>
            <p:ph type="ctrTitle"/>
          </p:nvPr>
        </p:nvSpPr>
        <p:spPr>
          <a:xfrm>
            <a:off x="287240" y="1428914"/>
            <a:ext cx="8280920" cy="861774"/>
          </a:xfrm>
        </p:spPr>
        <p:txBody>
          <a:bodyPr/>
          <a:lstStyle/>
          <a:p>
            <a:pPr algn="ctr"/>
            <a:r>
              <a:rPr lang="en-GB" sz="2400" dirty="0" smtClean="0"/>
              <a:t>Unity </a:t>
            </a:r>
            <a:r>
              <a:rPr lang="en-GB" sz="2400" dirty="0"/>
              <a:t>of invention – </a:t>
            </a:r>
            <a:r>
              <a:rPr lang="en-GB" sz="2400" dirty="0" smtClean="0"/>
              <a:t>outcome of the IP5 work </a:t>
            </a:r>
            <a:r>
              <a:rPr lang="en-GB" sz="2000" dirty="0" smtClean="0"/>
              <a:t/>
            </a:r>
            <a:br>
              <a:rPr lang="en-GB" sz="2000" dirty="0" smtClean="0"/>
            </a:br>
            <a:r>
              <a:rPr lang="en-GB" sz="1600" dirty="0"/>
              <a:t/>
            </a:r>
            <a:br>
              <a:rPr lang="en-GB" sz="1600" dirty="0"/>
            </a:br>
            <a:r>
              <a:rPr lang="en-GB" sz="1600" dirty="0" smtClean="0"/>
              <a:t>MEETING OF INTERNATIONAL AUTHORITIES – QUALITY SUBGROUP</a:t>
            </a:r>
            <a:endParaRPr lang="en-GB" sz="1600" dirty="0"/>
          </a:p>
        </p:txBody>
      </p:sp>
      <p:sp>
        <p:nvSpPr>
          <p:cNvPr id="9" name="Text Placeholder 5"/>
          <p:cNvSpPr>
            <a:spLocks noGrp="1"/>
          </p:cNvSpPr>
          <p:nvPr>
            <p:ph type="body" sz="quarter" idx="15"/>
          </p:nvPr>
        </p:nvSpPr>
        <p:spPr>
          <a:xfrm>
            <a:off x="2195736" y="4803998"/>
            <a:ext cx="2880000" cy="216000"/>
          </a:xfrm>
        </p:spPr>
        <p:txBody>
          <a:bodyPr/>
          <a:lstStyle/>
          <a:p>
            <a:r>
              <a:rPr lang="en-GB" dirty="0" smtClean="0"/>
              <a:t>Camille Bogliolo (PCT Affairs) and Luigi Petrucci (Patent Procedures), EPO</a:t>
            </a:r>
            <a:endParaRPr lang="en-GB" dirty="0"/>
          </a:p>
        </p:txBody>
      </p:sp>
    </p:spTree>
    <p:custDataLst>
      <p:tags r:id="rId1"/>
    </p:custDataLst>
    <p:extLst>
      <p:ext uri="{BB962C8B-B14F-4D97-AF65-F5344CB8AC3E}">
        <p14:creationId xmlns:p14="http://schemas.microsoft.com/office/powerpoint/2010/main" val="3414335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     Technical relationship</a:t>
            </a:r>
            <a:endParaRPr lang="en-GB" dirty="0"/>
          </a:p>
        </p:txBody>
      </p:sp>
      <p:sp>
        <p:nvSpPr>
          <p:cNvPr id="3" name="Text Placeholder 2"/>
          <p:cNvSpPr>
            <a:spLocks noGrp="1"/>
          </p:cNvSpPr>
          <p:nvPr>
            <p:ph type="body" sz="quarter" idx="17"/>
          </p:nvPr>
        </p:nvSpPr>
        <p:spPr/>
        <p:txBody>
          <a:bodyPr/>
          <a:lstStyle/>
          <a:p>
            <a:pPr marL="0" lvl="0" indent="0">
              <a:buNone/>
            </a:pPr>
            <a:r>
              <a:rPr lang="en-GB" dirty="0"/>
              <a:t>Why is there no </a:t>
            </a:r>
            <a:r>
              <a:rPr lang="en-GB" b="1" dirty="0"/>
              <a:t>technical relationship </a:t>
            </a:r>
            <a:r>
              <a:rPr lang="en-GB" dirty="0" smtClean="0"/>
              <a:t>among the (groups of) inventions?</a:t>
            </a:r>
            <a:endParaRPr lang="en-GB" dirty="0"/>
          </a:p>
          <a:p>
            <a:pPr marL="0" lvl="0" indent="0">
              <a:buNone/>
            </a:pPr>
            <a:endParaRPr lang="en-GB" dirty="0"/>
          </a:p>
          <a:p>
            <a:pPr marL="0" indent="0">
              <a:buNone/>
            </a:pPr>
            <a:endParaRPr lang="en-GB" dirty="0"/>
          </a:p>
          <a:p>
            <a:pPr marL="0" lvl="0" indent="0">
              <a:buNone/>
            </a:pPr>
            <a:endParaRPr lang="en-GB" dirty="0"/>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10</a:t>
            </a:fld>
            <a:endParaRPr lang="en-GB"/>
          </a:p>
        </p:txBody>
      </p:sp>
      <p:grpSp>
        <p:nvGrpSpPr>
          <p:cNvPr id="5" name="Group 4"/>
          <p:cNvGrpSpPr/>
          <p:nvPr/>
        </p:nvGrpSpPr>
        <p:grpSpPr>
          <a:xfrm>
            <a:off x="576104" y="377704"/>
            <a:ext cx="433388" cy="433388"/>
            <a:chOff x="683568" y="2069900"/>
            <a:chExt cx="433388" cy="433388"/>
          </a:xfrm>
        </p:grpSpPr>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568" y="206990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1344" y="2139548"/>
              <a:ext cx="317836" cy="29409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smtClean="0"/>
                <a:t>iii</a:t>
              </a:r>
              <a:endParaRPr lang="en-GB" sz="2000" b="1" dirty="0"/>
            </a:p>
          </p:txBody>
        </p:sp>
      </p:grpSp>
      <p:sp>
        <p:nvSpPr>
          <p:cNvPr id="8" name="Rectangle 7"/>
          <p:cNvSpPr/>
          <p:nvPr/>
        </p:nvSpPr>
        <p:spPr>
          <a:xfrm>
            <a:off x="501326" y="1448305"/>
            <a:ext cx="8136904" cy="33843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683568" y="1635646"/>
            <a:ext cx="7992888" cy="678359"/>
            <a:chOff x="539552" y="3952711"/>
            <a:chExt cx="7992888" cy="678359"/>
          </a:xfrm>
        </p:grpSpPr>
        <p:sp>
          <p:nvSpPr>
            <p:cNvPr id="10" name="Rectangle 9"/>
            <p:cNvSpPr/>
            <p:nvPr/>
          </p:nvSpPr>
          <p:spPr>
            <a:xfrm>
              <a:off x="1043608" y="3984739"/>
              <a:ext cx="7488832" cy="646331"/>
            </a:xfrm>
            <a:prstGeom prst="rect">
              <a:avLst/>
            </a:prstGeom>
          </p:spPr>
          <p:txBody>
            <a:bodyPr wrap="square">
              <a:spAutoFit/>
            </a:bodyPr>
            <a:lstStyle/>
            <a:p>
              <a:r>
                <a:rPr lang="en-GB" dirty="0" smtClean="0"/>
                <a:t>Indicate </a:t>
              </a:r>
              <a:r>
                <a:rPr lang="en-GB" b="1" dirty="0" smtClean="0"/>
                <a:t>non common</a:t>
              </a:r>
              <a:r>
                <a:rPr lang="en-GB" dirty="0" smtClean="0"/>
                <a:t> technical features &amp; </a:t>
              </a:r>
              <a:r>
                <a:rPr lang="en-GB" b="1" dirty="0" smtClean="0"/>
                <a:t>why</a:t>
              </a:r>
              <a:r>
                <a:rPr lang="en-GB" dirty="0" smtClean="0"/>
                <a:t> claims may be </a:t>
              </a:r>
              <a:r>
                <a:rPr lang="en-GB" b="1" dirty="0" smtClean="0"/>
                <a:t>grouped</a:t>
              </a:r>
              <a:r>
                <a:rPr lang="en-GB" dirty="0" smtClean="0"/>
                <a:t> together.</a:t>
              </a: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3952711"/>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83568" y="2828296"/>
            <a:ext cx="7992888" cy="678359"/>
            <a:chOff x="539552" y="4580458"/>
            <a:chExt cx="7992888" cy="678359"/>
          </a:xfrm>
        </p:grpSpPr>
        <p:sp>
          <p:nvSpPr>
            <p:cNvPr id="13" name="Rectangle 12"/>
            <p:cNvSpPr/>
            <p:nvPr/>
          </p:nvSpPr>
          <p:spPr>
            <a:xfrm>
              <a:off x="1043608" y="4612486"/>
              <a:ext cx="7488832" cy="646331"/>
            </a:xfrm>
            <a:prstGeom prst="rect">
              <a:avLst/>
            </a:prstGeom>
          </p:spPr>
          <p:txBody>
            <a:bodyPr wrap="square">
              <a:spAutoFit/>
            </a:bodyPr>
            <a:lstStyle/>
            <a:p>
              <a:r>
                <a:rPr lang="en-GB" dirty="0" smtClean="0"/>
                <a:t>For each group, identify the </a:t>
              </a:r>
              <a:r>
                <a:rPr lang="en-GB" b="1" dirty="0" smtClean="0"/>
                <a:t>technical properties </a:t>
              </a:r>
              <a:r>
                <a:rPr lang="en-GB" dirty="0" smtClean="0"/>
                <a:t>demonstrated through their features</a:t>
              </a:r>
              <a:r>
                <a:rPr lang="en-GB" b="1" dirty="0" smtClean="0"/>
                <a:t>.</a:t>
              </a:r>
              <a:endParaRPr lang="en-GB"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83568" y="3424622"/>
            <a:ext cx="7992888" cy="507831"/>
            <a:chOff x="539552" y="4612486"/>
            <a:chExt cx="7992888" cy="507831"/>
          </a:xfrm>
        </p:grpSpPr>
        <p:sp>
          <p:nvSpPr>
            <p:cNvPr id="16" name="Rectangle 15"/>
            <p:cNvSpPr/>
            <p:nvPr/>
          </p:nvSpPr>
          <p:spPr>
            <a:xfrm>
              <a:off x="1043608" y="4612486"/>
              <a:ext cx="7488832" cy="507831"/>
            </a:xfrm>
            <a:prstGeom prst="rect">
              <a:avLst/>
            </a:prstGeom>
          </p:spPr>
          <p:txBody>
            <a:bodyPr wrap="square">
              <a:spAutoFit/>
            </a:bodyPr>
            <a:lstStyle/>
            <a:p>
              <a:pPr>
                <a:lnSpc>
                  <a:spcPct val="150000"/>
                </a:lnSpc>
              </a:pPr>
              <a:r>
                <a:rPr lang="en-GB" dirty="0" smtClean="0"/>
                <a:t>For each group, explain why their technical properties are</a:t>
              </a:r>
              <a:r>
                <a:rPr lang="en-GB" dirty="0"/>
                <a:t> </a:t>
              </a:r>
              <a:r>
                <a:rPr lang="en-GB" b="1" dirty="0" smtClean="0"/>
                <a:t>different.</a:t>
              </a:r>
              <a:endParaRPr lang="en-GB" dirty="0" smtClean="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685238"/>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83568" y="2231971"/>
            <a:ext cx="7992888" cy="433388"/>
            <a:chOff x="539552" y="3952711"/>
            <a:chExt cx="7992888" cy="433388"/>
          </a:xfrm>
        </p:grpSpPr>
        <p:sp>
          <p:nvSpPr>
            <p:cNvPr id="19" name="Rectangle 18"/>
            <p:cNvSpPr/>
            <p:nvPr/>
          </p:nvSpPr>
          <p:spPr>
            <a:xfrm>
              <a:off x="1043608" y="3984739"/>
              <a:ext cx="7488832" cy="369332"/>
            </a:xfrm>
            <a:prstGeom prst="rect">
              <a:avLst/>
            </a:prstGeom>
          </p:spPr>
          <p:txBody>
            <a:bodyPr wrap="square">
              <a:spAutoFit/>
            </a:bodyPr>
            <a:lstStyle/>
            <a:p>
              <a:r>
                <a:rPr lang="en-GB" dirty="0" smtClean="0"/>
                <a:t>Explicitly state that these features are </a:t>
              </a:r>
              <a:r>
                <a:rPr lang="en-GB" b="1" dirty="0" smtClean="0"/>
                <a:t>different</a:t>
              </a:r>
              <a:r>
                <a:rPr lang="en-GB" dirty="0" smtClean="0"/>
                <a:t>.</a:t>
              </a:r>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3952711"/>
              <a:ext cx="433388" cy="43338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51101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     Technical relationship (special cases)</a:t>
            </a:r>
            <a:endParaRPr lang="en-GB" dirty="0"/>
          </a:p>
        </p:txBody>
      </p:sp>
      <p:sp>
        <p:nvSpPr>
          <p:cNvPr id="3" name="Text Placeholder 2"/>
          <p:cNvSpPr>
            <a:spLocks noGrp="1"/>
          </p:cNvSpPr>
          <p:nvPr>
            <p:ph type="body" sz="quarter" idx="17"/>
          </p:nvPr>
        </p:nvSpPr>
        <p:spPr/>
        <p:txBody>
          <a:bodyPr/>
          <a:lstStyle/>
          <a:p>
            <a:pPr marL="0" lvl="0" indent="0">
              <a:buNone/>
            </a:pPr>
            <a:r>
              <a:rPr lang="en-GB" dirty="0"/>
              <a:t>Where appropriate (e.g. </a:t>
            </a:r>
            <a:r>
              <a:rPr lang="en-GB" b="1" dirty="0"/>
              <a:t>chemistry</a:t>
            </a:r>
            <a:r>
              <a:rPr lang="en-GB" dirty="0"/>
              <a:t>), the reasoning can instead explain why: </a:t>
            </a:r>
          </a:p>
          <a:p>
            <a:pPr marL="0" indent="0">
              <a:buNone/>
            </a:pPr>
            <a:endParaRPr lang="en-GB" dirty="0"/>
          </a:p>
          <a:p>
            <a:pPr marL="0" lvl="0" indent="0">
              <a:buNone/>
            </a:pPr>
            <a:endParaRPr lang="en-GB" dirty="0"/>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11</a:t>
            </a:fld>
            <a:endParaRPr lang="en-GB"/>
          </a:p>
        </p:txBody>
      </p:sp>
      <p:grpSp>
        <p:nvGrpSpPr>
          <p:cNvPr id="5" name="Group 4"/>
          <p:cNvGrpSpPr/>
          <p:nvPr/>
        </p:nvGrpSpPr>
        <p:grpSpPr>
          <a:xfrm>
            <a:off x="576104" y="377704"/>
            <a:ext cx="433388" cy="433388"/>
            <a:chOff x="683568" y="2069900"/>
            <a:chExt cx="433388" cy="433388"/>
          </a:xfrm>
        </p:grpSpPr>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568" y="206990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1344" y="2139548"/>
              <a:ext cx="317836" cy="29409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smtClean="0"/>
                <a:t>iii</a:t>
              </a:r>
              <a:endParaRPr lang="en-GB" sz="2000" b="1" dirty="0"/>
            </a:p>
          </p:txBody>
        </p:sp>
      </p:grpSp>
      <p:sp>
        <p:nvSpPr>
          <p:cNvPr id="8" name="Rectangle 7"/>
          <p:cNvSpPr/>
          <p:nvPr/>
        </p:nvSpPr>
        <p:spPr>
          <a:xfrm>
            <a:off x="467544" y="1419622"/>
            <a:ext cx="8136904" cy="338437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p:cNvGrpSpPr/>
          <p:nvPr/>
        </p:nvGrpSpPr>
        <p:grpSpPr>
          <a:xfrm>
            <a:off x="649104" y="1543561"/>
            <a:ext cx="7992888" cy="433388"/>
            <a:chOff x="539552" y="3952711"/>
            <a:chExt cx="7992888" cy="433388"/>
          </a:xfrm>
        </p:grpSpPr>
        <p:sp>
          <p:nvSpPr>
            <p:cNvPr id="22" name="Rectangle 21"/>
            <p:cNvSpPr/>
            <p:nvPr/>
          </p:nvSpPr>
          <p:spPr>
            <a:xfrm>
              <a:off x="1043608" y="3984739"/>
              <a:ext cx="7488832" cy="369332"/>
            </a:xfrm>
            <a:prstGeom prst="rect">
              <a:avLst/>
            </a:prstGeom>
          </p:spPr>
          <p:txBody>
            <a:bodyPr wrap="square">
              <a:spAutoFit/>
            </a:bodyPr>
            <a:lstStyle/>
            <a:p>
              <a:r>
                <a:rPr lang="en-GB" dirty="0" smtClean="0"/>
                <a:t>A </a:t>
              </a:r>
              <a:r>
                <a:rPr lang="en-GB" dirty="0"/>
                <a:t>grouping of alternatives of </a:t>
              </a:r>
              <a:r>
                <a:rPr lang="en-GB" dirty="0" smtClean="0"/>
                <a:t>compounds </a:t>
              </a:r>
              <a:r>
                <a:rPr lang="en-GB" dirty="0"/>
                <a:t>are not of a </a:t>
              </a:r>
              <a:r>
                <a:rPr lang="en-GB" b="1" dirty="0"/>
                <a:t>similar </a:t>
              </a:r>
              <a:r>
                <a:rPr lang="en-GB" b="1" dirty="0" smtClean="0"/>
                <a:t>nature</a:t>
              </a:r>
              <a:r>
                <a:rPr lang="en-GB" dirty="0" smtClean="0"/>
                <a:t>.</a:t>
              </a:r>
              <a:endParaRPr lang="en-GB" b="1" dirty="0" smtClean="0"/>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3952711"/>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650566" y="2992220"/>
            <a:ext cx="7992888" cy="433388"/>
            <a:chOff x="539552" y="4580458"/>
            <a:chExt cx="7992888" cy="433388"/>
          </a:xfrm>
        </p:grpSpPr>
        <p:sp>
          <p:nvSpPr>
            <p:cNvPr id="25" name="Rectangle 24"/>
            <p:cNvSpPr/>
            <p:nvPr/>
          </p:nvSpPr>
          <p:spPr>
            <a:xfrm>
              <a:off x="1043608" y="4612486"/>
              <a:ext cx="7488832" cy="369332"/>
            </a:xfrm>
            <a:prstGeom prst="rect">
              <a:avLst/>
            </a:prstGeom>
          </p:spPr>
          <p:txBody>
            <a:bodyPr wrap="square">
              <a:spAutoFit/>
            </a:bodyPr>
            <a:lstStyle/>
            <a:p>
              <a:r>
                <a:rPr lang="en-GB" dirty="0" smtClean="0"/>
                <a:t>A </a:t>
              </a:r>
              <a:r>
                <a:rPr lang="en-GB" dirty="0"/>
                <a:t>process is not </a:t>
              </a:r>
              <a:r>
                <a:rPr lang="en-GB" b="1" dirty="0"/>
                <a:t>specially adapted</a:t>
              </a:r>
              <a:r>
                <a:rPr lang="en-GB" dirty="0"/>
                <a:t> to the production of a </a:t>
              </a:r>
              <a:r>
                <a:rPr lang="en-GB" dirty="0" smtClean="0"/>
                <a:t>product.</a:t>
              </a:r>
              <a:endParaRPr lang="en-GB" dirty="0"/>
            </a:p>
          </p:txBody>
        </p:sp>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50566" y="2161419"/>
            <a:ext cx="7992888" cy="646331"/>
            <a:chOff x="539552" y="3846239"/>
            <a:chExt cx="7992888" cy="646331"/>
          </a:xfrm>
        </p:grpSpPr>
        <p:sp>
          <p:nvSpPr>
            <p:cNvPr id="28" name="Rectangle 27"/>
            <p:cNvSpPr/>
            <p:nvPr/>
          </p:nvSpPr>
          <p:spPr>
            <a:xfrm>
              <a:off x="1043608" y="3846239"/>
              <a:ext cx="7488832" cy="646331"/>
            </a:xfrm>
            <a:prstGeom prst="rect">
              <a:avLst/>
            </a:prstGeom>
          </p:spPr>
          <p:txBody>
            <a:bodyPr wrap="square">
              <a:spAutoFit/>
            </a:bodyPr>
            <a:lstStyle/>
            <a:p>
              <a:r>
                <a:rPr lang="en-GB" dirty="0" smtClean="0"/>
                <a:t>The </a:t>
              </a:r>
              <a:r>
                <a:rPr lang="en-GB" b="1" dirty="0"/>
                <a:t>intermediate</a:t>
              </a:r>
              <a:r>
                <a:rPr lang="en-GB" dirty="0"/>
                <a:t> and </a:t>
              </a:r>
              <a:r>
                <a:rPr lang="en-GB" b="1" dirty="0"/>
                <a:t>final</a:t>
              </a:r>
              <a:r>
                <a:rPr lang="en-GB" dirty="0"/>
                <a:t> products do not have the same essential structural element and are not </a:t>
              </a:r>
              <a:r>
                <a:rPr lang="en-GB" b="1" dirty="0"/>
                <a:t>technically closely </a:t>
              </a:r>
              <a:r>
                <a:rPr lang="en-GB" b="1" dirty="0" smtClean="0"/>
                <a:t>interrelated</a:t>
              </a:r>
              <a:r>
                <a:rPr lang="en-GB" dirty="0" smtClean="0"/>
                <a:t>.</a:t>
              </a:r>
            </a:p>
          </p:txBody>
        </p: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3952711"/>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649104" y="3610078"/>
            <a:ext cx="7992888" cy="433388"/>
            <a:chOff x="539552" y="4580458"/>
            <a:chExt cx="7992888" cy="433388"/>
          </a:xfrm>
        </p:grpSpPr>
        <p:sp>
          <p:nvSpPr>
            <p:cNvPr id="31" name="Rectangle 30"/>
            <p:cNvSpPr/>
            <p:nvPr/>
          </p:nvSpPr>
          <p:spPr>
            <a:xfrm>
              <a:off x="1043608" y="4612486"/>
              <a:ext cx="7488832" cy="369332"/>
            </a:xfrm>
            <a:prstGeom prst="rect">
              <a:avLst/>
            </a:prstGeom>
          </p:spPr>
          <p:txBody>
            <a:bodyPr wrap="square">
              <a:spAutoFit/>
            </a:bodyPr>
            <a:lstStyle/>
            <a:p>
              <a:r>
                <a:rPr lang="en-GB" dirty="0" smtClean="0"/>
                <a:t>A </a:t>
              </a:r>
              <a:r>
                <a:rPr lang="en-GB" dirty="0"/>
                <a:t>product itself does not provide a </a:t>
              </a:r>
              <a:r>
                <a:rPr lang="en-GB" b="1" dirty="0"/>
                <a:t>SGIC linking different uses</a:t>
              </a:r>
              <a:r>
                <a:rPr lang="en-GB" dirty="0" smtClean="0"/>
                <a:t>.</a:t>
              </a:r>
              <a:endParaRPr lang="en-GB" dirty="0"/>
            </a:p>
          </p:txBody>
        </p:sp>
        <p:pic>
          <p:nvPicPr>
            <p:cNvPr id="3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649104" y="4227934"/>
            <a:ext cx="7992888" cy="433388"/>
            <a:chOff x="539552" y="4580458"/>
            <a:chExt cx="7992888" cy="433388"/>
          </a:xfrm>
        </p:grpSpPr>
        <p:sp>
          <p:nvSpPr>
            <p:cNvPr id="34" name="Rectangle 33"/>
            <p:cNvSpPr/>
            <p:nvPr/>
          </p:nvSpPr>
          <p:spPr>
            <a:xfrm>
              <a:off x="1043608" y="4612486"/>
              <a:ext cx="7488832" cy="369332"/>
            </a:xfrm>
            <a:prstGeom prst="rect">
              <a:avLst/>
            </a:prstGeom>
          </p:spPr>
          <p:txBody>
            <a:bodyPr wrap="square">
              <a:spAutoFit/>
            </a:bodyPr>
            <a:lstStyle/>
            <a:p>
              <a:r>
                <a:rPr lang="en-GB" dirty="0" smtClean="0"/>
                <a:t>A use </a:t>
              </a:r>
              <a:r>
                <a:rPr lang="en-GB" dirty="0"/>
                <a:t>in itself does not provide a </a:t>
              </a:r>
              <a:r>
                <a:rPr lang="en-GB" b="1" dirty="0"/>
                <a:t>SGIC linking the claims</a:t>
              </a:r>
              <a:r>
                <a:rPr lang="en-GB" dirty="0" smtClean="0"/>
                <a:t>.</a:t>
              </a:r>
              <a:endParaRPr lang="en-GB" dirty="0"/>
            </a:p>
          </p:txBody>
        </p:sp>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644311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     Concluding statement</a:t>
            </a:r>
            <a:endParaRPr lang="en-GB" dirty="0"/>
          </a:p>
        </p:txBody>
      </p:sp>
      <p:sp>
        <p:nvSpPr>
          <p:cNvPr id="3" name="Text Placeholder 2"/>
          <p:cNvSpPr>
            <a:spLocks noGrp="1"/>
          </p:cNvSpPr>
          <p:nvPr>
            <p:ph type="body" sz="quarter" idx="17"/>
          </p:nvPr>
        </p:nvSpPr>
        <p:spPr/>
        <p:txBody>
          <a:bodyPr/>
          <a:lstStyle/>
          <a:p>
            <a:pPr marL="0" lvl="0" indent="0">
              <a:buNone/>
            </a:pPr>
            <a:endParaRPr lang="en-GB" dirty="0" smtClean="0">
              <a:solidFill>
                <a:schemeClr val="tx1"/>
              </a:solidFill>
            </a:endParaRPr>
          </a:p>
          <a:p>
            <a:pPr marL="0" lvl="0" indent="0">
              <a:buNone/>
            </a:pPr>
            <a:r>
              <a:rPr lang="en-GB" dirty="0" smtClean="0">
                <a:solidFill>
                  <a:schemeClr val="tx1"/>
                </a:solidFill>
              </a:rPr>
              <a:t>The </a:t>
            </a:r>
            <a:r>
              <a:rPr lang="en-GB" dirty="0">
                <a:solidFill>
                  <a:schemeClr val="tx1"/>
                </a:solidFill>
              </a:rPr>
              <a:t>reasoning must </a:t>
            </a:r>
            <a:r>
              <a:rPr lang="en-GB" b="1" dirty="0">
                <a:solidFill>
                  <a:schemeClr val="tx1"/>
                </a:solidFill>
              </a:rPr>
              <a:t>conclude</a:t>
            </a:r>
            <a:r>
              <a:rPr lang="en-GB" dirty="0">
                <a:solidFill>
                  <a:schemeClr val="tx1"/>
                </a:solidFill>
              </a:rPr>
              <a:t> that:</a:t>
            </a:r>
            <a:endParaRPr lang="en-GB" dirty="0"/>
          </a:p>
          <a:p>
            <a:pPr marL="0" indent="0">
              <a:buNone/>
            </a:pPr>
            <a:endParaRPr lang="en-GB" dirty="0"/>
          </a:p>
          <a:p>
            <a:pPr marL="0" lvl="0" indent="0">
              <a:buNone/>
            </a:pP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12</a:t>
            </a:fld>
            <a:endParaRPr lang="en-GB"/>
          </a:p>
        </p:txBody>
      </p:sp>
      <p:sp>
        <p:nvSpPr>
          <p:cNvPr id="5" name="Rectangle 4"/>
          <p:cNvSpPr/>
          <p:nvPr/>
        </p:nvSpPr>
        <p:spPr>
          <a:xfrm>
            <a:off x="531795" y="2283718"/>
            <a:ext cx="8136904" cy="12883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548651" y="366522"/>
            <a:ext cx="433388" cy="433388"/>
            <a:chOff x="683568" y="2069900"/>
            <a:chExt cx="433388" cy="433388"/>
          </a:xfrm>
        </p:grpSpPr>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568" y="206990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41344" y="2139548"/>
              <a:ext cx="317836" cy="29409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smtClean="0"/>
                <a:t>iv</a:t>
              </a:r>
              <a:endParaRPr lang="en-GB" sz="2000" b="1" dirty="0"/>
            </a:p>
          </p:txBody>
        </p:sp>
      </p:grpSp>
      <p:sp>
        <p:nvSpPr>
          <p:cNvPr id="9" name="Rectangle 8"/>
          <p:cNvSpPr/>
          <p:nvPr/>
        </p:nvSpPr>
        <p:spPr>
          <a:xfrm>
            <a:off x="603803" y="1546133"/>
            <a:ext cx="8136904" cy="1754326"/>
          </a:xfrm>
          <a:prstGeom prst="rect">
            <a:avLst/>
          </a:prstGeom>
        </p:spPr>
        <p:txBody>
          <a:bodyPr wrap="square">
            <a:spAutoFit/>
          </a:bodyPr>
          <a:lstStyle/>
          <a:p>
            <a:endParaRPr lang="en-GB" dirty="0" smtClean="0"/>
          </a:p>
          <a:p>
            <a:endParaRPr lang="en-GB" dirty="0"/>
          </a:p>
          <a:p>
            <a:endParaRPr lang="en-GB" dirty="0" smtClean="0"/>
          </a:p>
          <a:p>
            <a:r>
              <a:rPr lang="en-GB" dirty="0" smtClean="0"/>
              <a:t>Since neither </a:t>
            </a:r>
            <a:r>
              <a:rPr lang="en-GB" dirty="0"/>
              <a:t>the same nor corresponding special technical features are present in the claims, </a:t>
            </a:r>
            <a:r>
              <a:rPr lang="en-GB" dirty="0" smtClean="0"/>
              <a:t>the inventions are not linked by a single general inventive concept and the </a:t>
            </a:r>
            <a:r>
              <a:rPr lang="en-GB" dirty="0"/>
              <a:t>requirements for unity of invention are </a:t>
            </a:r>
            <a:r>
              <a:rPr lang="en-GB" dirty="0" smtClean="0"/>
              <a:t>not </a:t>
            </a:r>
            <a:r>
              <a:rPr lang="en-GB" dirty="0"/>
              <a:t>met.</a:t>
            </a:r>
            <a:endParaRPr lang="en-GB" b="1" dirty="0" smtClean="0"/>
          </a:p>
        </p:txBody>
      </p:sp>
    </p:spTree>
    <p:custDataLst>
      <p:tags r:id="rId1"/>
    </p:custDataLst>
    <p:extLst>
      <p:ext uri="{BB962C8B-B14F-4D97-AF65-F5344CB8AC3E}">
        <p14:creationId xmlns:p14="http://schemas.microsoft.com/office/powerpoint/2010/main" val="1274108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0"/>
          </p:nvPr>
        </p:nvSpPr>
        <p:spPr/>
        <p:txBody>
          <a:bodyPr/>
          <a:lstStyle/>
          <a:p>
            <a:fld id="{75175C43-7D0A-4D08-831C-A0C50FDD2A9F}" type="slidenum">
              <a:rPr lang="en-GB" smtClean="0"/>
              <a:t>13</a:t>
            </a:fld>
            <a:endParaRPr lang="en-GB"/>
          </a:p>
        </p:txBody>
      </p:sp>
      <p:sp>
        <p:nvSpPr>
          <p:cNvPr id="5" name="Titel 2"/>
          <p:cNvSpPr>
            <a:spLocks noGrp="1"/>
          </p:cNvSpPr>
          <p:nvPr>
            <p:ph type="title"/>
          </p:nvPr>
        </p:nvSpPr>
        <p:spPr/>
        <p:txBody>
          <a:bodyPr/>
          <a:lstStyle/>
          <a:p>
            <a:r>
              <a:rPr lang="en-GB" dirty="0"/>
              <a:t>Example - lack of unity in practice</a:t>
            </a:r>
          </a:p>
        </p:txBody>
      </p:sp>
      <p:sp>
        <p:nvSpPr>
          <p:cNvPr id="13" name="Text Box 5">
            <a:extLst>
              <a:ext uri="{FF2B5EF4-FFF2-40B4-BE49-F238E27FC236}">
                <a16:creationId xmlns:a16="http://schemas.microsoft.com/office/drawing/2014/main" id="{BBE70D43-6963-4EC2-B73B-BD4AC0F4C064}"/>
              </a:ext>
            </a:extLst>
          </p:cNvPr>
          <p:cNvSpPr txBox="1">
            <a:spLocks noChangeArrowheads="1"/>
          </p:cNvSpPr>
          <p:nvPr/>
        </p:nvSpPr>
        <p:spPr bwMode="auto">
          <a:xfrm>
            <a:off x="683568" y="981766"/>
            <a:ext cx="7561710" cy="707886"/>
          </a:xfrm>
          <a:prstGeom prst="rect">
            <a:avLst/>
          </a:prstGeom>
          <a:solidFill>
            <a:srgbClr val="E7F2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079500" indent="-1079500" eaLnBrk="1" hangingPunct="1"/>
            <a:r>
              <a:rPr lang="en-GB" altLang="en-US" sz="2000" dirty="0"/>
              <a:t>Claim 1:	A </a:t>
            </a:r>
            <a:r>
              <a:rPr lang="en-GB" altLang="en-US" sz="2000" b="1" dirty="0"/>
              <a:t>multi-function pocket knife (A)</a:t>
            </a:r>
            <a:r>
              <a:rPr lang="en-GB" altLang="en-US" sz="2000" dirty="0"/>
              <a:t> with</a:t>
            </a:r>
            <a:br>
              <a:rPr lang="en-GB" altLang="en-US" sz="2000" dirty="0"/>
            </a:br>
            <a:r>
              <a:rPr lang="en-GB" altLang="en-US" sz="2000" dirty="0"/>
              <a:t>a </a:t>
            </a:r>
            <a:r>
              <a:rPr lang="en-GB" altLang="en-US" sz="2000" b="1" dirty="0"/>
              <a:t>ball-point pen (B) + </a:t>
            </a:r>
            <a:r>
              <a:rPr lang="en-GB" altLang="en-US" sz="2000" dirty="0"/>
              <a:t>a </a:t>
            </a:r>
            <a:r>
              <a:rPr lang="en-GB" altLang="en-US" sz="2000" b="1" dirty="0"/>
              <a:t>USB Stick (D)</a:t>
            </a:r>
          </a:p>
        </p:txBody>
      </p:sp>
      <p:sp>
        <p:nvSpPr>
          <p:cNvPr id="14" name="Text Box 5">
            <a:extLst>
              <a:ext uri="{FF2B5EF4-FFF2-40B4-BE49-F238E27FC236}">
                <a16:creationId xmlns:a16="http://schemas.microsoft.com/office/drawing/2014/main" id="{A1BF2B54-97CE-4086-B1A2-DFA995482D78}"/>
              </a:ext>
            </a:extLst>
          </p:cNvPr>
          <p:cNvSpPr txBox="1">
            <a:spLocks noChangeArrowheads="1"/>
          </p:cNvSpPr>
          <p:nvPr/>
        </p:nvSpPr>
        <p:spPr bwMode="auto">
          <a:xfrm>
            <a:off x="683568" y="1791856"/>
            <a:ext cx="7560841" cy="707886"/>
          </a:xfrm>
          <a:prstGeom prst="rect">
            <a:avLst/>
          </a:prstGeom>
          <a:solidFill>
            <a:srgbClr val="E7F2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079500" indent="-1079500" eaLnBrk="1" hangingPunct="1"/>
            <a:r>
              <a:rPr lang="en-GB" altLang="en-US" sz="2000" dirty="0"/>
              <a:t>Claim 2:	A </a:t>
            </a:r>
            <a:r>
              <a:rPr lang="en-GB" altLang="en-US" sz="2000" b="1" dirty="0"/>
              <a:t>multi-function pocket knife (A</a:t>
            </a:r>
            <a:r>
              <a:rPr lang="en-GB" altLang="en-US" sz="2000" dirty="0"/>
              <a:t>) with</a:t>
            </a:r>
            <a:br>
              <a:rPr lang="en-GB" altLang="en-US" sz="2000" dirty="0"/>
            </a:br>
            <a:r>
              <a:rPr lang="en-GB" altLang="en-US" sz="2000" dirty="0"/>
              <a:t>a </a:t>
            </a:r>
            <a:r>
              <a:rPr lang="en-GB" altLang="en-US" sz="2000" b="1" dirty="0"/>
              <a:t>pencil (C) + </a:t>
            </a:r>
            <a:r>
              <a:rPr lang="en-GB" altLang="en-US" sz="2000" dirty="0"/>
              <a:t>a </a:t>
            </a:r>
            <a:r>
              <a:rPr lang="en-GB" altLang="en-US" sz="2000" b="1" dirty="0"/>
              <a:t>laser pointer (E)</a:t>
            </a:r>
          </a:p>
        </p:txBody>
      </p:sp>
      <p:grpSp>
        <p:nvGrpSpPr>
          <p:cNvPr id="15" name="Groep 14">
            <a:extLst>
              <a:ext uri="{FF2B5EF4-FFF2-40B4-BE49-F238E27FC236}">
                <a16:creationId xmlns:a16="http://schemas.microsoft.com/office/drawing/2014/main" id="{1C12D6B5-8A05-4D16-BE90-76DBA68A8851}"/>
              </a:ext>
            </a:extLst>
          </p:cNvPr>
          <p:cNvGrpSpPr>
            <a:grpSpLocks noChangeAspect="1"/>
          </p:cNvGrpSpPr>
          <p:nvPr/>
        </p:nvGrpSpPr>
        <p:grpSpPr>
          <a:xfrm>
            <a:off x="1835696" y="2639608"/>
            <a:ext cx="2885607" cy="2160000"/>
            <a:chOff x="1800077" y="2556639"/>
            <a:chExt cx="2664346" cy="1994375"/>
          </a:xfrm>
        </p:grpSpPr>
        <p:pic>
          <p:nvPicPr>
            <p:cNvPr id="16" name="Picture 2" descr="SwissFlash_MKI">
              <a:extLst>
                <a:ext uri="{FF2B5EF4-FFF2-40B4-BE49-F238E27FC236}">
                  <a16:creationId xmlns:a16="http://schemas.microsoft.com/office/drawing/2014/main" id="{00FACB78-ED56-435E-8001-FDA9C20D52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077" y="2556639"/>
              <a:ext cx="2664346" cy="19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a:extLst>
                <a:ext uri="{FF2B5EF4-FFF2-40B4-BE49-F238E27FC236}">
                  <a16:creationId xmlns:a16="http://schemas.microsoft.com/office/drawing/2014/main" id="{56111344-4709-4F06-95B3-C82170785D5C}"/>
                </a:ext>
              </a:extLst>
            </p:cNvPr>
            <p:cNvSpPr/>
            <p:nvPr/>
          </p:nvSpPr>
          <p:spPr>
            <a:xfrm rot="3000000">
              <a:off x="3048030" y="3219375"/>
              <a:ext cx="180000" cy="360139"/>
            </a:xfrm>
            <a:prstGeom prst="rect">
              <a:avLst/>
            </a:prstGeom>
            <a:solidFill>
              <a:srgbClr val="920B0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spTree>
    <p:extLst>
      <p:ext uri="{BB962C8B-B14F-4D97-AF65-F5344CB8AC3E}">
        <p14:creationId xmlns:p14="http://schemas.microsoft.com/office/powerpoint/2010/main" val="38164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0"/>
          </p:nvPr>
        </p:nvSpPr>
        <p:spPr/>
        <p:txBody>
          <a:bodyPr/>
          <a:lstStyle/>
          <a:p>
            <a:fld id="{75175C43-7D0A-4D08-831C-A0C50FDD2A9F}" type="slidenum">
              <a:rPr lang="en-GB" smtClean="0"/>
              <a:t>14</a:t>
            </a:fld>
            <a:endParaRPr lang="en-GB"/>
          </a:p>
        </p:txBody>
      </p:sp>
      <p:sp>
        <p:nvSpPr>
          <p:cNvPr id="5" name="Titel 2"/>
          <p:cNvSpPr>
            <a:spLocks noGrp="1"/>
          </p:cNvSpPr>
          <p:nvPr>
            <p:ph type="title"/>
          </p:nvPr>
        </p:nvSpPr>
        <p:spPr/>
        <p:txBody>
          <a:bodyPr/>
          <a:lstStyle/>
          <a:p>
            <a:r>
              <a:rPr lang="en-GB" dirty="0"/>
              <a:t>What is the same and what is corresponding? </a:t>
            </a:r>
          </a:p>
        </p:txBody>
      </p:sp>
      <p:sp>
        <p:nvSpPr>
          <p:cNvPr id="25" name="Text Box 6"/>
          <p:cNvSpPr txBox="1">
            <a:spLocks noChangeArrowheads="1"/>
          </p:cNvSpPr>
          <p:nvPr/>
        </p:nvSpPr>
        <p:spPr bwMode="auto">
          <a:xfrm>
            <a:off x="251520" y="2787774"/>
            <a:ext cx="8856984" cy="1431161"/>
          </a:xfrm>
          <a:prstGeom prst="rect">
            <a:avLst/>
          </a:prstGeom>
          <a:noFill/>
          <a:ln>
            <a:no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GB" altLang="en-US" b="1" dirty="0">
                <a:solidFill>
                  <a:srgbClr val="404B56"/>
                </a:solidFill>
              </a:rPr>
              <a:t>B</a:t>
            </a:r>
            <a:r>
              <a:rPr lang="en-GB" altLang="en-US" b="1" dirty="0" smtClean="0">
                <a:solidFill>
                  <a:srgbClr val="404B56"/>
                </a:solidFill>
              </a:rPr>
              <a:t>all-point </a:t>
            </a:r>
            <a:r>
              <a:rPr lang="en-GB" altLang="en-US" b="1" dirty="0">
                <a:solidFill>
                  <a:srgbClr val="404B56"/>
                </a:solidFill>
              </a:rPr>
              <a:t>pen (B</a:t>
            </a:r>
            <a:r>
              <a:rPr lang="en-GB" altLang="en-US" b="1" dirty="0" smtClean="0">
                <a:solidFill>
                  <a:srgbClr val="404B56"/>
                </a:solidFill>
              </a:rPr>
              <a:t>) </a:t>
            </a:r>
            <a:r>
              <a:rPr lang="en-GB" altLang="en-US" dirty="0" smtClean="0">
                <a:solidFill>
                  <a:srgbClr val="404B56"/>
                </a:solidFill>
              </a:rPr>
              <a:t>: writing means</a:t>
            </a:r>
            <a:endParaRPr lang="en-GB" altLang="en-US" dirty="0">
              <a:solidFill>
                <a:srgbClr val="404B56"/>
              </a:solidFill>
            </a:endParaRPr>
          </a:p>
          <a:p>
            <a:pPr eaLnBrk="1" hangingPunct="1">
              <a:spcBef>
                <a:spcPts val="600"/>
              </a:spcBef>
            </a:pPr>
            <a:r>
              <a:rPr lang="en-GB" altLang="en-US" b="1" dirty="0" smtClean="0">
                <a:solidFill>
                  <a:schemeClr val="accent1"/>
                </a:solidFill>
              </a:rPr>
              <a:t>Pencil </a:t>
            </a:r>
            <a:r>
              <a:rPr lang="en-GB" altLang="en-US" b="1" dirty="0" smtClean="0">
                <a:solidFill>
                  <a:srgbClr val="404B56"/>
                </a:solidFill>
              </a:rPr>
              <a:t>(C) :  </a:t>
            </a:r>
            <a:r>
              <a:rPr lang="en-GB" altLang="en-US" dirty="0" smtClean="0">
                <a:solidFill>
                  <a:srgbClr val="404B56"/>
                </a:solidFill>
              </a:rPr>
              <a:t>writing means</a:t>
            </a:r>
            <a:endParaRPr lang="en-GB" altLang="en-US" dirty="0"/>
          </a:p>
          <a:p>
            <a:pPr eaLnBrk="1" hangingPunct="1">
              <a:spcBef>
                <a:spcPts val="600"/>
              </a:spcBef>
            </a:pPr>
            <a:r>
              <a:rPr lang="en-GB" altLang="en-US" b="1" dirty="0" smtClean="0"/>
              <a:t>USB </a:t>
            </a:r>
            <a:r>
              <a:rPr lang="en-GB" altLang="en-US" b="1" dirty="0"/>
              <a:t>stick (D</a:t>
            </a:r>
            <a:r>
              <a:rPr lang="en-GB" altLang="en-US" b="1" dirty="0" smtClean="0"/>
              <a:t>) </a:t>
            </a:r>
            <a:r>
              <a:rPr lang="en-GB" altLang="en-US" dirty="0" smtClean="0"/>
              <a:t>:  means adapted to save data electronically</a:t>
            </a:r>
            <a:endParaRPr lang="en-GB" altLang="en-US" dirty="0"/>
          </a:p>
          <a:p>
            <a:pPr eaLnBrk="1" hangingPunct="1">
              <a:spcBef>
                <a:spcPts val="600"/>
              </a:spcBef>
            </a:pPr>
            <a:r>
              <a:rPr lang="en-GB" altLang="en-US" b="1" dirty="0" smtClean="0"/>
              <a:t>Laser </a:t>
            </a:r>
            <a:r>
              <a:rPr lang="en-GB" altLang="en-US" b="1" dirty="0"/>
              <a:t>pointer (E</a:t>
            </a:r>
            <a:r>
              <a:rPr lang="en-GB" altLang="en-US" b="1" dirty="0" smtClean="0"/>
              <a:t>) </a:t>
            </a:r>
            <a:r>
              <a:rPr lang="en-GB" altLang="en-US" dirty="0" smtClean="0"/>
              <a:t>: means adapted to point at an object</a:t>
            </a:r>
            <a:endParaRPr lang="en-GB" altLang="en-US" dirty="0"/>
          </a:p>
        </p:txBody>
      </p:sp>
      <p:grpSp>
        <p:nvGrpSpPr>
          <p:cNvPr id="4" name="Groep 3">
            <a:extLst>
              <a:ext uri="{FF2B5EF4-FFF2-40B4-BE49-F238E27FC236}">
                <a16:creationId xmlns:a16="http://schemas.microsoft.com/office/drawing/2014/main" id="{ED5A98B5-1692-44ED-B699-6846F23D5294}"/>
              </a:ext>
            </a:extLst>
          </p:cNvPr>
          <p:cNvGrpSpPr/>
          <p:nvPr/>
        </p:nvGrpSpPr>
        <p:grpSpPr>
          <a:xfrm>
            <a:off x="705103" y="857983"/>
            <a:ext cx="7848872" cy="1857784"/>
            <a:chOff x="705103" y="857983"/>
            <a:chExt cx="7848872" cy="1857784"/>
          </a:xfrm>
        </p:grpSpPr>
        <p:sp>
          <p:nvSpPr>
            <p:cNvPr id="13" name="Rectangle 12"/>
            <p:cNvSpPr/>
            <p:nvPr/>
          </p:nvSpPr>
          <p:spPr>
            <a:xfrm>
              <a:off x="705103" y="857983"/>
              <a:ext cx="3600000" cy="604133"/>
            </a:xfrm>
            <a:prstGeom prst="rect">
              <a:avLst/>
            </a:prstGeom>
            <a:solidFill>
              <a:schemeClr val="accent3">
                <a:lumMod val="40000"/>
                <a:lumOff val="60000"/>
                <a:alpha val="8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Multi-function pocket knife (A)</a:t>
              </a:r>
            </a:p>
          </p:txBody>
        </p:sp>
        <p:sp>
          <p:nvSpPr>
            <p:cNvPr id="14" name="Rectangle 13"/>
            <p:cNvSpPr/>
            <p:nvPr/>
          </p:nvSpPr>
          <p:spPr>
            <a:xfrm>
              <a:off x="705103" y="1473724"/>
              <a:ext cx="1800000" cy="604133"/>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Ball-point pen (B)</a:t>
              </a:r>
            </a:p>
          </p:txBody>
        </p:sp>
        <p:sp>
          <p:nvSpPr>
            <p:cNvPr id="15" name="Rectangle 14"/>
            <p:cNvSpPr/>
            <p:nvPr/>
          </p:nvSpPr>
          <p:spPr>
            <a:xfrm>
              <a:off x="2505103" y="1472367"/>
              <a:ext cx="1800000" cy="604133"/>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Pencil (C)</a:t>
              </a:r>
            </a:p>
          </p:txBody>
        </p:sp>
        <p:sp>
          <p:nvSpPr>
            <p:cNvPr id="17" name="Rectangle 16"/>
            <p:cNvSpPr/>
            <p:nvPr/>
          </p:nvSpPr>
          <p:spPr>
            <a:xfrm>
              <a:off x="4737551" y="868882"/>
              <a:ext cx="3816424" cy="604133"/>
            </a:xfrm>
            <a:prstGeom prst="rect">
              <a:avLst/>
            </a:prstGeom>
            <a:solidFill>
              <a:schemeClr val="accent3">
                <a:lumMod val="40000"/>
                <a:lumOff val="60000"/>
                <a:alpha val="80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SAME</a:t>
              </a:r>
            </a:p>
          </p:txBody>
        </p:sp>
        <p:sp>
          <p:nvSpPr>
            <p:cNvPr id="18" name="Rectangle 17"/>
            <p:cNvSpPr/>
            <p:nvPr/>
          </p:nvSpPr>
          <p:spPr>
            <a:xfrm>
              <a:off x="4737551" y="1491699"/>
              <a:ext cx="3816424" cy="604133"/>
            </a:xfrm>
            <a:prstGeom prst="rect">
              <a:avLst/>
            </a:prstGeom>
            <a:solidFill>
              <a:schemeClr val="accent1">
                <a:lumMod val="40000"/>
                <a:lumOff val="6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Corresponding    Y/N?</a:t>
              </a:r>
            </a:p>
          </p:txBody>
        </p:sp>
        <p:sp>
          <p:nvSpPr>
            <p:cNvPr id="20" name="Rectangle 19"/>
            <p:cNvSpPr/>
            <p:nvPr/>
          </p:nvSpPr>
          <p:spPr>
            <a:xfrm>
              <a:off x="705103" y="2093659"/>
              <a:ext cx="1800000" cy="604133"/>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USB Stick (D)</a:t>
              </a:r>
            </a:p>
          </p:txBody>
        </p:sp>
        <p:sp>
          <p:nvSpPr>
            <p:cNvPr id="21" name="Rectangle 20"/>
            <p:cNvSpPr/>
            <p:nvPr/>
          </p:nvSpPr>
          <p:spPr>
            <a:xfrm>
              <a:off x="2505103" y="2092302"/>
              <a:ext cx="1800000" cy="604133"/>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Laser pointer (E)</a:t>
              </a:r>
            </a:p>
          </p:txBody>
        </p:sp>
        <p:sp>
          <p:nvSpPr>
            <p:cNvPr id="22" name="Rectangle 21"/>
            <p:cNvSpPr/>
            <p:nvPr/>
          </p:nvSpPr>
          <p:spPr>
            <a:xfrm>
              <a:off x="4737551" y="2111634"/>
              <a:ext cx="3816424" cy="604133"/>
            </a:xfrm>
            <a:prstGeom prst="rect">
              <a:avLst/>
            </a:prstGeom>
            <a:solidFill>
              <a:schemeClr val="bg2"/>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Corresponding   Y/N?</a:t>
              </a:r>
            </a:p>
          </p:txBody>
        </p:sp>
        <p:cxnSp>
          <p:nvCxnSpPr>
            <p:cNvPr id="24" name="Straight Arrow Connector 15">
              <a:extLst>
                <a:ext uri="{FF2B5EF4-FFF2-40B4-BE49-F238E27FC236}">
                  <a16:creationId xmlns:a16="http://schemas.microsoft.com/office/drawing/2014/main" id="{00F44BCD-7C55-4A1E-8374-0A3C99E51B25}"/>
                </a:ext>
              </a:extLst>
            </p:cNvPr>
            <p:cNvCxnSpPr/>
            <p:nvPr/>
          </p:nvCxnSpPr>
          <p:spPr>
            <a:xfrm>
              <a:off x="4369347" y="1172410"/>
              <a:ext cx="288032" cy="0"/>
            </a:xfrm>
            <a:prstGeom prst="straightConnector1">
              <a:avLst/>
            </a:prstGeom>
            <a:ln w="508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15">
              <a:extLst>
                <a:ext uri="{FF2B5EF4-FFF2-40B4-BE49-F238E27FC236}">
                  <a16:creationId xmlns:a16="http://schemas.microsoft.com/office/drawing/2014/main" id="{CDB6E50A-22FF-475F-A7A5-3876382DE44D}"/>
                </a:ext>
              </a:extLst>
            </p:cNvPr>
            <p:cNvCxnSpPr/>
            <p:nvPr/>
          </p:nvCxnSpPr>
          <p:spPr>
            <a:xfrm>
              <a:off x="4372304" y="1782598"/>
              <a:ext cx="28803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15">
              <a:extLst>
                <a:ext uri="{FF2B5EF4-FFF2-40B4-BE49-F238E27FC236}">
                  <a16:creationId xmlns:a16="http://schemas.microsoft.com/office/drawing/2014/main" id="{2C9C09C2-60FE-4BCC-B6F4-548683FBD84C}"/>
                </a:ext>
              </a:extLst>
            </p:cNvPr>
            <p:cNvCxnSpPr/>
            <p:nvPr/>
          </p:nvCxnSpPr>
          <p:spPr>
            <a:xfrm>
              <a:off x="4372304" y="2388382"/>
              <a:ext cx="28803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3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20"/>
          </p:nvPr>
        </p:nvSpPr>
        <p:spPr/>
        <p:txBody>
          <a:bodyPr/>
          <a:lstStyle/>
          <a:p>
            <a:fld id="{75175C43-7D0A-4D08-831C-A0C50FDD2A9F}" type="slidenum">
              <a:rPr lang="en-GB" smtClean="0"/>
              <a:t>15</a:t>
            </a:fld>
            <a:endParaRPr lang="en-GB"/>
          </a:p>
        </p:txBody>
      </p:sp>
      <p:sp>
        <p:nvSpPr>
          <p:cNvPr id="5" name="Titel 2"/>
          <p:cNvSpPr>
            <a:spLocks noGrp="1"/>
          </p:cNvSpPr>
          <p:nvPr>
            <p:ph type="title"/>
          </p:nvPr>
        </p:nvSpPr>
        <p:spPr/>
        <p:txBody>
          <a:bodyPr/>
          <a:lstStyle/>
          <a:p>
            <a:r>
              <a:rPr lang="en-GB" dirty="0"/>
              <a:t>Reasoning </a:t>
            </a:r>
            <a:r>
              <a:rPr lang="en-GB" dirty="0" smtClean="0"/>
              <a:t>: </a:t>
            </a:r>
            <a:r>
              <a:rPr lang="en-GB" dirty="0"/>
              <a:t>Common matter</a:t>
            </a:r>
          </a:p>
        </p:txBody>
      </p:sp>
      <p:sp>
        <p:nvSpPr>
          <p:cNvPr id="40" name="Rectangle 39"/>
          <p:cNvSpPr/>
          <p:nvPr/>
        </p:nvSpPr>
        <p:spPr>
          <a:xfrm>
            <a:off x="1063004" y="3393763"/>
            <a:ext cx="7559500" cy="707886"/>
          </a:xfrm>
          <a:prstGeom prst="rect">
            <a:avLst/>
          </a:prstGeom>
        </p:spPr>
        <p:txBody>
          <a:bodyPr wrap="square">
            <a:spAutoFit/>
          </a:bodyPr>
          <a:lstStyle/>
          <a:p>
            <a:pPr lvl="0"/>
            <a:r>
              <a:rPr lang="en-GB" sz="2000" dirty="0"/>
              <a:t>The </a:t>
            </a:r>
            <a:r>
              <a:rPr lang="en-GB" sz="2000" dirty="0">
                <a:solidFill>
                  <a:srgbClr val="BD0F06"/>
                </a:solidFill>
              </a:rPr>
              <a:t>common matter</a:t>
            </a:r>
            <a:r>
              <a:rPr lang="en-GB" sz="2000" dirty="0"/>
              <a:t>, if any, between the </a:t>
            </a:r>
            <a:r>
              <a:rPr lang="en-US" sz="2000" dirty="0"/>
              <a:t>different (groups of) inventions</a:t>
            </a:r>
            <a:endParaRPr lang="en-GB" sz="2000" dirty="0"/>
          </a:p>
        </p:txBody>
      </p:sp>
      <p:grpSp>
        <p:nvGrpSpPr>
          <p:cNvPr id="4" name="Groep 3">
            <a:extLst>
              <a:ext uri="{FF2B5EF4-FFF2-40B4-BE49-F238E27FC236}">
                <a16:creationId xmlns:a16="http://schemas.microsoft.com/office/drawing/2014/main" id="{6F1E9768-5477-4D2B-9D65-E44C8AE9B114}"/>
              </a:ext>
            </a:extLst>
          </p:cNvPr>
          <p:cNvGrpSpPr/>
          <p:nvPr/>
        </p:nvGrpSpPr>
        <p:grpSpPr>
          <a:xfrm>
            <a:off x="284178" y="1122437"/>
            <a:ext cx="8392278" cy="2385417"/>
            <a:chOff x="284178" y="1122437"/>
            <a:chExt cx="8392278" cy="2385417"/>
          </a:xfrm>
        </p:grpSpPr>
        <p:sp>
          <p:nvSpPr>
            <p:cNvPr id="13" name="Rectangle 12"/>
            <p:cNvSpPr/>
            <p:nvPr/>
          </p:nvSpPr>
          <p:spPr>
            <a:xfrm>
              <a:off x="705103" y="1208870"/>
              <a:ext cx="3600000" cy="604133"/>
            </a:xfrm>
            <a:prstGeom prst="rect">
              <a:avLst/>
            </a:prstGeom>
            <a:solidFill>
              <a:srgbClr val="244868"/>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Multi-function pocket knife (A)</a:t>
              </a:r>
            </a:p>
          </p:txBody>
        </p:sp>
        <p:sp>
          <p:nvSpPr>
            <p:cNvPr id="17" name="Rectangle 16"/>
            <p:cNvSpPr/>
            <p:nvPr/>
          </p:nvSpPr>
          <p:spPr>
            <a:xfrm>
              <a:off x="4737551" y="1219769"/>
              <a:ext cx="3816424" cy="604133"/>
            </a:xfrm>
            <a:prstGeom prst="rect">
              <a:avLst/>
            </a:prstGeom>
            <a:solidFill>
              <a:srgbClr val="244868"/>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SAME</a:t>
              </a:r>
            </a:p>
          </p:txBody>
        </p:sp>
        <p:sp>
          <p:nvSpPr>
            <p:cNvPr id="20" name="Rectangle 19"/>
            <p:cNvSpPr/>
            <p:nvPr/>
          </p:nvSpPr>
          <p:spPr>
            <a:xfrm>
              <a:off x="705103" y="2445693"/>
              <a:ext cx="1800000" cy="604133"/>
            </a:xfrm>
            <a:prstGeom prst="rect">
              <a:avLst/>
            </a:prstGeom>
            <a:solidFill>
              <a:schemeClr val="bg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USB Stick (D)</a:t>
              </a:r>
            </a:p>
          </p:txBody>
        </p:sp>
        <p:sp>
          <p:nvSpPr>
            <p:cNvPr id="21" name="Rectangle 20"/>
            <p:cNvSpPr/>
            <p:nvPr/>
          </p:nvSpPr>
          <p:spPr>
            <a:xfrm>
              <a:off x="2505103" y="2443837"/>
              <a:ext cx="1800000" cy="604133"/>
            </a:xfrm>
            <a:prstGeom prst="rect">
              <a:avLst/>
            </a:prstGeom>
            <a:solidFill>
              <a:schemeClr val="bg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Laser pointer (E)</a:t>
              </a:r>
            </a:p>
          </p:txBody>
        </p:sp>
        <p:sp>
          <p:nvSpPr>
            <p:cNvPr id="35" name="Rectangle 34"/>
            <p:cNvSpPr/>
            <p:nvPr/>
          </p:nvSpPr>
          <p:spPr>
            <a:xfrm>
              <a:off x="4716016" y="2492445"/>
              <a:ext cx="1929748" cy="604133"/>
            </a:xfrm>
            <a:prstGeom prst="rect">
              <a:avLst/>
            </a:prstGeom>
            <a:solidFill>
              <a:schemeClr val="bg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Not corresponding</a:t>
              </a:r>
            </a:p>
          </p:txBody>
        </p:sp>
        <p:sp>
          <p:nvSpPr>
            <p:cNvPr id="37" name="Rectangle 36"/>
            <p:cNvSpPr/>
            <p:nvPr/>
          </p:nvSpPr>
          <p:spPr>
            <a:xfrm>
              <a:off x="6645763" y="2492445"/>
              <a:ext cx="1929748" cy="604133"/>
            </a:xfrm>
            <a:prstGeom prst="rect">
              <a:avLst/>
            </a:prstGeom>
            <a:solidFill>
              <a:schemeClr val="bg2">
                <a:lumMod val="60000"/>
                <a:lumOff val="40000"/>
              </a:schemeClr>
            </a:solid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Not corresponding</a:t>
              </a:r>
            </a:p>
          </p:txBody>
        </p:sp>
        <p:sp>
          <p:nvSpPr>
            <p:cNvPr id="26" name="Rectangle 25"/>
            <p:cNvSpPr/>
            <p:nvPr/>
          </p:nvSpPr>
          <p:spPr>
            <a:xfrm>
              <a:off x="611560" y="1122437"/>
              <a:ext cx="8064896" cy="1368152"/>
            </a:xfrm>
            <a:prstGeom prst="rect">
              <a:avLst/>
            </a:prstGeom>
            <a:noFill/>
            <a:ln w="41275">
              <a:solidFill>
                <a:srgbClr val="BD0F0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kern="1200" dirty="0">
                <a:solidFill>
                  <a:srgbClr val="FF0000"/>
                </a:solidFill>
                <a:latin typeface="+mn-lt"/>
                <a:ea typeface="+mn-ea"/>
                <a:cs typeface="+mn-cs"/>
              </a:endParaRPr>
            </a:p>
          </p:txBody>
        </p:sp>
        <p:cxnSp>
          <p:nvCxnSpPr>
            <p:cNvPr id="27" name="Straight Arrow Connector 15">
              <a:extLst>
                <a:ext uri="{FF2B5EF4-FFF2-40B4-BE49-F238E27FC236}">
                  <a16:creationId xmlns:a16="http://schemas.microsoft.com/office/drawing/2014/main" id="{A836A7EA-F6CC-43C0-B1FE-F68C7219B733}"/>
                </a:ext>
              </a:extLst>
            </p:cNvPr>
            <p:cNvCxnSpPr/>
            <p:nvPr/>
          </p:nvCxnSpPr>
          <p:spPr>
            <a:xfrm>
              <a:off x="4372304" y="2787774"/>
              <a:ext cx="288032" cy="0"/>
            </a:xfrm>
            <a:prstGeom prst="straightConnector1">
              <a:avLst/>
            </a:prstGeom>
            <a:ln w="508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15">
              <a:extLst>
                <a:ext uri="{FF2B5EF4-FFF2-40B4-BE49-F238E27FC236}">
                  <a16:creationId xmlns:a16="http://schemas.microsoft.com/office/drawing/2014/main" id="{E5D2EAEA-182E-4C85-93CE-A80C466901AF}"/>
                </a:ext>
              </a:extLst>
            </p:cNvPr>
            <p:cNvCxnSpPr/>
            <p:nvPr/>
          </p:nvCxnSpPr>
          <p:spPr>
            <a:xfrm>
              <a:off x="4379000" y="1507958"/>
              <a:ext cx="28803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15">
              <a:extLst>
                <a:ext uri="{FF2B5EF4-FFF2-40B4-BE49-F238E27FC236}">
                  <a16:creationId xmlns:a16="http://schemas.microsoft.com/office/drawing/2014/main" id="{D02027C1-4A27-4FF6-B642-24F5213BF263}"/>
                </a:ext>
              </a:extLst>
            </p:cNvPr>
            <p:cNvCxnSpPr/>
            <p:nvPr/>
          </p:nvCxnSpPr>
          <p:spPr>
            <a:xfrm>
              <a:off x="4379000" y="2113742"/>
              <a:ext cx="28803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1" name="Arc 9">
              <a:extLst>
                <a:ext uri="{FF2B5EF4-FFF2-40B4-BE49-F238E27FC236}">
                  <a16:creationId xmlns:a16="http://schemas.microsoft.com/office/drawing/2014/main" id="{C8CEFD0F-4E5B-4FD3-BD6C-16C8216322DF}"/>
                </a:ext>
              </a:extLst>
            </p:cNvPr>
            <p:cNvSpPr>
              <a:spLocks/>
            </p:cNvSpPr>
            <p:nvPr/>
          </p:nvSpPr>
          <p:spPr bwMode="auto">
            <a:xfrm rot="16200000">
              <a:off x="-559137" y="2351273"/>
              <a:ext cx="1999896" cy="313266"/>
            </a:xfrm>
            <a:custGeom>
              <a:avLst/>
              <a:gdLst>
                <a:gd name="G0" fmla="+- 21270 0 0"/>
                <a:gd name="G1" fmla="+- 21600 0 0"/>
                <a:gd name="G2" fmla="+- 21600 0 0"/>
                <a:gd name="T0" fmla="*/ 0 w 42870"/>
                <a:gd name="T1" fmla="*/ 17839 h 21600"/>
                <a:gd name="T2" fmla="*/ 42870 w 42870"/>
                <a:gd name="T3" fmla="*/ 21600 h 21600"/>
                <a:gd name="T4" fmla="*/ 21270 w 42870"/>
                <a:gd name="T5" fmla="*/ 21600 h 21600"/>
              </a:gdLst>
              <a:ahLst/>
              <a:cxnLst>
                <a:cxn ang="0">
                  <a:pos x="T0" y="T1"/>
                </a:cxn>
                <a:cxn ang="0">
                  <a:pos x="T2" y="T3"/>
                </a:cxn>
                <a:cxn ang="0">
                  <a:pos x="T4" y="T5"/>
                </a:cxn>
              </a:cxnLst>
              <a:rect l="0" t="0" r="r" b="b"/>
              <a:pathLst>
                <a:path w="42870" h="21600" fill="none" extrusionOk="0">
                  <a:moveTo>
                    <a:pt x="-1" y="17838"/>
                  </a:moveTo>
                  <a:cubicBezTo>
                    <a:pt x="1824" y="7520"/>
                    <a:pt x="10791" y="-1"/>
                    <a:pt x="21270" y="0"/>
                  </a:cubicBezTo>
                  <a:cubicBezTo>
                    <a:pt x="33199" y="0"/>
                    <a:pt x="42870" y="9670"/>
                    <a:pt x="42870" y="21600"/>
                  </a:cubicBezTo>
                </a:path>
                <a:path w="42870" h="21600" stroke="0" extrusionOk="0">
                  <a:moveTo>
                    <a:pt x="-1" y="17838"/>
                  </a:moveTo>
                  <a:cubicBezTo>
                    <a:pt x="1824" y="7520"/>
                    <a:pt x="10791" y="-1"/>
                    <a:pt x="21270" y="0"/>
                  </a:cubicBezTo>
                  <a:cubicBezTo>
                    <a:pt x="33199" y="0"/>
                    <a:pt x="42870" y="9670"/>
                    <a:pt x="42870" y="21600"/>
                  </a:cubicBezTo>
                  <a:lnTo>
                    <a:pt x="21270" y="21600"/>
                  </a:lnTo>
                  <a:close/>
                </a:path>
              </a:pathLst>
            </a:custGeom>
            <a:noFill/>
            <a:ln w="31750">
              <a:solidFill>
                <a:srgbClr val="BD0F06"/>
              </a:solidFill>
              <a:round/>
              <a:headEnd type="triangle" w="lg" len="lg"/>
              <a:tailEnd/>
            </a:ln>
            <a:effectLst/>
          </p:spPr>
          <p:txBody>
            <a:bodyPr wrap="none" anchor="ctr"/>
            <a:lstStyle/>
            <a:p>
              <a:endParaRPr lang="en-US">
                <a:solidFill>
                  <a:srgbClr val="00B0F0"/>
                </a:solidFill>
              </a:endParaRPr>
            </a:p>
          </p:txBody>
        </p:sp>
        <p:sp>
          <p:nvSpPr>
            <p:cNvPr id="32" name="Rectangle 14">
              <a:extLst>
                <a:ext uri="{FF2B5EF4-FFF2-40B4-BE49-F238E27FC236}">
                  <a16:creationId xmlns:a16="http://schemas.microsoft.com/office/drawing/2014/main" id="{733695E3-CA8C-4551-A531-F5D8590D8EAB}"/>
                </a:ext>
              </a:extLst>
            </p:cNvPr>
            <p:cNvSpPr/>
            <p:nvPr/>
          </p:nvSpPr>
          <p:spPr>
            <a:xfrm>
              <a:off x="2505103" y="1823902"/>
              <a:ext cx="1800000" cy="604133"/>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Pencil (C)</a:t>
              </a:r>
            </a:p>
          </p:txBody>
        </p:sp>
        <p:sp>
          <p:nvSpPr>
            <p:cNvPr id="34" name="Rectangle 13">
              <a:extLst>
                <a:ext uri="{FF2B5EF4-FFF2-40B4-BE49-F238E27FC236}">
                  <a16:creationId xmlns:a16="http://schemas.microsoft.com/office/drawing/2014/main" id="{E7B5BFAB-8676-47BF-96E2-DBC2D2C6C70D}"/>
                </a:ext>
              </a:extLst>
            </p:cNvPr>
            <p:cNvSpPr/>
            <p:nvPr/>
          </p:nvSpPr>
          <p:spPr>
            <a:xfrm>
              <a:off x="705103" y="1825758"/>
              <a:ext cx="1800000" cy="604133"/>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Ball-point pen (B)</a:t>
              </a:r>
            </a:p>
          </p:txBody>
        </p:sp>
        <p:sp>
          <p:nvSpPr>
            <p:cNvPr id="36" name="Rectangle 17">
              <a:extLst>
                <a:ext uri="{FF2B5EF4-FFF2-40B4-BE49-F238E27FC236}">
                  <a16:creationId xmlns:a16="http://schemas.microsoft.com/office/drawing/2014/main" id="{619B9905-57E2-4691-B8FC-F327401813B0}"/>
                </a:ext>
              </a:extLst>
            </p:cNvPr>
            <p:cNvSpPr/>
            <p:nvPr/>
          </p:nvSpPr>
          <p:spPr>
            <a:xfrm>
              <a:off x="4737551" y="1826258"/>
              <a:ext cx="3816424" cy="604133"/>
            </a:xfrm>
            <a:prstGeom prst="rect">
              <a:avLst/>
            </a:prstGeom>
            <a:solidFill>
              <a:schemeClr val="accent1">
                <a:lumMod val="40000"/>
                <a:lumOff val="6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CORRESPONDING</a:t>
              </a:r>
            </a:p>
          </p:txBody>
        </p:sp>
      </p:grpSp>
    </p:spTree>
    <p:extLst>
      <p:ext uri="{BB962C8B-B14F-4D97-AF65-F5344CB8AC3E}">
        <p14:creationId xmlns:p14="http://schemas.microsoft.com/office/powerpoint/2010/main" val="22964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0926" y="915566"/>
            <a:ext cx="3819066" cy="1697936"/>
            <a:chOff x="822551" y="1467509"/>
            <a:chExt cx="3031368" cy="2263914"/>
          </a:xfrm>
        </p:grpSpPr>
        <p:sp>
          <p:nvSpPr>
            <p:cNvPr id="6" name="Rectangle 5"/>
            <p:cNvSpPr/>
            <p:nvPr/>
          </p:nvSpPr>
          <p:spPr>
            <a:xfrm>
              <a:off x="822551" y="1467509"/>
              <a:ext cx="3031366" cy="757842"/>
            </a:xfrm>
            <a:prstGeom prst="rect">
              <a:avLst/>
            </a:prstGeom>
            <a:solidFill>
              <a:srgbClr val="244868"/>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Multi-function pocket knife (A)</a:t>
              </a:r>
            </a:p>
          </p:txBody>
        </p:sp>
        <p:sp>
          <p:nvSpPr>
            <p:cNvPr id="13" name="Rectangle 12"/>
            <p:cNvSpPr/>
            <p:nvPr/>
          </p:nvSpPr>
          <p:spPr>
            <a:xfrm>
              <a:off x="822551" y="2180861"/>
              <a:ext cx="1515684" cy="810458"/>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Ball-point pen (B)</a:t>
              </a:r>
            </a:p>
          </p:txBody>
        </p:sp>
        <p:sp>
          <p:nvSpPr>
            <p:cNvPr id="14" name="Rectangle 13"/>
            <p:cNvSpPr/>
            <p:nvPr/>
          </p:nvSpPr>
          <p:spPr>
            <a:xfrm>
              <a:off x="2338235" y="2180861"/>
              <a:ext cx="1515684" cy="81251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Pencil (C)</a:t>
              </a:r>
            </a:p>
          </p:txBody>
        </p:sp>
        <p:sp>
          <p:nvSpPr>
            <p:cNvPr id="15" name="Rectangle 14"/>
            <p:cNvSpPr/>
            <p:nvPr/>
          </p:nvSpPr>
          <p:spPr>
            <a:xfrm>
              <a:off x="822551" y="2973581"/>
              <a:ext cx="1515684" cy="757842"/>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USB Stick (D)</a:t>
              </a:r>
            </a:p>
          </p:txBody>
        </p:sp>
        <p:sp>
          <p:nvSpPr>
            <p:cNvPr id="16" name="Rectangle 15"/>
            <p:cNvSpPr/>
            <p:nvPr/>
          </p:nvSpPr>
          <p:spPr>
            <a:xfrm>
              <a:off x="2338235" y="2973581"/>
              <a:ext cx="1515684" cy="757842"/>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Laser pointer (E)</a:t>
              </a:r>
            </a:p>
          </p:txBody>
        </p:sp>
      </p:grpSp>
      <p:sp>
        <p:nvSpPr>
          <p:cNvPr id="4" name="Slide Number Placeholder 3"/>
          <p:cNvSpPr>
            <a:spLocks noGrp="1"/>
          </p:cNvSpPr>
          <p:nvPr>
            <p:ph type="sldNum" sz="quarter" idx="12"/>
          </p:nvPr>
        </p:nvSpPr>
        <p:spPr/>
        <p:txBody>
          <a:bodyPr/>
          <a:lstStyle/>
          <a:p>
            <a:pPr algn="r"/>
            <a:fld id="{CF604EAD-D482-4752-B896-11F4403A73E9}" type="slidenum">
              <a:rPr lang="en-GB" smtClean="0"/>
              <a:pPr algn="r"/>
              <a:t>16</a:t>
            </a:fld>
            <a:endParaRPr lang="en-GB" dirty="0"/>
          </a:p>
        </p:txBody>
      </p:sp>
      <p:sp>
        <p:nvSpPr>
          <p:cNvPr id="3" name="TextBox 2"/>
          <p:cNvSpPr txBox="1"/>
          <p:nvPr/>
        </p:nvSpPr>
        <p:spPr>
          <a:xfrm>
            <a:off x="680925" y="483518"/>
            <a:ext cx="3531031" cy="507831"/>
          </a:xfrm>
          <a:prstGeom prst="rect">
            <a:avLst/>
          </a:prstGeom>
          <a:noFill/>
        </p:spPr>
        <p:txBody>
          <a:bodyPr wrap="square" rtlCol="0">
            <a:spAutoFit/>
          </a:bodyPr>
          <a:lstStyle/>
          <a:p>
            <a:pPr algn="ctr">
              <a:lnSpc>
                <a:spcPct val="150000"/>
              </a:lnSpc>
            </a:pPr>
            <a:r>
              <a:rPr lang="en-GB" dirty="0"/>
              <a:t>Application</a:t>
            </a:r>
          </a:p>
        </p:txBody>
      </p:sp>
      <p:sp>
        <p:nvSpPr>
          <p:cNvPr id="10" name="TextBox 9"/>
          <p:cNvSpPr txBox="1"/>
          <p:nvPr/>
        </p:nvSpPr>
        <p:spPr>
          <a:xfrm>
            <a:off x="5016728" y="483518"/>
            <a:ext cx="3358642" cy="507831"/>
          </a:xfrm>
          <a:prstGeom prst="rect">
            <a:avLst/>
          </a:prstGeom>
          <a:noFill/>
        </p:spPr>
        <p:txBody>
          <a:bodyPr wrap="square" rtlCol="0">
            <a:spAutoFit/>
          </a:bodyPr>
          <a:lstStyle/>
          <a:p>
            <a:pPr algn="ctr">
              <a:lnSpc>
                <a:spcPct val="150000"/>
              </a:lnSpc>
            </a:pPr>
            <a:r>
              <a:rPr lang="en-GB" dirty="0"/>
              <a:t>Prior Art 1</a:t>
            </a:r>
          </a:p>
        </p:txBody>
      </p:sp>
      <p:sp>
        <p:nvSpPr>
          <p:cNvPr id="11" name="TextBox 10"/>
          <p:cNvSpPr txBox="1"/>
          <p:nvPr/>
        </p:nvSpPr>
        <p:spPr>
          <a:xfrm>
            <a:off x="323528" y="2586864"/>
            <a:ext cx="8352928" cy="1769715"/>
          </a:xfrm>
          <a:prstGeom prst="rect">
            <a:avLst/>
          </a:prstGeom>
          <a:noFill/>
        </p:spPr>
        <p:txBody>
          <a:bodyPr wrap="square" rtlCol="0">
            <a:spAutoFit/>
          </a:bodyPr>
          <a:lstStyle/>
          <a:p>
            <a:pPr marL="342900" indent="-342900">
              <a:spcBef>
                <a:spcPts val="600"/>
              </a:spcBef>
              <a:buFont typeface="Arial" panose="020B0604020202020204" pitchFamily="34" charset="0"/>
              <a:buChar char="•"/>
              <a:tabLst>
                <a:tab pos="7535863" algn="r"/>
              </a:tabLst>
            </a:pPr>
            <a:r>
              <a:rPr lang="en-GB" sz="1900" dirty="0"/>
              <a:t>The same features (A) are known from Prior Art 1 so are not special </a:t>
            </a:r>
          </a:p>
          <a:p>
            <a:pPr marL="342900" indent="-342900">
              <a:spcBef>
                <a:spcPts val="600"/>
              </a:spcBef>
              <a:buFont typeface="Arial" panose="020B0604020202020204" pitchFamily="34" charset="0"/>
              <a:buChar char="•"/>
              <a:tabLst>
                <a:tab pos="7535863" algn="r"/>
              </a:tabLst>
            </a:pPr>
            <a:r>
              <a:rPr lang="en-GB" sz="1900" dirty="0"/>
              <a:t>The fountain pen (F) of Prior Art 1 </a:t>
            </a:r>
            <a:r>
              <a:rPr lang="en-GB" sz="1900" dirty="0" smtClean="0"/>
              <a:t>is a writing means. </a:t>
            </a:r>
            <a:r>
              <a:rPr lang="en-GB" sz="2000" b="1" dirty="0" smtClean="0">
                <a:solidFill>
                  <a:srgbClr val="BD0F06"/>
                </a:solidFill>
              </a:rPr>
              <a:t>The </a:t>
            </a:r>
            <a:r>
              <a:rPr lang="en-GB" sz="2000" b="1" dirty="0">
                <a:solidFill>
                  <a:srgbClr val="BD0F06"/>
                </a:solidFill>
              </a:rPr>
              <a:t>corresponding technical feature is not special</a:t>
            </a:r>
            <a:r>
              <a:rPr lang="en-GB" sz="2000" b="1" dirty="0"/>
              <a:t> </a:t>
            </a:r>
          </a:p>
          <a:p>
            <a:pPr marL="342900" indent="-342900">
              <a:spcBef>
                <a:spcPts val="600"/>
              </a:spcBef>
              <a:buFont typeface="Arial" panose="020B0604020202020204" pitchFamily="34" charset="0"/>
              <a:buChar char="•"/>
              <a:tabLst>
                <a:tab pos="7535863" algn="r"/>
              </a:tabLst>
            </a:pPr>
            <a:r>
              <a:rPr lang="en-GB" sz="2000" b="1" dirty="0" smtClean="0"/>
              <a:t>The </a:t>
            </a:r>
            <a:r>
              <a:rPr lang="en-GB" sz="2000" b="1" dirty="0"/>
              <a:t>common matter has neither same, nor corresponding </a:t>
            </a:r>
            <a:br>
              <a:rPr lang="en-GB" sz="2000" b="1" dirty="0"/>
            </a:br>
            <a:r>
              <a:rPr lang="en-GB" sz="2000" b="1" u="sng" dirty="0"/>
              <a:t>special</a:t>
            </a:r>
            <a:r>
              <a:rPr lang="en-GB" sz="2000" b="1" dirty="0"/>
              <a:t> technical features</a:t>
            </a:r>
            <a:endParaRPr lang="en-GB" dirty="0"/>
          </a:p>
        </p:txBody>
      </p:sp>
      <p:grpSp>
        <p:nvGrpSpPr>
          <p:cNvPr id="7" name="Group 6"/>
          <p:cNvGrpSpPr/>
          <p:nvPr/>
        </p:nvGrpSpPr>
        <p:grpSpPr>
          <a:xfrm>
            <a:off x="5004048" y="915566"/>
            <a:ext cx="3600401" cy="1140186"/>
            <a:chOff x="5351357" y="1315493"/>
            <a:chExt cx="3236986" cy="1531723"/>
          </a:xfrm>
        </p:grpSpPr>
        <p:sp>
          <p:nvSpPr>
            <p:cNvPr id="9" name="Rectangle 8"/>
            <p:cNvSpPr/>
            <p:nvPr/>
          </p:nvSpPr>
          <p:spPr>
            <a:xfrm>
              <a:off x="5351357" y="1315493"/>
              <a:ext cx="3236986" cy="757841"/>
            </a:xfrm>
            <a:prstGeom prst="rect">
              <a:avLst/>
            </a:prstGeom>
            <a:solidFill>
              <a:srgbClr val="244868"/>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Multi-function pocket knife (A)</a:t>
              </a:r>
            </a:p>
          </p:txBody>
        </p:sp>
        <p:sp>
          <p:nvSpPr>
            <p:cNvPr id="17" name="Rectangle 16"/>
            <p:cNvSpPr/>
            <p:nvPr/>
          </p:nvSpPr>
          <p:spPr>
            <a:xfrm>
              <a:off x="5351358" y="2089375"/>
              <a:ext cx="3236984" cy="757841"/>
            </a:xfrm>
            <a:prstGeom prst="rect">
              <a:avLst/>
            </a:prstGeom>
            <a:solidFill>
              <a:schemeClr val="tx1">
                <a:lumMod val="40000"/>
                <a:lumOff val="6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with Fountain pen (F)</a:t>
              </a:r>
            </a:p>
          </p:txBody>
        </p:sp>
      </p:grpSp>
      <p:sp>
        <p:nvSpPr>
          <p:cNvPr id="19" name="Text Placeholder 1"/>
          <p:cNvSpPr>
            <a:spLocks noGrp="1"/>
          </p:cNvSpPr>
          <p:nvPr>
            <p:ph type="body" sz="quarter" idx="16"/>
          </p:nvPr>
        </p:nvSpPr>
        <p:spPr>
          <a:xfrm>
            <a:off x="647889" y="222628"/>
            <a:ext cx="7846637" cy="404906"/>
          </a:xfrm>
        </p:spPr>
        <p:txBody>
          <a:bodyPr/>
          <a:lstStyle/>
          <a:p>
            <a:r>
              <a:rPr lang="en-GB" altLang="en-US" dirty="0" smtClean="0">
                <a:solidFill>
                  <a:schemeClr val="tx1"/>
                </a:solidFill>
              </a:rPr>
              <a:t>Special technical features?</a:t>
            </a:r>
            <a:endParaRPr lang="en-GB" altLang="en-US" dirty="0">
              <a:solidFill>
                <a:schemeClr val="tx1"/>
              </a:solidFill>
            </a:endParaRPr>
          </a:p>
          <a:p>
            <a:endParaRPr lang="en-GB" dirty="0"/>
          </a:p>
        </p:txBody>
      </p:sp>
    </p:spTree>
    <p:extLst>
      <p:ext uri="{BB962C8B-B14F-4D97-AF65-F5344CB8AC3E}">
        <p14:creationId xmlns:p14="http://schemas.microsoft.com/office/powerpoint/2010/main" val="303146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0926" y="915566"/>
            <a:ext cx="3819066" cy="1697936"/>
            <a:chOff x="822551" y="1467509"/>
            <a:chExt cx="3031368" cy="2263914"/>
          </a:xfrm>
        </p:grpSpPr>
        <p:sp>
          <p:nvSpPr>
            <p:cNvPr id="6" name="Rectangle 5"/>
            <p:cNvSpPr/>
            <p:nvPr/>
          </p:nvSpPr>
          <p:spPr>
            <a:xfrm>
              <a:off x="822551" y="1467509"/>
              <a:ext cx="3031366" cy="757842"/>
            </a:xfrm>
            <a:prstGeom prst="rect">
              <a:avLst/>
            </a:prstGeom>
            <a:solidFill>
              <a:srgbClr val="244868"/>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Multi-function pocket knife (A)</a:t>
              </a:r>
            </a:p>
          </p:txBody>
        </p:sp>
        <p:sp>
          <p:nvSpPr>
            <p:cNvPr id="13" name="Rectangle 12"/>
            <p:cNvSpPr/>
            <p:nvPr/>
          </p:nvSpPr>
          <p:spPr>
            <a:xfrm>
              <a:off x="822551" y="2180861"/>
              <a:ext cx="1515684" cy="810458"/>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Ball-point pen (B)</a:t>
              </a:r>
            </a:p>
          </p:txBody>
        </p:sp>
        <p:sp>
          <p:nvSpPr>
            <p:cNvPr id="14" name="Rectangle 13"/>
            <p:cNvSpPr/>
            <p:nvPr/>
          </p:nvSpPr>
          <p:spPr>
            <a:xfrm>
              <a:off x="2338235" y="2180861"/>
              <a:ext cx="1515684" cy="81251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Pencil (C)</a:t>
              </a:r>
            </a:p>
          </p:txBody>
        </p:sp>
        <p:sp>
          <p:nvSpPr>
            <p:cNvPr id="15" name="Rectangle 14"/>
            <p:cNvSpPr/>
            <p:nvPr/>
          </p:nvSpPr>
          <p:spPr>
            <a:xfrm>
              <a:off x="822551" y="2973581"/>
              <a:ext cx="1515684" cy="757842"/>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USB Stick (D)</a:t>
              </a:r>
            </a:p>
          </p:txBody>
        </p:sp>
        <p:sp>
          <p:nvSpPr>
            <p:cNvPr id="16" name="Rectangle 15"/>
            <p:cNvSpPr/>
            <p:nvPr/>
          </p:nvSpPr>
          <p:spPr>
            <a:xfrm>
              <a:off x="2338235" y="2973581"/>
              <a:ext cx="1515684" cy="757842"/>
            </a:xfrm>
            <a:prstGeom prst="rect">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Laser pointer (E)</a:t>
              </a:r>
            </a:p>
          </p:txBody>
        </p:sp>
      </p:grpSp>
      <p:sp>
        <p:nvSpPr>
          <p:cNvPr id="4" name="Slide Number Placeholder 3"/>
          <p:cNvSpPr>
            <a:spLocks noGrp="1"/>
          </p:cNvSpPr>
          <p:nvPr>
            <p:ph type="sldNum" sz="quarter" idx="12"/>
          </p:nvPr>
        </p:nvSpPr>
        <p:spPr/>
        <p:txBody>
          <a:bodyPr/>
          <a:lstStyle/>
          <a:p>
            <a:pPr algn="r"/>
            <a:fld id="{CF604EAD-D482-4752-B896-11F4403A73E9}" type="slidenum">
              <a:rPr lang="en-GB" smtClean="0"/>
              <a:pPr algn="r"/>
              <a:t>17</a:t>
            </a:fld>
            <a:endParaRPr lang="en-GB" dirty="0"/>
          </a:p>
        </p:txBody>
      </p:sp>
      <p:sp>
        <p:nvSpPr>
          <p:cNvPr id="3" name="TextBox 2"/>
          <p:cNvSpPr txBox="1"/>
          <p:nvPr/>
        </p:nvSpPr>
        <p:spPr>
          <a:xfrm>
            <a:off x="680925" y="483518"/>
            <a:ext cx="3531031" cy="507831"/>
          </a:xfrm>
          <a:prstGeom prst="rect">
            <a:avLst/>
          </a:prstGeom>
          <a:noFill/>
        </p:spPr>
        <p:txBody>
          <a:bodyPr wrap="square" rtlCol="0">
            <a:spAutoFit/>
          </a:bodyPr>
          <a:lstStyle/>
          <a:p>
            <a:pPr algn="ctr">
              <a:lnSpc>
                <a:spcPct val="150000"/>
              </a:lnSpc>
            </a:pPr>
            <a:r>
              <a:rPr lang="en-GB" dirty="0"/>
              <a:t>Application</a:t>
            </a:r>
          </a:p>
        </p:txBody>
      </p:sp>
      <p:sp>
        <p:nvSpPr>
          <p:cNvPr id="10" name="TextBox 9"/>
          <p:cNvSpPr txBox="1"/>
          <p:nvPr/>
        </p:nvSpPr>
        <p:spPr>
          <a:xfrm>
            <a:off x="5016728" y="483518"/>
            <a:ext cx="3358642" cy="507831"/>
          </a:xfrm>
          <a:prstGeom prst="rect">
            <a:avLst/>
          </a:prstGeom>
          <a:noFill/>
        </p:spPr>
        <p:txBody>
          <a:bodyPr wrap="square" rtlCol="0">
            <a:spAutoFit/>
          </a:bodyPr>
          <a:lstStyle/>
          <a:p>
            <a:pPr algn="ctr">
              <a:lnSpc>
                <a:spcPct val="150000"/>
              </a:lnSpc>
            </a:pPr>
            <a:r>
              <a:rPr lang="en-GB" dirty="0"/>
              <a:t>Prior Art 1</a:t>
            </a:r>
          </a:p>
        </p:txBody>
      </p:sp>
      <p:sp>
        <p:nvSpPr>
          <p:cNvPr id="11" name="TextBox 10"/>
          <p:cNvSpPr txBox="1"/>
          <p:nvPr/>
        </p:nvSpPr>
        <p:spPr>
          <a:xfrm>
            <a:off x="323528" y="2756510"/>
            <a:ext cx="8352928" cy="1759456"/>
          </a:xfrm>
          <a:prstGeom prst="rect">
            <a:avLst/>
          </a:prstGeom>
          <a:noFill/>
        </p:spPr>
        <p:txBody>
          <a:bodyPr wrap="square" rtlCol="0">
            <a:spAutoFit/>
          </a:bodyPr>
          <a:lstStyle/>
          <a:p>
            <a:pPr marL="342900" indent="-342900">
              <a:spcBef>
                <a:spcPts val="800"/>
              </a:spcBef>
              <a:buFont typeface="Arial" panose="020B0604020202020204" pitchFamily="34" charset="0"/>
              <a:buChar char="•"/>
              <a:tabLst>
                <a:tab pos="7535863" algn="r"/>
              </a:tabLst>
            </a:pPr>
            <a:r>
              <a:rPr lang="en-GB" sz="1900" dirty="0"/>
              <a:t>Assume that (B) and (C) are obvious alternatives to (F) and so are not special</a:t>
            </a:r>
          </a:p>
          <a:p>
            <a:pPr marL="342900" indent="-342900">
              <a:spcBef>
                <a:spcPts val="800"/>
              </a:spcBef>
              <a:buFont typeface="Arial" panose="020B0604020202020204" pitchFamily="34" charset="0"/>
              <a:buChar char="•"/>
              <a:tabLst>
                <a:tab pos="7535863" algn="r"/>
              </a:tabLst>
            </a:pPr>
            <a:r>
              <a:rPr lang="en-GB" sz="1900" dirty="0"/>
              <a:t>(D) and (E) do make a technical contribution over Prior Art (1). However</a:t>
            </a:r>
            <a:r>
              <a:rPr lang="en-GB" sz="1900" dirty="0" smtClean="0"/>
              <a:t>, they have different technical properties. </a:t>
            </a:r>
          </a:p>
          <a:p>
            <a:pPr marL="342900" indent="-342900">
              <a:spcBef>
                <a:spcPts val="800"/>
              </a:spcBef>
              <a:buFont typeface="Arial" panose="020B0604020202020204" pitchFamily="34" charset="0"/>
              <a:buChar char="•"/>
              <a:tabLst>
                <a:tab pos="7535863" algn="r"/>
              </a:tabLst>
            </a:pPr>
            <a:r>
              <a:rPr lang="en-GB" sz="1900" b="1" dirty="0" smtClean="0"/>
              <a:t>There </a:t>
            </a:r>
            <a:r>
              <a:rPr lang="en-GB" sz="1900" b="1" dirty="0"/>
              <a:t>are two separate and unrelated inventions</a:t>
            </a:r>
            <a:endParaRPr lang="en-GB" dirty="0"/>
          </a:p>
        </p:txBody>
      </p:sp>
      <p:grpSp>
        <p:nvGrpSpPr>
          <p:cNvPr id="7" name="Group 6"/>
          <p:cNvGrpSpPr/>
          <p:nvPr/>
        </p:nvGrpSpPr>
        <p:grpSpPr>
          <a:xfrm>
            <a:off x="5004048" y="915566"/>
            <a:ext cx="3600401" cy="1140186"/>
            <a:chOff x="5351357" y="1315493"/>
            <a:chExt cx="3236986" cy="1531723"/>
          </a:xfrm>
        </p:grpSpPr>
        <p:sp>
          <p:nvSpPr>
            <p:cNvPr id="9" name="Rectangle 8"/>
            <p:cNvSpPr/>
            <p:nvPr/>
          </p:nvSpPr>
          <p:spPr>
            <a:xfrm>
              <a:off x="5351357" y="1315493"/>
              <a:ext cx="3236986" cy="757841"/>
            </a:xfrm>
            <a:prstGeom prst="rect">
              <a:avLst/>
            </a:prstGeom>
            <a:solidFill>
              <a:srgbClr val="244868"/>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Multi-function pocket knife (A)</a:t>
              </a:r>
            </a:p>
          </p:txBody>
        </p:sp>
        <p:sp>
          <p:nvSpPr>
            <p:cNvPr id="17" name="Rectangle 16"/>
            <p:cNvSpPr/>
            <p:nvPr/>
          </p:nvSpPr>
          <p:spPr>
            <a:xfrm>
              <a:off x="5351358" y="2089375"/>
              <a:ext cx="3236984" cy="757841"/>
            </a:xfrm>
            <a:prstGeom prst="rect">
              <a:avLst/>
            </a:prstGeom>
            <a:solidFill>
              <a:schemeClr val="tx1">
                <a:lumMod val="40000"/>
                <a:lumOff val="6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with Fountain pen (F)</a:t>
              </a:r>
            </a:p>
          </p:txBody>
        </p:sp>
      </p:grpSp>
      <p:sp>
        <p:nvSpPr>
          <p:cNvPr id="19" name="Text Placeholder 1"/>
          <p:cNvSpPr>
            <a:spLocks noGrp="1"/>
          </p:cNvSpPr>
          <p:nvPr>
            <p:ph type="body" sz="quarter" idx="16"/>
          </p:nvPr>
        </p:nvSpPr>
        <p:spPr>
          <a:xfrm>
            <a:off x="647889" y="222628"/>
            <a:ext cx="7846637" cy="404906"/>
          </a:xfrm>
        </p:spPr>
        <p:txBody>
          <a:bodyPr/>
          <a:lstStyle/>
          <a:p>
            <a:r>
              <a:rPr lang="en-GB" altLang="en-US" dirty="0">
                <a:solidFill>
                  <a:schemeClr val="tx1"/>
                </a:solidFill>
              </a:rPr>
              <a:t>Technical relationship</a:t>
            </a:r>
          </a:p>
          <a:p>
            <a:endParaRPr lang="en-GB" dirty="0"/>
          </a:p>
        </p:txBody>
      </p:sp>
    </p:spTree>
    <p:extLst>
      <p:ext uri="{BB962C8B-B14F-4D97-AF65-F5344CB8AC3E}">
        <p14:creationId xmlns:p14="http://schemas.microsoft.com/office/powerpoint/2010/main" val="390002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     Conclusion</a:t>
            </a:r>
            <a:endParaRPr lang="en-GB" dirty="0"/>
          </a:p>
        </p:txBody>
      </p:sp>
      <p:sp>
        <p:nvSpPr>
          <p:cNvPr id="3" name="Text Placeholder 2"/>
          <p:cNvSpPr>
            <a:spLocks noGrp="1"/>
          </p:cNvSpPr>
          <p:nvPr>
            <p:ph type="body" sz="quarter" idx="17"/>
          </p:nvPr>
        </p:nvSpPr>
        <p:spPr/>
        <p:txBody>
          <a:bodyPr/>
          <a:lstStyle/>
          <a:p>
            <a:pPr marL="0" lvl="0" indent="0">
              <a:buNone/>
            </a:pPr>
            <a:endParaRPr lang="en-GB" dirty="0" smtClean="0">
              <a:solidFill>
                <a:schemeClr val="tx1"/>
              </a:solidFill>
            </a:endParaRPr>
          </a:p>
          <a:p>
            <a:pPr marL="0" indent="0">
              <a:buNone/>
            </a:pPr>
            <a:endParaRPr lang="en-GB" dirty="0"/>
          </a:p>
          <a:p>
            <a:pPr marL="0" lvl="0" indent="0">
              <a:buNone/>
            </a:pP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18</a:t>
            </a:fld>
            <a:endParaRPr lang="en-GB"/>
          </a:p>
        </p:txBody>
      </p:sp>
      <p:sp>
        <p:nvSpPr>
          <p:cNvPr id="5" name="Rectangle 4"/>
          <p:cNvSpPr/>
          <p:nvPr/>
        </p:nvSpPr>
        <p:spPr>
          <a:xfrm>
            <a:off x="531795" y="2283718"/>
            <a:ext cx="8136904" cy="12883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03803" y="1546133"/>
            <a:ext cx="8136904" cy="1754326"/>
          </a:xfrm>
          <a:prstGeom prst="rect">
            <a:avLst/>
          </a:prstGeom>
        </p:spPr>
        <p:txBody>
          <a:bodyPr wrap="square">
            <a:spAutoFit/>
          </a:bodyPr>
          <a:lstStyle/>
          <a:p>
            <a:endParaRPr lang="en-GB" dirty="0" smtClean="0"/>
          </a:p>
          <a:p>
            <a:endParaRPr lang="en-GB" dirty="0"/>
          </a:p>
          <a:p>
            <a:endParaRPr lang="en-GB" dirty="0" smtClean="0"/>
          </a:p>
          <a:p>
            <a:r>
              <a:rPr lang="en-GB" dirty="0" smtClean="0"/>
              <a:t>Since neither </a:t>
            </a:r>
            <a:r>
              <a:rPr lang="en-GB" dirty="0"/>
              <a:t>the same nor corresponding special technical features are present in </a:t>
            </a:r>
            <a:r>
              <a:rPr lang="en-GB" dirty="0" smtClean="0"/>
              <a:t>claims 1 and 2, the inventions are not linked by a single general inventive concept and the </a:t>
            </a:r>
            <a:r>
              <a:rPr lang="en-GB" dirty="0"/>
              <a:t>requirements for unity of invention are </a:t>
            </a:r>
            <a:r>
              <a:rPr lang="en-GB" dirty="0" smtClean="0"/>
              <a:t>not </a:t>
            </a:r>
            <a:r>
              <a:rPr lang="en-GB" dirty="0"/>
              <a:t>met.</a:t>
            </a:r>
            <a:endParaRPr lang="en-GB" b="1" dirty="0" smtClean="0"/>
          </a:p>
        </p:txBody>
      </p:sp>
    </p:spTree>
    <p:custDataLst>
      <p:tags r:id="rId1"/>
    </p:custDataLst>
    <p:extLst>
      <p:ext uri="{BB962C8B-B14F-4D97-AF65-F5344CB8AC3E}">
        <p14:creationId xmlns:p14="http://schemas.microsoft.com/office/powerpoint/2010/main" val="3490733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700089" y="321469"/>
            <a:ext cx="7691437" cy="478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0" tIns="0" rIns="0" bIns="0"/>
          <a:lstStyle>
            <a:lvl1pPr defTabSz="912813" eaLnBrk="0" hangingPunct="0">
              <a:spcBef>
                <a:spcPct val="20000"/>
              </a:spcBef>
              <a:buChar char="•"/>
              <a:defRPr>
                <a:solidFill>
                  <a:srgbClr val="404B56"/>
                </a:solidFill>
                <a:latin typeface="Arial" pitchFamily="34" charset="0"/>
              </a:defRPr>
            </a:lvl1pPr>
            <a:lvl2pPr marL="742950" indent="-285750" defTabSz="912813" eaLnBrk="0" hangingPunct="0">
              <a:spcBef>
                <a:spcPct val="20000"/>
              </a:spcBef>
              <a:buChar char="–"/>
              <a:defRPr>
                <a:solidFill>
                  <a:srgbClr val="404B56"/>
                </a:solidFill>
                <a:latin typeface="Arial" pitchFamily="34" charset="0"/>
              </a:defRPr>
            </a:lvl2pPr>
            <a:lvl3pPr marL="1143000" indent="-228600" defTabSz="912813" eaLnBrk="0" hangingPunct="0">
              <a:spcBef>
                <a:spcPct val="20000"/>
              </a:spcBef>
              <a:buChar char="•"/>
              <a:defRPr>
                <a:solidFill>
                  <a:srgbClr val="404B56"/>
                </a:solidFill>
                <a:latin typeface="Arial" pitchFamily="34" charset="0"/>
              </a:defRPr>
            </a:lvl3pPr>
            <a:lvl4pPr marL="1600200" indent="-228600" defTabSz="912813" eaLnBrk="0" hangingPunct="0">
              <a:spcBef>
                <a:spcPct val="20000"/>
              </a:spcBef>
              <a:buChar char="–"/>
              <a:defRPr>
                <a:solidFill>
                  <a:srgbClr val="404B56"/>
                </a:solidFill>
                <a:latin typeface="Arial" pitchFamily="34" charset="0"/>
              </a:defRPr>
            </a:lvl4pPr>
            <a:lvl5pPr marL="2057400" indent="-228600" defTabSz="912813" eaLnBrk="0" hangingPunct="0">
              <a:spcBef>
                <a:spcPct val="20000"/>
              </a:spcBef>
              <a:buChar char="»"/>
              <a:defRPr>
                <a:solidFill>
                  <a:srgbClr val="404B56"/>
                </a:solidFill>
                <a:latin typeface="Arial" pitchFamily="34" charset="0"/>
              </a:defRPr>
            </a:lvl5pPr>
            <a:lvl6pPr marL="2514600" indent="-228600" defTabSz="912813" eaLnBrk="0" fontAlgn="base" hangingPunct="0">
              <a:spcBef>
                <a:spcPct val="20000"/>
              </a:spcBef>
              <a:spcAft>
                <a:spcPct val="0"/>
              </a:spcAft>
              <a:buChar char="»"/>
              <a:defRPr>
                <a:solidFill>
                  <a:srgbClr val="404B56"/>
                </a:solidFill>
                <a:latin typeface="Arial" pitchFamily="34" charset="0"/>
              </a:defRPr>
            </a:lvl6pPr>
            <a:lvl7pPr marL="2971800" indent="-228600" defTabSz="912813" eaLnBrk="0" fontAlgn="base" hangingPunct="0">
              <a:spcBef>
                <a:spcPct val="20000"/>
              </a:spcBef>
              <a:spcAft>
                <a:spcPct val="0"/>
              </a:spcAft>
              <a:buChar char="»"/>
              <a:defRPr>
                <a:solidFill>
                  <a:srgbClr val="404B56"/>
                </a:solidFill>
                <a:latin typeface="Arial" pitchFamily="34" charset="0"/>
              </a:defRPr>
            </a:lvl7pPr>
            <a:lvl8pPr marL="3429000" indent="-228600" defTabSz="912813" eaLnBrk="0" fontAlgn="base" hangingPunct="0">
              <a:spcBef>
                <a:spcPct val="20000"/>
              </a:spcBef>
              <a:spcAft>
                <a:spcPct val="0"/>
              </a:spcAft>
              <a:buChar char="»"/>
              <a:defRPr>
                <a:solidFill>
                  <a:srgbClr val="404B56"/>
                </a:solidFill>
                <a:latin typeface="Arial" pitchFamily="34" charset="0"/>
              </a:defRPr>
            </a:lvl8pPr>
            <a:lvl9pPr marL="3886200" indent="-228600" defTabSz="912813" eaLnBrk="0" fontAlgn="base" hangingPunct="0">
              <a:spcBef>
                <a:spcPct val="20000"/>
              </a:spcBef>
              <a:spcAft>
                <a:spcPct val="0"/>
              </a:spcAft>
              <a:buChar char="»"/>
              <a:defRPr>
                <a:solidFill>
                  <a:srgbClr val="404B56"/>
                </a:solidFill>
                <a:latin typeface="Arial" pitchFamily="34" charset="0"/>
              </a:defRPr>
            </a:lvl9pPr>
          </a:lstStyle>
          <a:p>
            <a:pPr eaLnBrk="1" fontAlgn="base" hangingPunct="1">
              <a:spcBef>
                <a:spcPct val="0"/>
              </a:spcBef>
              <a:spcAft>
                <a:spcPct val="0"/>
              </a:spcAft>
              <a:buFontTx/>
              <a:buNone/>
            </a:pPr>
            <a:endParaRPr lang="en-GB" altLang="en-US" sz="2800" b="1">
              <a:solidFill>
                <a:srgbClr val="3B464D"/>
              </a:solidFill>
              <a:ea typeface="ヒラギノ角ゴ Pro W3"/>
              <a:cs typeface="ヒラギノ角ゴ Pro W3"/>
            </a:endParaRPr>
          </a:p>
        </p:txBody>
      </p:sp>
      <p:sp>
        <p:nvSpPr>
          <p:cNvPr id="26627" name="Rectangle 3"/>
          <p:cNvSpPr txBox="1">
            <a:spLocks noChangeArrowheads="1"/>
          </p:cNvSpPr>
          <p:nvPr/>
        </p:nvSpPr>
        <p:spPr bwMode="auto">
          <a:xfrm>
            <a:off x="4438650" y="951310"/>
            <a:ext cx="4452938" cy="1836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lstStyle>
            <a:lvl1pPr marL="236538" indent="-236538" defTabSz="912813" eaLnBrk="0" hangingPunct="0">
              <a:spcBef>
                <a:spcPct val="20000"/>
              </a:spcBef>
              <a:buChar char="•"/>
              <a:defRPr>
                <a:solidFill>
                  <a:srgbClr val="404B56"/>
                </a:solidFill>
                <a:latin typeface="Arial" pitchFamily="34" charset="0"/>
              </a:defRPr>
            </a:lvl1pPr>
            <a:lvl2pPr marL="431800" indent="-215900" defTabSz="912813" eaLnBrk="0" hangingPunct="0">
              <a:spcBef>
                <a:spcPct val="20000"/>
              </a:spcBef>
              <a:buChar char="–"/>
              <a:defRPr>
                <a:solidFill>
                  <a:srgbClr val="404B56"/>
                </a:solidFill>
                <a:latin typeface="Arial" pitchFamily="34" charset="0"/>
              </a:defRPr>
            </a:lvl2pPr>
            <a:lvl3pPr marL="647700" indent="-215900" defTabSz="912813" eaLnBrk="0" hangingPunct="0">
              <a:spcBef>
                <a:spcPct val="20000"/>
              </a:spcBef>
              <a:buChar char="•"/>
              <a:defRPr>
                <a:solidFill>
                  <a:srgbClr val="404B56"/>
                </a:solidFill>
                <a:latin typeface="Arial" pitchFamily="34" charset="0"/>
              </a:defRPr>
            </a:lvl3pPr>
            <a:lvl4pPr marL="863600" indent="-215900" defTabSz="912813" eaLnBrk="0" hangingPunct="0">
              <a:spcBef>
                <a:spcPct val="20000"/>
              </a:spcBef>
              <a:buChar char="–"/>
              <a:defRPr>
                <a:solidFill>
                  <a:srgbClr val="404B56"/>
                </a:solidFill>
                <a:latin typeface="Arial" pitchFamily="34" charset="0"/>
              </a:defRPr>
            </a:lvl4pPr>
            <a:lvl5pPr marL="1079500" indent="-215900" defTabSz="912813" eaLnBrk="0" hangingPunct="0">
              <a:spcBef>
                <a:spcPct val="20000"/>
              </a:spcBef>
              <a:buChar char="»"/>
              <a:defRPr>
                <a:solidFill>
                  <a:srgbClr val="404B56"/>
                </a:solidFill>
                <a:latin typeface="Arial" pitchFamily="34" charset="0"/>
              </a:defRPr>
            </a:lvl5pPr>
            <a:lvl6pPr marL="1536700" indent="-215900" defTabSz="912813" eaLnBrk="0" fontAlgn="base" hangingPunct="0">
              <a:spcBef>
                <a:spcPct val="20000"/>
              </a:spcBef>
              <a:spcAft>
                <a:spcPct val="0"/>
              </a:spcAft>
              <a:buChar char="»"/>
              <a:defRPr>
                <a:solidFill>
                  <a:srgbClr val="404B56"/>
                </a:solidFill>
                <a:latin typeface="Arial" pitchFamily="34" charset="0"/>
              </a:defRPr>
            </a:lvl6pPr>
            <a:lvl7pPr marL="1993900" indent="-215900" defTabSz="912813" eaLnBrk="0" fontAlgn="base" hangingPunct="0">
              <a:spcBef>
                <a:spcPct val="20000"/>
              </a:spcBef>
              <a:spcAft>
                <a:spcPct val="0"/>
              </a:spcAft>
              <a:buChar char="»"/>
              <a:defRPr>
                <a:solidFill>
                  <a:srgbClr val="404B56"/>
                </a:solidFill>
                <a:latin typeface="Arial" pitchFamily="34" charset="0"/>
              </a:defRPr>
            </a:lvl7pPr>
            <a:lvl8pPr marL="2451100" indent="-215900" defTabSz="912813" eaLnBrk="0" fontAlgn="base" hangingPunct="0">
              <a:spcBef>
                <a:spcPct val="20000"/>
              </a:spcBef>
              <a:spcAft>
                <a:spcPct val="0"/>
              </a:spcAft>
              <a:buChar char="»"/>
              <a:defRPr>
                <a:solidFill>
                  <a:srgbClr val="404B56"/>
                </a:solidFill>
                <a:latin typeface="Arial" pitchFamily="34" charset="0"/>
              </a:defRPr>
            </a:lvl8pPr>
            <a:lvl9pPr marL="2908300" indent="-215900" defTabSz="912813" eaLnBrk="0" fontAlgn="base" hangingPunct="0">
              <a:spcBef>
                <a:spcPct val="20000"/>
              </a:spcBef>
              <a:spcAft>
                <a:spcPct val="0"/>
              </a:spcAft>
              <a:buChar char="»"/>
              <a:defRPr>
                <a:solidFill>
                  <a:srgbClr val="404B56"/>
                </a:solidFill>
                <a:latin typeface="Arial" pitchFamily="34" charset="0"/>
              </a:defRPr>
            </a:lvl9pPr>
          </a:lstStyle>
          <a:p>
            <a:pPr eaLnBrk="1" fontAlgn="base" hangingPunct="1">
              <a:lnSpc>
                <a:spcPct val="150000"/>
              </a:lnSpc>
              <a:spcBef>
                <a:spcPts val="600"/>
              </a:spcBef>
              <a:spcAft>
                <a:spcPct val="20000"/>
              </a:spcAft>
              <a:buFontTx/>
              <a:buNone/>
            </a:pPr>
            <a:endParaRPr lang="en-GB" altLang="en-US" sz="1000" dirty="0" smtClean="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10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r>
              <a:rPr lang="en-GB" altLang="en-US" sz="2400" dirty="0">
                <a:solidFill>
                  <a:srgbClr val="3B464D"/>
                </a:solidFill>
                <a:ea typeface="ヒラギノ角ゴ Pro W3"/>
                <a:cs typeface="ヒラギノ角ゴ Pro W3"/>
              </a:rPr>
              <a:t>Thank you for your attention!</a:t>
            </a: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1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a:p>
            <a:pPr eaLnBrk="1" fontAlgn="base" hangingPunct="1">
              <a:lnSpc>
                <a:spcPct val="150000"/>
              </a:lnSpc>
              <a:spcBef>
                <a:spcPts val="600"/>
              </a:spcBef>
              <a:spcAft>
                <a:spcPct val="20000"/>
              </a:spcAft>
              <a:buFontTx/>
              <a:buNone/>
            </a:pPr>
            <a:endParaRPr lang="en-GB" altLang="en-US" sz="2400" dirty="0">
              <a:solidFill>
                <a:srgbClr val="3B464D"/>
              </a:solidFill>
              <a:ea typeface="ヒラギノ角ゴ Pro W3"/>
              <a:cs typeface="ヒラギノ角ゴ Pro W3"/>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39502"/>
            <a:ext cx="3163742"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63020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179512" y="555526"/>
            <a:ext cx="8856984" cy="4104456"/>
          </a:xfrm>
        </p:spPr>
        <p:txBody>
          <a:bodyPr>
            <a:normAutofit fontScale="92500" lnSpcReduction="10000"/>
          </a:bodyPr>
          <a:lstStyle/>
          <a:p>
            <a:pPr marL="526993" indent="-285750" defTabSz="914400" fontAlgn="base">
              <a:lnSpc>
                <a:spcPct val="100000"/>
              </a:lnSpc>
              <a:spcBef>
                <a:spcPct val="20000"/>
              </a:spcBef>
              <a:spcAft>
                <a:spcPct val="0"/>
              </a:spcAft>
              <a:buFont typeface="Wingdings" panose="05000000000000000000" pitchFamily="2" charset="2"/>
              <a:buChar char="Ø"/>
              <a:defRPr/>
            </a:pPr>
            <a:endParaRPr lang="en-GB" sz="1600" kern="0" dirty="0" smtClean="0">
              <a:solidFill>
                <a:srgbClr val="C00000"/>
              </a:solidFill>
              <a:latin typeface="Arial"/>
            </a:endParaRPr>
          </a:p>
          <a:p>
            <a:pPr marL="526993" indent="-285750" defTabSz="914400" fontAlgn="base">
              <a:lnSpc>
                <a:spcPct val="100000"/>
              </a:lnSpc>
              <a:spcBef>
                <a:spcPct val="20000"/>
              </a:spcBef>
              <a:spcAft>
                <a:spcPct val="0"/>
              </a:spcAft>
              <a:buFont typeface="Wingdings" panose="05000000000000000000" pitchFamily="2" charset="2"/>
              <a:buChar char="Ø"/>
              <a:defRPr/>
            </a:pPr>
            <a:r>
              <a:rPr lang="en-GB" sz="2000" kern="0" dirty="0">
                <a:solidFill>
                  <a:srgbClr val="C00000"/>
                </a:solidFill>
                <a:latin typeface="Arial"/>
              </a:rPr>
              <a:t>PHEP, co-leadership EPO / CNIPA</a:t>
            </a:r>
          </a:p>
          <a:p>
            <a:pPr marL="241243" indent="0" defTabSz="914400" fontAlgn="base">
              <a:lnSpc>
                <a:spcPct val="100000"/>
              </a:lnSpc>
              <a:spcBef>
                <a:spcPct val="20000"/>
              </a:spcBef>
              <a:spcAft>
                <a:spcPct val="0"/>
              </a:spcAft>
              <a:buNone/>
              <a:defRPr/>
            </a:pPr>
            <a:endParaRPr lang="en-GB" sz="2000" kern="0" dirty="0" smtClean="0">
              <a:solidFill>
                <a:srgbClr val="C00000"/>
              </a:solidFill>
              <a:latin typeface="Arial"/>
            </a:endParaRPr>
          </a:p>
          <a:p>
            <a:pPr marL="526993" indent="-285750" defTabSz="914400" fontAlgn="base">
              <a:lnSpc>
                <a:spcPct val="100000"/>
              </a:lnSpc>
              <a:spcBef>
                <a:spcPct val="20000"/>
              </a:spcBef>
              <a:spcAft>
                <a:spcPct val="0"/>
              </a:spcAft>
              <a:buFont typeface="Wingdings" panose="05000000000000000000" pitchFamily="2" charset="2"/>
              <a:buChar char="Ø"/>
              <a:defRPr/>
            </a:pPr>
            <a:r>
              <a:rPr lang="en-GB" sz="2000" kern="0" dirty="0" smtClean="0">
                <a:solidFill>
                  <a:srgbClr val="C00000"/>
                </a:solidFill>
                <a:latin typeface="Arial"/>
              </a:rPr>
              <a:t>Scope </a:t>
            </a:r>
            <a:r>
              <a:rPr lang="en-GB" sz="2000" kern="0" dirty="0">
                <a:solidFill>
                  <a:srgbClr val="C00000"/>
                </a:solidFill>
                <a:latin typeface="Arial"/>
              </a:rPr>
              <a:t>of work </a:t>
            </a:r>
          </a:p>
          <a:p>
            <a:pPr marL="711087" indent="-228600" defTabSz="914400" fontAlgn="base">
              <a:lnSpc>
                <a:spcPct val="100000"/>
              </a:lnSpc>
              <a:spcBef>
                <a:spcPct val="20000"/>
              </a:spcBef>
              <a:spcAft>
                <a:spcPct val="0"/>
              </a:spcAft>
              <a:buFont typeface="Wingdings" panose="05000000000000000000" pitchFamily="2" charset="2"/>
              <a:buChar char="Ø"/>
              <a:defRPr/>
            </a:pPr>
            <a:r>
              <a:rPr lang="en-GB" sz="2000" kern="0" dirty="0">
                <a:solidFill>
                  <a:srgbClr val="404B56"/>
                </a:solidFill>
                <a:latin typeface="Arial"/>
              </a:rPr>
              <a:t>alignment of practices re </a:t>
            </a:r>
            <a:r>
              <a:rPr lang="en-GB" sz="2000" kern="0" dirty="0">
                <a:solidFill>
                  <a:srgbClr val="C00000"/>
                </a:solidFill>
                <a:latin typeface="Arial"/>
              </a:rPr>
              <a:t>international applications </a:t>
            </a:r>
          </a:p>
          <a:p>
            <a:pPr marL="742950" lvl="1" indent="-285750" defTabSz="914400" fontAlgn="base">
              <a:lnSpc>
                <a:spcPct val="100000"/>
              </a:lnSpc>
              <a:spcBef>
                <a:spcPct val="20000"/>
              </a:spcBef>
              <a:spcAft>
                <a:spcPct val="0"/>
              </a:spcAft>
              <a:buFont typeface="Wingdings" panose="05000000000000000000" pitchFamily="2" charset="2"/>
              <a:buChar char="Ø"/>
              <a:defRPr/>
            </a:pPr>
            <a:endParaRPr lang="en-GB" sz="2000" kern="0" dirty="0">
              <a:solidFill>
                <a:srgbClr val="C00000"/>
              </a:solidFill>
              <a:latin typeface="Arial"/>
            </a:endParaRPr>
          </a:p>
          <a:p>
            <a:pPr marL="526993" indent="-285750" defTabSz="914400" fontAlgn="base">
              <a:lnSpc>
                <a:spcPct val="100000"/>
              </a:lnSpc>
              <a:spcBef>
                <a:spcPct val="20000"/>
              </a:spcBef>
              <a:spcAft>
                <a:spcPct val="0"/>
              </a:spcAft>
              <a:buFont typeface="Wingdings" panose="05000000000000000000" pitchFamily="2" charset="2"/>
              <a:buChar char="Ø"/>
              <a:defRPr/>
            </a:pPr>
            <a:r>
              <a:rPr lang="en-GB" sz="2000" kern="0" dirty="0">
                <a:solidFill>
                  <a:srgbClr val="C00000"/>
                </a:solidFill>
                <a:latin typeface="Arial"/>
              </a:rPr>
              <a:t>Methodology</a:t>
            </a:r>
          </a:p>
          <a:p>
            <a:pPr marL="711087" indent="-228600" defTabSz="914400" fontAlgn="base">
              <a:lnSpc>
                <a:spcPct val="100000"/>
              </a:lnSpc>
              <a:spcBef>
                <a:spcPct val="20000"/>
              </a:spcBef>
              <a:spcAft>
                <a:spcPct val="0"/>
              </a:spcAft>
              <a:buFont typeface="Wingdings" panose="05000000000000000000" pitchFamily="2" charset="2"/>
              <a:buChar char="Ø"/>
              <a:defRPr/>
            </a:pPr>
            <a:r>
              <a:rPr lang="en-GB" sz="2000" kern="0" dirty="0" smtClean="0">
                <a:solidFill>
                  <a:srgbClr val="404B56"/>
                </a:solidFill>
                <a:latin typeface="Arial"/>
              </a:rPr>
              <a:t>consolidation </a:t>
            </a:r>
            <a:r>
              <a:rPr lang="en-GB" sz="2000" kern="0" dirty="0">
                <a:solidFill>
                  <a:srgbClr val="404B56"/>
                </a:solidFill>
                <a:latin typeface="Arial"/>
              </a:rPr>
              <a:t>of data of IP5 report </a:t>
            </a:r>
            <a:endParaRPr lang="en-GB" sz="2000" kern="0" dirty="0">
              <a:solidFill>
                <a:srgbClr val="C00000"/>
              </a:solidFill>
              <a:latin typeface="Arial"/>
            </a:endParaRPr>
          </a:p>
          <a:p>
            <a:pPr marL="711087" indent="-228600" defTabSz="914400" fontAlgn="base">
              <a:lnSpc>
                <a:spcPct val="100000"/>
              </a:lnSpc>
              <a:spcBef>
                <a:spcPct val="20000"/>
              </a:spcBef>
              <a:spcAft>
                <a:spcPct val="0"/>
              </a:spcAft>
              <a:buFont typeface="Wingdings" panose="05000000000000000000" pitchFamily="2" charset="2"/>
              <a:buChar char="Ø"/>
              <a:defRPr/>
            </a:pPr>
            <a:r>
              <a:rPr lang="en-GB" sz="2000" kern="0" dirty="0">
                <a:solidFill>
                  <a:srgbClr val="404B56"/>
                </a:solidFill>
                <a:latin typeface="Arial"/>
              </a:rPr>
              <a:t>case studies – 3 </a:t>
            </a:r>
            <a:r>
              <a:rPr lang="en-GB" sz="2000" kern="0" dirty="0" smtClean="0">
                <a:solidFill>
                  <a:srgbClr val="404B56"/>
                </a:solidFill>
                <a:latin typeface="Arial"/>
              </a:rPr>
              <a:t>areas: mechanics, electricity, </a:t>
            </a:r>
            <a:r>
              <a:rPr lang="en-GB" sz="2000" kern="0" dirty="0">
                <a:solidFill>
                  <a:srgbClr val="404B56"/>
                </a:solidFill>
                <a:latin typeface="Arial"/>
              </a:rPr>
              <a:t>chemistry </a:t>
            </a:r>
            <a:endParaRPr lang="en-GB" sz="2000" kern="0" dirty="0" smtClean="0">
              <a:solidFill>
                <a:srgbClr val="404B56"/>
              </a:solidFill>
              <a:latin typeface="Arial"/>
            </a:endParaRPr>
          </a:p>
          <a:p>
            <a:pPr marL="711087" indent="-228600" defTabSz="914400" fontAlgn="base">
              <a:lnSpc>
                <a:spcPct val="100000"/>
              </a:lnSpc>
              <a:spcBef>
                <a:spcPct val="20000"/>
              </a:spcBef>
              <a:spcAft>
                <a:spcPct val="0"/>
              </a:spcAft>
              <a:buFont typeface="Wingdings" panose="05000000000000000000" pitchFamily="2" charset="2"/>
              <a:buChar char="Ø"/>
              <a:defRPr/>
            </a:pPr>
            <a:endParaRPr lang="en-GB" sz="2000" kern="0" dirty="0">
              <a:solidFill>
                <a:srgbClr val="C00000"/>
              </a:solidFill>
              <a:latin typeface="Arial"/>
            </a:endParaRPr>
          </a:p>
          <a:p>
            <a:pPr marL="526993" indent="-285750" defTabSz="914400" fontAlgn="base">
              <a:lnSpc>
                <a:spcPct val="100000"/>
              </a:lnSpc>
              <a:spcBef>
                <a:spcPct val="20000"/>
              </a:spcBef>
              <a:spcAft>
                <a:spcPct val="0"/>
              </a:spcAft>
              <a:buFont typeface="Wingdings" panose="05000000000000000000" pitchFamily="2" charset="2"/>
              <a:buChar char="Ø"/>
              <a:defRPr/>
            </a:pPr>
            <a:r>
              <a:rPr lang="en-GB" sz="2000" kern="0" dirty="0">
                <a:solidFill>
                  <a:srgbClr val="C00000"/>
                </a:solidFill>
                <a:latin typeface="Arial"/>
              </a:rPr>
              <a:t>Intermediate review </a:t>
            </a:r>
          </a:p>
          <a:p>
            <a:pPr marL="711087" indent="-228600" defTabSz="914400" fontAlgn="base">
              <a:lnSpc>
                <a:spcPct val="100000"/>
              </a:lnSpc>
              <a:spcBef>
                <a:spcPct val="20000"/>
              </a:spcBef>
              <a:spcAft>
                <a:spcPct val="0"/>
              </a:spcAft>
              <a:buFont typeface="Wingdings" panose="05000000000000000000" pitchFamily="2" charset="2"/>
              <a:buChar char="Ø"/>
              <a:defRPr/>
            </a:pPr>
            <a:r>
              <a:rPr lang="en-GB" sz="2000" kern="0" dirty="0">
                <a:solidFill>
                  <a:srgbClr val="404B56"/>
                </a:solidFill>
                <a:latin typeface="Arial"/>
              </a:rPr>
              <a:t>certain practice elements already </a:t>
            </a:r>
            <a:r>
              <a:rPr lang="en-GB" sz="2000" kern="0" dirty="0" smtClean="0">
                <a:solidFill>
                  <a:srgbClr val="C00000"/>
                </a:solidFill>
                <a:latin typeface="Arial"/>
              </a:rPr>
              <a:t>aligned</a:t>
            </a:r>
            <a:r>
              <a:rPr lang="en-GB" sz="2000" kern="0" dirty="0">
                <a:solidFill>
                  <a:srgbClr val="404B56"/>
                </a:solidFill>
                <a:latin typeface="Arial"/>
              </a:rPr>
              <a:t> </a:t>
            </a:r>
            <a:endParaRPr lang="en-GB" sz="2000" kern="0" dirty="0" smtClean="0">
              <a:solidFill>
                <a:srgbClr val="404B56"/>
              </a:solidFill>
              <a:latin typeface="Arial"/>
            </a:endParaRPr>
          </a:p>
          <a:p>
            <a:pPr marL="711087" indent="-228600" defTabSz="914400" fontAlgn="base">
              <a:lnSpc>
                <a:spcPct val="100000"/>
              </a:lnSpc>
              <a:spcBef>
                <a:spcPct val="20000"/>
              </a:spcBef>
              <a:spcAft>
                <a:spcPct val="0"/>
              </a:spcAft>
              <a:buFont typeface="Wingdings" panose="05000000000000000000" pitchFamily="2" charset="2"/>
              <a:buChar char="Ø"/>
              <a:defRPr/>
            </a:pPr>
            <a:r>
              <a:rPr lang="en-GB" sz="2000" kern="0" dirty="0" smtClean="0">
                <a:solidFill>
                  <a:srgbClr val="404B56"/>
                </a:solidFill>
                <a:latin typeface="Arial"/>
              </a:rPr>
              <a:t>differences </a:t>
            </a:r>
            <a:r>
              <a:rPr lang="en-GB" sz="2000" kern="0" dirty="0">
                <a:solidFill>
                  <a:srgbClr val="404B56"/>
                </a:solidFill>
                <a:latin typeface="Arial"/>
              </a:rPr>
              <a:t>in </a:t>
            </a:r>
            <a:r>
              <a:rPr lang="en-GB" sz="2000" kern="0" dirty="0">
                <a:solidFill>
                  <a:srgbClr val="C00000"/>
                </a:solidFill>
                <a:latin typeface="Arial"/>
              </a:rPr>
              <a:t>substantive patent laws </a:t>
            </a:r>
            <a:r>
              <a:rPr lang="en-GB" sz="2000" kern="0" dirty="0">
                <a:solidFill>
                  <a:srgbClr val="404B56"/>
                </a:solidFill>
                <a:latin typeface="Arial"/>
              </a:rPr>
              <a:t>may lead to different outcomes</a:t>
            </a:r>
          </a:p>
          <a:p>
            <a:pPr marL="457200" lvl="1" indent="0" defTabSz="914400" fontAlgn="base">
              <a:lnSpc>
                <a:spcPct val="100000"/>
              </a:lnSpc>
              <a:spcBef>
                <a:spcPct val="20000"/>
              </a:spcBef>
              <a:spcAft>
                <a:spcPct val="0"/>
              </a:spcAft>
              <a:buNone/>
              <a:defRPr/>
            </a:pPr>
            <a:endParaRPr lang="en-GB" sz="1600" kern="0" dirty="0">
              <a:solidFill>
                <a:srgbClr val="404B56"/>
              </a:solidFill>
              <a:latin typeface="Arial"/>
            </a:endParaRPr>
          </a:p>
          <a:p>
            <a:pPr lvl="1" eaLnBrk="1" hangingPunct="1">
              <a:buFont typeface="Wingdings" panose="05000000000000000000" pitchFamily="2" charset="2"/>
              <a:buChar char="Ø"/>
              <a:defRPr/>
            </a:pPr>
            <a:endParaRPr lang="en-GB" dirty="0"/>
          </a:p>
          <a:p>
            <a:pPr eaLnBrk="1" hangingPunct="1">
              <a:buFont typeface="Arial" pitchFamily="34" charset="0"/>
              <a:buChar char="–"/>
              <a:defRPr/>
            </a:pPr>
            <a:endParaRPr lang="en-GB" altLang="en-US" dirty="0" smtClean="0">
              <a:solidFill>
                <a:schemeClr val="tx1"/>
              </a:solidFill>
            </a:endParaRPr>
          </a:p>
        </p:txBody>
      </p:sp>
      <p:sp>
        <p:nvSpPr>
          <p:cNvPr id="19459" name="Rectangle 7"/>
          <p:cNvSpPr txBox="1">
            <a:spLocks noChangeArrowheads="1"/>
          </p:cNvSpPr>
          <p:nvPr/>
        </p:nvSpPr>
        <p:spPr bwMode="auto">
          <a:xfrm>
            <a:off x="8324850" y="4947048"/>
            <a:ext cx="755650" cy="16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a:solidFill>
                  <a:srgbClr val="404B56"/>
                </a:solidFill>
                <a:latin typeface="Arial" pitchFamily="34" charset="0"/>
              </a:defRPr>
            </a:lvl1pPr>
            <a:lvl2pPr marL="742950" indent="-285750" eaLnBrk="0" hangingPunct="0">
              <a:spcBef>
                <a:spcPct val="20000"/>
              </a:spcBef>
              <a:buChar char="–"/>
              <a:defRPr>
                <a:solidFill>
                  <a:srgbClr val="404B56"/>
                </a:solidFill>
                <a:latin typeface="Arial" pitchFamily="34" charset="0"/>
              </a:defRPr>
            </a:lvl2pPr>
            <a:lvl3pPr marL="1143000" indent="-228600" eaLnBrk="0" hangingPunct="0">
              <a:spcBef>
                <a:spcPct val="20000"/>
              </a:spcBef>
              <a:buChar char="•"/>
              <a:defRPr>
                <a:solidFill>
                  <a:srgbClr val="404B56"/>
                </a:solidFill>
                <a:latin typeface="Arial" pitchFamily="34" charset="0"/>
              </a:defRPr>
            </a:lvl3pPr>
            <a:lvl4pPr marL="1600200" indent="-228600" eaLnBrk="0" hangingPunct="0">
              <a:spcBef>
                <a:spcPct val="20000"/>
              </a:spcBef>
              <a:buChar char="–"/>
              <a:defRPr>
                <a:solidFill>
                  <a:srgbClr val="404B56"/>
                </a:solidFill>
                <a:latin typeface="Arial" pitchFamily="34" charset="0"/>
              </a:defRPr>
            </a:lvl4pPr>
            <a:lvl5pPr marL="2057400" indent="-228600"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algn="r" defTabSz="914400" eaLnBrk="1" fontAlgn="base" hangingPunct="1">
              <a:spcBef>
                <a:spcPct val="0"/>
              </a:spcBef>
              <a:spcAft>
                <a:spcPct val="0"/>
              </a:spcAft>
              <a:buFontTx/>
              <a:buNone/>
            </a:pPr>
            <a:endParaRPr lang="de-DE" altLang="en-US" sz="1200">
              <a:solidFill>
                <a:srgbClr val="4C575F"/>
              </a:solidFill>
              <a:ea typeface="ヒラギノ角ゴ Pro W3"/>
              <a:cs typeface="ヒラギノ角ゴ Pro W3"/>
            </a:endParaRPr>
          </a:p>
        </p:txBody>
      </p:sp>
      <p:sp>
        <p:nvSpPr>
          <p:cNvPr id="5" name="Text Placeholder 1"/>
          <p:cNvSpPr txBox="1">
            <a:spLocks/>
          </p:cNvSpPr>
          <p:nvPr/>
        </p:nvSpPr>
        <p:spPr>
          <a:xfrm>
            <a:off x="621554" y="51470"/>
            <a:ext cx="7846637" cy="360040"/>
          </a:xfrm>
          <a:prstGeom prst="rect">
            <a:avLst/>
          </a:prstGeom>
        </p:spPr>
        <p:txBody>
          <a:bodyPr/>
          <a:lstStyle>
            <a:lvl1pPr marL="215957" indent="-215957" algn="l" defTabSz="914217" rtl="0" eaLnBrk="1" latinLnBrk="0" hangingPunct="1">
              <a:lnSpc>
                <a:spcPts val="279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914"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870"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827"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784" indent="-215957" algn="l" defTabSz="987228"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t>Background</a:t>
            </a:r>
            <a:endParaRPr lang="en-GB" sz="2400" b="1" dirty="0"/>
          </a:p>
        </p:txBody>
      </p:sp>
      <p:sp>
        <p:nvSpPr>
          <p:cNvPr id="6" name="Slide Number Placeholder 3"/>
          <p:cNvSpPr>
            <a:spLocks noGrp="1"/>
          </p:cNvSpPr>
          <p:nvPr>
            <p:ph type="sldNum" sz="quarter" idx="12"/>
          </p:nvPr>
        </p:nvSpPr>
        <p:spPr>
          <a:xfrm>
            <a:off x="6694839" y="4939856"/>
            <a:ext cx="1799687" cy="161963"/>
          </a:xfrm>
        </p:spPr>
        <p:txBody>
          <a:bodyPr/>
          <a:lstStyle/>
          <a:p>
            <a:fld id="{1B96E41F-9CD3-4E88-BBE3-2AD9ED4C695F}" type="slidenum">
              <a:rPr lang="en-GB" smtClean="0"/>
              <a:t>2</a:t>
            </a:fld>
            <a:endParaRPr lang="en-GB" dirty="0"/>
          </a:p>
        </p:txBody>
      </p:sp>
    </p:spTree>
    <p:extLst>
      <p:ext uri="{BB962C8B-B14F-4D97-AF65-F5344CB8AC3E}">
        <p14:creationId xmlns:p14="http://schemas.microsoft.com/office/powerpoint/2010/main" val="297283198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179512" y="555526"/>
            <a:ext cx="8856984" cy="3960440"/>
          </a:xfrm>
        </p:spPr>
        <p:txBody>
          <a:bodyPr>
            <a:normAutofit/>
          </a:bodyPr>
          <a:lstStyle/>
          <a:p>
            <a:pPr marL="457200" lvl="1" indent="0" defTabSz="914400" fontAlgn="base">
              <a:lnSpc>
                <a:spcPct val="100000"/>
              </a:lnSpc>
              <a:spcBef>
                <a:spcPct val="20000"/>
              </a:spcBef>
              <a:spcAft>
                <a:spcPct val="0"/>
              </a:spcAft>
              <a:buNone/>
              <a:defRPr/>
            </a:pPr>
            <a:endParaRPr lang="en-GB" sz="1600" kern="0" dirty="0">
              <a:solidFill>
                <a:srgbClr val="404B56"/>
              </a:solidFill>
              <a:latin typeface="Arial"/>
            </a:endParaRPr>
          </a:p>
          <a:p>
            <a:pPr lvl="1">
              <a:buFont typeface="Wingdings" panose="05000000000000000000" pitchFamily="2" charset="2"/>
              <a:buChar char="Ø"/>
              <a:defRPr/>
            </a:pPr>
            <a:r>
              <a:rPr lang="en-GB" sz="2000" kern="0" dirty="0" smtClean="0">
                <a:solidFill>
                  <a:srgbClr val="C00000"/>
                </a:solidFill>
                <a:latin typeface="Arial"/>
              </a:rPr>
              <a:t>Objective</a:t>
            </a:r>
            <a:endParaRPr lang="en-GB" sz="2000" kern="0" dirty="0">
              <a:solidFill>
                <a:srgbClr val="C00000"/>
              </a:solidFill>
              <a:latin typeface="Arial"/>
            </a:endParaRPr>
          </a:p>
          <a:p>
            <a:pPr lvl="2">
              <a:lnSpc>
                <a:spcPct val="120000"/>
              </a:lnSpc>
              <a:buFont typeface="Wingdings" panose="05000000000000000000" pitchFamily="2" charset="2"/>
              <a:buChar char="Ø"/>
              <a:defRPr/>
            </a:pPr>
            <a:r>
              <a:rPr lang="en-GB" sz="2000" dirty="0" smtClean="0"/>
              <a:t>suggest </a:t>
            </a:r>
            <a:r>
              <a:rPr lang="en-GB" sz="2000" dirty="0" smtClean="0">
                <a:solidFill>
                  <a:srgbClr val="C00000"/>
                </a:solidFill>
              </a:rPr>
              <a:t>improvements </a:t>
            </a:r>
            <a:r>
              <a:rPr lang="en-GB" sz="2000" dirty="0">
                <a:solidFill>
                  <a:srgbClr val="C00000"/>
                </a:solidFill>
              </a:rPr>
              <a:t>in non-unity reasoning </a:t>
            </a:r>
          </a:p>
          <a:p>
            <a:pPr lvl="2">
              <a:lnSpc>
                <a:spcPct val="120000"/>
              </a:lnSpc>
              <a:buFont typeface="Wingdings" panose="05000000000000000000" pitchFamily="2" charset="2"/>
              <a:buChar char="Ø"/>
              <a:defRPr/>
            </a:pPr>
            <a:r>
              <a:rPr lang="en-GB" sz="2000" dirty="0"/>
              <a:t>formulate a complete non-unity </a:t>
            </a:r>
            <a:r>
              <a:rPr lang="en-GB" sz="2000" dirty="0">
                <a:solidFill>
                  <a:srgbClr val="C00000"/>
                </a:solidFill>
              </a:rPr>
              <a:t>example</a:t>
            </a:r>
            <a:r>
              <a:rPr lang="en-GB" sz="2000" dirty="0"/>
              <a:t> including a reasoning </a:t>
            </a:r>
            <a:endParaRPr lang="en-GB" sz="2000" dirty="0" smtClean="0"/>
          </a:p>
          <a:p>
            <a:pPr lvl="2">
              <a:lnSpc>
                <a:spcPct val="120000"/>
              </a:lnSpc>
              <a:buFont typeface="Wingdings" panose="05000000000000000000" pitchFamily="2" charset="2"/>
              <a:buChar char="Ø"/>
              <a:defRPr/>
            </a:pPr>
            <a:r>
              <a:rPr lang="en-GB" sz="2000" dirty="0" smtClean="0"/>
              <a:t>reach </a:t>
            </a:r>
            <a:r>
              <a:rPr lang="en-GB" sz="2000" dirty="0"/>
              <a:t>a common way of raising non-unity objections, currently not available in the </a:t>
            </a:r>
            <a:r>
              <a:rPr lang="en-GB" sz="2000" dirty="0" smtClean="0"/>
              <a:t>ISPE Guidelines</a:t>
            </a:r>
            <a:endParaRPr lang="en-GB" sz="2000" dirty="0"/>
          </a:p>
          <a:p>
            <a:pPr lvl="2">
              <a:lnSpc>
                <a:spcPct val="120000"/>
              </a:lnSpc>
              <a:buFont typeface="Wingdings" panose="05000000000000000000" pitchFamily="2" charset="2"/>
              <a:buChar char="Ø"/>
              <a:defRPr/>
            </a:pPr>
            <a:r>
              <a:rPr lang="en-GB" sz="2000" dirty="0"/>
              <a:t>enhance consistency of approach, </a:t>
            </a:r>
            <a:r>
              <a:rPr lang="en-GB" sz="2000" dirty="0">
                <a:solidFill>
                  <a:srgbClr val="C00000"/>
                </a:solidFill>
              </a:rPr>
              <a:t>transparency</a:t>
            </a:r>
            <a:r>
              <a:rPr lang="en-GB" sz="2000" dirty="0"/>
              <a:t> and </a:t>
            </a:r>
            <a:r>
              <a:rPr lang="en-GB" sz="2000" dirty="0" smtClean="0">
                <a:solidFill>
                  <a:srgbClr val="C00000"/>
                </a:solidFill>
              </a:rPr>
              <a:t>predictability</a:t>
            </a:r>
          </a:p>
          <a:p>
            <a:pPr lvl="2">
              <a:lnSpc>
                <a:spcPct val="120000"/>
              </a:lnSpc>
              <a:buFont typeface="Wingdings" panose="05000000000000000000" pitchFamily="2" charset="2"/>
              <a:buChar char="Ø"/>
              <a:defRPr/>
            </a:pPr>
            <a:endParaRPr lang="en-GB" sz="2000" dirty="0">
              <a:solidFill>
                <a:srgbClr val="C00000"/>
              </a:solidFill>
            </a:endParaRPr>
          </a:p>
          <a:p>
            <a:pPr lvl="1" eaLnBrk="1" hangingPunct="1">
              <a:buFont typeface="Wingdings" panose="05000000000000000000" pitchFamily="2" charset="2"/>
              <a:buChar char="Ø"/>
              <a:defRPr/>
            </a:pPr>
            <a:endParaRPr lang="en-GB" dirty="0"/>
          </a:p>
          <a:p>
            <a:pPr eaLnBrk="1" hangingPunct="1">
              <a:buFont typeface="Arial" pitchFamily="34" charset="0"/>
              <a:buChar char="–"/>
              <a:defRPr/>
            </a:pPr>
            <a:endParaRPr lang="en-GB" altLang="en-US" dirty="0" smtClean="0">
              <a:solidFill>
                <a:schemeClr val="tx1"/>
              </a:solidFill>
            </a:endParaRPr>
          </a:p>
        </p:txBody>
      </p:sp>
      <p:sp>
        <p:nvSpPr>
          <p:cNvPr id="19459" name="Rectangle 7"/>
          <p:cNvSpPr txBox="1">
            <a:spLocks noChangeArrowheads="1"/>
          </p:cNvSpPr>
          <p:nvPr/>
        </p:nvSpPr>
        <p:spPr bwMode="auto">
          <a:xfrm>
            <a:off x="8324850" y="4947048"/>
            <a:ext cx="755650" cy="16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a:solidFill>
                  <a:srgbClr val="404B56"/>
                </a:solidFill>
                <a:latin typeface="Arial" pitchFamily="34" charset="0"/>
              </a:defRPr>
            </a:lvl1pPr>
            <a:lvl2pPr marL="742950" indent="-285750" eaLnBrk="0" hangingPunct="0">
              <a:spcBef>
                <a:spcPct val="20000"/>
              </a:spcBef>
              <a:buChar char="–"/>
              <a:defRPr>
                <a:solidFill>
                  <a:srgbClr val="404B56"/>
                </a:solidFill>
                <a:latin typeface="Arial" pitchFamily="34" charset="0"/>
              </a:defRPr>
            </a:lvl2pPr>
            <a:lvl3pPr marL="1143000" indent="-228600" eaLnBrk="0" hangingPunct="0">
              <a:spcBef>
                <a:spcPct val="20000"/>
              </a:spcBef>
              <a:buChar char="•"/>
              <a:defRPr>
                <a:solidFill>
                  <a:srgbClr val="404B56"/>
                </a:solidFill>
                <a:latin typeface="Arial" pitchFamily="34" charset="0"/>
              </a:defRPr>
            </a:lvl3pPr>
            <a:lvl4pPr marL="1600200" indent="-228600" eaLnBrk="0" hangingPunct="0">
              <a:spcBef>
                <a:spcPct val="20000"/>
              </a:spcBef>
              <a:buChar char="–"/>
              <a:defRPr>
                <a:solidFill>
                  <a:srgbClr val="404B56"/>
                </a:solidFill>
                <a:latin typeface="Arial" pitchFamily="34" charset="0"/>
              </a:defRPr>
            </a:lvl4pPr>
            <a:lvl5pPr marL="2057400" indent="-228600"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algn="r" defTabSz="914400" eaLnBrk="1" fontAlgn="base" hangingPunct="1">
              <a:spcBef>
                <a:spcPct val="0"/>
              </a:spcBef>
              <a:spcAft>
                <a:spcPct val="0"/>
              </a:spcAft>
              <a:buFontTx/>
              <a:buNone/>
            </a:pPr>
            <a:endParaRPr lang="de-DE" altLang="en-US" sz="1200">
              <a:solidFill>
                <a:srgbClr val="4C575F"/>
              </a:solidFill>
              <a:ea typeface="ヒラギノ角ゴ Pro W3"/>
              <a:cs typeface="ヒラギノ角ゴ Pro W3"/>
            </a:endParaRPr>
          </a:p>
        </p:txBody>
      </p:sp>
      <p:sp>
        <p:nvSpPr>
          <p:cNvPr id="5" name="Text Placeholder 1"/>
          <p:cNvSpPr txBox="1">
            <a:spLocks/>
          </p:cNvSpPr>
          <p:nvPr/>
        </p:nvSpPr>
        <p:spPr>
          <a:xfrm>
            <a:off x="621554" y="51470"/>
            <a:ext cx="7846637" cy="360040"/>
          </a:xfrm>
          <a:prstGeom prst="rect">
            <a:avLst/>
          </a:prstGeom>
        </p:spPr>
        <p:txBody>
          <a:bodyPr/>
          <a:lstStyle>
            <a:lvl1pPr marL="215957" indent="-215957" algn="l" defTabSz="914217" rtl="0" eaLnBrk="1" latinLnBrk="0" hangingPunct="1">
              <a:lnSpc>
                <a:spcPts val="279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914"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870"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827"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784" indent="-215957" algn="l" defTabSz="987228"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t>Background (II)</a:t>
            </a:r>
            <a:endParaRPr lang="en-GB" sz="2400" b="1" dirty="0"/>
          </a:p>
        </p:txBody>
      </p:sp>
      <p:sp>
        <p:nvSpPr>
          <p:cNvPr id="6" name="Slide Number Placeholder 3"/>
          <p:cNvSpPr>
            <a:spLocks noGrp="1"/>
          </p:cNvSpPr>
          <p:nvPr>
            <p:ph type="sldNum" sz="quarter" idx="12"/>
          </p:nvPr>
        </p:nvSpPr>
        <p:spPr>
          <a:xfrm>
            <a:off x="6694839" y="4939856"/>
            <a:ext cx="1799687" cy="161963"/>
          </a:xfrm>
        </p:spPr>
        <p:txBody>
          <a:bodyPr/>
          <a:lstStyle/>
          <a:p>
            <a:fld id="{1B96E41F-9CD3-4E88-BBE3-2AD9ED4C695F}" type="slidenum">
              <a:rPr lang="en-GB" smtClean="0"/>
              <a:t>3</a:t>
            </a:fld>
            <a:endParaRPr lang="en-GB" dirty="0"/>
          </a:p>
        </p:txBody>
      </p:sp>
    </p:spTree>
    <p:extLst>
      <p:ext uri="{BB962C8B-B14F-4D97-AF65-F5344CB8AC3E}">
        <p14:creationId xmlns:p14="http://schemas.microsoft.com/office/powerpoint/2010/main" val="311286267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179512" y="627535"/>
            <a:ext cx="8900988" cy="4104456"/>
          </a:xfrm>
        </p:spPr>
        <p:txBody>
          <a:bodyPr>
            <a:noAutofit/>
          </a:bodyPr>
          <a:lstStyle/>
          <a:p>
            <a:pPr marL="526993" indent="-285750">
              <a:lnSpc>
                <a:spcPct val="100000"/>
              </a:lnSpc>
              <a:buFont typeface="Wingdings" panose="05000000000000000000" pitchFamily="2" charset="2"/>
              <a:buChar char="Ø"/>
              <a:defRPr/>
            </a:pPr>
            <a:r>
              <a:rPr lang="en-GB" sz="2000" dirty="0" smtClean="0">
                <a:solidFill>
                  <a:srgbClr val="C00000"/>
                </a:solidFill>
              </a:rPr>
              <a:t>Status </a:t>
            </a:r>
            <a:r>
              <a:rPr lang="en-GB" sz="2000" dirty="0">
                <a:solidFill>
                  <a:srgbClr val="C00000"/>
                </a:solidFill>
              </a:rPr>
              <a:t>of work </a:t>
            </a:r>
          </a:p>
          <a:p>
            <a:pPr marL="742950" lvl="1" indent="-285750">
              <a:lnSpc>
                <a:spcPct val="100000"/>
              </a:lnSpc>
              <a:buFont typeface="Wingdings" panose="05000000000000000000" pitchFamily="2" charset="2"/>
              <a:buChar char="Ø"/>
              <a:defRPr/>
            </a:pPr>
            <a:r>
              <a:rPr lang="en-GB" sz="2000" dirty="0" smtClean="0"/>
              <a:t>draft proposal presented at </a:t>
            </a:r>
            <a:r>
              <a:rPr lang="en-GB" sz="2000" dirty="0"/>
              <a:t>the April 2018 ad </a:t>
            </a:r>
            <a:r>
              <a:rPr lang="en-GB" sz="2000" dirty="0" smtClean="0"/>
              <a:t>hoc PHEP meeting</a:t>
            </a:r>
          </a:p>
          <a:p>
            <a:pPr marL="742950" lvl="1" indent="-285750">
              <a:lnSpc>
                <a:spcPct val="100000"/>
              </a:lnSpc>
              <a:buFont typeface="Wingdings" panose="05000000000000000000" pitchFamily="2" charset="2"/>
              <a:buChar char="Ø"/>
              <a:defRPr/>
            </a:pPr>
            <a:r>
              <a:rPr lang="en-GB" sz="2000" dirty="0" smtClean="0"/>
              <a:t>review cycle over the summer 2018</a:t>
            </a:r>
          </a:p>
          <a:p>
            <a:pPr marL="742950" lvl="1" indent="-285750">
              <a:lnSpc>
                <a:spcPct val="100000"/>
              </a:lnSpc>
              <a:buFont typeface="Wingdings" panose="05000000000000000000" pitchFamily="2" charset="2"/>
              <a:buChar char="Ø"/>
              <a:defRPr/>
            </a:pPr>
            <a:r>
              <a:rPr lang="en-GB" sz="2000" dirty="0" smtClean="0"/>
              <a:t>final draft, incl. IP5 Offices input, endorsed by </a:t>
            </a:r>
            <a:r>
              <a:rPr lang="en-GB" sz="2000" dirty="0" smtClean="0">
                <a:solidFill>
                  <a:srgbClr val="C00000"/>
                </a:solidFill>
              </a:rPr>
              <a:t>PHEP November 2018 </a:t>
            </a:r>
          </a:p>
          <a:p>
            <a:pPr marL="742950" lvl="1" indent="-285750">
              <a:lnSpc>
                <a:spcPct val="100000"/>
              </a:lnSpc>
              <a:buFont typeface="Wingdings" panose="05000000000000000000" pitchFamily="2" charset="2"/>
              <a:buChar char="Ø"/>
              <a:defRPr/>
            </a:pPr>
            <a:r>
              <a:rPr lang="en-GB" sz="2000" dirty="0" smtClean="0"/>
              <a:t>shared with </a:t>
            </a:r>
            <a:r>
              <a:rPr lang="en-GB" sz="2000" dirty="0">
                <a:solidFill>
                  <a:srgbClr val="C00000"/>
                </a:solidFill>
              </a:rPr>
              <a:t>IP5 </a:t>
            </a:r>
            <a:r>
              <a:rPr lang="en-GB" sz="2000" dirty="0" smtClean="0">
                <a:solidFill>
                  <a:srgbClr val="C00000"/>
                </a:solidFill>
              </a:rPr>
              <a:t>Industry </a:t>
            </a:r>
            <a:r>
              <a:rPr lang="en-GB" sz="2000" dirty="0"/>
              <a:t>– ICG January 2019</a:t>
            </a:r>
          </a:p>
          <a:p>
            <a:pPr marL="742950" lvl="1" indent="-285750">
              <a:lnSpc>
                <a:spcPct val="100000"/>
              </a:lnSpc>
              <a:buFont typeface="Wingdings" panose="05000000000000000000" pitchFamily="2" charset="2"/>
              <a:buChar char="Ø"/>
              <a:defRPr/>
            </a:pPr>
            <a:r>
              <a:rPr lang="en-GB" sz="2000" dirty="0" smtClean="0"/>
              <a:t>present to IP5 Heads and IP5 Industry – June 2019 </a:t>
            </a:r>
          </a:p>
          <a:p>
            <a:pPr marL="742950" lvl="1" indent="-285750">
              <a:lnSpc>
                <a:spcPct val="100000"/>
              </a:lnSpc>
              <a:buFont typeface="Wingdings" panose="05000000000000000000" pitchFamily="2" charset="2"/>
              <a:buChar char="Ø"/>
              <a:defRPr/>
            </a:pPr>
            <a:r>
              <a:rPr lang="en-GB" sz="2000" dirty="0" smtClean="0"/>
              <a:t>publish on IP5 website </a:t>
            </a:r>
            <a:endParaRPr lang="en-GB" sz="2000" dirty="0">
              <a:solidFill>
                <a:srgbClr val="C00000"/>
              </a:solidFill>
            </a:endParaRPr>
          </a:p>
          <a:p>
            <a:pPr marL="742950" lvl="1" indent="-285750">
              <a:lnSpc>
                <a:spcPct val="100000"/>
              </a:lnSpc>
              <a:buFont typeface="Wingdings" panose="05000000000000000000" pitchFamily="2" charset="2"/>
              <a:buChar char="Ø"/>
              <a:defRPr/>
            </a:pPr>
            <a:endParaRPr lang="en-GB" sz="2000" dirty="0" smtClean="0">
              <a:solidFill>
                <a:srgbClr val="C00000"/>
              </a:solidFill>
            </a:endParaRPr>
          </a:p>
          <a:p>
            <a:pPr marL="742950" lvl="1" indent="-285750">
              <a:lnSpc>
                <a:spcPct val="100000"/>
              </a:lnSpc>
              <a:buFont typeface="Wingdings" panose="05000000000000000000" pitchFamily="2" charset="2"/>
              <a:buChar char="Ø"/>
              <a:defRPr/>
            </a:pPr>
            <a:endParaRPr lang="en-GB" sz="2000" dirty="0" smtClean="0">
              <a:solidFill>
                <a:srgbClr val="C00000"/>
              </a:solidFill>
            </a:endParaRPr>
          </a:p>
          <a:p>
            <a:pPr marL="526993" indent="-285750">
              <a:lnSpc>
                <a:spcPct val="100000"/>
              </a:lnSpc>
              <a:buFont typeface="Wingdings" panose="05000000000000000000" pitchFamily="2" charset="2"/>
              <a:buChar char="Ø"/>
              <a:defRPr/>
            </a:pPr>
            <a:r>
              <a:rPr lang="en-GB" sz="2000" dirty="0" smtClean="0"/>
              <a:t>Implementation of </a:t>
            </a:r>
            <a:r>
              <a:rPr lang="en-GB" sz="2000" dirty="0" smtClean="0">
                <a:solidFill>
                  <a:srgbClr val="C00000"/>
                </a:solidFill>
              </a:rPr>
              <a:t>measures towards practice alignment </a:t>
            </a:r>
          </a:p>
          <a:p>
            <a:pPr marL="742950" lvl="1" indent="-285750">
              <a:lnSpc>
                <a:spcPct val="100000"/>
              </a:lnSpc>
              <a:buFont typeface="Wingdings" panose="05000000000000000000" pitchFamily="2" charset="2"/>
              <a:buChar char="Ø"/>
              <a:defRPr/>
            </a:pPr>
            <a:r>
              <a:rPr lang="en-GB" sz="2000" dirty="0" smtClean="0"/>
              <a:t>follow-up where necessary 	</a:t>
            </a:r>
          </a:p>
          <a:p>
            <a:pPr marL="742950" lvl="1" indent="-285750">
              <a:lnSpc>
                <a:spcPct val="100000"/>
              </a:lnSpc>
              <a:buFont typeface="Wingdings" panose="05000000000000000000" pitchFamily="2" charset="2"/>
              <a:buChar char="Ø"/>
              <a:defRPr/>
            </a:pPr>
            <a:r>
              <a:rPr lang="en-GB" sz="2000" dirty="0" smtClean="0"/>
              <a:t>e.g. discussions in PCT/MIA, Ch.10 of the ISPE Guidelines</a:t>
            </a:r>
          </a:p>
          <a:p>
            <a:pPr lvl="1" eaLnBrk="1" hangingPunct="1">
              <a:buFont typeface="Wingdings" panose="05000000000000000000" pitchFamily="2" charset="2"/>
              <a:buChar char="Ø"/>
              <a:defRPr/>
            </a:pPr>
            <a:endParaRPr lang="en-GB" dirty="0" smtClean="0"/>
          </a:p>
          <a:p>
            <a:pPr lvl="1" eaLnBrk="1" hangingPunct="1">
              <a:buFont typeface="Wingdings" panose="05000000000000000000" pitchFamily="2" charset="2"/>
              <a:buChar char="Ø"/>
              <a:defRPr/>
            </a:pPr>
            <a:endParaRPr lang="en-GB" dirty="0" smtClean="0"/>
          </a:p>
          <a:p>
            <a:pPr lvl="2" eaLnBrk="1" hangingPunct="1">
              <a:buFont typeface="Wingdings" panose="05000000000000000000" pitchFamily="2" charset="2"/>
              <a:buChar char="Ø"/>
              <a:defRPr/>
            </a:pPr>
            <a:endParaRPr lang="en-GB" dirty="0" smtClean="0"/>
          </a:p>
          <a:p>
            <a:pPr lvl="1" eaLnBrk="1" hangingPunct="1">
              <a:buFont typeface="Wingdings" panose="05000000000000000000" pitchFamily="2" charset="2"/>
              <a:buChar char="Ø"/>
              <a:defRPr/>
            </a:pPr>
            <a:endParaRPr lang="en-GB" dirty="0" smtClean="0"/>
          </a:p>
          <a:p>
            <a:pPr marL="57150" indent="0" eaLnBrk="1" hangingPunct="1">
              <a:buNone/>
              <a:defRPr/>
            </a:pPr>
            <a:endParaRPr lang="en-GB" dirty="0" smtClean="0"/>
          </a:p>
          <a:p>
            <a:pPr marL="1371600" lvl="3" indent="0">
              <a:spcAft>
                <a:spcPts val="0"/>
              </a:spcAft>
              <a:buNone/>
            </a:pPr>
            <a:endParaRPr lang="en-GB" dirty="0" smtClean="0"/>
          </a:p>
          <a:p>
            <a:pPr lvl="1" eaLnBrk="1" hangingPunct="1">
              <a:buFont typeface="Wingdings" panose="05000000000000000000" pitchFamily="2" charset="2"/>
              <a:buChar char="Ø"/>
              <a:defRPr/>
            </a:pPr>
            <a:endParaRPr lang="en-GB" dirty="0" smtClean="0"/>
          </a:p>
          <a:p>
            <a:pPr lvl="1" eaLnBrk="1" hangingPunct="1">
              <a:buFont typeface="Wingdings" panose="05000000000000000000" pitchFamily="2" charset="2"/>
              <a:buChar char="Ø"/>
              <a:defRPr/>
            </a:pPr>
            <a:endParaRPr lang="en-GB" dirty="0"/>
          </a:p>
          <a:p>
            <a:pPr eaLnBrk="1" hangingPunct="1">
              <a:buFont typeface="Arial" pitchFamily="34" charset="0"/>
              <a:buChar char="–"/>
              <a:defRPr/>
            </a:pPr>
            <a:endParaRPr lang="en-GB" altLang="en-US" dirty="0" smtClean="0">
              <a:solidFill>
                <a:schemeClr val="tx1"/>
              </a:solidFill>
            </a:endParaRPr>
          </a:p>
        </p:txBody>
      </p:sp>
      <p:sp>
        <p:nvSpPr>
          <p:cNvPr id="19459" name="Rectangle 7"/>
          <p:cNvSpPr txBox="1">
            <a:spLocks noChangeArrowheads="1"/>
          </p:cNvSpPr>
          <p:nvPr/>
        </p:nvSpPr>
        <p:spPr bwMode="auto">
          <a:xfrm>
            <a:off x="8324850" y="4947048"/>
            <a:ext cx="755650" cy="16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a:solidFill>
                  <a:srgbClr val="404B56"/>
                </a:solidFill>
                <a:latin typeface="Arial" pitchFamily="34" charset="0"/>
              </a:defRPr>
            </a:lvl1pPr>
            <a:lvl2pPr marL="742950" indent="-285750" eaLnBrk="0" hangingPunct="0">
              <a:spcBef>
                <a:spcPct val="20000"/>
              </a:spcBef>
              <a:buChar char="–"/>
              <a:defRPr>
                <a:solidFill>
                  <a:srgbClr val="404B56"/>
                </a:solidFill>
                <a:latin typeface="Arial" pitchFamily="34" charset="0"/>
              </a:defRPr>
            </a:lvl2pPr>
            <a:lvl3pPr marL="1143000" indent="-228600" eaLnBrk="0" hangingPunct="0">
              <a:spcBef>
                <a:spcPct val="20000"/>
              </a:spcBef>
              <a:buChar char="•"/>
              <a:defRPr>
                <a:solidFill>
                  <a:srgbClr val="404B56"/>
                </a:solidFill>
                <a:latin typeface="Arial" pitchFamily="34" charset="0"/>
              </a:defRPr>
            </a:lvl3pPr>
            <a:lvl4pPr marL="1600200" indent="-228600" eaLnBrk="0" hangingPunct="0">
              <a:spcBef>
                <a:spcPct val="20000"/>
              </a:spcBef>
              <a:buChar char="–"/>
              <a:defRPr>
                <a:solidFill>
                  <a:srgbClr val="404B56"/>
                </a:solidFill>
                <a:latin typeface="Arial" pitchFamily="34" charset="0"/>
              </a:defRPr>
            </a:lvl4pPr>
            <a:lvl5pPr marL="2057400" indent="-228600" eaLnBrk="0" hangingPunct="0">
              <a:spcBef>
                <a:spcPct val="20000"/>
              </a:spcBef>
              <a:buChar char="»"/>
              <a:defRPr>
                <a:solidFill>
                  <a:srgbClr val="404B56"/>
                </a:solidFill>
                <a:latin typeface="Arial" pitchFamily="34" charset="0"/>
              </a:defRPr>
            </a:lvl5pPr>
            <a:lvl6pPr marL="2514600" indent="-228600" eaLnBrk="0" fontAlgn="base" hangingPunct="0">
              <a:spcBef>
                <a:spcPct val="20000"/>
              </a:spcBef>
              <a:spcAft>
                <a:spcPct val="0"/>
              </a:spcAft>
              <a:buChar char="»"/>
              <a:defRPr>
                <a:solidFill>
                  <a:srgbClr val="404B56"/>
                </a:solidFill>
                <a:latin typeface="Arial" pitchFamily="34" charset="0"/>
              </a:defRPr>
            </a:lvl6pPr>
            <a:lvl7pPr marL="2971800" indent="-228600" eaLnBrk="0" fontAlgn="base" hangingPunct="0">
              <a:spcBef>
                <a:spcPct val="20000"/>
              </a:spcBef>
              <a:spcAft>
                <a:spcPct val="0"/>
              </a:spcAft>
              <a:buChar char="»"/>
              <a:defRPr>
                <a:solidFill>
                  <a:srgbClr val="404B56"/>
                </a:solidFill>
                <a:latin typeface="Arial" pitchFamily="34" charset="0"/>
              </a:defRPr>
            </a:lvl7pPr>
            <a:lvl8pPr marL="3429000" indent="-228600" eaLnBrk="0" fontAlgn="base" hangingPunct="0">
              <a:spcBef>
                <a:spcPct val="20000"/>
              </a:spcBef>
              <a:spcAft>
                <a:spcPct val="0"/>
              </a:spcAft>
              <a:buChar char="»"/>
              <a:defRPr>
                <a:solidFill>
                  <a:srgbClr val="404B56"/>
                </a:solidFill>
                <a:latin typeface="Arial" pitchFamily="34" charset="0"/>
              </a:defRPr>
            </a:lvl8pPr>
            <a:lvl9pPr marL="3886200" indent="-228600" eaLnBrk="0" fontAlgn="base" hangingPunct="0">
              <a:spcBef>
                <a:spcPct val="20000"/>
              </a:spcBef>
              <a:spcAft>
                <a:spcPct val="0"/>
              </a:spcAft>
              <a:buChar char="»"/>
              <a:defRPr>
                <a:solidFill>
                  <a:srgbClr val="404B56"/>
                </a:solidFill>
                <a:latin typeface="Arial" pitchFamily="34" charset="0"/>
              </a:defRPr>
            </a:lvl9pPr>
          </a:lstStyle>
          <a:p>
            <a:pPr algn="r" defTabSz="914400" eaLnBrk="1" fontAlgn="base" hangingPunct="1">
              <a:spcBef>
                <a:spcPct val="0"/>
              </a:spcBef>
              <a:spcAft>
                <a:spcPct val="0"/>
              </a:spcAft>
              <a:buFontTx/>
              <a:buNone/>
            </a:pPr>
            <a:endParaRPr lang="de-DE" altLang="en-US" sz="1200">
              <a:solidFill>
                <a:srgbClr val="4C575F"/>
              </a:solidFill>
              <a:ea typeface="ヒラギノ角ゴ Pro W3"/>
              <a:cs typeface="ヒラギノ角ゴ Pro W3"/>
            </a:endParaRPr>
          </a:p>
        </p:txBody>
      </p:sp>
      <p:sp>
        <p:nvSpPr>
          <p:cNvPr id="4" name="Text Placeholder 1"/>
          <p:cNvSpPr txBox="1">
            <a:spLocks/>
          </p:cNvSpPr>
          <p:nvPr/>
        </p:nvSpPr>
        <p:spPr>
          <a:xfrm>
            <a:off x="647888" y="51470"/>
            <a:ext cx="7846637" cy="360040"/>
          </a:xfrm>
          <a:prstGeom prst="rect">
            <a:avLst/>
          </a:prstGeom>
        </p:spPr>
        <p:txBody>
          <a:bodyPr/>
          <a:lstStyle>
            <a:lvl1pPr marL="215957" indent="-215957" algn="l" defTabSz="914217" rtl="0" eaLnBrk="1" latinLnBrk="0" hangingPunct="1">
              <a:lnSpc>
                <a:spcPts val="279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914"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870"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827"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784" indent="-215957" algn="l" defTabSz="987228"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smtClean="0"/>
              <a:t>Status and Way Forward</a:t>
            </a:r>
            <a:endParaRPr lang="en-GB" sz="2400" b="1" dirty="0"/>
          </a:p>
        </p:txBody>
      </p:sp>
      <p:sp>
        <p:nvSpPr>
          <p:cNvPr id="5" name="Slide Number Placeholder 3"/>
          <p:cNvSpPr>
            <a:spLocks noGrp="1"/>
          </p:cNvSpPr>
          <p:nvPr>
            <p:ph type="sldNum" sz="quarter" idx="12"/>
          </p:nvPr>
        </p:nvSpPr>
        <p:spPr>
          <a:xfrm>
            <a:off x="6694839" y="4939856"/>
            <a:ext cx="1799687" cy="161963"/>
          </a:xfrm>
        </p:spPr>
        <p:txBody>
          <a:bodyPr/>
          <a:lstStyle/>
          <a:p>
            <a:fld id="{1B96E41F-9CD3-4E88-BBE3-2AD9ED4C695F}" type="slidenum">
              <a:rPr lang="en-GB" smtClean="0"/>
              <a:t>4</a:t>
            </a:fld>
            <a:endParaRPr lang="en-GB" dirty="0"/>
          </a:p>
        </p:txBody>
      </p:sp>
    </p:spTree>
    <p:extLst>
      <p:ext uri="{BB962C8B-B14F-4D97-AF65-F5344CB8AC3E}">
        <p14:creationId xmlns:p14="http://schemas.microsoft.com/office/powerpoint/2010/main" val="295736825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Unity in the PCT</a:t>
            </a:r>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5</a:t>
            </a:fld>
            <a:endParaRPr lang="en-GB" dirty="0"/>
          </a:p>
        </p:txBody>
      </p:sp>
      <p:grpSp>
        <p:nvGrpSpPr>
          <p:cNvPr id="5" name="Group 4"/>
          <p:cNvGrpSpPr/>
          <p:nvPr/>
        </p:nvGrpSpPr>
        <p:grpSpPr>
          <a:xfrm>
            <a:off x="395536" y="1982512"/>
            <a:ext cx="8352928" cy="1044451"/>
            <a:chOff x="395536" y="3253626"/>
            <a:chExt cx="8352928" cy="1044451"/>
          </a:xfrm>
          <a:solidFill>
            <a:schemeClr val="accent3">
              <a:lumMod val="20000"/>
              <a:lumOff val="80000"/>
            </a:schemeClr>
          </a:solidFill>
        </p:grpSpPr>
        <p:sp>
          <p:nvSpPr>
            <p:cNvPr id="6" name="Rectangle 5"/>
            <p:cNvSpPr/>
            <p:nvPr/>
          </p:nvSpPr>
          <p:spPr>
            <a:xfrm>
              <a:off x="395536" y="3253626"/>
              <a:ext cx="8352928" cy="1044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2411760" y="3357662"/>
              <a:ext cx="6113832" cy="369332"/>
            </a:xfrm>
            <a:prstGeom prst="rect">
              <a:avLst/>
            </a:prstGeom>
            <a:grpFill/>
          </p:spPr>
          <p:txBody>
            <a:bodyPr wrap="square">
              <a:spAutoFit/>
            </a:bodyPr>
            <a:lstStyle/>
            <a:p>
              <a:r>
                <a:rPr lang="en-GB" dirty="0" smtClean="0"/>
                <a:t>A </a:t>
              </a:r>
              <a:r>
                <a:rPr lang="en-GB" b="1" dirty="0" smtClean="0"/>
                <a:t>technical relationship</a:t>
              </a:r>
              <a:r>
                <a:rPr lang="en-GB" dirty="0" smtClean="0"/>
                <a:t>...</a:t>
              </a:r>
              <a:endParaRPr lang="en-GB" dirty="0"/>
            </a:p>
          </p:txBody>
        </p:sp>
      </p:grpSp>
      <p:grpSp>
        <p:nvGrpSpPr>
          <p:cNvPr id="9" name="Group 8"/>
          <p:cNvGrpSpPr/>
          <p:nvPr/>
        </p:nvGrpSpPr>
        <p:grpSpPr>
          <a:xfrm>
            <a:off x="395536" y="977086"/>
            <a:ext cx="8352928" cy="576064"/>
            <a:chOff x="395536" y="1628800"/>
            <a:chExt cx="8352928" cy="576064"/>
          </a:xfrm>
          <a:solidFill>
            <a:schemeClr val="accent3">
              <a:lumMod val="20000"/>
              <a:lumOff val="80000"/>
            </a:schemeClr>
          </a:solidFill>
        </p:grpSpPr>
        <p:sp>
          <p:nvSpPr>
            <p:cNvPr id="10" name="Rectangle 9"/>
            <p:cNvSpPr/>
            <p:nvPr/>
          </p:nvSpPr>
          <p:spPr>
            <a:xfrm>
              <a:off x="395536" y="1628800"/>
              <a:ext cx="8352928"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11760" y="1736864"/>
              <a:ext cx="6113832" cy="369332"/>
            </a:xfrm>
            <a:prstGeom prst="rect">
              <a:avLst/>
            </a:prstGeom>
            <a:grpFill/>
          </p:spPr>
          <p:txBody>
            <a:bodyPr wrap="square">
              <a:spAutoFit/>
            </a:bodyPr>
            <a:lstStyle/>
            <a:p>
              <a:r>
                <a:rPr lang="en-GB" dirty="0" smtClean="0"/>
                <a:t>A </a:t>
              </a:r>
              <a:r>
                <a:rPr lang="en-GB" b="1" dirty="0"/>
                <a:t>S</a:t>
              </a:r>
              <a:r>
                <a:rPr lang="en-GB" b="1" dirty="0" smtClean="0"/>
                <a:t>ingle General Inventive Concept</a:t>
              </a:r>
              <a:endParaRPr lang="en-GB" dirty="0"/>
            </a:p>
          </p:txBody>
        </p:sp>
      </p:grpSp>
      <p:sp>
        <p:nvSpPr>
          <p:cNvPr id="12" name="Rectangle 11"/>
          <p:cNvSpPr/>
          <p:nvPr/>
        </p:nvSpPr>
        <p:spPr>
          <a:xfrm>
            <a:off x="1331640" y="2557866"/>
            <a:ext cx="6696744" cy="369332"/>
          </a:xfrm>
          <a:prstGeom prst="rect">
            <a:avLst/>
          </a:prstGeom>
        </p:spPr>
        <p:txBody>
          <a:bodyPr wrap="square">
            <a:spAutoFit/>
          </a:bodyPr>
          <a:lstStyle/>
          <a:p>
            <a:r>
              <a:rPr lang="en-GB" dirty="0" smtClean="0"/>
              <a:t>...involving same or corresponding </a:t>
            </a:r>
            <a:r>
              <a:rPr lang="en-GB" b="1" dirty="0" smtClean="0"/>
              <a:t>Special Technical Features</a:t>
            </a:r>
            <a:endParaRPr lang="en-GB" b="1" dirty="0"/>
          </a:p>
        </p:txBody>
      </p:sp>
      <p:sp>
        <p:nvSpPr>
          <p:cNvPr id="14" name="Rounded Rectangle 13"/>
          <p:cNvSpPr/>
          <p:nvPr/>
        </p:nvSpPr>
        <p:spPr>
          <a:xfrm>
            <a:off x="467544" y="1053122"/>
            <a:ext cx="1944216" cy="43338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544" y="1053122"/>
            <a:ext cx="433388" cy="43338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900932" y="1085150"/>
            <a:ext cx="1582836" cy="369332"/>
          </a:xfrm>
          <a:prstGeom prst="rect">
            <a:avLst/>
          </a:prstGeom>
          <a:noFill/>
          <a:ln>
            <a:noFill/>
          </a:ln>
        </p:spPr>
        <p:txBody>
          <a:bodyPr wrap="square">
            <a:spAutoFit/>
          </a:bodyPr>
          <a:lstStyle/>
          <a:p>
            <a:r>
              <a:rPr lang="en-GB" dirty="0" smtClean="0">
                <a:solidFill>
                  <a:schemeClr val="bg1"/>
                </a:solidFill>
              </a:rPr>
              <a:t>Rule 13.1 </a:t>
            </a:r>
            <a:endParaRPr lang="en-GB" dirty="0">
              <a:solidFill>
                <a:schemeClr val="bg1"/>
              </a:solidFill>
            </a:endParaRPr>
          </a:p>
        </p:txBody>
      </p:sp>
      <p:sp>
        <p:nvSpPr>
          <p:cNvPr id="19" name="Rounded Rectangle 18"/>
          <p:cNvSpPr/>
          <p:nvPr/>
        </p:nvSpPr>
        <p:spPr>
          <a:xfrm>
            <a:off x="467544" y="2054520"/>
            <a:ext cx="1944216" cy="43338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900932" y="2086548"/>
            <a:ext cx="1510828" cy="369332"/>
          </a:xfrm>
          <a:prstGeom prst="rect">
            <a:avLst/>
          </a:prstGeom>
          <a:noFill/>
        </p:spPr>
        <p:txBody>
          <a:bodyPr wrap="square">
            <a:spAutoFit/>
          </a:bodyPr>
          <a:lstStyle/>
          <a:p>
            <a:r>
              <a:rPr lang="en-GB" dirty="0" smtClean="0">
                <a:solidFill>
                  <a:schemeClr val="bg1"/>
                </a:solidFill>
              </a:rPr>
              <a:t>Rule 13.2</a:t>
            </a:r>
            <a:endParaRPr lang="en-GB" b="1" dirty="0">
              <a:solidFill>
                <a:schemeClr val="bg1"/>
              </a:solidFill>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544" y="205452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8" name="Striped Right Arrow 7"/>
          <p:cNvSpPr/>
          <p:nvPr/>
        </p:nvSpPr>
        <p:spPr>
          <a:xfrm rot="5400000">
            <a:off x="1119643" y="1383641"/>
            <a:ext cx="568010" cy="773751"/>
          </a:xfrm>
          <a:prstGeom prst="stripedRightArrow">
            <a:avLst>
              <a:gd name="adj1" fmla="val 51778"/>
              <a:gd name="adj2" fmla="val 5352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custDataLst>
      <p:tags r:id="rId1"/>
    </p:custDataLst>
    <p:extLst>
      <p:ext uri="{BB962C8B-B14F-4D97-AF65-F5344CB8AC3E}">
        <p14:creationId xmlns:p14="http://schemas.microsoft.com/office/powerpoint/2010/main" val="1822282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76673" y="267494"/>
            <a:ext cx="7846637" cy="404906"/>
          </a:xfrm>
        </p:spPr>
        <p:txBody>
          <a:bodyPr/>
          <a:lstStyle/>
          <a:p>
            <a:r>
              <a:rPr lang="en-GB" dirty="0" smtClean="0"/>
              <a:t>Key requirement</a:t>
            </a:r>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6</a:t>
            </a:fld>
            <a:endParaRPr lang="en-GB"/>
          </a:p>
        </p:txBody>
      </p:sp>
      <p:grpSp>
        <p:nvGrpSpPr>
          <p:cNvPr id="5" name="Group 4"/>
          <p:cNvGrpSpPr/>
          <p:nvPr/>
        </p:nvGrpSpPr>
        <p:grpSpPr>
          <a:xfrm>
            <a:off x="1763688" y="915566"/>
            <a:ext cx="5472608" cy="576064"/>
            <a:chOff x="562766" y="1998563"/>
            <a:chExt cx="5472608" cy="576064"/>
          </a:xfrm>
          <a:solidFill>
            <a:schemeClr val="accent3">
              <a:lumMod val="75000"/>
            </a:schemeClr>
          </a:solidFill>
        </p:grpSpPr>
        <p:sp>
          <p:nvSpPr>
            <p:cNvPr id="6" name="Rounded Rectangle 5"/>
            <p:cNvSpPr/>
            <p:nvPr/>
          </p:nvSpPr>
          <p:spPr>
            <a:xfrm>
              <a:off x="562766" y="1998563"/>
              <a:ext cx="5472608" cy="57606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665359" y="2069901"/>
              <a:ext cx="5298007" cy="433388"/>
              <a:chOff x="521343" y="1884804"/>
              <a:chExt cx="5298007" cy="433388"/>
            </a:xfrm>
            <a:grpFill/>
          </p:grpSpPr>
          <p:sp>
            <p:nvSpPr>
              <p:cNvPr id="8" name="Rectangle 7"/>
              <p:cNvSpPr/>
              <p:nvPr/>
            </p:nvSpPr>
            <p:spPr>
              <a:xfrm>
                <a:off x="1066822" y="1916832"/>
                <a:ext cx="4752528" cy="369332"/>
              </a:xfrm>
              <a:prstGeom prst="rect">
                <a:avLst/>
              </a:prstGeom>
              <a:grpFill/>
            </p:spPr>
            <p:txBody>
              <a:bodyPr wrap="square">
                <a:spAutoFit/>
              </a:bodyPr>
              <a:lstStyle/>
              <a:p>
                <a:r>
                  <a:rPr lang="en-GB" i="1" dirty="0" smtClean="0">
                    <a:solidFill>
                      <a:schemeClr val="bg1"/>
                    </a:solidFill>
                  </a:rPr>
                  <a:t>“a logical and complete chain of reasoning”</a:t>
                </a:r>
                <a:endParaRPr lang="en-GB" i="1" dirty="0">
                  <a:solidFill>
                    <a:schemeClr val="bg1"/>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21343" y="1884804"/>
                <a:ext cx="433388" cy="433388"/>
              </a:xfrm>
              <a:prstGeom prst="rect">
                <a:avLst/>
              </a:prstGeom>
              <a:grpFill/>
              <a:extLst/>
            </p:spPr>
          </p:pic>
        </p:grpSp>
      </p:grpSp>
      <p:sp>
        <p:nvSpPr>
          <p:cNvPr id="3" name="TextBox 2"/>
          <p:cNvSpPr txBox="1"/>
          <p:nvPr/>
        </p:nvSpPr>
        <p:spPr>
          <a:xfrm>
            <a:off x="539552" y="2067694"/>
            <a:ext cx="7128792" cy="1200329"/>
          </a:xfrm>
          <a:prstGeom prst="rect">
            <a:avLst/>
          </a:prstGeom>
          <a:noFill/>
        </p:spPr>
        <p:txBody>
          <a:bodyPr wrap="square" rtlCol="0">
            <a:spAutoFit/>
          </a:bodyPr>
          <a:lstStyle/>
          <a:p>
            <a:r>
              <a:rPr lang="en-GB" i="1" dirty="0"/>
              <a:t>10.63 </a:t>
            </a:r>
            <a:r>
              <a:rPr lang="en-GB" i="1" dirty="0" smtClean="0"/>
              <a:t>  In </a:t>
            </a:r>
            <a:r>
              <a:rPr lang="en-GB" i="1" dirty="0"/>
              <a:t>the invitation to pay additional fees, the International Searching Authority sets out a </a:t>
            </a:r>
            <a:r>
              <a:rPr lang="en-GB" b="1" i="1" dirty="0"/>
              <a:t>logically presented, technical reasoning containing the basic considerations</a:t>
            </a:r>
            <a:r>
              <a:rPr lang="en-GB" i="1" dirty="0"/>
              <a:t> behind the finding of lack of </a:t>
            </a:r>
            <a:r>
              <a:rPr lang="en-GB" i="1" dirty="0" smtClean="0"/>
              <a:t>unity.</a:t>
            </a:r>
            <a:endParaRPr lang="en-GB" dirty="0"/>
          </a:p>
        </p:txBody>
      </p:sp>
    </p:spTree>
    <p:custDataLst>
      <p:tags r:id="rId1"/>
    </p:custDataLst>
    <p:extLst>
      <p:ext uri="{BB962C8B-B14F-4D97-AF65-F5344CB8AC3E}">
        <p14:creationId xmlns:p14="http://schemas.microsoft.com/office/powerpoint/2010/main" val="61518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Minimum reasoning</a:t>
            </a:r>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7</a:t>
            </a:fld>
            <a:endParaRPr lang="en-GB"/>
          </a:p>
        </p:txBody>
      </p:sp>
      <p:sp>
        <p:nvSpPr>
          <p:cNvPr id="5" name="Rectangle 4"/>
          <p:cNvSpPr/>
          <p:nvPr/>
        </p:nvSpPr>
        <p:spPr>
          <a:xfrm>
            <a:off x="467544" y="876248"/>
            <a:ext cx="8208912" cy="3888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683568" y="1173332"/>
            <a:ext cx="7992888" cy="433388"/>
            <a:chOff x="539552" y="3324964"/>
            <a:chExt cx="7992888" cy="433388"/>
          </a:xfrm>
        </p:grpSpPr>
        <p:sp>
          <p:nvSpPr>
            <p:cNvPr id="9" name="Rectangle 8"/>
            <p:cNvSpPr/>
            <p:nvPr/>
          </p:nvSpPr>
          <p:spPr>
            <a:xfrm>
              <a:off x="1043608" y="3356992"/>
              <a:ext cx="7488832" cy="369332"/>
            </a:xfrm>
            <a:prstGeom prst="rect">
              <a:avLst/>
            </a:prstGeom>
          </p:spPr>
          <p:txBody>
            <a:bodyPr wrap="square">
              <a:spAutoFit/>
            </a:bodyPr>
            <a:lstStyle/>
            <a:p>
              <a:pPr lvl="0"/>
              <a:r>
                <a:rPr lang="en-GB" dirty="0"/>
                <a:t>T</a:t>
              </a:r>
              <a:r>
                <a:rPr lang="en-GB" dirty="0" smtClean="0"/>
                <a:t>he </a:t>
              </a:r>
              <a:r>
                <a:rPr lang="en-GB" b="1" dirty="0" smtClean="0"/>
                <a:t>common</a:t>
              </a:r>
              <a:r>
                <a:rPr lang="en-GB" dirty="0" smtClean="0"/>
                <a:t> </a:t>
              </a:r>
              <a:r>
                <a:rPr lang="en-GB" b="1" dirty="0" smtClean="0"/>
                <a:t>matter</a:t>
              </a:r>
              <a:r>
                <a:rPr lang="en-GB" dirty="0" smtClean="0"/>
                <a:t>, if any, between </a:t>
              </a:r>
              <a:r>
                <a:rPr lang="en-GB" dirty="0"/>
                <a:t>the </a:t>
              </a:r>
              <a:r>
                <a:rPr lang="en-GB" dirty="0" smtClean="0"/>
                <a:t>(groups of) inventions.</a:t>
              </a:r>
              <a:endParaRPr lang="en-GB" dirty="0"/>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3324964"/>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83568" y="1836569"/>
            <a:ext cx="7992888" cy="646331"/>
            <a:chOff x="539552" y="3984739"/>
            <a:chExt cx="7992888" cy="646331"/>
          </a:xfrm>
        </p:grpSpPr>
        <p:sp>
          <p:nvSpPr>
            <p:cNvPr id="14" name="Rectangle 13"/>
            <p:cNvSpPr/>
            <p:nvPr/>
          </p:nvSpPr>
          <p:spPr>
            <a:xfrm>
              <a:off x="1043608" y="3984739"/>
              <a:ext cx="7488832" cy="646331"/>
            </a:xfrm>
            <a:prstGeom prst="rect">
              <a:avLst/>
            </a:prstGeom>
          </p:spPr>
          <p:txBody>
            <a:bodyPr wrap="square">
              <a:spAutoFit/>
            </a:bodyPr>
            <a:lstStyle/>
            <a:p>
              <a:pPr lvl="0"/>
              <a:r>
                <a:rPr lang="en-GB" dirty="0"/>
                <a:t>T</a:t>
              </a:r>
              <a:r>
                <a:rPr lang="en-GB" dirty="0" smtClean="0"/>
                <a:t>he </a:t>
              </a:r>
              <a:r>
                <a:rPr lang="en-GB" dirty="0"/>
                <a:t>reasons why this </a:t>
              </a:r>
              <a:r>
                <a:rPr lang="en-GB" dirty="0" smtClean="0"/>
                <a:t>matter </a:t>
              </a:r>
              <a:r>
                <a:rPr lang="en-GB" dirty="0"/>
                <a:t>cannot provide a </a:t>
              </a:r>
              <a:r>
                <a:rPr lang="en-GB" b="1" dirty="0"/>
                <a:t>single general inventive</a:t>
              </a:r>
              <a:r>
                <a:rPr lang="en-GB" dirty="0"/>
                <a:t> </a:t>
              </a:r>
              <a:r>
                <a:rPr lang="en-GB" b="1" dirty="0"/>
                <a:t>concept</a:t>
              </a:r>
              <a:r>
                <a:rPr lang="en-GB" dirty="0"/>
                <a:t> based on same or corresponding </a:t>
              </a:r>
              <a:r>
                <a:rPr lang="en-GB" b="1" dirty="0"/>
                <a:t>special technical </a:t>
              </a:r>
              <a:r>
                <a:rPr lang="en-GB" b="1" dirty="0" smtClean="0"/>
                <a:t>features</a:t>
              </a:r>
              <a:r>
                <a:rPr lang="en-GB" dirty="0" smtClean="0"/>
                <a:t>.</a:t>
              </a:r>
              <a:endParaRPr lang="en-GB" dirty="0"/>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091210"/>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83568" y="2604439"/>
            <a:ext cx="7992888" cy="646331"/>
            <a:chOff x="539552" y="4612486"/>
            <a:chExt cx="7992888" cy="646331"/>
          </a:xfrm>
        </p:grpSpPr>
        <p:sp>
          <p:nvSpPr>
            <p:cNvPr id="19" name="Rectangle 18"/>
            <p:cNvSpPr/>
            <p:nvPr/>
          </p:nvSpPr>
          <p:spPr>
            <a:xfrm>
              <a:off x="1043608" y="4612486"/>
              <a:ext cx="7488832" cy="646331"/>
            </a:xfrm>
            <a:prstGeom prst="rect">
              <a:avLst/>
            </a:prstGeom>
          </p:spPr>
          <p:txBody>
            <a:bodyPr wrap="square">
              <a:spAutoFit/>
            </a:bodyPr>
            <a:lstStyle/>
            <a:p>
              <a:pPr lvl="0"/>
              <a:r>
                <a:rPr lang="en-GB" dirty="0"/>
                <a:t>T</a:t>
              </a:r>
              <a:r>
                <a:rPr lang="en-GB" dirty="0" smtClean="0"/>
                <a:t>he </a:t>
              </a:r>
              <a:r>
                <a:rPr lang="en-GB" dirty="0"/>
                <a:t>reasons why there is no </a:t>
              </a:r>
              <a:r>
                <a:rPr lang="en-GB" b="1" dirty="0"/>
                <a:t>technical relationship </a:t>
              </a:r>
              <a:r>
                <a:rPr lang="en-GB" dirty="0" smtClean="0"/>
                <a:t>among the (groups of) inventions, if not apparent.</a:t>
              </a:r>
              <a:endParaRPr lang="en-GB" dirty="0"/>
            </a:p>
          </p:txBody>
        </p:sp>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718957"/>
              <a:ext cx="433388" cy="433388"/>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467544" y="3403170"/>
            <a:ext cx="8208912" cy="923330"/>
          </a:xfrm>
          <a:prstGeom prst="rect">
            <a:avLst/>
          </a:prstGeom>
        </p:spPr>
        <p:txBody>
          <a:bodyPr wrap="square">
            <a:spAutoFit/>
          </a:bodyPr>
          <a:lstStyle/>
          <a:p>
            <a:pPr lvl="0"/>
            <a:r>
              <a:rPr lang="en-GB" dirty="0"/>
              <a:t>A</a:t>
            </a:r>
            <a:r>
              <a:rPr lang="en-GB" dirty="0" smtClean="0"/>
              <a:t> </a:t>
            </a:r>
            <a:r>
              <a:rPr lang="en-GB" b="1" dirty="0" smtClean="0"/>
              <a:t>concluding statement</a:t>
            </a:r>
            <a:r>
              <a:rPr lang="en-GB" dirty="0" smtClean="0"/>
              <a:t> that, because neither the same nor corresponding special technical features are present in the claims, there is no single general inventive concept and the requirements for unity of invention are not met.</a:t>
            </a:r>
            <a:endParaRPr lang="en-GB" dirty="0"/>
          </a:p>
        </p:txBody>
      </p:sp>
    </p:spTree>
    <p:custDataLst>
      <p:tags r:id="rId1"/>
    </p:custDataLst>
    <p:extLst>
      <p:ext uri="{BB962C8B-B14F-4D97-AF65-F5344CB8AC3E}">
        <p14:creationId xmlns:p14="http://schemas.microsoft.com/office/powerpoint/2010/main" val="417181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     Common matter</a:t>
            </a:r>
            <a:endParaRPr lang="en-GB" dirty="0"/>
          </a:p>
        </p:txBody>
      </p:sp>
      <p:sp>
        <p:nvSpPr>
          <p:cNvPr id="3" name="Text Placeholder 2"/>
          <p:cNvSpPr>
            <a:spLocks noGrp="1"/>
          </p:cNvSpPr>
          <p:nvPr>
            <p:ph type="body" sz="quarter" idx="17"/>
          </p:nvPr>
        </p:nvSpPr>
        <p:spPr/>
        <p:txBody>
          <a:bodyPr/>
          <a:lstStyle/>
          <a:p>
            <a:pPr marL="0" indent="0">
              <a:buNone/>
            </a:pPr>
            <a:endParaRPr lang="en-GB" dirty="0" smtClean="0"/>
          </a:p>
          <a:p>
            <a:pPr marL="0" indent="0">
              <a:buNone/>
            </a:pPr>
            <a:r>
              <a:rPr lang="en-GB" dirty="0" smtClean="0"/>
              <a:t>Is </a:t>
            </a:r>
            <a:r>
              <a:rPr lang="en-GB" dirty="0"/>
              <a:t>there </a:t>
            </a:r>
            <a:r>
              <a:rPr lang="en-GB" b="1" dirty="0"/>
              <a:t>common subject-matter </a:t>
            </a:r>
            <a:r>
              <a:rPr lang="en-GB" dirty="0" smtClean="0"/>
              <a:t>between the (groups of) inventions?</a:t>
            </a:r>
            <a:endParaRPr lang="en-GB" dirty="0"/>
          </a:p>
          <a:p>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8</a:t>
            </a:fld>
            <a:endParaRPr lang="en-GB"/>
          </a:p>
        </p:txBody>
      </p:sp>
      <p:grpSp>
        <p:nvGrpSpPr>
          <p:cNvPr id="5" name="Group 4"/>
          <p:cNvGrpSpPr/>
          <p:nvPr/>
        </p:nvGrpSpPr>
        <p:grpSpPr>
          <a:xfrm>
            <a:off x="539552" y="374818"/>
            <a:ext cx="433388" cy="433388"/>
            <a:chOff x="683568" y="2069900"/>
            <a:chExt cx="433388" cy="433388"/>
          </a:xfrm>
        </p:grpSpPr>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568" y="206990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1344" y="2139548"/>
              <a:ext cx="317836" cy="29409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smtClean="0"/>
                <a:t>i</a:t>
              </a:r>
              <a:endParaRPr lang="en-GB" sz="2000" b="1" dirty="0"/>
            </a:p>
          </p:txBody>
        </p:sp>
      </p:grpSp>
      <p:sp>
        <p:nvSpPr>
          <p:cNvPr id="8" name="Rectangle 7"/>
          <p:cNvSpPr/>
          <p:nvPr/>
        </p:nvSpPr>
        <p:spPr>
          <a:xfrm>
            <a:off x="467544" y="1736052"/>
            <a:ext cx="8136904" cy="162866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683568" y="2012813"/>
            <a:ext cx="7992888" cy="433388"/>
            <a:chOff x="539552" y="3952711"/>
            <a:chExt cx="7992888" cy="433388"/>
          </a:xfrm>
        </p:grpSpPr>
        <p:sp>
          <p:nvSpPr>
            <p:cNvPr id="11" name="Rectangle 10"/>
            <p:cNvSpPr/>
            <p:nvPr/>
          </p:nvSpPr>
          <p:spPr>
            <a:xfrm>
              <a:off x="1043608" y="3984739"/>
              <a:ext cx="7488832" cy="369332"/>
            </a:xfrm>
            <a:prstGeom prst="rect">
              <a:avLst/>
            </a:prstGeom>
          </p:spPr>
          <p:txBody>
            <a:bodyPr wrap="square">
              <a:spAutoFit/>
            </a:bodyPr>
            <a:lstStyle/>
            <a:p>
              <a:r>
                <a:rPr lang="en-GB" dirty="0" smtClean="0"/>
                <a:t>The </a:t>
              </a:r>
              <a:r>
                <a:rPr lang="en-GB" b="1" dirty="0" smtClean="0"/>
                <a:t>common matter </a:t>
              </a:r>
              <a:r>
                <a:rPr lang="en-GB" dirty="0" smtClean="0"/>
                <a:t>must be identified in the reasoning.</a:t>
              </a:r>
              <a:endParaRPr lang="en-GB" dirty="0"/>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9552" y="3952711"/>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683568" y="2640560"/>
            <a:ext cx="7992888" cy="433388"/>
            <a:chOff x="539552" y="4580458"/>
            <a:chExt cx="7992888" cy="433388"/>
          </a:xfrm>
        </p:grpSpPr>
        <p:sp>
          <p:nvSpPr>
            <p:cNvPr id="14" name="Rectangle 13"/>
            <p:cNvSpPr/>
            <p:nvPr/>
          </p:nvSpPr>
          <p:spPr>
            <a:xfrm>
              <a:off x="1043608" y="4612486"/>
              <a:ext cx="7488832" cy="369332"/>
            </a:xfrm>
            <a:prstGeom prst="rect">
              <a:avLst/>
            </a:prstGeom>
          </p:spPr>
          <p:txBody>
            <a:bodyPr wrap="square">
              <a:spAutoFit/>
            </a:bodyPr>
            <a:lstStyle/>
            <a:p>
              <a:r>
                <a:rPr lang="en-GB" dirty="0" smtClean="0"/>
                <a:t>The </a:t>
              </a:r>
              <a:r>
                <a:rPr lang="en-GB" b="1" dirty="0" smtClean="0"/>
                <a:t>absence</a:t>
              </a:r>
              <a:r>
                <a:rPr lang="en-GB" dirty="0" smtClean="0"/>
                <a:t> of common matter must be explicitly indicated.</a:t>
              </a:r>
              <a:endParaRPr lang="en-GB" dirty="0"/>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122879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smtClean="0"/>
              <a:t>     No Single general inventive concept in the common matter</a:t>
            </a:r>
            <a:endParaRPr lang="en-GB" dirty="0"/>
          </a:p>
        </p:txBody>
      </p:sp>
      <p:sp>
        <p:nvSpPr>
          <p:cNvPr id="3" name="Text Placeholder 2"/>
          <p:cNvSpPr>
            <a:spLocks noGrp="1"/>
          </p:cNvSpPr>
          <p:nvPr>
            <p:ph type="body" sz="quarter" idx="17"/>
          </p:nvPr>
        </p:nvSpPr>
        <p:spPr/>
        <p:txBody>
          <a:bodyPr/>
          <a:lstStyle/>
          <a:p>
            <a:pPr marL="0" lvl="0" indent="0">
              <a:buNone/>
            </a:pPr>
            <a:endParaRPr lang="en-GB" dirty="0" smtClean="0"/>
          </a:p>
          <a:p>
            <a:pPr marL="0" lvl="0" indent="0">
              <a:buNone/>
            </a:pPr>
            <a:r>
              <a:rPr lang="en-GB" dirty="0" smtClean="0"/>
              <a:t>Why are none of the common technical features special?</a:t>
            </a:r>
          </a:p>
          <a:p>
            <a:pPr marL="0" lvl="0" indent="0">
              <a:buNone/>
            </a:pPr>
            <a:endParaRPr lang="en-GB" dirty="0"/>
          </a:p>
          <a:p>
            <a:pPr marL="0" lvl="0" indent="0">
              <a:buNone/>
            </a:pPr>
            <a:endParaRPr lang="en-GB" dirty="0" smtClean="0"/>
          </a:p>
          <a:p>
            <a:pPr marL="0" lvl="0" indent="0">
              <a:buNone/>
            </a:pPr>
            <a:endParaRPr lang="en-GB" dirty="0"/>
          </a:p>
          <a:p>
            <a:pPr marL="0" lvl="0" indent="0">
              <a:buNone/>
            </a:pPr>
            <a:endParaRPr lang="en-GB" dirty="0" smtClean="0"/>
          </a:p>
          <a:p>
            <a:pPr marL="0" lvl="0" indent="0">
              <a:buNone/>
            </a:pPr>
            <a:endParaRPr lang="en-GB" dirty="0"/>
          </a:p>
          <a:p>
            <a:pPr marL="0" lvl="0" indent="0">
              <a:buNone/>
            </a:pPr>
            <a:endParaRPr lang="en-GB" dirty="0" smtClean="0"/>
          </a:p>
          <a:p>
            <a:pPr marL="0" lvl="0" indent="0">
              <a:buNone/>
            </a:pPr>
            <a:endParaRPr lang="en-GB" dirty="0"/>
          </a:p>
        </p:txBody>
      </p:sp>
      <p:sp>
        <p:nvSpPr>
          <p:cNvPr id="4" name="Slide Number Placeholder 3"/>
          <p:cNvSpPr>
            <a:spLocks noGrp="1"/>
          </p:cNvSpPr>
          <p:nvPr>
            <p:ph type="sldNum" sz="quarter" idx="12"/>
          </p:nvPr>
        </p:nvSpPr>
        <p:spPr/>
        <p:txBody>
          <a:bodyPr/>
          <a:lstStyle/>
          <a:p>
            <a:fld id="{1B96E41F-9CD3-4E88-BBE3-2AD9ED4C695F}" type="slidenum">
              <a:rPr lang="en-GB" smtClean="0"/>
              <a:t>9</a:t>
            </a:fld>
            <a:endParaRPr lang="en-GB"/>
          </a:p>
        </p:txBody>
      </p:sp>
      <p:grpSp>
        <p:nvGrpSpPr>
          <p:cNvPr id="5" name="Group 4"/>
          <p:cNvGrpSpPr/>
          <p:nvPr/>
        </p:nvGrpSpPr>
        <p:grpSpPr>
          <a:xfrm>
            <a:off x="550860" y="380273"/>
            <a:ext cx="433388" cy="433388"/>
            <a:chOff x="683568" y="2069900"/>
            <a:chExt cx="433388" cy="433388"/>
          </a:xfrm>
        </p:grpSpPr>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3568" y="2069900"/>
              <a:ext cx="433388" cy="4333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1344" y="2139548"/>
              <a:ext cx="317836" cy="29409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smtClean="0"/>
                <a:t>ii</a:t>
              </a:r>
              <a:endParaRPr lang="en-GB" sz="2000" b="1" dirty="0"/>
            </a:p>
          </p:txBody>
        </p:sp>
      </p:grpSp>
      <p:sp>
        <p:nvSpPr>
          <p:cNvPr id="8" name="Rectangle 7"/>
          <p:cNvSpPr/>
          <p:nvPr/>
        </p:nvSpPr>
        <p:spPr>
          <a:xfrm>
            <a:off x="467544" y="1851670"/>
            <a:ext cx="8136904" cy="21524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p:cNvGrpSpPr/>
          <p:nvPr/>
        </p:nvGrpSpPr>
        <p:grpSpPr>
          <a:xfrm>
            <a:off x="683568" y="2128431"/>
            <a:ext cx="7992888" cy="433388"/>
            <a:chOff x="539552" y="3952711"/>
            <a:chExt cx="7992888" cy="433388"/>
          </a:xfrm>
        </p:grpSpPr>
        <p:sp>
          <p:nvSpPr>
            <p:cNvPr id="10" name="Rectangle 9"/>
            <p:cNvSpPr/>
            <p:nvPr/>
          </p:nvSpPr>
          <p:spPr>
            <a:xfrm>
              <a:off x="1043608" y="3984739"/>
              <a:ext cx="7488832" cy="369332"/>
            </a:xfrm>
            <a:prstGeom prst="rect">
              <a:avLst/>
            </a:prstGeom>
          </p:spPr>
          <p:txBody>
            <a:bodyPr wrap="square">
              <a:spAutoFit/>
            </a:bodyPr>
            <a:lstStyle/>
            <a:p>
              <a:r>
                <a:rPr lang="en-GB" dirty="0" smtClean="0"/>
                <a:t>Prior art document.</a:t>
              </a:r>
              <a:endParaRPr lang="en-GB"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3952711"/>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683568" y="2735199"/>
            <a:ext cx="7992888" cy="433388"/>
            <a:chOff x="539552" y="4580458"/>
            <a:chExt cx="7992888" cy="433388"/>
          </a:xfrm>
        </p:grpSpPr>
        <p:sp>
          <p:nvSpPr>
            <p:cNvPr id="13" name="Rectangle 12"/>
            <p:cNvSpPr/>
            <p:nvPr/>
          </p:nvSpPr>
          <p:spPr>
            <a:xfrm>
              <a:off x="1043608" y="4612486"/>
              <a:ext cx="7488832" cy="369332"/>
            </a:xfrm>
            <a:prstGeom prst="rect">
              <a:avLst/>
            </a:prstGeom>
          </p:spPr>
          <p:txBody>
            <a:bodyPr wrap="square">
              <a:spAutoFit/>
            </a:bodyPr>
            <a:lstStyle/>
            <a:p>
              <a:r>
                <a:rPr lang="en-GB" dirty="0" smtClean="0"/>
                <a:t>General knowledge.</a:t>
              </a:r>
              <a:endParaRPr lang="en-GB" dirty="0"/>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83568" y="3341966"/>
            <a:ext cx="7992888" cy="433388"/>
            <a:chOff x="539552" y="4580458"/>
            <a:chExt cx="7992888" cy="433388"/>
          </a:xfrm>
        </p:grpSpPr>
        <p:sp>
          <p:nvSpPr>
            <p:cNvPr id="16" name="Rectangle 15"/>
            <p:cNvSpPr/>
            <p:nvPr/>
          </p:nvSpPr>
          <p:spPr>
            <a:xfrm>
              <a:off x="1043608" y="4612486"/>
              <a:ext cx="7488832" cy="369332"/>
            </a:xfrm>
            <a:prstGeom prst="rect">
              <a:avLst/>
            </a:prstGeom>
          </p:spPr>
          <p:txBody>
            <a:bodyPr wrap="square">
              <a:spAutoFit/>
            </a:bodyPr>
            <a:lstStyle/>
            <a:p>
              <a:r>
                <a:rPr lang="en-GB" dirty="0" smtClean="0"/>
                <a:t>The teaching of the application itself.</a:t>
              </a:r>
              <a:endParaRPr lang="en-GB" dirty="0"/>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552" y="4580458"/>
              <a:ext cx="433388" cy="43338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42757688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POTest">
  <a:themeElements>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fontScheme name="EPOTes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POTest 1">
        <a:dk1>
          <a:srgbClr val="4C575F"/>
        </a:dk1>
        <a:lt1>
          <a:srgbClr val="FFFFFF"/>
        </a:lt1>
        <a:dk2>
          <a:srgbClr val="4C575F"/>
        </a:dk2>
        <a:lt2>
          <a:srgbClr val="697B8D"/>
        </a:lt2>
        <a:accent1>
          <a:srgbClr val="C0362B"/>
        </a:accent1>
        <a:accent2>
          <a:srgbClr val="4C575F"/>
        </a:accent2>
        <a:accent3>
          <a:srgbClr val="FFFFFF"/>
        </a:accent3>
        <a:accent4>
          <a:srgbClr val="404950"/>
        </a:accent4>
        <a:accent5>
          <a:srgbClr val="DCAEAC"/>
        </a:accent5>
        <a:accent6>
          <a:srgbClr val="444E55"/>
        </a:accent6>
        <a:hlink>
          <a:srgbClr val="6D90A6"/>
        </a:hlink>
        <a:folHlink>
          <a:srgbClr val="B3C5D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EPO Template English</Template>
  <TotalTime>22</TotalTime>
  <Words>1067</Words>
  <Application>Microsoft Office PowerPoint</Application>
  <PresentationFormat>On-screen Show (16:9)</PresentationFormat>
  <Paragraphs>203</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Times New Roman</vt:lpstr>
      <vt:lpstr>Wingdings</vt:lpstr>
      <vt:lpstr>ヒラギノ角ゴ Pro W3</vt:lpstr>
      <vt:lpstr>EPO Template English</vt:lpstr>
      <vt:lpstr>1_EPOTest</vt:lpstr>
      <vt:lpstr>Unity of invention – outcome of the IP5 work   MEETING OF INTERNATIONAL AUTHORITIES – QUALITY SUBGROUP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 lack of unity in practice</vt:lpstr>
      <vt:lpstr>What is the same and what is corresponding? </vt:lpstr>
      <vt:lpstr>Reasoning : Common matter</vt:lpstr>
      <vt:lpstr>PowerPoint Presentation</vt:lpstr>
      <vt:lpstr>PowerPoint Presentation</vt:lpstr>
      <vt:lpstr>PowerPoint Presentation</vt:lpstr>
      <vt:lpstr>PowerPoint Presentation</vt:lpstr>
    </vt:vector>
  </TitlesOfParts>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Procedural Efficiency Initiatives</dc:title>
  <dc:creator>Mario Sainz Martínez</dc:creator>
  <cp:lastModifiedBy>MARLOW Thomas</cp:lastModifiedBy>
  <cp:revision>358</cp:revision>
  <cp:lastPrinted>2019-01-30T12:15:13Z</cp:lastPrinted>
  <dcterms:created xsi:type="dcterms:W3CDTF">2017-01-17T10:02:13Z</dcterms:created>
  <dcterms:modified xsi:type="dcterms:W3CDTF">2019-02-22T09:38:14Z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069787F4-8A27-42ED-AE9D-6802D02B0326</vt:lpwstr>
  </property>
  <property fmtid="{D5CDD505-2E9C-101B-9397-08002B2CF9AE}" pid="3" name="ArticulatePath">
    <vt:lpwstr>Comms Campaign - Procedural Efficiency Initiatives</vt:lpwstr>
  </property>
</Properties>
</file>