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302" r:id="rId3"/>
    <p:sldId id="293" r:id="rId4"/>
    <p:sldId id="300" r:id="rId5"/>
    <p:sldId id="297" r:id="rId6"/>
    <p:sldId id="295" r:id="rId7"/>
    <p:sldId id="298" r:id="rId8"/>
    <p:sldId id="307" r:id="rId9"/>
    <p:sldId id="309" r:id="rId10"/>
    <p:sldId id="311" r:id="rId11"/>
    <p:sldId id="312" r:id="rId12"/>
    <p:sldId id="294" r:id="rId13"/>
    <p:sldId id="299" r:id="rId14"/>
    <p:sldId id="303" r:id="rId15"/>
    <p:sldId id="304" r:id="rId16"/>
    <p:sldId id="261" r:id="rId17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5BF"/>
    <a:srgbClr val="FFFFFF"/>
    <a:srgbClr val="C09200"/>
    <a:srgbClr val="D1E4FF"/>
    <a:srgbClr val="E6EDF6"/>
    <a:srgbClr val="D5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>
        <p:scale>
          <a:sx n="80" d="100"/>
          <a:sy n="80" d="100"/>
        </p:scale>
        <p:origin x="-2514" y="-11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A966A-83F1-4EFF-9D2B-DE7D85E86DA5}" type="doc">
      <dgm:prSet loTypeId="urn:microsoft.com/office/officeart/2005/8/layout/default#1" loCatId="list" qsTypeId="urn:microsoft.com/office/officeart/2005/8/quickstyle/simple1" qsCatId="simple" csTypeId="urn:microsoft.com/office/officeart/2005/8/colors/accent1_3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S"/>
        </a:p>
      </dgm:t>
    </dgm:pt>
    <dgm:pt modelId="{A3B2AB02-F856-4DB6-96AF-395FC156E2DD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es-ES" sz="1800" b="1" dirty="0" err="1" smtClean="0"/>
            <a:t>Kingdom</a:t>
          </a:r>
          <a:r>
            <a:rPr lang="es-ES" sz="1800" b="1" dirty="0" smtClean="0"/>
            <a:t> of </a:t>
          </a:r>
          <a:r>
            <a:rPr lang="es-ES" sz="1800" b="1" dirty="0" err="1" smtClean="0"/>
            <a:t>Spain</a:t>
          </a:r>
          <a:r>
            <a:rPr lang="es-ES" sz="1800" b="0" dirty="0" smtClean="0"/>
            <a:t>:  </a:t>
          </a:r>
          <a:r>
            <a:rPr lang="es-ES" sz="1800" b="0" dirty="0" err="1" smtClean="0"/>
            <a:t>Parlamentary</a:t>
          </a:r>
          <a:r>
            <a:rPr lang="es-ES" sz="1800" b="0" dirty="0" smtClean="0"/>
            <a:t> </a:t>
          </a:r>
          <a:r>
            <a:rPr lang="es-ES" sz="1800" b="0" dirty="0" err="1" smtClean="0"/>
            <a:t>democracy</a:t>
          </a:r>
          <a:r>
            <a:rPr lang="es-ES" sz="1800" b="0" dirty="0" smtClean="0"/>
            <a:t> and </a:t>
          </a:r>
          <a:r>
            <a:rPr lang="es-ES" sz="1800" b="0" dirty="0" err="1" smtClean="0"/>
            <a:t>constitutional</a:t>
          </a:r>
          <a:r>
            <a:rPr lang="es-ES" sz="1800" b="0" dirty="0" smtClean="0"/>
            <a:t> </a:t>
          </a:r>
          <a:r>
            <a:rPr lang="es-ES" sz="1800" b="0" dirty="0" err="1" smtClean="0"/>
            <a:t>monarchy</a:t>
          </a:r>
          <a:endParaRPr lang="es-ES" sz="1800" b="0" dirty="0"/>
        </a:p>
      </dgm:t>
    </dgm:pt>
    <dgm:pt modelId="{0EAF71B8-A6A0-4AE9-84B9-8F37082235CE}" type="parTrans" cxnId="{F0E40FBD-03A0-410B-8600-8C5831E9D985}">
      <dgm:prSet/>
      <dgm:spPr/>
      <dgm:t>
        <a:bodyPr/>
        <a:lstStyle/>
        <a:p>
          <a:endParaRPr lang="es-ES" sz="1600" b="0"/>
        </a:p>
      </dgm:t>
    </dgm:pt>
    <dgm:pt modelId="{E523CC2C-F038-48E6-A617-C53E1800AC03}" type="sibTrans" cxnId="{F0E40FBD-03A0-410B-8600-8C5831E9D985}">
      <dgm:prSet/>
      <dgm:spPr/>
      <dgm:t>
        <a:bodyPr/>
        <a:lstStyle/>
        <a:p>
          <a:endParaRPr lang="es-ES" sz="1600" b="0"/>
        </a:p>
      </dgm:t>
    </dgm:pt>
    <dgm:pt modelId="{E9563588-0205-4BE0-9679-C8C862BDB76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b="1" dirty="0" smtClean="0">
              <a:solidFill>
                <a:schemeClr val="accent1">
                  <a:lumMod val="75000"/>
                </a:schemeClr>
              </a:solidFill>
            </a:rPr>
            <a:t>Population:  </a:t>
          </a:r>
          <a:r>
            <a:rPr lang="en-GB" sz="1800" b="0" dirty="0" smtClean="0">
              <a:solidFill>
                <a:schemeClr val="accent1">
                  <a:lumMod val="75000"/>
                </a:schemeClr>
              </a:solidFill>
            </a:rPr>
            <a:t>46,77 millions</a:t>
          </a:r>
        </a:p>
      </dgm:t>
    </dgm:pt>
    <dgm:pt modelId="{5DFAD1A4-4B69-467C-B25D-2801D85DD649}" type="parTrans" cxnId="{47F6FFEA-A465-4785-A055-301C12BE4567}">
      <dgm:prSet/>
      <dgm:spPr/>
      <dgm:t>
        <a:bodyPr/>
        <a:lstStyle/>
        <a:p>
          <a:endParaRPr lang="es-ES" sz="1600" b="0"/>
        </a:p>
      </dgm:t>
    </dgm:pt>
    <dgm:pt modelId="{E7FCD2F8-3342-4291-B8B9-AC3173BC6884}" type="sibTrans" cxnId="{47F6FFEA-A465-4785-A055-301C12BE4567}">
      <dgm:prSet/>
      <dgm:spPr/>
      <dgm:t>
        <a:bodyPr/>
        <a:lstStyle/>
        <a:p>
          <a:endParaRPr lang="es-ES" sz="1600" b="0"/>
        </a:p>
      </dgm:t>
    </dgm:pt>
    <dgm:pt modelId="{0AC95C24-2882-42CB-A7CA-E0E6D7FB0FAA}" type="pres">
      <dgm:prSet presAssocID="{D2BA966A-83F1-4EFF-9D2B-DE7D85E86D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55869D-77F1-43AB-BBDD-8A37801CA94D}" type="pres">
      <dgm:prSet presAssocID="{A3B2AB02-F856-4DB6-96AF-395FC156E2DD}" presName="node" presStyleLbl="node1" presStyleIdx="0" presStyleCnt="2" custLinFactNeighborX="-26" custLinFactNeighborY="-2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DA1978-03E4-44C2-875B-52A32C1B3F2C}" type="pres">
      <dgm:prSet presAssocID="{E523CC2C-F038-48E6-A617-C53E1800AC03}" presName="sibTrans" presStyleCnt="0"/>
      <dgm:spPr>
        <a:ln>
          <a:noFill/>
        </a:ln>
        <a:effectLst/>
        <a:sp3d>
          <a:bevelT w="139700" h="139700"/>
        </a:sp3d>
      </dgm:spPr>
      <dgm:t>
        <a:bodyPr/>
        <a:lstStyle/>
        <a:p>
          <a:endParaRPr lang="es-ES"/>
        </a:p>
      </dgm:t>
    </dgm:pt>
    <dgm:pt modelId="{03D938A8-89F6-4142-B0AC-18D656C4C9F3}" type="pres">
      <dgm:prSet presAssocID="{E9563588-0205-4BE0-9679-C8C862BDB76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E40FBD-03A0-410B-8600-8C5831E9D985}" srcId="{D2BA966A-83F1-4EFF-9D2B-DE7D85E86DA5}" destId="{A3B2AB02-F856-4DB6-96AF-395FC156E2DD}" srcOrd="0" destOrd="0" parTransId="{0EAF71B8-A6A0-4AE9-84B9-8F37082235CE}" sibTransId="{E523CC2C-F038-48E6-A617-C53E1800AC03}"/>
    <dgm:cxn modelId="{CDEDB1E9-EB4A-4E12-B4E5-4BAD54EEEE96}" type="presOf" srcId="{D2BA966A-83F1-4EFF-9D2B-DE7D85E86DA5}" destId="{0AC95C24-2882-42CB-A7CA-E0E6D7FB0FAA}" srcOrd="0" destOrd="0" presId="urn:microsoft.com/office/officeart/2005/8/layout/default#1"/>
    <dgm:cxn modelId="{2C80B32C-1D37-46EB-8ADE-7BAD011EA2C7}" type="presOf" srcId="{A3B2AB02-F856-4DB6-96AF-395FC156E2DD}" destId="{1E55869D-77F1-43AB-BBDD-8A37801CA94D}" srcOrd="0" destOrd="0" presId="urn:microsoft.com/office/officeart/2005/8/layout/default#1"/>
    <dgm:cxn modelId="{47F6FFEA-A465-4785-A055-301C12BE4567}" srcId="{D2BA966A-83F1-4EFF-9D2B-DE7D85E86DA5}" destId="{E9563588-0205-4BE0-9679-C8C862BDB767}" srcOrd="1" destOrd="0" parTransId="{5DFAD1A4-4B69-467C-B25D-2801D85DD649}" sibTransId="{E7FCD2F8-3342-4291-B8B9-AC3173BC6884}"/>
    <dgm:cxn modelId="{3D25A803-B9D8-4A25-9F2E-B92B0F018CF3}" type="presOf" srcId="{E9563588-0205-4BE0-9679-C8C862BDB767}" destId="{03D938A8-89F6-4142-B0AC-18D656C4C9F3}" srcOrd="0" destOrd="0" presId="urn:microsoft.com/office/officeart/2005/8/layout/default#1"/>
    <dgm:cxn modelId="{7DFCA7D8-BBEB-4D9B-8672-16A0ED9CF5A4}" type="presParOf" srcId="{0AC95C24-2882-42CB-A7CA-E0E6D7FB0FAA}" destId="{1E55869D-77F1-43AB-BBDD-8A37801CA94D}" srcOrd="0" destOrd="0" presId="urn:microsoft.com/office/officeart/2005/8/layout/default#1"/>
    <dgm:cxn modelId="{ECB9B7C5-BF16-4D3F-912A-8ACDCE3A02EE}" type="presParOf" srcId="{0AC95C24-2882-42CB-A7CA-E0E6D7FB0FAA}" destId="{64DA1978-03E4-44C2-875B-52A32C1B3F2C}" srcOrd="1" destOrd="0" presId="urn:microsoft.com/office/officeart/2005/8/layout/default#1"/>
    <dgm:cxn modelId="{E88F0AFF-6321-4B43-928A-9DE322159E58}" type="presParOf" srcId="{0AC95C24-2882-42CB-A7CA-E0E6D7FB0FAA}" destId="{03D938A8-89F6-4142-B0AC-18D656C4C9F3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53C3FD-BFBD-409E-A873-539D3CCAF3C7}" type="doc">
      <dgm:prSet loTypeId="urn:microsoft.com/office/officeart/2005/8/layout/radial5" loCatId="cycle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0C49E03-0021-4E4D-85FE-4686CD43C09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>
            <a:lnSpc>
              <a:spcPct val="120000"/>
            </a:lnSpc>
          </a:pPr>
          <a:r>
            <a:rPr lang="es-ES" sz="1400" b="1" dirty="0" err="1" smtClean="0"/>
            <a:t>Certified</a:t>
          </a:r>
          <a:r>
            <a:rPr lang="es-ES" sz="1400" b="1" dirty="0" smtClean="0"/>
            <a:t> </a:t>
          </a:r>
          <a:r>
            <a:rPr lang="es-ES" sz="1400" b="1" dirty="0" err="1" smtClean="0"/>
            <a:t>by</a:t>
          </a:r>
          <a:r>
            <a:rPr lang="es-ES" sz="1400" b="1" dirty="0" smtClean="0"/>
            <a:t> </a:t>
          </a:r>
          <a:r>
            <a:rPr lang="es-ES" sz="1800" b="1" dirty="0" smtClean="0"/>
            <a:t>ISO 9001:2015</a:t>
          </a:r>
          <a:endParaRPr lang="es-ES" sz="1800" b="1" dirty="0"/>
        </a:p>
      </dgm:t>
    </dgm:pt>
    <dgm:pt modelId="{CCF7A41C-D62A-467A-B03B-03D001EA4597}" type="parTrans" cxnId="{2BED5815-D126-4DF1-8A15-6B53D2540C6A}">
      <dgm:prSet/>
      <dgm:spPr/>
      <dgm:t>
        <a:bodyPr/>
        <a:lstStyle/>
        <a:p>
          <a:endParaRPr lang="es-ES" sz="2000"/>
        </a:p>
      </dgm:t>
    </dgm:pt>
    <dgm:pt modelId="{1ABD77CF-7441-4334-ADCB-5A8D7F282C4D}" type="sibTrans" cxnId="{2BED5815-D126-4DF1-8A15-6B53D2540C6A}">
      <dgm:prSet/>
      <dgm:spPr/>
      <dgm:t>
        <a:bodyPr/>
        <a:lstStyle/>
        <a:p>
          <a:endParaRPr lang="es-ES" sz="2000"/>
        </a:p>
      </dgm:t>
    </dgm:pt>
    <dgm:pt modelId="{88C6A2F0-8DC5-4275-8C81-8DFFDA09910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>
            <a:lnSpc>
              <a:spcPct val="110000"/>
            </a:lnSpc>
          </a:pPr>
          <a:r>
            <a:rPr lang="es-ES" sz="1100" b="1" dirty="0" smtClean="0"/>
            <a:t>International </a:t>
          </a:r>
          <a:r>
            <a:rPr lang="es-ES" sz="1100" b="1" dirty="0" err="1" smtClean="0"/>
            <a:t>patent</a:t>
          </a:r>
          <a:r>
            <a:rPr lang="es-ES" sz="1100" b="1" dirty="0" smtClean="0"/>
            <a:t> </a:t>
          </a:r>
          <a:r>
            <a:rPr lang="es-ES" sz="1100" b="1" dirty="0" err="1" smtClean="0"/>
            <a:t>applications</a:t>
          </a:r>
          <a:r>
            <a:rPr lang="es-ES" sz="1100" b="1" dirty="0" smtClean="0"/>
            <a:t> (PCT)</a:t>
          </a:r>
          <a:endParaRPr lang="es-ES" sz="1100" b="1" dirty="0"/>
        </a:p>
      </dgm:t>
    </dgm:pt>
    <dgm:pt modelId="{26CAB6B2-6C5C-4FF8-9074-30BAA02C8527}" type="parTrans" cxnId="{846FCE4B-CB5F-4842-AD20-9E58CE621C0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 sz="2000"/>
        </a:p>
      </dgm:t>
    </dgm:pt>
    <dgm:pt modelId="{5F660195-3832-4346-84A7-8725B570ACC0}" type="sibTrans" cxnId="{846FCE4B-CB5F-4842-AD20-9E58CE621C05}">
      <dgm:prSet/>
      <dgm:spPr/>
      <dgm:t>
        <a:bodyPr/>
        <a:lstStyle/>
        <a:p>
          <a:endParaRPr lang="es-ES" sz="2000"/>
        </a:p>
      </dgm:t>
    </dgm:pt>
    <dgm:pt modelId="{E165FE36-7BC9-469C-862D-8C210ED6E74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s-ES" sz="1050" b="1" dirty="0" err="1" smtClean="0"/>
            <a:t>Technological</a:t>
          </a:r>
          <a:r>
            <a:rPr lang="es-ES" sz="1050" b="1" dirty="0" smtClean="0"/>
            <a:t> </a:t>
          </a:r>
          <a:r>
            <a:rPr lang="es-ES" sz="1050" b="1" dirty="0" err="1" smtClean="0"/>
            <a:t>information</a:t>
          </a:r>
          <a:r>
            <a:rPr lang="es-ES" sz="1050" b="1" dirty="0" smtClean="0"/>
            <a:t> </a:t>
          </a:r>
          <a:r>
            <a:rPr lang="es-ES" sz="1050" b="1" dirty="0" err="1" smtClean="0"/>
            <a:t>services</a:t>
          </a:r>
          <a:endParaRPr lang="es-ES" sz="1050" b="1" dirty="0"/>
        </a:p>
      </dgm:t>
    </dgm:pt>
    <dgm:pt modelId="{94AF0893-C915-48FE-9562-ED3D5AA4D3C7}" type="parTrans" cxnId="{8C1C61CE-5B34-41A2-9F63-E0F2F341739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 sz="2000"/>
        </a:p>
      </dgm:t>
    </dgm:pt>
    <dgm:pt modelId="{1BB6F6F9-6796-460E-809A-6DB9E912E96E}" type="sibTrans" cxnId="{8C1C61CE-5B34-41A2-9F63-E0F2F3417397}">
      <dgm:prSet/>
      <dgm:spPr/>
      <dgm:t>
        <a:bodyPr/>
        <a:lstStyle/>
        <a:p>
          <a:endParaRPr lang="es-ES" sz="2000"/>
        </a:p>
      </dgm:t>
    </dgm:pt>
    <dgm:pt modelId="{6DABA758-7AB4-4A88-AFA6-502481DDC1B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>
            <a:lnSpc>
              <a:spcPct val="120000"/>
            </a:lnSpc>
          </a:pPr>
          <a:r>
            <a:rPr lang="es-ES" sz="1000" b="1" dirty="0" err="1" smtClean="0"/>
            <a:t>National</a:t>
          </a:r>
          <a:r>
            <a:rPr lang="es-ES" sz="1000" b="1" dirty="0" smtClean="0"/>
            <a:t> IP </a:t>
          </a:r>
          <a:r>
            <a:rPr lang="es-ES" sz="1000" b="1" dirty="0" err="1" smtClean="0"/>
            <a:t>applications</a:t>
          </a:r>
          <a:r>
            <a:rPr lang="es-ES" sz="1000" b="1" dirty="0" smtClean="0"/>
            <a:t> (</a:t>
          </a:r>
          <a:r>
            <a:rPr lang="es-ES" sz="1000" b="1" dirty="0" err="1" smtClean="0"/>
            <a:t>trademarks</a:t>
          </a:r>
          <a:r>
            <a:rPr lang="es-ES" sz="1000" b="1" dirty="0" smtClean="0"/>
            <a:t>, </a:t>
          </a:r>
          <a:r>
            <a:rPr lang="es-ES" sz="1000" b="1" dirty="0" err="1" smtClean="0"/>
            <a:t>designs</a:t>
          </a:r>
          <a:r>
            <a:rPr lang="es-ES" sz="1000" b="1" dirty="0" smtClean="0"/>
            <a:t> and </a:t>
          </a:r>
          <a:r>
            <a:rPr lang="es-ES" sz="1000" b="1" dirty="0" err="1" smtClean="0"/>
            <a:t>patents</a:t>
          </a:r>
          <a:r>
            <a:rPr lang="es-ES" sz="1000" b="1" dirty="0" smtClean="0"/>
            <a:t>)</a:t>
          </a:r>
          <a:endParaRPr lang="es-ES" sz="1000" b="1" dirty="0"/>
        </a:p>
      </dgm:t>
    </dgm:pt>
    <dgm:pt modelId="{037CD3A9-3DF2-4FB2-9EAF-DFF969CE2781}" type="parTrans" cxnId="{30E59D22-B382-4A51-97FA-B9F0169DD92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80DF96B7-031E-4E4C-9F77-453B92EE0BB3}" type="sibTrans" cxnId="{30E59D22-B382-4A51-97FA-B9F0169DD92F}">
      <dgm:prSet/>
      <dgm:spPr/>
      <dgm:t>
        <a:bodyPr/>
        <a:lstStyle/>
        <a:p>
          <a:endParaRPr lang="es-ES"/>
        </a:p>
      </dgm:t>
    </dgm:pt>
    <dgm:pt modelId="{AD7CF0F1-40BF-45AC-B04E-C7732A61658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>
            <a:lnSpc>
              <a:spcPct val="110000"/>
            </a:lnSpc>
            <a:spcAft>
              <a:spcPts val="0"/>
            </a:spcAft>
          </a:pPr>
          <a:r>
            <a:rPr lang="es-ES" sz="1000" b="1" dirty="0" err="1" smtClean="0"/>
            <a:t>Restoration</a:t>
          </a:r>
          <a:r>
            <a:rPr lang="es-ES" sz="1000" b="1" dirty="0" smtClean="0"/>
            <a:t> and re-establishment of </a:t>
          </a:r>
          <a:r>
            <a:rPr lang="es-ES" sz="1000" b="1" dirty="0" err="1" smtClean="0"/>
            <a:t>rights</a:t>
          </a:r>
          <a:r>
            <a:rPr lang="es-ES" sz="1000" b="1" dirty="0" smtClean="0"/>
            <a:t> (</a:t>
          </a:r>
          <a:r>
            <a:rPr lang="es-ES" sz="1000" b="1" dirty="0" err="1" smtClean="0"/>
            <a:t>patents</a:t>
          </a:r>
          <a:r>
            <a:rPr lang="es-ES" sz="1000" b="1" dirty="0" smtClean="0"/>
            <a:t>)</a:t>
          </a:r>
          <a:endParaRPr lang="es-ES" sz="1000" b="1" dirty="0"/>
        </a:p>
      </dgm:t>
    </dgm:pt>
    <dgm:pt modelId="{BE0BEB51-F805-4CCB-88B5-28201252C3A4}" type="parTrans" cxnId="{D12C5AA2-D1B3-44C6-828F-11000F30B90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75783201-AD7A-4765-AFA7-4833AC1F18A1}" type="sibTrans" cxnId="{D12C5AA2-D1B3-44C6-828F-11000F30B905}">
      <dgm:prSet/>
      <dgm:spPr/>
      <dgm:t>
        <a:bodyPr/>
        <a:lstStyle/>
        <a:p>
          <a:endParaRPr lang="es-ES"/>
        </a:p>
      </dgm:t>
    </dgm:pt>
    <dgm:pt modelId="{60CF5C6A-B7EA-4DDD-A86C-6BC42A21138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>
            <a:lnSpc>
              <a:spcPct val="110000"/>
            </a:lnSpc>
          </a:pPr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Appeals</a:t>
          </a:r>
          <a:endParaRPr lang="es-ES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2EAD7016-5B34-4241-B228-659ABC07E823}" type="parTrans" cxnId="{EAD5C10F-E639-42C9-9FFB-383DD8C38C0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8C8C7E93-D65A-475F-850F-E33737878C25}" type="sibTrans" cxnId="{EAD5C10F-E639-42C9-9FFB-383DD8C38C04}">
      <dgm:prSet/>
      <dgm:spPr/>
      <dgm:t>
        <a:bodyPr/>
        <a:lstStyle/>
        <a:p>
          <a:endParaRPr lang="es-ES"/>
        </a:p>
      </dgm:t>
    </dgm:pt>
    <dgm:pt modelId="{9DBEC6B1-709F-47CE-BCFD-8A8E41FEB6C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>
            <a:lnSpc>
              <a:spcPct val="110000"/>
            </a:lnSpc>
          </a:pPr>
          <a:r>
            <a:rPr lang="es-ES" sz="1100" b="1" dirty="0" err="1" smtClean="0">
              <a:solidFill>
                <a:schemeClr val="accent1">
                  <a:lumMod val="50000"/>
                </a:schemeClr>
              </a:solidFill>
            </a:rPr>
            <a:t>Licenses</a:t>
          </a:r>
          <a:r>
            <a:rPr lang="es-ES" sz="1100" b="1" dirty="0" smtClean="0">
              <a:solidFill>
                <a:schemeClr val="accent1">
                  <a:lumMod val="50000"/>
                </a:schemeClr>
              </a:solidFill>
            </a:rPr>
            <a:t> and </a:t>
          </a:r>
          <a:r>
            <a:rPr lang="es-ES" sz="1100" b="1" dirty="0" err="1" smtClean="0">
              <a:solidFill>
                <a:schemeClr val="accent1">
                  <a:lumMod val="50000"/>
                </a:schemeClr>
              </a:solidFill>
            </a:rPr>
            <a:t>transfers</a:t>
          </a:r>
          <a:r>
            <a:rPr lang="es-ES" sz="1100" b="1" dirty="0" smtClean="0">
              <a:solidFill>
                <a:schemeClr val="accent1">
                  <a:lumMod val="50000"/>
                </a:schemeClr>
              </a:solidFill>
            </a:rPr>
            <a:t> of </a:t>
          </a:r>
          <a:r>
            <a:rPr lang="es-ES" sz="1100" b="1" dirty="0" err="1" smtClean="0">
              <a:solidFill>
                <a:schemeClr val="accent1">
                  <a:lumMod val="50000"/>
                </a:schemeClr>
              </a:solidFill>
            </a:rPr>
            <a:t>righs</a:t>
          </a:r>
          <a:r>
            <a:rPr lang="es-ES" sz="1100" b="1" dirty="0" smtClean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es-ES" sz="1100" b="1" dirty="0" err="1" smtClean="0">
              <a:solidFill>
                <a:schemeClr val="accent1">
                  <a:lumMod val="50000"/>
                </a:schemeClr>
              </a:solidFill>
            </a:rPr>
            <a:t>patents</a:t>
          </a:r>
          <a:r>
            <a:rPr lang="es-ES" sz="1100" b="1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es-ES" sz="1100" b="1" dirty="0">
            <a:solidFill>
              <a:schemeClr val="accent1">
                <a:lumMod val="50000"/>
              </a:schemeClr>
            </a:solidFill>
          </a:endParaRPr>
        </a:p>
      </dgm:t>
    </dgm:pt>
    <dgm:pt modelId="{A9482239-3367-4D73-AFFE-6E8155AAEB8F}" type="parTrans" cxnId="{EF353164-6246-40FF-8EA3-062FC1C7BD0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67E0CB7E-85A9-4E20-B9E7-FF6B6A2B999E}" type="sibTrans" cxnId="{EF353164-6246-40FF-8EA3-062FC1C7BD09}">
      <dgm:prSet/>
      <dgm:spPr/>
      <dgm:t>
        <a:bodyPr/>
        <a:lstStyle/>
        <a:p>
          <a:endParaRPr lang="es-ES"/>
        </a:p>
      </dgm:t>
    </dgm:pt>
    <dgm:pt modelId="{1342F8F8-2C30-4443-B751-C447C05B01E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>
            <a:lnSpc>
              <a:spcPct val="110000"/>
            </a:lnSpc>
          </a:pPr>
          <a:r>
            <a:rPr lang="es-ES" sz="1200" b="1" dirty="0" err="1" smtClean="0"/>
            <a:t>European</a:t>
          </a:r>
          <a:r>
            <a:rPr lang="es-ES" sz="1200" b="1" dirty="0" smtClean="0"/>
            <a:t> </a:t>
          </a:r>
          <a:r>
            <a:rPr lang="es-ES" sz="1200" b="1" dirty="0" err="1" smtClean="0"/>
            <a:t>patent</a:t>
          </a:r>
          <a:r>
            <a:rPr lang="es-ES" sz="1200" b="1" dirty="0" smtClean="0"/>
            <a:t> </a:t>
          </a:r>
          <a:r>
            <a:rPr lang="es-ES" sz="1200" b="1" dirty="0" err="1" smtClean="0"/>
            <a:t>validation</a:t>
          </a:r>
          <a:endParaRPr lang="es-ES" sz="1200" b="1" dirty="0"/>
        </a:p>
      </dgm:t>
    </dgm:pt>
    <dgm:pt modelId="{5E09DB07-D4DC-4D0F-A08E-EDA5F529501C}" type="parTrans" cxnId="{CD26E12F-7B18-46CA-BA85-9853E300267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152CD272-0D3C-422F-BE7D-9A4CA8960B52}" type="sibTrans" cxnId="{CD26E12F-7B18-46CA-BA85-9853E3002679}">
      <dgm:prSet/>
      <dgm:spPr/>
      <dgm:t>
        <a:bodyPr/>
        <a:lstStyle/>
        <a:p>
          <a:endParaRPr lang="es-ES"/>
        </a:p>
      </dgm:t>
    </dgm:pt>
    <dgm:pt modelId="{DCFA2BFA-20C6-46DC-817A-57B0524C74E9}" type="pres">
      <dgm:prSet presAssocID="{9453C3FD-BFBD-409E-A873-539D3CCAF3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343CB9-F14C-406F-BC21-6E4D6BFF5438}" type="pres">
      <dgm:prSet presAssocID="{C0C49E03-0021-4E4D-85FE-4686CD43C09F}" presName="centerShape" presStyleLbl="node0" presStyleIdx="0" presStyleCnt="1" custScaleX="119555" custScaleY="110589"/>
      <dgm:spPr/>
      <dgm:t>
        <a:bodyPr/>
        <a:lstStyle/>
        <a:p>
          <a:endParaRPr lang="es-ES"/>
        </a:p>
      </dgm:t>
    </dgm:pt>
    <dgm:pt modelId="{CC64D1C8-437B-43B5-B9DB-8E177FA93191}" type="pres">
      <dgm:prSet presAssocID="{037CD3A9-3DF2-4FB2-9EAF-DFF969CE2781}" presName="parTrans" presStyleLbl="sibTrans2D1" presStyleIdx="0" presStyleCnt="7"/>
      <dgm:spPr/>
      <dgm:t>
        <a:bodyPr/>
        <a:lstStyle/>
        <a:p>
          <a:endParaRPr lang="es-ES"/>
        </a:p>
      </dgm:t>
    </dgm:pt>
    <dgm:pt modelId="{501BC7B0-670E-4801-8053-F425C18895AD}" type="pres">
      <dgm:prSet presAssocID="{037CD3A9-3DF2-4FB2-9EAF-DFF969CE2781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F84F374A-19CF-458F-8CA8-7BE3F5E1F789}" type="pres">
      <dgm:prSet presAssocID="{6DABA758-7AB4-4A88-AFA6-502481DDC1B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1631F5-8B5C-4413-9F0E-F00B31F86E1C}" type="pres">
      <dgm:prSet presAssocID="{26CAB6B2-6C5C-4FF8-9074-30BAA02C8527}" presName="parTrans" presStyleLbl="sibTrans2D1" presStyleIdx="1" presStyleCnt="7"/>
      <dgm:spPr/>
      <dgm:t>
        <a:bodyPr/>
        <a:lstStyle/>
        <a:p>
          <a:endParaRPr lang="es-ES"/>
        </a:p>
      </dgm:t>
    </dgm:pt>
    <dgm:pt modelId="{41EAA3B3-1AAB-41A0-8560-74889202425A}" type="pres">
      <dgm:prSet presAssocID="{26CAB6B2-6C5C-4FF8-9074-30BAA02C8527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841BA14B-18ED-4932-8FA5-53E1D808D8F9}" type="pres">
      <dgm:prSet presAssocID="{88C6A2F0-8DC5-4275-8C81-8DFFDA09910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ED8072-3443-4EFC-9B6A-CC829F720E49}" type="pres">
      <dgm:prSet presAssocID="{BE0BEB51-F805-4CCB-88B5-28201252C3A4}" presName="parTrans" presStyleLbl="sibTrans2D1" presStyleIdx="2" presStyleCnt="7"/>
      <dgm:spPr/>
      <dgm:t>
        <a:bodyPr/>
        <a:lstStyle/>
        <a:p>
          <a:endParaRPr lang="es-ES"/>
        </a:p>
      </dgm:t>
    </dgm:pt>
    <dgm:pt modelId="{634B6771-4E43-4CAC-94EC-FEF963DC896B}" type="pres">
      <dgm:prSet presAssocID="{BE0BEB51-F805-4CCB-88B5-28201252C3A4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74D2AFF2-C62D-4C69-A289-3EEF2ED42A3E}" type="pres">
      <dgm:prSet presAssocID="{AD7CF0F1-40BF-45AC-B04E-C7732A61658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17137-A1FB-461D-83FD-9C2EDEA3E273}" type="pres">
      <dgm:prSet presAssocID="{2EAD7016-5B34-4241-B228-659ABC07E823}" presName="parTrans" presStyleLbl="sibTrans2D1" presStyleIdx="3" presStyleCnt="7"/>
      <dgm:spPr/>
      <dgm:t>
        <a:bodyPr/>
        <a:lstStyle/>
        <a:p>
          <a:endParaRPr lang="es-ES"/>
        </a:p>
      </dgm:t>
    </dgm:pt>
    <dgm:pt modelId="{10C10CF9-D287-47E1-9914-2A8811E2EF6E}" type="pres">
      <dgm:prSet presAssocID="{2EAD7016-5B34-4241-B228-659ABC07E823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FEE92878-85CF-4861-9CD5-981FE9B80BB8}" type="pres">
      <dgm:prSet presAssocID="{60CF5C6A-B7EA-4DDD-A86C-6BC42A21138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DA67B8-E18A-4701-A5B6-2BB6E04A00E3}" type="pres">
      <dgm:prSet presAssocID="{A9482239-3367-4D73-AFFE-6E8155AAEB8F}" presName="parTrans" presStyleLbl="sibTrans2D1" presStyleIdx="4" presStyleCnt="7"/>
      <dgm:spPr/>
      <dgm:t>
        <a:bodyPr/>
        <a:lstStyle/>
        <a:p>
          <a:endParaRPr lang="es-ES"/>
        </a:p>
      </dgm:t>
    </dgm:pt>
    <dgm:pt modelId="{27A9600C-BA19-473E-B5A1-17C38728DC56}" type="pres">
      <dgm:prSet presAssocID="{A9482239-3367-4D73-AFFE-6E8155AAEB8F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4FF921ED-C82C-43DE-B4BE-3D4385B43079}" type="pres">
      <dgm:prSet presAssocID="{9DBEC6B1-709F-47CE-BCFD-8A8E41FEB6C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6A357-16D6-4C11-8569-7E2303A6B1D1}" type="pres">
      <dgm:prSet presAssocID="{5E09DB07-D4DC-4D0F-A08E-EDA5F529501C}" presName="parTrans" presStyleLbl="sibTrans2D1" presStyleIdx="5" presStyleCnt="7"/>
      <dgm:spPr/>
      <dgm:t>
        <a:bodyPr/>
        <a:lstStyle/>
        <a:p>
          <a:endParaRPr lang="es-ES"/>
        </a:p>
      </dgm:t>
    </dgm:pt>
    <dgm:pt modelId="{CAFF4D26-15FD-4CB4-BDA6-275E1E0FDEF2}" type="pres">
      <dgm:prSet presAssocID="{5E09DB07-D4DC-4D0F-A08E-EDA5F529501C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2DAC16DC-1ED0-402B-AD73-A2A74BC08AFD}" type="pres">
      <dgm:prSet presAssocID="{1342F8F8-2C30-4443-B751-C447C05B01E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ADC09A-88D9-4CEA-84B3-0CAD475913D7}" type="pres">
      <dgm:prSet presAssocID="{94AF0893-C915-48FE-9562-ED3D5AA4D3C7}" presName="parTrans" presStyleLbl="sibTrans2D1" presStyleIdx="6" presStyleCnt="7"/>
      <dgm:spPr/>
      <dgm:t>
        <a:bodyPr/>
        <a:lstStyle/>
        <a:p>
          <a:endParaRPr lang="es-ES"/>
        </a:p>
      </dgm:t>
    </dgm:pt>
    <dgm:pt modelId="{79AF0BEF-816D-4443-AC74-9BC6116F6ACC}" type="pres">
      <dgm:prSet presAssocID="{94AF0893-C915-48FE-9562-ED3D5AA4D3C7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3893A88F-7A31-470E-AF5C-6C3D88A3044B}" type="pres">
      <dgm:prSet presAssocID="{E165FE36-7BC9-469C-862D-8C210ED6E7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8EC9DF-6AB9-4C5C-B879-FDB7F50B6270}" type="presOf" srcId="{5E09DB07-D4DC-4D0F-A08E-EDA5F529501C}" destId="{CAFF4D26-15FD-4CB4-BDA6-275E1E0FDEF2}" srcOrd="1" destOrd="0" presId="urn:microsoft.com/office/officeart/2005/8/layout/radial5"/>
    <dgm:cxn modelId="{CD26E12F-7B18-46CA-BA85-9853E3002679}" srcId="{C0C49E03-0021-4E4D-85FE-4686CD43C09F}" destId="{1342F8F8-2C30-4443-B751-C447C05B01E6}" srcOrd="5" destOrd="0" parTransId="{5E09DB07-D4DC-4D0F-A08E-EDA5F529501C}" sibTransId="{152CD272-0D3C-422F-BE7D-9A4CA8960B52}"/>
    <dgm:cxn modelId="{92834623-6841-4258-857B-AC0E66E76A73}" type="presOf" srcId="{5E09DB07-D4DC-4D0F-A08E-EDA5F529501C}" destId="{B176A357-16D6-4C11-8569-7E2303A6B1D1}" srcOrd="0" destOrd="0" presId="urn:microsoft.com/office/officeart/2005/8/layout/radial5"/>
    <dgm:cxn modelId="{49C626A2-3DDC-4A84-8308-17454C717168}" type="presOf" srcId="{C0C49E03-0021-4E4D-85FE-4686CD43C09F}" destId="{CA343CB9-F14C-406F-BC21-6E4D6BFF5438}" srcOrd="0" destOrd="0" presId="urn:microsoft.com/office/officeart/2005/8/layout/radial5"/>
    <dgm:cxn modelId="{8C1C61CE-5B34-41A2-9F63-E0F2F3417397}" srcId="{C0C49E03-0021-4E4D-85FE-4686CD43C09F}" destId="{E165FE36-7BC9-469C-862D-8C210ED6E74F}" srcOrd="6" destOrd="0" parTransId="{94AF0893-C915-48FE-9562-ED3D5AA4D3C7}" sibTransId="{1BB6F6F9-6796-460E-809A-6DB9E912E96E}"/>
    <dgm:cxn modelId="{C49A8FD6-0E55-4E19-9F7E-58CD6047D28F}" type="presOf" srcId="{1342F8F8-2C30-4443-B751-C447C05B01E6}" destId="{2DAC16DC-1ED0-402B-AD73-A2A74BC08AFD}" srcOrd="0" destOrd="0" presId="urn:microsoft.com/office/officeart/2005/8/layout/radial5"/>
    <dgm:cxn modelId="{CB0D3B27-4EC5-4DE2-AB6C-BABE77AD7CBD}" type="presOf" srcId="{9453C3FD-BFBD-409E-A873-539D3CCAF3C7}" destId="{DCFA2BFA-20C6-46DC-817A-57B0524C74E9}" srcOrd="0" destOrd="0" presId="urn:microsoft.com/office/officeart/2005/8/layout/radial5"/>
    <dgm:cxn modelId="{30E59D22-B382-4A51-97FA-B9F0169DD92F}" srcId="{C0C49E03-0021-4E4D-85FE-4686CD43C09F}" destId="{6DABA758-7AB4-4A88-AFA6-502481DDC1B8}" srcOrd="0" destOrd="0" parTransId="{037CD3A9-3DF2-4FB2-9EAF-DFF969CE2781}" sibTransId="{80DF96B7-031E-4E4C-9F77-453B92EE0BB3}"/>
    <dgm:cxn modelId="{241E84D5-75FF-414C-A48E-0CBB835C7D54}" type="presOf" srcId="{26CAB6B2-6C5C-4FF8-9074-30BAA02C8527}" destId="{41EAA3B3-1AAB-41A0-8560-74889202425A}" srcOrd="1" destOrd="0" presId="urn:microsoft.com/office/officeart/2005/8/layout/radial5"/>
    <dgm:cxn modelId="{BF8CC774-1227-47FA-A82B-A80D87CCE7D2}" type="presOf" srcId="{A9482239-3367-4D73-AFFE-6E8155AAEB8F}" destId="{7DDA67B8-E18A-4701-A5B6-2BB6E04A00E3}" srcOrd="0" destOrd="0" presId="urn:microsoft.com/office/officeart/2005/8/layout/radial5"/>
    <dgm:cxn modelId="{BBB9B0D8-E0D5-492C-9ABE-2D1AE96BD443}" type="presOf" srcId="{BE0BEB51-F805-4CCB-88B5-28201252C3A4}" destId="{634B6771-4E43-4CAC-94EC-FEF963DC896B}" srcOrd="1" destOrd="0" presId="urn:microsoft.com/office/officeart/2005/8/layout/radial5"/>
    <dgm:cxn modelId="{846FCE4B-CB5F-4842-AD20-9E58CE621C05}" srcId="{C0C49E03-0021-4E4D-85FE-4686CD43C09F}" destId="{88C6A2F0-8DC5-4275-8C81-8DFFDA09910F}" srcOrd="1" destOrd="0" parTransId="{26CAB6B2-6C5C-4FF8-9074-30BAA02C8527}" sibTransId="{5F660195-3832-4346-84A7-8725B570ACC0}"/>
    <dgm:cxn modelId="{67C0585C-277A-40B0-838E-13E899BA86F8}" type="presOf" srcId="{94AF0893-C915-48FE-9562-ED3D5AA4D3C7}" destId="{79AF0BEF-816D-4443-AC74-9BC6116F6ACC}" srcOrd="1" destOrd="0" presId="urn:microsoft.com/office/officeart/2005/8/layout/radial5"/>
    <dgm:cxn modelId="{EAD5C10F-E639-42C9-9FFB-383DD8C38C04}" srcId="{C0C49E03-0021-4E4D-85FE-4686CD43C09F}" destId="{60CF5C6A-B7EA-4DDD-A86C-6BC42A211389}" srcOrd="3" destOrd="0" parTransId="{2EAD7016-5B34-4241-B228-659ABC07E823}" sibTransId="{8C8C7E93-D65A-475F-850F-E33737878C25}"/>
    <dgm:cxn modelId="{1E8DA7B6-2A35-4011-8CB5-ADC36F5C5493}" type="presOf" srcId="{A9482239-3367-4D73-AFFE-6E8155AAEB8F}" destId="{27A9600C-BA19-473E-B5A1-17C38728DC56}" srcOrd="1" destOrd="0" presId="urn:microsoft.com/office/officeart/2005/8/layout/radial5"/>
    <dgm:cxn modelId="{AEF24458-7964-4F40-BA46-9B0AE73645C3}" type="presOf" srcId="{88C6A2F0-8DC5-4275-8C81-8DFFDA09910F}" destId="{841BA14B-18ED-4932-8FA5-53E1D808D8F9}" srcOrd="0" destOrd="0" presId="urn:microsoft.com/office/officeart/2005/8/layout/radial5"/>
    <dgm:cxn modelId="{B9B9D045-A504-449A-99B0-76EC26489ADE}" type="presOf" srcId="{BE0BEB51-F805-4CCB-88B5-28201252C3A4}" destId="{EEED8072-3443-4EFC-9B6A-CC829F720E49}" srcOrd="0" destOrd="0" presId="urn:microsoft.com/office/officeart/2005/8/layout/radial5"/>
    <dgm:cxn modelId="{972D079B-70F1-4820-8B2C-878441F702A7}" type="presOf" srcId="{E165FE36-7BC9-469C-862D-8C210ED6E74F}" destId="{3893A88F-7A31-470E-AF5C-6C3D88A3044B}" srcOrd="0" destOrd="0" presId="urn:microsoft.com/office/officeart/2005/8/layout/radial5"/>
    <dgm:cxn modelId="{19B56C98-050A-4715-9D7E-1BD4D79B4E0E}" type="presOf" srcId="{9DBEC6B1-709F-47CE-BCFD-8A8E41FEB6C5}" destId="{4FF921ED-C82C-43DE-B4BE-3D4385B43079}" srcOrd="0" destOrd="0" presId="urn:microsoft.com/office/officeart/2005/8/layout/radial5"/>
    <dgm:cxn modelId="{1D96DAE0-FD41-4E9A-B6A7-BEFD7F2B16F0}" type="presOf" srcId="{AD7CF0F1-40BF-45AC-B04E-C7732A61658B}" destId="{74D2AFF2-C62D-4C69-A289-3EEF2ED42A3E}" srcOrd="0" destOrd="0" presId="urn:microsoft.com/office/officeart/2005/8/layout/radial5"/>
    <dgm:cxn modelId="{AECFECDB-63E2-4DFB-B244-B34FCD2AF6C1}" type="presOf" srcId="{6DABA758-7AB4-4A88-AFA6-502481DDC1B8}" destId="{F84F374A-19CF-458F-8CA8-7BE3F5E1F789}" srcOrd="0" destOrd="0" presId="urn:microsoft.com/office/officeart/2005/8/layout/radial5"/>
    <dgm:cxn modelId="{76DC2EFA-9212-4AB3-99D2-02760FC4F215}" type="presOf" srcId="{26CAB6B2-6C5C-4FF8-9074-30BAA02C8527}" destId="{9F1631F5-8B5C-4413-9F0E-F00B31F86E1C}" srcOrd="0" destOrd="0" presId="urn:microsoft.com/office/officeart/2005/8/layout/radial5"/>
    <dgm:cxn modelId="{74177813-66DC-4C8B-8983-E1E1F2849A43}" type="presOf" srcId="{2EAD7016-5B34-4241-B228-659ABC07E823}" destId="{10C10CF9-D287-47E1-9914-2A8811E2EF6E}" srcOrd="1" destOrd="0" presId="urn:microsoft.com/office/officeart/2005/8/layout/radial5"/>
    <dgm:cxn modelId="{9915B38B-ED13-4815-A42E-C775E4673A0B}" type="presOf" srcId="{2EAD7016-5B34-4241-B228-659ABC07E823}" destId="{4D117137-A1FB-461D-83FD-9C2EDEA3E273}" srcOrd="0" destOrd="0" presId="urn:microsoft.com/office/officeart/2005/8/layout/radial5"/>
    <dgm:cxn modelId="{D12C5AA2-D1B3-44C6-828F-11000F30B905}" srcId="{C0C49E03-0021-4E4D-85FE-4686CD43C09F}" destId="{AD7CF0F1-40BF-45AC-B04E-C7732A61658B}" srcOrd="2" destOrd="0" parTransId="{BE0BEB51-F805-4CCB-88B5-28201252C3A4}" sibTransId="{75783201-AD7A-4765-AFA7-4833AC1F18A1}"/>
    <dgm:cxn modelId="{505B17CA-08B0-4D1B-BE92-B582E75B35DB}" type="presOf" srcId="{94AF0893-C915-48FE-9562-ED3D5AA4D3C7}" destId="{B9ADC09A-88D9-4CEA-84B3-0CAD475913D7}" srcOrd="0" destOrd="0" presId="urn:microsoft.com/office/officeart/2005/8/layout/radial5"/>
    <dgm:cxn modelId="{2BED5815-D126-4DF1-8A15-6B53D2540C6A}" srcId="{9453C3FD-BFBD-409E-A873-539D3CCAF3C7}" destId="{C0C49E03-0021-4E4D-85FE-4686CD43C09F}" srcOrd="0" destOrd="0" parTransId="{CCF7A41C-D62A-467A-B03B-03D001EA4597}" sibTransId="{1ABD77CF-7441-4334-ADCB-5A8D7F282C4D}"/>
    <dgm:cxn modelId="{AE92DB41-7B44-41CE-AF69-D22805BACEF9}" type="presOf" srcId="{037CD3A9-3DF2-4FB2-9EAF-DFF969CE2781}" destId="{501BC7B0-670E-4801-8053-F425C18895AD}" srcOrd="1" destOrd="0" presId="urn:microsoft.com/office/officeart/2005/8/layout/radial5"/>
    <dgm:cxn modelId="{E123D706-1146-43FA-8CB6-599DEE0BC4AB}" type="presOf" srcId="{037CD3A9-3DF2-4FB2-9EAF-DFF969CE2781}" destId="{CC64D1C8-437B-43B5-B9DB-8E177FA93191}" srcOrd="0" destOrd="0" presId="urn:microsoft.com/office/officeart/2005/8/layout/radial5"/>
    <dgm:cxn modelId="{8C979F70-0601-4F51-811B-7DD03B2F5943}" type="presOf" srcId="{60CF5C6A-B7EA-4DDD-A86C-6BC42A211389}" destId="{FEE92878-85CF-4861-9CD5-981FE9B80BB8}" srcOrd="0" destOrd="0" presId="urn:microsoft.com/office/officeart/2005/8/layout/radial5"/>
    <dgm:cxn modelId="{EF353164-6246-40FF-8EA3-062FC1C7BD09}" srcId="{C0C49E03-0021-4E4D-85FE-4686CD43C09F}" destId="{9DBEC6B1-709F-47CE-BCFD-8A8E41FEB6C5}" srcOrd="4" destOrd="0" parTransId="{A9482239-3367-4D73-AFFE-6E8155AAEB8F}" sibTransId="{67E0CB7E-85A9-4E20-B9E7-FF6B6A2B999E}"/>
    <dgm:cxn modelId="{1E9173D6-8F3F-4D13-BC41-9167C4BC11DD}" type="presParOf" srcId="{DCFA2BFA-20C6-46DC-817A-57B0524C74E9}" destId="{CA343CB9-F14C-406F-BC21-6E4D6BFF5438}" srcOrd="0" destOrd="0" presId="urn:microsoft.com/office/officeart/2005/8/layout/radial5"/>
    <dgm:cxn modelId="{978AEE80-377B-4417-B032-688FB6E6C696}" type="presParOf" srcId="{DCFA2BFA-20C6-46DC-817A-57B0524C74E9}" destId="{CC64D1C8-437B-43B5-B9DB-8E177FA93191}" srcOrd="1" destOrd="0" presId="urn:microsoft.com/office/officeart/2005/8/layout/radial5"/>
    <dgm:cxn modelId="{D30F7B24-6FCA-4576-A054-A88A4150C254}" type="presParOf" srcId="{CC64D1C8-437B-43B5-B9DB-8E177FA93191}" destId="{501BC7B0-670E-4801-8053-F425C18895AD}" srcOrd="0" destOrd="0" presId="urn:microsoft.com/office/officeart/2005/8/layout/radial5"/>
    <dgm:cxn modelId="{FB1B42A4-AE0F-4DED-A05E-5966C707CE70}" type="presParOf" srcId="{DCFA2BFA-20C6-46DC-817A-57B0524C74E9}" destId="{F84F374A-19CF-458F-8CA8-7BE3F5E1F789}" srcOrd="2" destOrd="0" presId="urn:microsoft.com/office/officeart/2005/8/layout/radial5"/>
    <dgm:cxn modelId="{0C46CE7B-3F7C-4E47-8AD5-67D36743DF91}" type="presParOf" srcId="{DCFA2BFA-20C6-46DC-817A-57B0524C74E9}" destId="{9F1631F5-8B5C-4413-9F0E-F00B31F86E1C}" srcOrd="3" destOrd="0" presId="urn:microsoft.com/office/officeart/2005/8/layout/radial5"/>
    <dgm:cxn modelId="{3BE436AD-313A-43E8-85E7-B718A462D34F}" type="presParOf" srcId="{9F1631F5-8B5C-4413-9F0E-F00B31F86E1C}" destId="{41EAA3B3-1AAB-41A0-8560-74889202425A}" srcOrd="0" destOrd="0" presId="urn:microsoft.com/office/officeart/2005/8/layout/radial5"/>
    <dgm:cxn modelId="{612F7441-38C2-4EAA-A56F-7F09D9262A9C}" type="presParOf" srcId="{DCFA2BFA-20C6-46DC-817A-57B0524C74E9}" destId="{841BA14B-18ED-4932-8FA5-53E1D808D8F9}" srcOrd="4" destOrd="0" presId="urn:microsoft.com/office/officeart/2005/8/layout/radial5"/>
    <dgm:cxn modelId="{BF7EC44E-7295-4DC4-88F9-16214ACB24E6}" type="presParOf" srcId="{DCFA2BFA-20C6-46DC-817A-57B0524C74E9}" destId="{EEED8072-3443-4EFC-9B6A-CC829F720E49}" srcOrd="5" destOrd="0" presId="urn:microsoft.com/office/officeart/2005/8/layout/radial5"/>
    <dgm:cxn modelId="{221C9B3D-5E54-434A-A8F8-D300FD6BE4C4}" type="presParOf" srcId="{EEED8072-3443-4EFC-9B6A-CC829F720E49}" destId="{634B6771-4E43-4CAC-94EC-FEF963DC896B}" srcOrd="0" destOrd="0" presId="urn:microsoft.com/office/officeart/2005/8/layout/radial5"/>
    <dgm:cxn modelId="{F82453AC-572E-4801-A362-F9B4A0C49F3E}" type="presParOf" srcId="{DCFA2BFA-20C6-46DC-817A-57B0524C74E9}" destId="{74D2AFF2-C62D-4C69-A289-3EEF2ED42A3E}" srcOrd="6" destOrd="0" presId="urn:microsoft.com/office/officeart/2005/8/layout/radial5"/>
    <dgm:cxn modelId="{BDF567B3-BEC2-493C-BF13-B7436997C45E}" type="presParOf" srcId="{DCFA2BFA-20C6-46DC-817A-57B0524C74E9}" destId="{4D117137-A1FB-461D-83FD-9C2EDEA3E273}" srcOrd="7" destOrd="0" presId="urn:microsoft.com/office/officeart/2005/8/layout/radial5"/>
    <dgm:cxn modelId="{D02B68CC-79E5-485C-9A2D-4624F9355582}" type="presParOf" srcId="{4D117137-A1FB-461D-83FD-9C2EDEA3E273}" destId="{10C10CF9-D287-47E1-9914-2A8811E2EF6E}" srcOrd="0" destOrd="0" presId="urn:microsoft.com/office/officeart/2005/8/layout/radial5"/>
    <dgm:cxn modelId="{B62C73D7-9F9C-4FCA-911C-FE6FA26F3C72}" type="presParOf" srcId="{DCFA2BFA-20C6-46DC-817A-57B0524C74E9}" destId="{FEE92878-85CF-4861-9CD5-981FE9B80BB8}" srcOrd="8" destOrd="0" presId="urn:microsoft.com/office/officeart/2005/8/layout/radial5"/>
    <dgm:cxn modelId="{31243233-0E27-4D4A-829D-2C2B7CC3A765}" type="presParOf" srcId="{DCFA2BFA-20C6-46DC-817A-57B0524C74E9}" destId="{7DDA67B8-E18A-4701-A5B6-2BB6E04A00E3}" srcOrd="9" destOrd="0" presId="urn:microsoft.com/office/officeart/2005/8/layout/radial5"/>
    <dgm:cxn modelId="{02C6ADA5-6955-49C8-BBF2-A641922A0D56}" type="presParOf" srcId="{7DDA67B8-E18A-4701-A5B6-2BB6E04A00E3}" destId="{27A9600C-BA19-473E-B5A1-17C38728DC56}" srcOrd="0" destOrd="0" presId="urn:microsoft.com/office/officeart/2005/8/layout/radial5"/>
    <dgm:cxn modelId="{47D6625E-C39A-44B6-A747-E9A9FEB4E95B}" type="presParOf" srcId="{DCFA2BFA-20C6-46DC-817A-57B0524C74E9}" destId="{4FF921ED-C82C-43DE-B4BE-3D4385B43079}" srcOrd="10" destOrd="0" presId="urn:microsoft.com/office/officeart/2005/8/layout/radial5"/>
    <dgm:cxn modelId="{6EBA1C1A-F1EC-436E-A829-7E92DACD73EA}" type="presParOf" srcId="{DCFA2BFA-20C6-46DC-817A-57B0524C74E9}" destId="{B176A357-16D6-4C11-8569-7E2303A6B1D1}" srcOrd="11" destOrd="0" presId="urn:microsoft.com/office/officeart/2005/8/layout/radial5"/>
    <dgm:cxn modelId="{17A84051-4F12-48C0-923D-6AC781FA6CA5}" type="presParOf" srcId="{B176A357-16D6-4C11-8569-7E2303A6B1D1}" destId="{CAFF4D26-15FD-4CB4-BDA6-275E1E0FDEF2}" srcOrd="0" destOrd="0" presId="urn:microsoft.com/office/officeart/2005/8/layout/radial5"/>
    <dgm:cxn modelId="{C5E6F277-CD44-44FF-821F-EEF87F442D66}" type="presParOf" srcId="{DCFA2BFA-20C6-46DC-817A-57B0524C74E9}" destId="{2DAC16DC-1ED0-402B-AD73-A2A74BC08AFD}" srcOrd="12" destOrd="0" presId="urn:microsoft.com/office/officeart/2005/8/layout/radial5"/>
    <dgm:cxn modelId="{C356F42D-33C6-4406-8BD6-D3E6ED3DAAA2}" type="presParOf" srcId="{DCFA2BFA-20C6-46DC-817A-57B0524C74E9}" destId="{B9ADC09A-88D9-4CEA-84B3-0CAD475913D7}" srcOrd="13" destOrd="0" presId="urn:microsoft.com/office/officeart/2005/8/layout/radial5"/>
    <dgm:cxn modelId="{320FB080-9338-474A-A214-38591B4CCD25}" type="presParOf" srcId="{B9ADC09A-88D9-4CEA-84B3-0CAD475913D7}" destId="{79AF0BEF-816D-4443-AC74-9BC6116F6ACC}" srcOrd="0" destOrd="0" presId="urn:microsoft.com/office/officeart/2005/8/layout/radial5"/>
    <dgm:cxn modelId="{7A4268D0-3FAF-4BBD-8A81-52ACEBD2CA19}" type="presParOf" srcId="{DCFA2BFA-20C6-46DC-817A-57B0524C74E9}" destId="{3893A88F-7A31-470E-AF5C-6C3D88A3044B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70824-8240-49A8-A57C-43ED6BED689C}" type="doc">
      <dgm:prSet loTypeId="urn:diagrams.loki3.com/BracketList+Icon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6C7ADC-9900-4EE7-AE7C-CF39497AF78A}">
      <dgm:prSet phldrT="[Texto]" custT="1"/>
      <dgm:spPr/>
      <dgm:t>
        <a:bodyPr/>
        <a:lstStyle/>
        <a:p>
          <a:r>
            <a:rPr lang="en-GB" sz="1800" b="1" dirty="0" smtClean="0">
              <a:solidFill>
                <a:schemeClr val="accent1">
                  <a:lumMod val="75000"/>
                </a:schemeClr>
              </a:solidFill>
            </a:rPr>
            <a:t>Member of the following IP related organizations: 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D5EDF0DA-1986-4709-BECA-19DA7C3C745D}" type="parTrans" cxnId="{E4364D76-3481-4A48-9F5D-2DDCC6049FBA}">
      <dgm:prSet/>
      <dgm:spPr/>
      <dgm:t>
        <a:bodyPr/>
        <a:lstStyle/>
        <a:p>
          <a:endParaRPr lang="es-ES" sz="2800"/>
        </a:p>
      </dgm:t>
    </dgm:pt>
    <dgm:pt modelId="{2354F60E-D773-4F14-9C8B-1AC4D5624CD8}" type="sibTrans" cxnId="{E4364D76-3481-4A48-9F5D-2DDCC6049FBA}">
      <dgm:prSet/>
      <dgm:spPr/>
      <dgm:t>
        <a:bodyPr/>
        <a:lstStyle/>
        <a:p>
          <a:endParaRPr lang="es-ES" sz="2800"/>
        </a:p>
      </dgm:t>
    </dgm:pt>
    <dgm:pt modelId="{3F0D93DF-C2A9-4C14-97E3-1527D53978C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smtClean="0"/>
            <a:t>World Intellectual Property Organization (WIPO)</a:t>
          </a:r>
          <a:endParaRPr lang="es-ES" sz="1800" dirty="0"/>
        </a:p>
      </dgm:t>
    </dgm:pt>
    <dgm:pt modelId="{A39D27AB-7CA3-429F-9F8B-8FBC1B0A2B53}" type="parTrans" cxnId="{21B3F553-D208-49FE-9FB3-F3B5E94DFFDF}">
      <dgm:prSet/>
      <dgm:spPr/>
      <dgm:t>
        <a:bodyPr/>
        <a:lstStyle/>
        <a:p>
          <a:endParaRPr lang="es-ES" sz="2800"/>
        </a:p>
      </dgm:t>
    </dgm:pt>
    <dgm:pt modelId="{BD127C46-C974-4CBB-A225-94FE37E65B9E}" type="sibTrans" cxnId="{21B3F553-D208-49FE-9FB3-F3B5E94DFFDF}">
      <dgm:prSet/>
      <dgm:spPr/>
      <dgm:t>
        <a:bodyPr/>
        <a:lstStyle/>
        <a:p>
          <a:endParaRPr lang="es-ES" sz="2800"/>
        </a:p>
      </dgm:t>
    </dgm:pt>
    <dgm:pt modelId="{F9816872-7A93-49B1-8CF7-F0B3451F763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smtClean="0"/>
            <a:t>European Patent Organization (EPO)</a:t>
          </a:r>
          <a:endParaRPr lang="es-ES" sz="1800" dirty="0"/>
        </a:p>
      </dgm:t>
    </dgm:pt>
    <dgm:pt modelId="{7452F544-0248-4A39-ACBA-ABDA0A5E71A3}" type="parTrans" cxnId="{03FA570D-930E-41D9-91A1-24DAC9685B17}">
      <dgm:prSet/>
      <dgm:spPr/>
      <dgm:t>
        <a:bodyPr/>
        <a:lstStyle/>
        <a:p>
          <a:endParaRPr lang="es-ES" sz="2800"/>
        </a:p>
      </dgm:t>
    </dgm:pt>
    <dgm:pt modelId="{5647AC6E-1563-4F47-ABEF-4EAC80752930}" type="sibTrans" cxnId="{03FA570D-930E-41D9-91A1-24DAC9685B17}">
      <dgm:prSet/>
      <dgm:spPr/>
      <dgm:t>
        <a:bodyPr/>
        <a:lstStyle/>
        <a:p>
          <a:endParaRPr lang="es-ES" sz="2800"/>
        </a:p>
      </dgm:t>
    </dgm:pt>
    <dgm:pt modelId="{ACE08E7D-C0F2-4D69-B31C-25F1CE67251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smtClean="0"/>
            <a:t>European Union  Intellectual Property Office (EUIPO)</a:t>
          </a:r>
          <a:endParaRPr lang="es-ES" sz="1800" dirty="0"/>
        </a:p>
      </dgm:t>
    </dgm:pt>
    <dgm:pt modelId="{17A2466D-4A57-4608-8501-28E15DE4CCF5}" type="parTrans" cxnId="{21636D6A-F571-4DB3-80A8-212B099BA3EE}">
      <dgm:prSet/>
      <dgm:spPr/>
      <dgm:t>
        <a:bodyPr/>
        <a:lstStyle/>
        <a:p>
          <a:endParaRPr lang="es-ES" sz="2800"/>
        </a:p>
      </dgm:t>
    </dgm:pt>
    <dgm:pt modelId="{9FBFBEAD-BEBF-42B9-8924-3EEE2A68C5AD}" type="sibTrans" cxnId="{21636D6A-F571-4DB3-80A8-212B099BA3EE}">
      <dgm:prSet/>
      <dgm:spPr/>
      <dgm:t>
        <a:bodyPr/>
        <a:lstStyle/>
        <a:p>
          <a:endParaRPr lang="es-ES" sz="2800"/>
        </a:p>
      </dgm:t>
    </dgm:pt>
    <dgm:pt modelId="{027F12A5-FD6E-484A-8429-5D68EAA33B1C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800" dirty="0" smtClean="0"/>
            <a:t>Programa Iberoamericano de Propiedad Industrial y Promoción del Desarrollo (IBEPI)</a:t>
          </a:r>
          <a:endParaRPr lang="es-ES" sz="1800" dirty="0"/>
        </a:p>
      </dgm:t>
    </dgm:pt>
    <dgm:pt modelId="{062FA02C-C28F-45A1-A068-FA237B2376F5}" type="parTrans" cxnId="{BEE15B6B-E07B-4B01-89BC-267C9FFC924F}">
      <dgm:prSet/>
      <dgm:spPr/>
      <dgm:t>
        <a:bodyPr/>
        <a:lstStyle/>
        <a:p>
          <a:endParaRPr lang="es-ES" sz="2800"/>
        </a:p>
      </dgm:t>
    </dgm:pt>
    <dgm:pt modelId="{6C37161E-7D17-4538-93B4-9A493C9D5F0C}" type="sibTrans" cxnId="{BEE15B6B-E07B-4B01-89BC-267C9FFC924F}">
      <dgm:prSet/>
      <dgm:spPr/>
      <dgm:t>
        <a:bodyPr/>
        <a:lstStyle/>
        <a:p>
          <a:endParaRPr lang="es-ES" sz="2800"/>
        </a:p>
      </dgm:t>
    </dgm:pt>
    <dgm:pt modelId="{3ACD3D09-8CDB-4558-A49A-03713EDF0221}" type="pres">
      <dgm:prSet presAssocID="{A4470824-8240-49A8-A57C-43ED6BED68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59A0AE-9B42-4922-93C9-054EBE741617}" type="pres">
      <dgm:prSet presAssocID="{3C6C7ADC-9900-4EE7-AE7C-CF39497AF78A}" presName="linNode" presStyleCnt="0"/>
      <dgm:spPr/>
    </dgm:pt>
    <dgm:pt modelId="{34F6BC17-1918-440F-8B03-B989449E14F8}" type="pres">
      <dgm:prSet presAssocID="{3C6C7ADC-9900-4EE7-AE7C-CF39497AF78A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5A0-6A80-4D41-B4CB-B0ABE1E62E09}" type="pres">
      <dgm:prSet presAssocID="{3C6C7ADC-9900-4EE7-AE7C-CF39497AF78A}" presName="bracket" presStyleLbl="parChTrans1D1" presStyleIdx="0" presStyleCnt="1"/>
      <dgm:spPr/>
    </dgm:pt>
    <dgm:pt modelId="{441895E5-B9BC-43FD-9FC7-A2EF3E4E9FF7}" type="pres">
      <dgm:prSet presAssocID="{3C6C7ADC-9900-4EE7-AE7C-CF39497AF78A}" presName="spH" presStyleCnt="0"/>
      <dgm:spPr/>
    </dgm:pt>
    <dgm:pt modelId="{58AE4D95-2E94-4EC0-9C59-6BE22C3297AD}" type="pres">
      <dgm:prSet presAssocID="{3C6C7ADC-9900-4EE7-AE7C-CF39497AF78A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E15B6B-E07B-4B01-89BC-267C9FFC924F}" srcId="{3C6C7ADC-9900-4EE7-AE7C-CF39497AF78A}" destId="{027F12A5-FD6E-484A-8429-5D68EAA33B1C}" srcOrd="3" destOrd="0" parTransId="{062FA02C-C28F-45A1-A068-FA237B2376F5}" sibTransId="{6C37161E-7D17-4538-93B4-9A493C9D5F0C}"/>
    <dgm:cxn modelId="{45406670-EE9A-468E-8FA7-334EA330D761}" type="presOf" srcId="{A4470824-8240-49A8-A57C-43ED6BED689C}" destId="{3ACD3D09-8CDB-4558-A49A-03713EDF0221}" srcOrd="0" destOrd="0" presId="urn:diagrams.loki3.com/BracketList+Icon#1"/>
    <dgm:cxn modelId="{03FA570D-930E-41D9-91A1-24DAC9685B17}" srcId="{3C6C7ADC-9900-4EE7-AE7C-CF39497AF78A}" destId="{F9816872-7A93-49B1-8CF7-F0B3451F763B}" srcOrd="1" destOrd="0" parTransId="{7452F544-0248-4A39-ACBA-ABDA0A5E71A3}" sibTransId="{5647AC6E-1563-4F47-ABEF-4EAC80752930}"/>
    <dgm:cxn modelId="{DE0FC48F-5A94-4E8E-9D03-9150E1B62BDA}" type="presOf" srcId="{ACE08E7D-C0F2-4D69-B31C-25F1CE67251F}" destId="{58AE4D95-2E94-4EC0-9C59-6BE22C3297AD}" srcOrd="0" destOrd="2" presId="urn:diagrams.loki3.com/BracketList+Icon#1"/>
    <dgm:cxn modelId="{B1A5B1FD-9B71-47AF-9B1C-1E9678066FBC}" type="presOf" srcId="{F9816872-7A93-49B1-8CF7-F0B3451F763B}" destId="{58AE4D95-2E94-4EC0-9C59-6BE22C3297AD}" srcOrd="0" destOrd="1" presId="urn:diagrams.loki3.com/BracketList+Icon#1"/>
    <dgm:cxn modelId="{E4364D76-3481-4A48-9F5D-2DDCC6049FBA}" srcId="{A4470824-8240-49A8-A57C-43ED6BED689C}" destId="{3C6C7ADC-9900-4EE7-AE7C-CF39497AF78A}" srcOrd="0" destOrd="0" parTransId="{D5EDF0DA-1986-4709-BECA-19DA7C3C745D}" sibTransId="{2354F60E-D773-4F14-9C8B-1AC4D5624CD8}"/>
    <dgm:cxn modelId="{21B3F553-D208-49FE-9FB3-F3B5E94DFFDF}" srcId="{3C6C7ADC-9900-4EE7-AE7C-CF39497AF78A}" destId="{3F0D93DF-C2A9-4C14-97E3-1527D53978C9}" srcOrd="0" destOrd="0" parTransId="{A39D27AB-7CA3-429F-9F8B-8FBC1B0A2B53}" sibTransId="{BD127C46-C974-4CBB-A225-94FE37E65B9E}"/>
    <dgm:cxn modelId="{D6D6F80D-068E-43FC-85DA-CA3A40D02445}" type="presOf" srcId="{027F12A5-FD6E-484A-8429-5D68EAA33B1C}" destId="{58AE4D95-2E94-4EC0-9C59-6BE22C3297AD}" srcOrd="0" destOrd="3" presId="urn:diagrams.loki3.com/BracketList+Icon#1"/>
    <dgm:cxn modelId="{6E7DE90B-494F-4F63-9301-8FF189083596}" type="presOf" srcId="{3F0D93DF-C2A9-4C14-97E3-1527D53978C9}" destId="{58AE4D95-2E94-4EC0-9C59-6BE22C3297AD}" srcOrd="0" destOrd="0" presId="urn:diagrams.loki3.com/BracketList+Icon#1"/>
    <dgm:cxn modelId="{6F5961B8-686B-43F7-A8DE-01DCB7E52B8A}" type="presOf" srcId="{3C6C7ADC-9900-4EE7-AE7C-CF39497AF78A}" destId="{34F6BC17-1918-440F-8B03-B989449E14F8}" srcOrd="0" destOrd="0" presId="urn:diagrams.loki3.com/BracketList+Icon#1"/>
    <dgm:cxn modelId="{21636D6A-F571-4DB3-80A8-212B099BA3EE}" srcId="{3C6C7ADC-9900-4EE7-AE7C-CF39497AF78A}" destId="{ACE08E7D-C0F2-4D69-B31C-25F1CE67251F}" srcOrd="2" destOrd="0" parTransId="{17A2466D-4A57-4608-8501-28E15DE4CCF5}" sibTransId="{9FBFBEAD-BEBF-42B9-8924-3EEE2A68C5AD}"/>
    <dgm:cxn modelId="{E049CD2C-C77B-4080-AC07-78BAA58079AB}" type="presParOf" srcId="{3ACD3D09-8CDB-4558-A49A-03713EDF0221}" destId="{3C59A0AE-9B42-4922-93C9-054EBE741617}" srcOrd="0" destOrd="0" presId="urn:diagrams.loki3.com/BracketList+Icon#1"/>
    <dgm:cxn modelId="{1537DA49-E1A0-4D97-8049-850F92C0521A}" type="presParOf" srcId="{3C59A0AE-9B42-4922-93C9-054EBE741617}" destId="{34F6BC17-1918-440F-8B03-B989449E14F8}" srcOrd="0" destOrd="0" presId="urn:diagrams.loki3.com/BracketList+Icon#1"/>
    <dgm:cxn modelId="{398B1A0D-C778-4F4A-BD4E-E3AF7F303F71}" type="presParOf" srcId="{3C59A0AE-9B42-4922-93C9-054EBE741617}" destId="{EB8495A0-6A80-4D41-B4CB-B0ABE1E62E09}" srcOrd="1" destOrd="0" presId="urn:diagrams.loki3.com/BracketList+Icon#1"/>
    <dgm:cxn modelId="{8D31B764-241D-4226-910B-32D7899F06E1}" type="presParOf" srcId="{3C59A0AE-9B42-4922-93C9-054EBE741617}" destId="{441895E5-B9BC-43FD-9FC7-A2EF3E4E9FF7}" srcOrd="2" destOrd="0" presId="urn:diagrams.loki3.com/BracketList+Icon#1"/>
    <dgm:cxn modelId="{BD3EC350-9510-4427-9BB3-3469AB917FD7}" type="presParOf" srcId="{3C59A0AE-9B42-4922-93C9-054EBE741617}" destId="{58AE4D95-2E94-4EC0-9C59-6BE22C3297AD}" srcOrd="3" destOrd="0" presId="urn:diagrams.loki3.com/BracketList+Icon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542D7-E82B-44AE-A9F7-A8D1E80940BB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825799C3-A274-45D4-8ABA-F1BA1F0924A6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1820:  Creation of the Royal Conservatory of Arts and Crafts.</a:t>
          </a:r>
          <a:endParaRPr lang="es-ES" sz="1200" b="1" dirty="0"/>
        </a:p>
      </dgm:t>
    </dgm:pt>
    <dgm:pt modelId="{56FE367B-AC01-4241-9FDE-657E7918984E}" type="parTrans" cxnId="{C058231C-F115-45BC-A622-D6D1F1CBCD77}">
      <dgm:prSet/>
      <dgm:spPr/>
      <dgm:t>
        <a:bodyPr/>
        <a:lstStyle/>
        <a:p>
          <a:endParaRPr lang="es-ES"/>
        </a:p>
      </dgm:t>
    </dgm:pt>
    <dgm:pt modelId="{2E1F850E-E895-4DDB-8D81-C50138A0439A}" type="sibTrans" cxnId="{C058231C-F115-45BC-A622-D6D1F1CBCD77}">
      <dgm:prSet/>
      <dgm:spPr/>
      <dgm:t>
        <a:bodyPr/>
        <a:lstStyle/>
        <a:p>
          <a:endParaRPr lang="es-ES"/>
        </a:p>
      </dgm:t>
    </dgm:pt>
    <dgm:pt modelId="{F9F036F5-58FD-409A-8287-6BCCC0E1526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smtClean="0"/>
            <a:t>1887:  Special Department of Patents, Trademarks and Industry.</a:t>
          </a:r>
          <a:endParaRPr lang="es-ES" sz="1200" b="1"/>
        </a:p>
      </dgm:t>
    </dgm:pt>
    <dgm:pt modelId="{C56F6BF0-F3FD-4A41-B740-50EA780D30FD}" type="parTrans" cxnId="{A95288CC-4172-44D2-894F-039C0227E4AE}">
      <dgm:prSet/>
      <dgm:spPr/>
      <dgm:t>
        <a:bodyPr/>
        <a:lstStyle/>
        <a:p>
          <a:endParaRPr lang="es-ES"/>
        </a:p>
      </dgm:t>
    </dgm:pt>
    <dgm:pt modelId="{5147084B-133B-4E99-A332-D64B7D5A542A}" type="sibTrans" cxnId="{A95288CC-4172-44D2-894F-039C0227E4AE}">
      <dgm:prSet/>
      <dgm:spPr/>
      <dgm:t>
        <a:bodyPr/>
        <a:lstStyle/>
        <a:p>
          <a:endParaRPr lang="es-ES"/>
        </a:p>
      </dgm:t>
    </dgm:pt>
    <dgm:pt modelId="{247011DB-2B32-4299-9EAA-6F7CC9D9713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/>
            <a:t>1903:  Industrial Property Register</a:t>
          </a:r>
          <a:endParaRPr lang="es-ES" sz="1200" b="1" dirty="0"/>
        </a:p>
      </dgm:t>
    </dgm:pt>
    <dgm:pt modelId="{9E18F35C-9D48-47E8-9DDE-4D49C21D5CDF}" type="parTrans" cxnId="{B64EAC8E-DB0D-4420-9E0C-96318CBB1BEA}">
      <dgm:prSet/>
      <dgm:spPr/>
      <dgm:t>
        <a:bodyPr/>
        <a:lstStyle/>
        <a:p>
          <a:endParaRPr lang="es-ES"/>
        </a:p>
      </dgm:t>
    </dgm:pt>
    <dgm:pt modelId="{292CC243-33DB-4521-8E84-F39990354432}" type="sibTrans" cxnId="{B64EAC8E-DB0D-4420-9E0C-96318CBB1BEA}">
      <dgm:prSet/>
      <dgm:spPr/>
      <dgm:t>
        <a:bodyPr/>
        <a:lstStyle/>
        <a:p>
          <a:endParaRPr lang="es-ES"/>
        </a:p>
      </dgm:t>
    </dgm:pt>
    <dgm:pt modelId="{8A2DE208-A8B4-4525-8DBB-790744213A7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>
              <a:solidFill>
                <a:schemeClr val="accent1">
                  <a:lumMod val="50000"/>
                </a:schemeClr>
              </a:solidFill>
            </a:rPr>
            <a:t>1975:  Industrial Property Register became an autonomous body</a:t>
          </a:r>
          <a:endParaRPr lang="es-ES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45B5AAE8-7935-4A0C-A0F8-B1F28C5CEDBD}" type="parTrans" cxnId="{133C4160-9FDA-4553-9A3F-CD76E9131B16}">
      <dgm:prSet/>
      <dgm:spPr/>
      <dgm:t>
        <a:bodyPr/>
        <a:lstStyle/>
        <a:p>
          <a:endParaRPr lang="es-ES"/>
        </a:p>
      </dgm:t>
    </dgm:pt>
    <dgm:pt modelId="{44EA43BB-E4C6-4B09-9E11-606229DAD1BB}" type="sibTrans" cxnId="{133C4160-9FDA-4553-9A3F-CD76E9131B16}">
      <dgm:prSet/>
      <dgm:spPr/>
      <dgm:t>
        <a:bodyPr/>
        <a:lstStyle/>
        <a:p>
          <a:endParaRPr lang="es-ES"/>
        </a:p>
      </dgm:t>
    </dgm:pt>
    <dgm:pt modelId="{F6F4B35D-468D-47EB-B50C-19ABA1748DC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400" b="1" dirty="0" smtClean="0">
              <a:solidFill>
                <a:schemeClr val="accent1">
                  <a:lumMod val="50000"/>
                </a:schemeClr>
              </a:solidFill>
            </a:rPr>
            <a:t>1992:  Spanish Patent and Trademark Office.</a:t>
          </a:r>
          <a:endParaRPr lang="es-ES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228F5DB-921C-4BF3-886F-7B5B23203D89}" type="parTrans" cxnId="{5D22293A-00A8-4074-A87B-A61E54B28DD5}">
      <dgm:prSet/>
      <dgm:spPr/>
      <dgm:t>
        <a:bodyPr/>
        <a:lstStyle/>
        <a:p>
          <a:endParaRPr lang="es-ES"/>
        </a:p>
      </dgm:t>
    </dgm:pt>
    <dgm:pt modelId="{29E0583E-326C-4B57-8C46-A26F698E24AB}" type="sibTrans" cxnId="{5D22293A-00A8-4074-A87B-A61E54B28DD5}">
      <dgm:prSet/>
      <dgm:spPr/>
      <dgm:t>
        <a:bodyPr/>
        <a:lstStyle/>
        <a:p>
          <a:endParaRPr lang="es-ES"/>
        </a:p>
      </dgm:t>
    </dgm:pt>
    <dgm:pt modelId="{C4C3E1E6-4359-4CE8-9765-FAEC51AD3642}" type="pres">
      <dgm:prSet presAssocID="{218542D7-E82B-44AE-A9F7-A8D1E80940BB}" presName="CompostProcess" presStyleCnt="0">
        <dgm:presLayoutVars>
          <dgm:dir/>
          <dgm:resizeHandles val="exact"/>
        </dgm:presLayoutVars>
      </dgm:prSet>
      <dgm:spPr/>
    </dgm:pt>
    <dgm:pt modelId="{3B259649-1E1F-4D23-AF17-E53E9B1BDE7A}" type="pres">
      <dgm:prSet presAssocID="{218542D7-E82B-44AE-A9F7-A8D1E80940BB}" presName="arrow" presStyleLbl="bgShp" presStyleIdx="0" presStyleCn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674D5F7-5427-467B-A51F-4E3A952B4B58}" type="pres">
      <dgm:prSet presAssocID="{218542D7-E82B-44AE-A9F7-A8D1E80940BB}" presName="linearProcess" presStyleCnt="0"/>
      <dgm:spPr/>
    </dgm:pt>
    <dgm:pt modelId="{D7A2E074-30F0-4EE9-925E-AAD53F70EBBB}" type="pres">
      <dgm:prSet presAssocID="{825799C3-A274-45D4-8ABA-F1BA1F0924A6}" presName="textNode" presStyleLbl="node1" presStyleIdx="0" presStyleCnt="5" custScaleX="67209" custScaleY="1202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90E84-FBF2-4723-84B5-6A8FE0B88E3F}" type="pres">
      <dgm:prSet presAssocID="{2E1F850E-E895-4DDB-8D81-C50138A0439A}" presName="sibTrans" presStyleCnt="0"/>
      <dgm:spPr/>
    </dgm:pt>
    <dgm:pt modelId="{776E2AB4-49A9-4BCB-8A69-C3F6E070A0D1}" type="pres">
      <dgm:prSet presAssocID="{F9F036F5-58FD-409A-8287-6BCCC0E15264}" presName="textNode" presStyleLbl="node1" presStyleIdx="1" presStyleCnt="5" custScaleX="67209" custScaleY="1202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53103A-042A-4E00-B4AA-9A6D35E52504}" type="pres">
      <dgm:prSet presAssocID="{5147084B-133B-4E99-A332-D64B7D5A542A}" presName="sibTrans" presStyleCnt="0"/>
      <dgm:spPr/>
    </dgm:pt>
    <dgm:pt modelId="{E98306B5-4183-4DCA-956E-9670AAF275B6}" type="pres">
      <dgm:prSet presAssocID="{247011DB-2B32-4299-9EAA-6F7CC9D97138}" presName="textNode" presStyleLbl="node1" presStyleIdx="2" presStyleCnt="5" custScaleX="67209" custScaleY="1202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D4FD-47E8-4D78-9339-438429157FD4}" type="pres">
      <dgm:prSet presAssocID="{292CC243-33DB-4521-8E84-F39990354432}" presName="sibTrans" presStyleCnt="0"/>
      <dgm:spPr/>
    </dgm:pt>
    <dgm:pt modelId="{84C5243B-B05C-4B9E-8BAF-644D66438E8F}" type="pres">
      <dgm:prSet presAssocID="{8A2DE208-A8B4-4525-8DBB-790744213A7F}" presName="textNode" presStyleLbl="node1" presStyleIdx="3" presStyleCnt="5" custScaleX="67209" custScaleY="1202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0DA443-D9BC-49D4-9DAA-2942B772715F}" type="pres">
      <dgm:prSet presAssocID="{44EA43BB-E4C6-4B09-9E11-606229DAD1BB}" presName="sibTrans" presStyleCnt="0"/>
      <dgm:spPr/>
    </dgm:pt>
    <dgm:pt modelId="{786DCB2F-DDA8-476D-BCB8-4D1B5F627792}" type="pres">
      <dgm:prSet presAssocID="{F6F4B35D-468D-47EB-B50C-19ABA1748DC3}" presName="textNode" presStyleLbl="node1" presStyleIdx="4" presStyleCnt="5" custScaleX="67209" custScaleY="1202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8CCF5A-F4BF-4B6E-AAD2-B66E233C94A5}" type="presOf" srcId="{247011DB-2B32-4299-9EAA-6F7CC9D97138}" destId="{E98306B5-4183-4DCA-956E-9670AAF275B6}" srcOrd="0" destOrd="0" presId="urn:microsoft.com/office/officeart/2005/8/layout/hProcess9"/>
    <dgm:cxn modelId="{133C4160-9FDA-4553-9A3F-CD76E9131B16}" srcId="{218542D7-E82B-44AE-A9F7-A8D1E80940BB}" destId="{8A2DE208-A8B4-4525-8DBB-790744213A7F}" srcOrd="3" destOrd="0" parTransId="{45B5AAE8-7935-4A0C-A0F8-B1F28C5CEDBD}" sibTransId="{44EA43BB-E4C6-4B09-9E11-606229DAD1BB}"/>
    <dgm:cxn modelId="{5D22293A-00A8-4074-A87B-A61E54B28DD5}" srcId="{218542D7-E82B-44AE-A9F7-A8D1E80940BB}" destId="{F6F4B35D-468D-47EB-B50C-19ABA1748DC3}" srcOrd="4" destOrd="0" parTransId="{F228F5DB-921C-4BF3-886F-7B5B23203D89}" sibTransId="{29E0583E-326C-4B57-8C46-A26F698E24AB}"/>
    <dgm:cxn modelId="{BFEED49A-85B7-4B22-BA14-95013AD06F5B}" type="presOf" srcId="{8A2DE208-A8B4-4525-8DBB-790744213A7F}" destId="{84C5243B-B05C-4B9E-8BAF-644D66438E8F}" srcOrd="0" destOrd="0" presId="urn:microsoft.com/office/officeart/2005/8/layout/hProcess9"/>
    <dgm:cxn modelId="{3BE155BC-6F81-4A31-8A2C-E35820095B2C}" type="presOf" srcId="{218542D7-E82B-44AE-A9F7-A8D1E80940BB}" destId="{C4C3E1E6-4359-4CE8-9765-FAEC51AD3642}" srcOrd="0" destOrd="0" presId="urn:microsoft.com/office/officeart/2005/8/layout/hProcess9"/>
    <dgm:cxn modelId="{537556D6-DBBE-4945-BB50-B71ACB1E1FE0}" type="presOf" srcId="{F6F4B35D-468D-47EB-B50C-19ABA1748DC3}" destId="{786DCB2F-DDA8-476D-BCB8-4D1B5F627792}" srcOrd="0" destOrd="0" presId="urn:microsoft.com/office/officeart/2005/8/layout/hProcess9"/>
    <dgm:cxn modelId="{C058231C-F115-45BC-A622-D6D1F1CBCD77}" srcId="{218542D7-E82B-44AE-A9F7-A8D1E80940BB}" destId="{825799C3-A274-45D4-8ABA-F1BA1F0924A6}" srcOrd="0" destOrd="0" parTransId="{56FE367B-AC01-4241-9FDE-657E7918984E}" sibTransId="{2E1F850E-E895-4DDB-8D81-C50138A0439A}"/>
    <dgm:cxn modelId="{82769824-A97B-4E58-8D25-7C31DB9BB63D}" type="presOf" srcId="{F9F036F5-58FD-409A-8287-6BCCC0E15264}" destId="{776E2AB4-49A9-4BCB-8A69-C3F6E070A0D1}" srcOrd="0" destOrd="0" presId="urn:microsoft.com/office/officeart/2005/8/layout/hProcess9"/>
    <dgm:cxn modelId="{A95288CC-4172-44D2-894F-039C0227E4AE}" srcId="{218542D7-E82B-44AE-A9F7-A8D1E80940BB}" destId="{F9F036F5-58FD-409A-8287-6BCCC0E15264}" srcOrd="1" destOrd="0" parTransId="{C56F6BF0-F3FD-4A41-B740-50EA780D30FD}" sibTransId="{5147084B-133B-4E99-A332-D64B7D5A542A}"/>
    <dgm:cxn modelId="{B64EAC8E-DB0D-4420-9E0C-96318CBB1BEA}" srcId="{218542D7-E82B-44AE-A9F7-A8D1E80940BB}" destId="{247011DB-2B32-4299-9EAA-6F7CC9D97138}" srcOrd="2" destOrd="0" parTransId="{9E18F35C-9D48-47E8-9DDE-4D49C21D5CDF}" sibTransId="{292CC243-33DB-4521-8E84-F39990354432}"/>
    <dgm:cxn modelId="{0B2D4EEB-4015-4606-BFC2-160939935BA3}" type="presOf" srcId="{825799C3-A274-45D4-8ABA-F1BA1F0924A6}" destId="{D7A2E074-30F0-4EE9-925E-AAD53F70EBBB}" srcOrd="0" destOrd="0" presId="urn:microsoft.com/office/officeart/2005/8/layout/hProcess9"/>
    <dgm:cxn modelId="{63105E51-921E-4194-B2F6-3974955F726C}" type="presParOf" srcId="{C4C3E1E6-4359-4CE8-9765-FAEC51AD3642}" destId="{3B259649-1E1F-4D23-AF17-E53E9B1BDE7A}" srcOrd="0" destOrd="0" presId="urn:microsoft.com/office/officeart/2005/8/layout/hProcess9"/>
    <dgm:cxn modelId="{2D9554CA-A016-484B-A7BC-343C79BF646A}" type="presParOf" srcId="{C4C3E1E6-4359-4CE8-9765-FAEC51AD3642}" destId="{4674D5F7-5427-467B-A51F-4E3A952B4B58}" srcOrd="1" destOrd="0" presId="urn:microsoft.com/office/officeart/2005/8/layout/hProcess9"/>
    <dgm:cxn modelId="{34F6C21F-86AA-4C70-961E-E3D486557665}" type="presParOf" srcId="{4674D5F7-5427-467B-A51F-4E3A952B4B58}" destId="{D7A2E074-30F0-4EE9-925E-AAD53F70EBBB}" srcOrd="0" destOrd="0" presId="urn:microsoft.com/office/officeart/2005/8/layout/hProcess9"/>
    <dgm:cxn modelId="{3756766B-786B-41AB-8A74-931945A047BD}" type="presParOf" srcId="{4674D5F7-5427-467B-A51F-4E3A952B4B58}" destId="{96290E84-FBF2-4723-84B5-6A8FE0B88E3F}" srcOrd="1" destOrd="0" presId="urn:microsoft.com/office/officeart/2005/8/layout/hProcess9"/>
    <dgm:cxn modelId="{73223BA4-4D3D-4050-8C5B-679815241778}" type="presParOf" srcId="{4674D5F7-5427-467B-A51F-4E3A952B4B58}" destId="{776E2AB4-49A9-4BCB-8A69-C3F6E070A0D1}" srcOrd="2" destOrd="0" presId="urn:microsoft.com/office/officeart/2005/8/layout/hProcess9"/>
    <dgm:cxn modelId="{C62E3764-D9D3-42EE-9C82-02343EC2AF84}" type="presParOf" srcId="{4674D5F7-5427-467B-A51F-4E3A952B4B58}" destId="{3E53103A-042A-4E00-B4AA-9A6D35E52504}" srcOrd="3" destOrd="0" presId="urn:microsoft.com/office/officeart/2005/8/layout/hProcess9"/>
    <dgm:cxn modelId="{8F651323-CCC8-48F2-9C77-F400FFC5F7BE}" type="presParOf" srcId="{4674D5F7-5427-467B-A51F-4E3A952B4B58}" destId="{E98306B5-4183-4DCA-956E-9670AAF275B6}" srcOrd="4" destOrd="0" presId="urn:microsoft.com/office/officeart/2005/8/layout/hProcess9"/>
    <dgm:cxn modelId="{16F423F6-8BD9-498C-B5F2-10EACB619821}" type="presParOf" srcId="{4674D5F7-5427-467B-A51F-4E3A952B4B58}" destId="{368AD4FD-47E8-4D78-9339-438429157FD4}" srcOrd="5" destOrd="0" presId="urn:microsoft.com/office/officeart/2005/8/layout/hProcess9"/>
    <dgm:cxn modelId="{113D06A9-70BC-44DE-BC91-6ED530C998E5}" type="presParOf" srcId="{4674D5F7-5427-467B-A51F-4E3A952B4B58}" destId="{84C5243B-B05C-4B9E-8BAF-644D66438E8F}" srcOrd="6" destOrd="0" presId="urn:microsoft.com/office/officeart/2005/8/layout/hProcess9"/>
    <dgm:cxn modelId="{11385662-635E-4586-87C1-9987468FDF9E}" type="presParOf" srcId="{4674D5F7-5427-467B-A51F-4E3A952B4B58}" destId="{170DA443-D9BC-49D4-9DAA-2942B772715F}" srcOrd="7" destOrd="0" presId="urn:microsoft.com/office/officeart/2005/8/layout/hProcess9"/>
    <dgm:cxn modelId="{1CAA1AEB-A6AA-4843-9CCE-57E290A9AA9B}" type="presParOf" srcId="{4674D5F7-5427-467B-A51F-4E3A952B4B58}" destId="{786DCB2F-DDA8-476D-BCB8-4D1B5F62779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D62D67-E196-4A0D-80E8-CB85F68C9EB0}" type="doc">
      <dgm:prSet loTypeId="urn:microsoft.com/office/officeart/2005/8/layout/vList3#1" loCatId="list" qsTypeId="urn:microsoft.com/office/officeart/2005/8/quickstyle/3d1" qsCatId="3D" csTypeId="urn:microsoft.com/office/officeart/2005/8/colors/accent1_4" csCatId="accent1" phldr="1"/>
      <dgm:spPr/>
    </dgm:pt>
    <dgm:pt modelId="{54D7254C-8372-4464-81BA-E505FF1FC53E}">
      <dgm:prSet phldrT="[Texto]"/>
      <dgm:spPr/>
      <dgm:t>
        <a:bodyPr/>
        <a:lstStyle/>
        <a:p>
          <a:r>
            <a:rPr lang="en-GB" b="1" dirty="0" smtClean="0"/>
            <a:t>World Intellectual Property Organization (WIPO)</a:t>
          </a:r>
          <a:endParaRPr lang="es-ES" b="1" dirty="0"/>
        </a:p>
      </dgm:t>
    </dgm:pt>
    <dgm:pt modelId="{246E24D2-159E-4396-A82B-5EBA9B54D290}" type="parTrans" cxnId="{0935310D-C664-4E0A-A9BC-D29D9256DAC7}">
      <dgm:prSet/>
      <dgm:spPr/>
      <dgm:t>
        <a:bodyPr/>
        <a:lstStyle/>
        <a:p>
          <a:endParaRPr lang="es-ES" b="1"/>
        </a:p>
      </dgm:t>
    </dgm:pt>
    <dgm:pt modelId="{E8D321D7-057E-4F37-AFBD-BB2D7B43770E}" type="sibTrans" cxnId="{0935310D-C664-4E0A-A9BC-D29D9256DAC7}">
      <dgm:prSet/>
      <dgm:spPr/>
      <dgm:t>
        <a:bodyPr/>
        <a:lstStyle/>
        <a:p>
          <a:endParaRPr lang="es-ES" b="1"/>
        </a:p>
      </dgm:t>
    </dgm:pt>
    <dgm:pt modelId="{5F8AF414-59FB-42F2-AEA1-532AAAD8E86F}">
      <dgm:prSet/>
      <dgm:spPr/>
      <dgm:t>
        <a:bodyPr/>
        <a:lstStyle/>
        <a:p>
          <a:r>
            <a:rPr lang="en-GB" b="1" dirty="0" smtClean="0"/>
            <a:t>European Patent Office (EPO)</a:t>
          </a:r>
          <a:endParaRPr lang="es-ES" altLang="es-ES" b="1" dirty="0">
            <a:latin typeface="Arial" charset="0"/>
          </a:endParaRPr>
        </a:p>
      </dgm:t>
    </dgm:pt>
    <dgm:pt modelId="{1790F038-FFCC-48FF-9DEC-041B6C9DE23D}" type="parTrans" cxnId="{DCC4CBCF-E498-4390-A5A6-A263232C6EE5}">
      <dgm:prSet/>
      <dgm:spPr/>
      <dgm:t>
        <a:bodyPr/>
        <a:lstStyle/>
        <a:p>
          <a:endParaRPr lang="es-ES" b="1"/>
        </a:p>
      </dgm:t>
    </dgm:pt>
    <dgm:pt modelId="{0D18C1EA-D337-4FE4-9617-C67057F89A0D}" type="sibTrans" cxnId="{DCC4CBCF-E498-4390-A5A6-A263232C6EE5}">
      <dgm:prSet/>
      <dgm:spPr/>
      <dgm:t>
        <a:bodyPr/>
        <a:lstStyle/>
        <a:p>
          <a:endParaRPr lang="es-ES" b="1"/>
        </a:p>
      </dgm:t>
    </dgm:pt>
    <dgm:pt modelId="{AF3460A3-2236-49AF-86A5-FE13E42ECDFB}">
      <dgm:prSet/>
      <dgm:spPr/>
      <dgm:t>
        <a:bodyPr/>
        <a:lstStyle/>
        <a:p>
          <a:r>
            <a:rPr lang="en-GB" b="1" dirty="0" smtClean="0"/>
            <a:t>European Union Intellectual Property Office (EUIPO) </a:t>
          </a:r>
          <a:endParaRPr lang="es-ES" altLang="es-ES" b="1" dirty="0">
            <a:latin typeface="Arial" charset="0"/>
          </a:endParaRPr>
        </a:p>
      </dgm:t>
    </dgm:pt>
    <dgm:pt modelId="{66651011-7506-4AA3-8A89-FC9082F370D8}" type="parTrans" cxnId="{29168EB3-4BCF-45FA-8CC0-435AAA0094C0}">
      <dgm:prSet/>
      <dgm:spPr/>
      <dgm:t>
        <a:bodyPr/>
        <a:lstStyle/>
        <a:p>
          <a:endParaRPr lang="es-ES" b="1"/>
        </a:p>
      </dgm:t>
    </dgm:pt>
    <dgm:pt modelId="{01E222CA-15B4-4C24-B08B-283D86F6C8B9}" type="sibTrans" cxnId="{29168EB3-4BCF-45FA-8CC0-435AAA0094C0}">
      <dgm:prSet/>
      <dgm:spPr/>
      <dgm:t>
        <a:bodyPr/>
        <a:lstStyle/>
        <a:p>
          <a:endParaRPr lang="es-ES" b="1"/>
        </a:p>
      </dgm:t>
    </dgm:pt>
    <dgm:pt modelId="{327108D5-AA01-435F-8B2F-2DFD59B8C411}">
      <dgm:prSet/>
      <dgm:spPr/>
      <dgm:t>
        <a:bodyPr/>
        <a:lstStyle/>
        <a:p>
          <a:r>
            <a:rPr lang="es-ES" altLang="es-ES" b="1" dirty="0" smtClean="0">
              <a:latin typeface="Arial" charset="0"/>
            </a:rPr>
            <a:t>EU IP </a:t>
          </a:r>
          <a:r>
            <a:rPr lang="es-ES" altLang="es-ES" b="1" dirty="0" err="1" smtClean="0">
              <a:latin typeface="Arial" charset="0"/>
            </a:rPr>
            <a:t>Working</a:t>
          </a:r>
          <a:r>
            <a:rPr lang="es-ES" altLang="es-ES" b="1" dirty="0" smtClean="0">
              <a:latin typeface="Arial" charset="0"/>
            </a:rPr>
            <a:t> </a:t>
          </a:r>
          <a:r>
            <a:rPr lang="es-ES" altLang="es-ES" b="1" dirty="0" err="1" smtClean="0">
              <a:latin typeface="Arial" charset="0"/>
            </a:rPr>
            <a:t>Groups</a:t>
          </a:r>
          <a:endParaRPr lang="es-ES" altLang="es-ES" b="1" dirty="0">
            <a:latin typeface="Arial" charset="0"/>
          </a:endParaRPr>
        </a:p>
      </dgm:t>
    </dgm:pt>
    <dgm:pt modelId="{EAE956C8-2E37-45AB-9BC4-E6AA36C5BBE5}" type="parTrans" cxnId="{57115FB4-8E72-44A7-8FFF-171B871CD045}">
      <dgm:prSet/>
      <dgm:spPr/>
      <dgm:t>
        <a:bodyPr/>
        <a:lstStyle/>
        <a:p>
          <a:endParaRPr lang="es-ES" b="1"/>
        </a:p>
      </dgm:t>
    </dgm:pt>
    <dgm:pt modelId="{3BBCD1D3-1AF8-41A3-892D-623855D91700}" type="sibTrans" cxnId="{57115FB4-8E72-44A7-8FFF-171B871CD045}">
      <dgm:prSet/>
      <dgm:spPr/>
      <dgm:t>
        <a:bodyPr/>
        <a:lstStyle/>
        <a:p>
          <a:endParaRPr lang="es-ES" b="1"/>
        </a:p>
      </dgm:t>
    </dgm:pt>
    <dgm:pt modelId="{D7D99658-0B88-4202-8DB7-43F81146B937}">
      <dgm:prSet/>
      <dgm:spPr/>
      <dgm:t>
        <a:bodyPr/>
        <a:lstStyle/>
        <a:p>
          <a:r>
            <a:rPr lang="es-ES" altLang="es-ES" b="1" dirty="0" err="1" smtClean="0">
              <a:latin typeface="Arial" charset="0"/>
            </a:rPr>
            <a:t>Patent</a:t>
          </a:r>
          <a:r>
            <a:rPr lang="es-ES" altLang="es-ES" b="1" dirty="0" smtClean="0">
              <a:latin typeface="Arial" charset="0"/>
            </a:rPr>
            <a:t> </a:t>
          </a:r>
          <a:r>
            <a:rPr lang="es-ES" altLang="es-ES" b="1" dirty="0" err="1" smtClean="0">
              <a:latin typeface="Arial" charset="0"/>
            </a:rPr>
            <a:t>Prosecution</a:t>
          </a:r>
          <a:r>
            <a:rPr lang="es-ES" altLang="es-ES" b="1" dirty="0" smtClean="0">
              <a:latin typeface="Arial" charset="0"/>
            </a:rPr>
            <a:t> </a:t>
          </a:r>
          <a:r>
            <a:rPr lang="es-ES" altLang="es-ES" b="1" dirty="0" err="1" smtClean="0">
              <a:latin typeface="Arial" charset="0"/>
            </a:rPr>
            <a:t>Highway</a:t>
          </a:r>
          <a:r>
            <a:rPr lang="es-ES" altLang="es-ES" b="1" dirty="0" smtClean="0">
              <a:latin typeface="Arial" charset="0"/>
            </a:rPr>
            <a:t> (PPH)</a:t>
          </a:r>
          <a:endParaRPr lang="es-ES" altLang="es-ES" b="1" dirty="0">
            <a:latin typeface="Arial" charset="0"/>
          </a:endParaRPr>
        </a:p>
      </dgm:t>
    </dgm:pt>
    <dgm:pt modelId="{EE617BE7-7BEA-4F7C-849E-F8DF4394E3E7}" type="parTrans" cxnId="{469151DC-42A0-49F1-B765-0032EFAF79B8}">
      <dgm:prSet/>
      <dgm:spPr/>
      <dgm:t>
        <a:bodyPr/>
        <a:lstStyle/>
        <a:p>
          <a:endParaRPr lang="es-ES" b="1"/>
        </a:p>
      </dgm:t>
    </dgm:pt>
    <dgm:pt modelId="{2B27BCD0-B741-4363-AC64-4C470F9DFD19}" type="sibTrans" cxnId="{469151DC-42A0-49F1-B765-0032EFAF79B8}">
      <dgm:prSet/>
      <dgm:spPr/>
      <dgm:t>
        <a:bodyPr/>
        <a:lstStyle/>
        <a:p>
          <a:endParaRPr lang="es-ES" b="1"/>
        </a:p>
      </dgm:t>
    </dgm:pt>
    <dgm:pt modelId="{DFD97AC4-3C32-422F-89EF-809570C6962D}">
      <dgm:prSet/>
      <dgm:spPr/>
      <dgm:t>
        <a:bodyPr/>
        <a:lstStyle/>
        <a:p>
          <a:r>
            <a:rPr lang="es-ES" altLang="es-ES" b="1" dirty="0" err="1" smtClean="0">
              <a:latin typeface="Arial" charset="0"/>
            </a:rPr>
            <a:t>MoUs</a:t>
          </a:r>
          <a:r>
            <a:rPr lang="es-ES" altLang="es-ES" b="1" dirty="0" smtClean="0">
              <a:latin typeface="Arial" charset="0"/>
            </a:rPr>
            <a:t>, Bilateral </a:t>
          </a:r>
          <a:r>
            <a:rPr lang="es-ES" altLang="es-ES" b="1" dirty="0" err="1" smtClean="0">
              <a:latin typeface="Arial" charset="0"/>
            </a:rPr>
            <a:t>agreements</a:t>
          </a:r>
          <a:endParaRPr lang="es-ES" altLang="es-ES" b="1" dirty="0">
            <a:latin typeface="Arial" charset="0"/>
          </a:endParaRPr>
        </a:p>
      </dgm:t>
    </dgm:pt>
    <dgm:pt modelId="{A0A9F411-7CE9-4815-ABF7-68B8F21E275D}" type="parTrans" cxnId="{E8B323C9-BF8E-45D9-AA3F-2583B16FD808}">
      <dgm:prSet/>
      <dgm:spPr/>
      <dgm:t>
        <a:bodyPr/>
        <a:lstStyle/>
        <a:p>
          <a:endParaRPr lang="es-ES" b="1"/>
        </a:p>
      </dgm:t>
    </dgm:pt>
    <dgm:pt modelId="{356D5C24-C761-4EDA-A6C6-30DC382753F6}" type="sibTrans" cxnId="{E8B323C9-BF8E-45D9-AA3F-2583B16FD808}">
      <dgm:prSet/>
      <dgm:spPr/>
      <dgm:t>
        <a:bodyPr/>
        <a:lstStyle/>
        <a:p>
          <a:endParaRPr lang="es-ES" b="1"/>
        </a:p>
      </dgm:t>
    </dgm:pt>
    <dgm:pt modelId="{566C73E5-096F-47AB-8058-9330E5BEB730}" type="pres">
      <dgm:prSet presAssocID="{5DD62D67-E196-4A0D-80E8-CB85F68C9EB0}" presName="linearFlow" presStyleCnt="0">
        <dgm:presLayoutVars>
          <dgm:dir/>
          <dgm:resizeHandles val="exact"/>
        </dgm:presLayoutVars>
      </dgm:prSet>
      <dgm:spPr/>
    </dgm:pt>
    <dgm:pt modelId="{ABAF4890-30B7-4291-91AD-19B4E4DFF4D7}" type="pres">
      <dgm:prSet presAssocID="{54D7254C-8372-4464-81BA-E505FF1FC53E}" presName="composite" presStyleCnt="0"/>
      <dgm:spPr/>
    </dgm:pt>
    <dgm:pt modelId="{DC9C471C-2BCC-4960-8A29-F03B5DE551BA}" type="pres">
      <dgm:prSet presAssocID="{54D7254C-8372-4464-81BA-E505FF1FC53E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0A2A6E-C4DD-44CF-BC00-6C814A034B58}" type="pres">
      <dgm:prSet presAssocID="{54D7254C-8372-4464-81BA-E505FF1FC53E}" presName="txShp" presStyleLbl="node1" presStyleIdx="0" presStyleCnt="6" custScaleX="121361" custLinFactNeighborX="8718" custLinFactNeighborY="-99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9D6A33-DDD3-44CA-8FD5-C64CAA26CAED}" type="pres">
      <dgm:prSet presAssocID="{E8D321D7-057E-4F37-AFBD-BB2D7B43770E}" presName="spacing" presStyleCnt="0"/>
      <dgm:spPr/>
    </dgm:pt>
    <dgm:pt modelId="{0F5CF80A-7E1F-4F8C-99CA-0A48340EA49C}" type="pres">
      <dgm:prSet presAssocID="{5F8AF414-59FB-42F2-AEA1-532AAAD8E86F}" presName="composite" presStyleCnt="0"/>
      <dgm:spPr/>
    </dgm:pt>
    <dgm:pt modelId="{9C3845AC-DA32-48F2-BA46-D3C6EAA53591}" type="pres">
      <dgm:prSet presAssocID="{5F8AF414-59FB-42F2-AEA1-532AAAD8E86F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7173C0C-8CB3-47F6-8F59-BF82AAFC98F5}" type="pres">
      <dgm:prSet presAssocID="{5F8AF414-59FB-42F2-AEA1-532AAAD8E86F}" presName="txShp" presStyleLbl="node1" presStyleIdx="1" presStyleCnt="6" custScaleX="121361" custLinFactNeighborX="8718" custLinFactNeighborY="-99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180B46-7AF3-4CDE-B065-60BD2077651C}" type="pres">
      <dgm:prSet presAssocID="{0D18C1EA-D337-4FE4-9617-C67057F89A0D}" presName="spacing" presStyleCnt="0"/>
      <dgm:spPr/>
    </dgm:pt>
    <dgm:pt modelId="{7DC0F572-9631-4330-BC82-9F5E38307C91}" type="pres">
      <dgm:prSet presAssocID="{AF3460A3-2236-49AF-86A5-FE13E42ECDFB}" presName="composite" presStyleCnt="0"/>
      <dgm:spPr/>
    </dgm:pt>
    <dgm:pt modelId="{5E80FE7F-7888-4BD6-84B1-814CE17A0265}" type="pres">
      <dgm:prSet presAssocID="{AF3460A3-2236-49AF-86A5-FE13E42ECDFB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B8061C5-4FF6-4AD7-A7C2-17F6EC14FC3F}" type="pres">
      <dgm:prSet presAssocID="{AF3460A3-2236-49AF-86A5-FE13E42ECDFB}" presName="txShp" presStyleLbl="node1" presStyleIdx="2" presStyleCnt="6" custScaleX="121361" custLinFactNeighborX="8718" custLinFactNeighborY="-99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A4E7E3-C039-4BC1-8CE2-B22E776DF439}" type="pres">
      <dgm:prSet presAssocID="{01E222CA-15B4-4C24-B08B-283D86F6C8B9}" presName="spacing" presStyleCnt="0"/>
      <dgm:spPr/>
    </dgm:pt>
    <dgm:pt modelId="{556A5BFC-888F-4D19-8B9D-4F5BF1519D94}" type="pres">
      <dgm:prSet presAssocID="{327108D5-AA01-435F-8B2F-2DFD59B8C411}" presName="composite" presStyleCnt="0"/>
      <dgm:spPr/>
    </dgm:pt>
    <dgm:pt modelId="{CF8CEBC0-BBAE-4FC0-9460-4505E59C0237}" type="pres">
      <dgm:prSet presAssocID="{327108D5-AA01-435F-8B2F-2DFD59B8C411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1A00A98-55F6-4EF6-B2B7-51503348B0C5}" type="pres">
      <dgm:prSet presAssocID="{327108D5-AA01-435F-8B2F-2DFD59B8C411}" presName="txShp" presStyleLbl="node1" presStyleIdx="3" presStyleCnt="6" custScaleX="123661" custLinFactNeighborX="7557" custLinFactNeighborY="-53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E40622-F351-4EB6-982F-973CDED223D0}" type="pres">
      <dgm:prSet presAssocID="{3BBCD1D3-1AF8-41A3-892D-623855D91700}" presName="spacing" presStyleCnt="0"/>
      <dgm:spPr/>
    </dgm:pt>
    <dgm:pt modelId="{B0CB2432-0295-4925-8C46-844087A92E0D}" type="pres">
      <dgm:prSet presAssocID="{D7D99658-0B88-4202-8DB7-43F81146B937}" presName="composite" presStyleCnt="0"/>
      <dgm:spPr/>
    </dgm:pt>
    <dgm:pt modelId="{D75EB2DF-B447-49AA-8866-99AFDD001119}" type="pres">
      <dgm:prSet presAssocID="{D7D99658-0B88-4202-8DB7-43F81146B937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5EE904F-5E38-4BD0-A590-0ACFC2F5C0AC}" type="pres">
      <dgm:prSet presAssocID="{D7D99658-0B88-4202-8DB7-43F81146B937}" presName="txShp" presStyleLbl="node1" presStyleIdx="4" presStyleCnt="6" custScaleX="121361" custLinFactNeighborX="8718" custLinFactNeighborY="-99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056B44-5611-442A-A5AD-E6E08C7ACC94}" type="pres">
      <dgm:prSet presAssocID="{2B27BCD0-B741-4363-AC64-4C470F9DFD19}" presName="spacing" presStyleCnt="0"/>
      <dgm:spPr/>
    </dgm:pt>
    <dgm:pt modelId="{73BFB504-6BDD-4AE9-B7A6-AEC3CA0A1573}" type="pres">
      <dgm:prSet presAssocID="{DFD97AC4-3C32-422F-89EF-809570C6962D}" presName="composite" presStyleCnt="0"/>
      <dgm:spPr/>
    </dgm:pt>
    <dgm:pt modelId="{368FEC5B-E1C7-4AA4-9006-76E115008CE7}" type="pres">
      <dgm:prSet presAssocID="{DFD97AC4-3C32-422F-89EF-809570C6962D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1240821-69B6-4543-99A1-98E80C95AB74}" type="pres">
      <dgm:prSet presAssocID="{DFD97AC4-3C32-422F-89EF-809570C6962D}" presName="txShp" presStyleLbl="node1" presStyleIdx="5" presStyleCnt="6" custScaleX="121361" custLinFactNeighborX="8718" custLinFactNeighborY="-99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5E0FB9-A571-47AE-94AD-F6018558DBFD}" type="presOf" srcId="{5F8AF414-59FB-42F2-AEA1-532AAAD8E86F}" destId="{17173C0C-8CB3-47F6-8F59-BF82AAFC98F5}" srcOrd="0" destOrd="0" presId="urn:microsoft.com/office/officeart/2005/8/layout/vList3#1"/>
    <dgm:cxn modelId="{57115FB4-8E72-44A7-8FFF-171B871CD045}" srcId="{5DD62D67-E196-4A0D-80E8-CB85F68C9EB0}" destId="{327108D5-AA01-435F-8B2F-2DFD59B8C411}" srcOrd="3" destOrd="0" parTransId="{EAE956C8-2E37-45AB-9BC4-E6AA36C5BBE5}" sibTransId="{3BBCD1D3-1AF8-41A3-892D-623855D91700}"/>
    <dgm:cxn modelId="{6BECDB67-C18A-4133-884B-F0AF408D5801}" type="presOf" srcId="{54D7254C-8372-4464-81BA-E505FF1FC53E}" destId="{0E0A2A6E-C4DD-44CF-BC00-6C814A034B58}" srcOrd="0" destOrd="0" presId="urn:microsoft.com/office/officeart/2005/8/layout/vList3#1"/>
    <dgm:cxn modelId="{0935310D-C664-4E0A-A9BC-D29D9256DAC7}" srcId="{5DD62D67-E196-4A0D-80E8-CB85F68C9EB0}" destId="{54D7254C-8372-4464-81BA-E505FF1FC53E}" srcOrd="0" destOrd="0" parTransId="{246E24D2-159E-4396-A82B-5EBA9B54D290}" sibTransId="{E8D321D7-057E-4F37-AFBD-BB2D7B43770E}"/>
    <dgm:cxn modelId="{E8B323C9-BF8E-45D9-AA3F-2583B16FD808}" srcId="{5DD62D67-E196-4A0D-80E8-CB85F68C9EB0}" destId="{DFD97AC4-3C32-422F-89EF-809570C6962D}" srcOrd="5" destOrd="0" parTransId="{A0A9F411-7CE9-4815-ABF7-68B8F21E275D}" sibTransId="{356D5C24-C761-4EDA-A6C6-30DC382753F6}"/>
    <dgm:cxn modelId="{3A42797C-C180-4C7A-A51D-0945B18002B0}" type="presOf" srcId="{D7D99658-0B88-4202-8DB7-43F81146B937}" destId="{25EE904F-5E38-4BD0-A590-0ACFC2F5C0AC}" srcOrd="0" destOrd="0" presId="urn:microsoft.com/office/officeart/2005/8/layout/vList3#1"/>
    <dgm:cxn modelId="{8279C014-F58B-4C11-AAF7-9ABB8BC83104}" type="presOf" srcId="{327108D5-AA01-435F-8B2F-2DFD59B8C411}" destId="{51A00A98-55F6-4EF6-B2B7-51503348B0C5}" srcOrd="0" destOrd="0" presId="urn:microsoft.com/office/officeart/2005/8/layout/vList3#1"/>
    <dgm:cxn modelId="{DCC4CBCF-E498-4390-A5A6-A263232C6EE5}" srcId="{5DD62D67-E196-4A0D-80E8-CB85F68C9EB0}" destId="{5F8AF414-59FB-42F2-AEA1-532AAAD8E86F}" srcOrd="1" destOrd="0" parTransId="{1790F038-FFCC-48FF-9DEC-041B6C9DE23D}" sibTransId="{0D18C1EA-D337-4FE4-9617-C67057F89A0D}"/>
    <dgm:cxn modelId="{469151DC-42A0-49F1-B765-0032EFAF79B8}" srcId="{5DD62D67-E196-4A0D-80E8-CB85F68C9EB0}" destId="{D7D99658-0B88-4202-8DB7-43F81146B937}" srcOrd="4" destOrd="0" parTransId="{EE617BE7-7BEA-4F7C-849E-F8DF4394E3E7}" sibTransId="{2B27BCD0-B741-4363-AC64-4C470F9DFD19}"/>
    <dgm:cxn modelId="{2B90A3D9-C180-4A8B-A975-2489FD85680F}" type="presOf" srcId="{AF3460A3-2236-49AF-86A5-FE13E42ECDFB}" destId="{5B8061C5-4FF6-4AD7-A7C2-17F6EC14FC3F}" srcOrd="0" destOrd="0" presId="urn:microsoft.com/office/officeart/2005/8/layout/vList3#1"/>
    <dgm:cxn modelId="{0640D4FD-E354-46A1-8B1D-9D3A90C9EC8A}" type="presOf" srcId="{5DD62D67-E196-4A0D-80E8-CB85F68C9EB0}" destId="{566C73E5-096F-47AB-8058-9330E5BEB730}" srcOrd="0" destOrd="0" presId="urn:microsoft.com/office/officeart/2005/8/layout/vList3#1"/>
    <dgm:cxn modelId="{0C7DCD2B-FCF4-4341-B567-5AC58603F553}" type="presOf" srcId="{DFD97AC4-3C32-422F-89EF-809570C6962D}" destId="{31240821-69B6-4543-99A1-98E80C95AB74}" srcOrd="0" destOrd="0" presId="urn:microsoft.com/office/officeart/2005/8/layout/vList3#1"/>
    <dgm:cxn modelId="{29168EB3-4BCF-45FA-8CC0-435AAA0094C0}" srcId="{5DD62D67-E196-4A0D-80E8-CB85F68C9EB0}" destId="{AF3460A3-2236-49AF-86A5-FE13E42ECDFB}" srcOrd="2" destOrd="0" parTransId="{66651011-7506-4AA3-8A89-FC9082F370D8}" sibTransId="{01E222CA-15B4-4C24-B08B-283D86F6C8B9}"/>
    <dgm:cxn modelId="{930E683F-E8EE-430E-AC0C-943B6B0C4A61}" type="presParOf" srcId="{566C73E5-096F-47AB-8058-9330E5BEB730}" destId="{ABAF4890-30B7-4291-91AD-19B4E4DFF4D7}" srcOrd="0" destOrd="0" presId="urn:microsoft.com/office/officeart/2005/8/layout/vList3#1"/>
    <dgm:cxn modelId="{CA1F9839-C0CE-4240-AACD-18627629B25A}" type="presParOf" srcId="{ABAF4890-30B7-4291-91AD-19B4E4DFF4D7}" destId="{DC9C471C-2BCC-4960-8A29-F03B5DE551BA}" srcOrd="0" destOrd="0" presId="urn:microsoft.com/office/officeart/2005/8/layout/vList3#1"/>
    <dgm:cxn modelId="{CCA7E68F-FB66-45E5-8AF6-D634FFE6012C}" type="presParOf" srcId="{ABAF4890-30B7-4291-91AD-19B4E4DFF4D7}" destId="{0E0A2A6E-C4DD-44CF-BC00-6C814A034B58}" srcOrd="1" destOrd="0" presId="urn:microsoft.com/office/officeart/2005/8/layout/vList3#1"/>
    <dgm:cxn modelId="{DE8919D9-612C-4B99-AD09-39C73094E4D1}" type="presParOf" srcId="{566C73E5-096F-47AB-8058-9330E5BEB730}" destId="{2C9D6A33-DDD3-44CA-8FD5-C64CAA26CAED}" srcOrd="1" destOrd="0" presId="urn:microsoft.com/office/officeart/2005/8/layout/vList3#1"/>
    <dgm:cxn modelId="{27CED791-30F0-4817-8860-98F63BDCADDF}" type="presParOf" srcId="{566C73E5-096F-47AB-8058-9330E5BEB730}" destId="{0F5CF80A-7E1F-4F8C-99CA-0A48340EA49C}" srcOrd="2" destOrd="0" presId="urn:microsoft.com/office/officeart/2005/8/layout/vList3#1"/>
    <dgm:cxn modelId="{FD60B2FF-AA2D-4D13-808E-6AC5448FBCEF}" type="presParOf" srcId="{0F5CF80A-7E1F-4F8C-99CA-0A48340EA49C}" destId="{9C3845AC-DA32-48F2-BA46-D3C6EAA53591}" srcOrd="0" destOrd="0" presId="urn:microsoft.com/office/officeart/2005/8/layout/vList3#1"/>
    <dgm:cxn modelId="{4F69C0D1-0327-418F-B893-F21D7EB5E31B}" type="presParOf" srcId="{0F5CF80A-7E1F-4F8C-99CA-0A48340EA49C}" destId="{17173C0C-8CB3-47F6-8F59-BF82AAFC98F5}" srcOrd="1" destOrd="0" presId="urn:microsoft.com/office/officeart/2005/8/layout/vList3#1"/>
    <dgm:cxn modelId="{5A2B895A-F933-4BAD-8BFF-45CECEB6020E}" type="presParOf" srcId="{566C73E5-096F-47AB-8058-9330E5BEB730}" destId="{22180B46-7AF3-4CDE-B065-60BD2077651C}" srcOrd="3" destOrd="0" presId="urn:microsoft.com/office/officeart/2005/8/layout/vList3#1"/>
    <dgm:cxn modelId="{F406A931-B75E-4163-AC29-345B2B1CE9C6}" type="presParOf" srcId="{566C73E5-096F-47AB-8058-9330E5BEB730}" destId="{7DC0F572-9631-4330-BC82-9F5E38307C91}" srcOrd="4" destOrd="0" presId="urn:microsoft.com/office/officeart/2005/8/layout/vList3#1"/>
    <dgm:cxn modelId="{71DFEE45-1D1C-4267-84B3-250712177C19}" type="presParOf" srcId="{7DC0F572-9631-4330-BC82-9F5E38307C91}" destId="{5E80FE7F-7888-4BD6-84B1-814CE17A0265}" srcOrd="0" destOrd="0" presId="urn:microsoft.com/office/officeart/2005/8/layout/vList3#1"/>
    <dgm:cxn modelId="{40E8659C-24F2-4CAE-ABEF-2EB786E23A13}" type="presParOf" srcId="{7DC0F572-9631-4330-BC82-9F5E38307C91}" destId="{5B8061C5-4FF6-4AD7-A7C2-17F6EC14FC3F}" srcOrd="1" destOrd="0" presId="urn:microsoft.com/office/officeart/2005/8/layout/vList3#1"/>
    <dgm:cxn modelId="{554ED9D6-DB56-4A8D-B7C2-B6FA7E80951C}" type="presParOf" srcId="{566C73E5-096F-47AB-8058-9330E5BEB730}" destId="{F6A4E7E3-C039-4BC1-8CE2-B22E776DF439}" srcOrd="5" destOrd="0" presId="urn:microsoft.com/office/officeart/2005/8/layout/vList3#1"/>
    <dgm:cxn modelId="{C1E382BB-85CD-4581-9744-AC84046F2511}" type="presParOf" srcId="{566C73E5-096F-47AB-8058-9330E5BEB730}" destId="{556A5BFC-888F-4D19-8B9D-4F5BF1519D94}" srcOrd="6" destOrd="0" presId="urn:microsoft.com/office/officeart/2005/8/layout/vList3#1"/>
    <dgm:cxn modelId="{217B0C5E-161A-4829-8DAB-14B873FF83C9}" type="presParOf" srcId="{556A5BFC-888F-4D19-8B9D-4F5BF1519D94}" destId="{CF8CEBC0-BBAE-4FC0-9460-4505E59C0237}" srcOrd="0" destOrd="0" presId="urn:microsoft.com/office/officeart/2005/8/layout/vList3#1"/>
    <dgm:cxn modelId="{D027E1E3-0E99-4566-93EA-825229D3589A}" type="presParOf" srcId="{556A5BFC-888F-4D19-8B9D-4F5BF1519D94}" destId="{51A00A98-55F6-4EF6-B2B7-51503348B0C5}" srcOrd="1" destOrd="0" presId="urn:microsoft.com/office/officeart/2005/8/layout/vList3#1"/>
    <dgm:cxn modelId="{CED701C3-70B9-4D28-B3C7-C18ABDCA0B21}" type="presParOf" srcId="{566C73E5-096F-47AB-8058-9330E5BEB730}" destId="{7DE40622-F351-4EB6-982F-973CDED223D0}" srcOrd="7" destOrd="0" presId="urn:microsoft.com/office/officeart/2005/8/layout/vList3#1"/>
    <dgm:cxn modelId="{BC2C7516-16B9-4AAF-AEDC-0E50EAB5DA9A}" type="presParOf" srcId="{566C73E5-096F-47AB-8058-9330E5BEB730}" destId="{B0CB2432-0295-4925-8C46-844087A92E0D}" srcOrd="8" destOrd="0" presId="urn:microsoft.com/office/officeart/2005/8/layout/vList3#1"/>
    <dgm:cxn modelId="{1215A734-3481-4E20-B7D3-8163C39D57CB}" type="presParOf" srcId="{B0CB2432-0295-4925-8C46-844087A92E0D}" destId="{D75EB2DF-B447-49AA-8866-99AFDD001119}" srcOrd="0" destOrd="0" presId="urn:microsoft.com/office/officeart/2005/8/layout/vList3#1"/>
    <dgm:cxn modelId="{13284DCD-C08A-4A18-9AB8-80FF91EF8D05}" type="presParOf" srcId="{B0CB2432-0295-4925-8C46-844087A92E0D}" destId="{25EE904F-5E38-4BD0-A590-0ACFC2F5C0AC}" srcOrd="1" destOrd="0" presId="urn:microsoft.com/office/officeart/2005/8/layout/vList3#1"/>
    <dgm:cxn modelId="{BC9512A2-389B-44A7-9E92-02299091BC89}" type="presParOf" srcId="{566C73E5-096F-47AB-8058-9330E5BEB730}" destId="{E0056B44-5611-442A-A5AD-E6E08C7ACC94}" srcOrd="9" destOrd="0" presId="urn:microsoft.com/office/officeart/2005/8/layout/vList3#1"/>
    <dgm:cxn modelId="{F36D62C1-8AA6-4749-8E0E-1AB3CB665E4D}" type="presParOf" srcId="{566C73E5-096F-47AB-8058-9330E5BEB730}" destId="{73BFB504-6BDD-4AE9-B7A6-AEC3CA0A1573}" srcOrd="10" destOrd="0" presId="urn:microsoft.com/office/officeart/2005/8/layout/vList3#1"/>
    <dgm:cxn modelId="{EFA6CF45-F276-4162-ABDB-E14BE50B17DA}" type="presParOf" srcId="{73BFB504-6BDD-4AE9-B7A6-AEC3CA0A1573}" destId="{368FEC5B-E1C7-4AA4-9006-76E115008CE7}" srcOrd="0" destOrd="0" presId="urn:microsoft.com/office/officeart/2005/8/layout/vList3#1"/>
    <dgm:cxn modelId="{96D9AD86-765D-4219-A02F-9D22FB99FFD3}" type="presParOf" srcId="{73BFB504-6BDD-4AE9-B7A6-AEC3CA0A1573}" destId="{31240821-69B6-4543-99A1-98E80C95AB7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66E1B2-28EB-46B3-8467-FF41531371AB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3DAE0ADB-8C6C-4015-A420-4471F7BA25D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ES" sz="1600" b="1" smtClean="0">
              <a:latin typeface="+mn-lt"/>
            </a:rPr>
            <a:t>LATIPAT</a:t>
          </a:r>
          <a:r>
            <a:rPr lang="es-ES" sz="1600" smtClean="0"/>
            <a:t>: </a:t>
          </a:r>
          <a:endParaRPr lang="es-ES" sz="1600" dirty="0"/>
        </a:p>
      </dgm:t>
    </dgm:pt>
    <dgm:pt modelId="{1A00590A-EE6C-48B0-93D0-5C19A7235735}" type="parTrans" cxnId="{DA145FDA-44A5-401A-8B93-A7E88EA3C151}">
      <dgm:prSet/>
      <dgm:spPr/>
      <dgm:t>
        <a:bodyPr/>
        <a:lstStyle/>
        <a:p>
          <a:endParaRPr lang="es-ES" sz="1800"/>
        </a:p>
      </dgm:t>
    </dgm:pt>
    <dgm:pt modelId="{6773DA54-18D0-4ADF-A67A-40A03ED46D18}" type="sibTrans" cxnId="{DA145FDA-44A5-401A-8B93-A7E88EA3C151}">
      <dgm:prSet/>
      <dgm:spPr/>
      <dgm:t>
        <a:bodyPr/>
        <a:lstStyle/>
        <a:p>
          <a:endParaRPr lang="es-ES" sz="1800"/>
        </a:p>
      </dgm:t>
    </dgm:pt>
    <dgm:pt modelId="{52E31A98-6B6E-416C-B85E-44517E6C836A}">
      <dgm:prSet custT="1"/>
      <dgm:spPr/>
      <dgm:t>
        <a:bodyPr/>
        <a:lstStyle/>
        <a:p>
          <a:pPr algn="just" rtl="0"/>
          <a:r>
            <a:rPr lang="en-GB" sz="1400" noProof="0" dirty="0" smtClean="0">
              <a:solidFill>
                <a:schemeClr val="accent1">
                  <a:lumMod val="50000"/>
                </a:schemeClr>
              </a:solidFill>
            </a:rPr>
            <a:t>Memorandum of Understanding between  </a:t>
          </a:r>
          <a:r>
            <a:rPr lang="en-GB" sz="1400" b="1" noProof="0" dirty="0" smtClean="0">
              <a:solidFill>
                <a:schemeClr val="accent1">
                  <a:lumMod val="50000"/>
                </a:schemeClr>
              </a:solidFill>
            </a:rPr>
            <a:t>WIPO-EPO-SPTO:</a:t>
          </a:r>
          <a:r>
            <a:rPr lang="en-GB" sz="1400" noProof="0" dirty="0" smtClean="0">
              <a:solidFill>
                <a:schemeClr val="accent1">
                  <a:lumMod val="50000"/>
                </a:schemeClr>
              </a:solidFill>
            </a:rPr>
            <a:t> Project for promoting the exchange of information on patents and improving the electronic publication of patent information by Latin American Industrial Property Offices. Patent database in Spanish.</a:t>
          </a:r>
          <a:endParaRPr lang="en-GB" sz="1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6701CFA6-08F7-4B03-AD20-0588426B3305}" type="parTrans" cxnId="{5D034BD4-D142-418E-9AD6-63F432A78956}">
      <dgm:prSet/>
      <dgm:spPr/>
      <dgm:t>
        <a:bodyPr/>
        <a:lstStyle/>
        <a:p>
          <a:endParaRPr lang="es-ES" sz="1800"/>
        </a:p>
      </dgm:t>
    </dgm:pt>
    <dgm:pt modelId="{18E55131-5EF4-49A1-8330-4678E12755A0}" type="sibTrans" cxnId="{5D034BD4-D142-418E-9AD6-63F432A78956}">
      <dgm:prSet/>
      <dgm:spPr/>
      <dgm:t>
        <a:bodyPr/>
        <a:lstStyle/>
        <a:p>
          <a:endParaRPr lang="es-ES" sz="1800"/>
        </a:p>
      </dgm:t>
    </dgm:pt>
    <dgm:pt modelId="{EA91B10B-F7FB-4BD6-99C6-F7CA12E1BDA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ES" sz="1600" b="1" dirty="0" smtClean="0"/>
            <a:t>FIT/ES:</a:t>
          </a:r>
          <a:endParaRPr lang="es-ES" sz="1600" dirty="0"/>
        </a:p>
      </dgm:t>
    </dgm:pt>
    <dgm:pt modelId="{AA6245DB-317F-4F82-9BE1-A29F30B8902D}" type="parTrans" cxnId="{9D26876E-89A0-44AA-B999-0CA88AF99602}">
      <dgm:prSet/>
      <dgm:spPr/>
      <dgm:t>
        <a:bodyPr/>
        <a:lstStyle/>
        <a:p>
          <a:endParaRPr lang="es-ES" sz="1800"/>
        </a:p>
      </dgm:t>
    </dgm:pt>
    <dgm:pt modelId="{CF5C9E72-F5EB-4BCA-B22F-CC9155C78018}" type="sibTrans" cxnId="{9D26876E-89A0-44AA-B999-0CA88AF99602}">
      <dgm:prSet/>
      <dgm:spPr/>
      <dgm:t>
        <a:bodyPr/>
        <a:lstStyle/>
        <a:p>
          <a:endParaRPr lang="es-ES" sz="1800"/>
        </a:p>
      </dgm:t>
    </dgm:pt>
    <dgm:pt modelId="{508B7910-3A31-492A-AFB2-CECA5C406250}">
      <dgm:prSet custT="1"/>
      <dgm:spPr/>
      <dgm:t>
        <a:bodyPr/>
        <a:lstStyle/>
        <a:p>
          <a:pPr algn="just" rtl="0"/>
          <a:r>
            <a:rPr lang="en-GB" sz="1400" noProof="0" dirty="0" smtClean="0">
              <a:solidFill>
                <a:schemeClr val="accent1">
                  <a:lumMod val="50000"/>
                </a:schemeClr>
              </a:solidFill>
              <a:latin typeface="Calibri"/>
            </a:rPr>
            <a:t>Trust fund created in  2004 for financing projects and activities in Latin America</a:t>
          </a:r>
          <a:endParaRPr lang="en-GB" sz="1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77F0E1DE-C2F4-4694-815C-8FE50F2496EC}" type="parTrans" cxnId="{721846D7-EC3D-48CD-A25C-75D19F356BA2}">
      <dgm:prSet/>
      <dgm:spPr/>
      <dgm:t>
        <a:bodyPr/>
        <a:lstStyle/>
        <a:p>
          <a:endParaRPr lang="es-ES" sz="1800"/>
        </a:p>
      </dgm:t>
    </dgm:pt>
    <dgm:pt modelId="{3A07DB20-ACE7-4269-A4FE-2DBAAFC2A2DF}" type="sibTrans" cxnId="{721846D7-EC3D-48CD-A25C-75D19F356BA2}">
      <dgm:prSet/>
      <dgm:spPr/>
      <dgm:t>
        <a:bodyPr/>
        <a:lstStyle/>
        <a:p>
          <a:endParaRPr lang="es-ES" sz="1800"/>
        </a:p>
      </dgm:t>
    </dgm:pt>
    <dgm:pt modelId="{14387093-7FC6-4720-A666-47980E900F8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ES" sz="1400" b="1" smtClean="0">
              <a:solidFill>
                <a:schemeClr val="accent1">
                  <a:lumMod val="50000"/>
                </a:schemeClr>
              </a:solidFill>
              <a:latin typeface="+mn-lt"/>
            </a:rPr>
            <a:t>SPTO-WIPO MEMORANDUM FOR COUNTRIES IN TRANSITION</a:t>
          </a:r>
          <a:r>
            <a:rPr lang="es-ES" sz="1400" b="1" smtClean="0">
              <a:solidFill>
                <a:schemeClr val="accent1">
                  <a:lumMod val="50000"/>
                </a:schemeClr>
              </a:solidFill>
            </a:rPr>
            <a:t>:</a:t>
          </a:r>
          <a:endParaRPr lang="es-ES" sz="1400" dirty="0">
            <a:solidFill>
              <a:schemeClr val="accent1">
                <a:lumMod val="50000"/>
              </a:schemeClr>
            </a:solidFill>
          </a:endParaRPr>
        </a:p>
      </dgm:t>
    </dgm:pt>
    <dgm:pt modelId="{C8686A8C-364F-434B-B095-570986BB0A96}" type="parTrans" cxnId="{0E1DA8B0-3E7E-4826-A0F4-B49A7CD44ECE}">
      <dgm:prSet/>
      <dgm:spPr/>
      <dgm:t>
        <a:bodyPr/>
        <a:lstStyle/>
        <a:p>
          <a:endParaRPr lang="es-ES" sz="1800"/>
        </a:p>
      </dgm:t>
    </dgm:pt>
    <dgm:pt modelId="{7A88C338-BC67-4518-801E-25AAAAAAA5D7}" type="sibTrans" cxnId="{0E1DA8B0-3E7E-4826-A0F4-B49A7CD44ECE}">
      <dgm:prSet/>
      <dgm:spPr/>
      <dgm:t>
        <a:bodyPr/>
        <a:lstStyle/>
        <a:p>
          <a:endParaRPr lang="es-ES" sz="1800"/>
        </a:p>
      </dgm:t>
    </dgm:pt>
    <dgm:pt modelId="{712C1E86-046E-4DBE-96E8-62D1D8432769}">
      <dgm:prSet custT="1"/>
      <dgm:spPr/>
      <dgm:t>
        <a:bodyPr/>
        <a:lstStyle/>
        <a:p>
          <a:pPr algn="just" rtl="0"/>
          <a:r>
            <a:rPr lang="es-ES" sz="1400" smtClean="0">
              <a:solidFill>
                <a:schemeClr val="accent1">
                  <a:lumMod val="50000"/>
                </a:schemeClr>
              </a:solidFill>
              <a:latin typeface="Calibri"/>
            </a:rPr>
            <a:t>Training activities in European and Eastern countries and ex Soviet republics.</a:t>
          </a:r>
          <a:endParaRPr lang="es-ES" sz="1400" dirty="0">
            <a:solidFill>
              <a:schemeClr val="accent1">
                <a:lumMod val="50000"/>
              </a:schemeClr>
            </a:solidFill>
          </a:endParaRPr>
        </a:p>
      </dgm:t>
    </dgm:pt>
    <dgm:pt modelId="{DF18CBC8-3944-4A76-96AD-E0EC8EC47B3A}" type="parTrans" cxnId="{FC28E17B-7D70-4B9D-9809-F8C07FDB8ACA}">
      <dgm:prSet/>
      <dgm:spPr/>
      <dgm:t>
        <a:bodyPr/>
        <a:lstStyle/>
        <a:p>
          <a:endParaRPr lang="es-ES" sz="1800"/>
        </a:p>
      </dgm:t>
    </dgm:pt>
    <dgm:pt modelId="{BF1BD198-B99B-4F5A-9DDD-AA2C8DD3FE25}" type="sibTrans" cxnId="{FC28E17B-7D70-4B9D-9809-F8C07FDB8ACA}">
      <dgm:prSet/>
      <dgm:spPr/>
      <dgm:t>
        <a:bodyPr/>
        <a:lstStyle/>
        <a:p>
          <a:endParaRPr lang="es-ES" sz="1800"/>
        </a:p>
      </dgm:t>
    </dgm:pt>
    <dgm:pt modelId="{E4CA9944-D78F-4A20-98D0-3A12E38392D4}">
      <dgm:prSet custT="1"/>
      <dgm:spPr/>
      <dgm:t>
        <a:bodyPr/>
        <a:lstStyle/>
        <a:p>
          <a:pPr algn="just" rtl="0"/>
          <a:r>
            <a:rPr lang="en-GB" sz="1400" noProof="0" dirty="0" smtClean="0">
              <a:solidFill>
                <a:schemeClr val="accent1">
                  <a:lumMod val="50000"/>
                </a:schemeClr>
              </a:solidFill>
              <a:latin typeface="Calibri"/>
            </a:rPr>
            <a:t>Projects: LATIPAT, Regional Seminars, </a:t>
          </a:r>
          <a:r>
            <a:rPr lang="en-GB" sz="1400" noProof="0" dirty="0" err="1" smtClean="0">
              <a:solidFill>
                <a:schemeClr val="accent1">
                  <a:lumMod val="50000"/>
                </a:schemeClr>
              </a:solidFill>
              <a:latin typeface="Calibri"/>
            </a:rPr>
            <a:t>Ibero</a:t>
          </a:r>
          <a:r>
            <a:rPr lang="en-GB" sz="1400" noProof="0" dirty="0" smtClean="0">
              <a:solidFill>
                <a:schemeClr val="accent1">
                  <a:lumMod val="50000"/>
                </a:schemeClr>
              </a:solidFill>
              <a:latin typeface="Calibri"/>
            </a:rPr>
            <a:t>-American IP Programme and development promotion, Case law database, Trademark and Patent Manuals </a:t>
          </a:r>
          <a:endParaRPr lang="en-GB" sz="1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9CDEE927-E360-416C-B9A1-D5FE1DB3D2DE}" type="sibTrans" cxnId="{988E1493-2DCB-485E-8587-A11AE92A30F4}">
      <dgm:prSet/>
      <dgm:spPr/>
      <dgm:t>
        <a:bodyPr/>
        <a:lstStyle/>
        <a:p>
          <a:endParaRPr lang="es-ES" sz="1800"/>
        </a:p>
      </dgm:t>
    </dgm:pt>
    <dgm:pt modelId="{007DAEEB-90A2-463D-945B-ECAF560611D5}" type="parTrans" cxnId="{988E1493-2DCB-485E-8587-A11AE92A30F4}">
      <dgm:prSet/>
      <dgm:spPr/>
      <dgm:t>
        <a:bodyPr/>
        <a:lstStyle/>
        <a:p>
          <a:endParaRPr lang="es-ES" sz="1800"/>
        </a:p>
      </dgm:t>
    </dgm:pt>
    <dgm:pt modelId="{CE013252-F2D0-4DFE-9660-23FDC79F9915}">
      <dgm:prSet custT="1"/>
      <dgm:spPr/>
      <dgm:t>
        <a:bodyPr/>
        <a:lstStyle/>
        <a:p>
          <a:pPr algn="just" rtl="0"/>
          <a:r>
            <a:rPr lang="es-ES" sz="1400" smtClean="0">
              <a:solidFill>
                <a:schemeClr val="accent1">
                  <a:lumMod val="50000"/>
                </a:schemeClr>
              </a:solidFill>
              <a:latin typeface="Calibri"/>
            </a:rPr>
            <a:t>Specific collaboration in other areas: itinerant WIPO seminars in Spain</a:t>
          </a:r>
          <a:endParaRPr lang="es-ES" sz="1400" dirty="0">
            <a:solidFill>
              <a:schemeClr val="accent1">
                <a:lumMod val="50000"/>
              </a:schemeClr>
            </a:solidFill>
          </a:endParaRPr>
        </a:p>
      </dgm:t>
    </dgm:pt>
    <dgm:pt modelId="{50915E73-5AE7-4EB7-B0EF-4DCD0ECDFBC1}" type="parTrans" cxnId="{B1E5CD5E-0F42-489C-99AD-782DDD734D39}">
      <dgm:prSet/>
      <dgm:spPr/>
      <dgm:t>
        <a:bodyPr/>
        <a:lstStyle/>
        <a:p>
          <a:endParaRPr lang="es-ES"/>
        </a:p>
      </dgm:t>
    </dgm:pt>
    <dgm:pt modelId="{6A4EECC1-3D9B-4FF6-9CF2-11F8108A109B}" type="sibTrans" cxnId="{B1E5CD5E-0F42-489C-99AD-782DDD734D39}">
      <dgm:prSet/>
      <dgm:spPr/>
      <dgm:t>
        <a:bodyPr/>
        <a:lstStyle/>
        <a:p>
          <a:endParaRPr lang="es-ES"/>
        </a:p>
      </dgm:t>
    </dgm:pt>
    <dgm:pt modelId="{FA1BDAE4-34AE-4939-90FF-8F24FB206B96}" type="pres">
      <dgm:prSet presAssocID="{FE66E1B2-28EB-46B3-8467-FF41531371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9EED25-B50F-434B-8E06-B37CCF112784}" type="pres">
      <dgm:prSet presAssocID="{3DAE0ADB-8C6C-4015-A420-4471F7BA25DF}" presName="parentLin" presStyleCnt="0"/>
      <dgm:spPr/>
      <dgm:t>
        <a:bodyPr/>
        <a:lstStyle/>
        <a:p>
          <a:endParaRPr lang="es-ES"/>
        </a:p>
      </dgm:t>
    </dgm:pt>
    <dgm:pt modelId="{D61A34A2-984D-405E-84CD-AEDE50B4455B}" type="pres">
      <dgm:prSet presAssocID="{3DAE0ADB-8C6C-4015-A420-4471F7BA25DF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504112F-4666-4970-9DA4-B3BEC6D722C8}" type="pres">
      <dgm:prSet presAssocID="{3DAE0ADB-8C6C-4015-A420-4471F7BA25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2527F9-DEC2-4B3D-AC6C-39E3E1D76193}" type="pres">
      <dgm:prSet presAssocID="{3DAE0ADB-8C6C-4015-A420-4471F7BA25DF}" presName="negativeSpace" presStyleCnt="0"/>
      <dgm:spPr/>
      <dgm:t>
        <a:bodyPr/>
        <a:lstStyle/>
        <a:p>
          <a:endParaRPr lang="es-ES"/>
        </a:p>
      </dgm:t>
    </dgm:pt>
    <dgm:pt modelId="{D4BA4CC7-74AD-4668-A190-1CF095E9A27E}" type="pres">
      <dgm:prSet presAssocID="{3DAE0ADB-8C6C-4015-A420-4471F7BA25D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6C3E5C-3E24-4115-AA14-76BC5E7AEEAF}" type="pres">
      <dgm:prSet presAssocID="{6773DA54-18D0-4ADF-A67A-40A03ED46D18}" presName="spaceBetweenRectangles" presStyleCnt="0"/>
      <dgm:spPr/>
      <dgm:t>
        <a:bodyPr/>
        <a:lstStyle/>
        <a:p>
          <a:endParaRPr lang="es-ES"/>
        </a:p>
      </dgm:t>
    </dgm:pt>
    <dgm:pt modelId="{E6940CE3-59D9-4F51-8AB6-333A1792977A}" type="pres">
      <dgm:prSet presAssocID="{EA91B10B-F7FB-4BD6-99C6-F7CA12E1BDAD}" presName="parentLin" presStyleCnt="0"/>
      <dgm:spPr/>
      <dgm:t>
        <a:bodyPr/>
        <a:lstStyle/>
        <a:p>
          <a:endParaRPr lang="es-ES"/>
        </a:p>
      </dgm:t>
    </dgm:pt>
    <dgm:pt modelId="{00A9CDB2-95D7-406A-8B07-9C5D16819ECD}" type="pres">
      <dgm:prSet presAssocID="{EA91B10B-F7FB-4BD6-99C6-F7CA12E1BDA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586E57E-F0DD-4B22-A16E-E4A8B78D3548}" type="pres">
      <dgm:prSet presAssocID="{EA91B10B-F7FB-4BD6-99C6-F7CA12E1BD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54C88-560D-410D-AA06-908691BAEDA0}" type="pres">
      <dgm:prSet presAssocID="{EA91B10B-F7FB-4BD6-99C6-F7CA12E1BDAD}" presName="negativeSpace" presStyleCnt="0"/>
      <dgm:spPr/>
      <dgm:t>
        <a:bodyPr/>
        <a:lstStyle/>
        <a:p>
          <a:endParaRPr lang="es-ES"/>
        </a:p>
      </dgm:t>
    </dgm:pt>
    <dgm:pt modelId="{894A60AE-4534-408A-B2AE-28DB9845E17C}" type="pres">
      <dgm:prSet presAssocID="{EA91B10B-F7FB-4BD6-99C6-F7CA12E1BDA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FE5775-313D-4EE5-9B09-6720FF89FCF6}" type="pres">
      <dgm:prSet presAssocID="{CF5C9E72-F5EB-4BCA-B22F-CC9155C78018}" presName="spaceBetweenRectangles" presStyleCnt="0"/>
      <dgm:spPr/>
      <dgm:t>
        <a:bodyPr/>
        <a:lstStyle/>
        <a:p>
          <a:endParaRPr lang="es-ES"/>
        </a:p>
      </dgm:t>
    </dgm:pt>
    <dgm:pt modelId="{50387C42-1E20-489F-8618-1574CF472464}" type="pres">
      <dgm:prSet presAssocID="{14387093-7FC6-4720-A666-47980E900F89}" presName="parentLin" presStyleCnt="0"/>
      <dgm:spPr/>
      <dgm:t>
        <a:bodyPr/>
        <a:lstStyle/>
        <a:p>
          <a:endParaRPr lang="es-ES"/>
        </a:p>
      </dgm:t>
    </dgm:pt>
    <dgm:pt modelId="{800210F9-A8EB-4862-9A69-35BA4E599DE8}" type="pres">
      <dgm:prSet presAssocID="{14387093-7FC6-4720-A666-47980E900F8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BD88663-1011-4244-99A7-D432093D5B0E}" type="pres">
      <dgm:prSet presAssocID="{14387093-7FC6-4720-A666-47980E900F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53BD38-3A6E-4345-9C2F-D1F778AD8905}" type="pres">
      <dgm:prSet presAssocID="{14387093-7FC6-4720-A666-47980E900F89}" presName="negativeSpace" presStyleCnt="0"/>
      <dgm:spPr/>
      <dgm:t>
        <a:bodyPr/>
        <a:lstStyle/>
        <a:p>
          <a:endParaRPr lang="es-ES"/>
        </a:p>
      </dgm:t>
    </dgm:pt>
    <dgm:pt modelId="{AEA82664-B20F-4876-A4C4-99B9FCB6930F}" type="pres">
      <dgm:prSet presAssocID="{14387093-7FC6-4720-A666-47980E900F8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E5CD5E-0F42-489C-99AD-782DDD734D39}" srcId="{14387093-7FC6-4720-A666-47980E900F89}" destId="{CE013252-F2D0-4DFE-9660-23FDC79F9915}" srcOrd="1" destOrd="0" parTransId="{50915E73-5AE7-4EB7-B0EF-4DCD0ECDFBC1}" sibTransId="{6A4EECC1-3D9B-4FF6-9CF2-11F8108A109B}"/>
    <dgm:cxn modelId="{9C3654AC-FD7E-45C2-BF5F-13B1DA05C6D1}" type="presOf" srcId="{52E31A98-6B6E-416C-B85E-44517E6C836A}" destId="{D4BA4CC7-74AD-4668-A190-1CF095E9A27E}" srcOrd="0" destOrd="0" presId="urn:microsoft.com/office/officeart/2005/8/layout/list1"/>
    <dgm:cxn modelId="{F63BFE0B-BD04-4F5A-8755-B4BB3336FCB3}" type="presOf" srcId="{E4CA9944-D78F-4A20-98D0-3A12E38392D4}" destId="{894A60AE-4534-408A-B2AE-28DB9845E17C}" srcOrd="0" destOrd="1" presId="urn:microsoft.com/office/officeart/2005/8/layout/list1"/>
    <dgm:cxn modelId="{FC28E17B-7D70-4B9D-9809-F8C07FDB8ACA}" srcId="{14387093-7FC6-4720-A666-47980E900F89}" destId="{712C1E86-046E-4DBE-96E8-62D1D8432769}" srcOrd="0" destOrd="0" parTransId="{DF18CBC8-3944-4A76-96AD-E0EC8EC47B3A}" sibTransId="{BF1BD198-B99B-4F5A-9DDD-AA2C8DD3FE25}"/>
    <dgm:cxn modelId="{82E4B39A-6937-460E-A97A-57E5A62E27C8}" type="presOf" srcId="{14387093-7FC6-4720-A666-47980E900F89}" destId="{5BD88663-1011-4244-99A7-D432093D5B0E}" srcOrd="1" destOrd="0" presId="urn:microsoft.com/office/officeart/2005/8/layout/list1"/>
    <dgm:cxn modelId="{C689AF97-1763-47B5-9088-C02518DBCFF0}" type="presOf" srcId="{FE66E1B2-28EB-46B3-8467-FF41531371AB}" destId="{FA1BDAE4-34AE-4939-90FF-8F24FB206B96}" srcOrd="0" destOrd="0" presId="urn:microsoft.com/office/officeart/2005/8/layout/list1"/>
    <dgm:cxn modelId="{BF2B350D-C472-4BD3-B16C-EB4B86DD34D4}" type="presOf" srcId="{3DAE0ADB-8C6C-4015-A420-4471F7BA25DF}" destId="{D61A34A2-984D-405E-84CD-AEDE50B4455B}" srcOrd="0" destOrd="0" presId="urn:microsoft.com/office/officeart/2005/8/layout/list1"/>
    <dgm:cxn modelId="{C886C407-9383-430D-A00E-762E23DE07CD}" type="presOf" srcId="{14387093-7FC6-4720-A666-47980E900F89}" destId="{800210F9-A8EB-4862-9A69-35BA4E599DE8}" srcOrd="0" destOrd="0" presId="urn:microsoft.com/office/officeart/2005/8/layout/list1"/>
    <dgm:cxn modelId="{0E1DA8B0-3E7E-4826-A0F4-B49A7CD44ECE}" srcId="{FE66E1B2-28EB-46B3-8467-FF41531371AB}" destId="{14387093-7FC6-4720-A666-47980E900F89}" srcOrd="2" destOrd="0" parTransId="{C8686A8C-364F-434B-B095-570986BB0A96}" sibTransId="{7A88C338-BC67-4518-801E-25AAAAAAA5D7}"/>
    <dgm:cxn modelId="{5D034BD4-D142-418E-9AD6-63F432A78956}" srcId="{3DAE0ADB-8C6C-4015-A420-4471F7BA25DF}" destId="{52E31A98-6B6E-416C-B85E-44517E6C836A}" srcOrd="0" destOrd="0" parTransId="{6701CFA6-08F7-4B03-AD20-0588426B3305}" sibTransId="{18E55131-5EF4-49A1-8330-4678E12755A0}"/>
    <dgm:cxn modelId="{988E1493-2DCB-485E-8587-A11AE92A30F4}" srcId="{EA91B10B-F7FB-4BD6-99C6-F7CA12E1BDAD}" destId="{E4CA9944-D78F-4A20-98D0-3A12E38392D4}" srcOrd="1" destOrd="0" parTransId="{007DAEEB-90A2-463D-945B-ECAF560611D5}" sibTransId="{9CDEE927-E360-416C-B9A1-D5FE1DB3D2DE}"/>
    <dgm:cxn modelId="{6114E057-ACE3-4042-A3C9-D4222B571F8B}" type="presOf" srcId="{712C1E86-046E-4DBE-96E8-62D1D8432769}" destId="{AEA82664-B20F-4876-A4C4-99B9FCB6930F}" srcOrd="0" destOrd="0" presId="urn:microsoft.com/office/officeart/2005/8/layout/list1"/>
    <dgm:cxn modelId="{995454AC-D29D-4EE0-86CB-98642F70B3EB}" type="presOf" srcId="{3DAE0ADB-8C6C-4015-A420-4471F7BA25DF}" destId="{D504112F-4666-4970-9DA4-B3BEC6D722C8}" srcOrd="1" destOrd="0" presId="urn:microsoft.com/office/officeart/2005/8/layout/list1"/>
    <dgm:cxn modelId="{D945AC40-F66A-43EA-8222-B2FEDAE7D27D}" type="presOf" srcId="{EA91B10B-F7FB-4BD6-99C6-F7CA12E1BDAD}" destId="{1586E57E-F0DD-4B22-A16E-E4A8B78D3548}" srcOrd="1" destOrd="0" presId="urn:microsoft.com/office/officeart/2005/8/layout/list1"/>
    <dgm:cxn modelId="{617A00E2-B088-4409-9BB2-D871923B2FE6}" type="presOf" srcId="{CE013252-F2D0-4DFE-9660-23FDC79F9915}" destId="{AEA82664-B20F-4876-A4C4-99B9FCB6930F}" srcOrd="0" destOrd="1" presId="urn:microsoft.com/office/officeart/2005/8/layout/list1"/>
    <dgm:cxn modelId="{9D26876E-89A0-44AA-B999-0CA88AF99602}" srcId="{FE66E1B2-28EB-46B3-8467-FF41531371AB}" destId="{EA91B10B-F7FB-4BD6-99C6-F7CA12E1BDAD}" srcOrd="1" destOrd="0" parTransId="{AA6245DB-317F-4F82-9BE1-A29F30B8902D}" sibTransId="{CF5C9E72-F5EB-4BCA-B22F-CC9155C78018}"/>
    <dgm:cxn modelId="{41E1D422-888F-4C45-910A-B20DEF680266}" type="presOf" srcId="{508B7910-3A31-492A-AFB2-CECA5C406250}" destId="{894A60AE-4534-408A-B2AE-28DB9845E17C}" srcOrd="0" destOrd="0" presId="urn:microsoft.com/office/officeart/2005/8/layout/list1"/>
    <dgm:cxn modelId="{721846D7-EC3D-48CD-A25C-75D19F356BA2}" srcId="{EA91B10B-F7FB-4BD6-99C6-F7CA12E1BDAD}" destId="{508B7910-3A31-492A-AFB2-CECA5C406250}" srcOrd="0" destOrd="0" parTransId="{77F0E1DE-C2F4-4694-815C-8FE50F2496EC}" sibTransId="{3A07DB20-ACE7-4269-A4FE-2DBAAFC2A2DF}"/>
    <dgm:cxn modelId="{E6F74551-5292-4F33-8B76-B6015425980E}" type="presOf" srcId="{EA91B10B-F7FB-4BD6-99C6-F7CA12E1BDAD}" destId="{00A9CDB2-95D7-406A-8B07-9C5D16819ECD}" srcOrd="0" destOrd="0" presId="urn:microsoft.com/office/officeart/2005/8/layout/list1"/>
    <dgm:cxn modelId="{DA145FDA-44A5-401A-8B93-A7E88EA3C151}" srcId="{FE66E1B2-28EB-46B3-8467-FF41531371AB}" destId="{3DAE0ADB-8C6C-4015-A420-4471F7BA25DF}" srcOrd="0" destOrd="0" parTransId="{1A00590A-EE6C-48B0-93D0-5C19A7235735}" sibTransId="{6773DA54-18D0-4ADF-A67A-40A03ED46D18}"/>
    <dgm:cxn modelId="{D26A8067-2405-40D7-9D5A-1AE8C1830B2E}" type="presParOf" srcId="{FA1BDAE4-34AE-4939-90FF-8F24FB206B96}" destId="{7E9EED25-B50F-434B-8E06-B37CCF112784}" srcOrd="0" destOrd="0" presId="urn:microsoft.com/office/officeart/2005/8/layout/list1"/>
    <dgm:cxn modelId="{9B52F776-7130-430F-AD79-269CEE7FA7EC}" type="presParOf" srcId="{7E9EED25-B50F-434B-8E06-B37CCF112784}" destId="{D61A34A2-984D-405E-84CD-AEDE50B4455B}" srcOrd="0" destOrd="0" presId="urn:microsoft.com/office/officeart/2005/8/layout/list1"/>
    <dgm:cxn modelId="{1036A221-B547-4C12-9CBE-B87301AF09DF}" type="presParOf" srcId="{7E9EED25-B50F-434B-8E06-B37CCF112784}" destId="{D504112F-4666-4970-9DA4-B3BEC6D722C8}" srcOrd="1" destOrd="0" presId="urn:microsoft.com/office/officeart/2005/8/layout/list1"/>
    <dgm:cxn modelId="{F6E4F8DE-D86F-4BEC-A347-ED99E6DC1F6E}" type="presParOf" srcId="{FA1BDAE4-34AE-4939-90FF-8F24FB206B96}" destId="{DC2527F9-DEC2-4B3D-AC6C-39E3E1D76193}" srcOrd="1" destOrd="0" presId="urn:microsoft.com/office/officeart/2005/8/layout/list1"/>
    <dgm:cxn modelId="{FF048B6C-03B3-4011-9BF5-3ED930FAE6B2}" type="presParOf" srcId="{FA1BDAE4-34AE-4939-90FF-8F24FB206B96}" destId="{D4BA4CC7-74AD-4668-A190-1CF095E9A27E}" srcOrd="2" destOrd="0" presId="urn:microsoft.com/office/officeart/2005/8/layout/list1"/>
    <dgm:cxn modelId="{35B5A1BA-329F-4D4F-9FB8-247EA12C8668}" type="presParOf" srcId="{FA1BDAE4-34AE-4939-90FF-8F24FB206B96}" destId="{636C3E5C-3E24-4115-AA14-76BC5E7AEEAF}" srcOrd="3" destOrd="0" presId="urn:microsoft.com/office/officeart/2005/8/layout/list1"/>
    <dgm:cxn modelId="{AA23594D-2ADA-48C8-A623-1B5FBB09BBD0}" type="presParOf" srcId="{FA1BDAE4-34AE-4939-90FF-8F24FB206B96}" destId="{E6940CE3-59D9-4F51-8AB6-333A1792977A}" srcOrd="4" destOrd="0" presId="urn:microsoft.com/office/officeart/2005/8/layout/list1"/>
    <dgm:cxn modelId="{FD4346F6-824D-4362-97C1-2D3A29541DEC}" type="presParOf" srcId="{E6940CE3-59D9-4F51-8AB6-333A1792977A}" destId="{00A9CDB2-95D7-406A-8B07-9C5D16819ECD}" srcOrd="0" destOrd="0" presId="urn:microsoft.com/office/officeart/2005/8/layout/list1"/>
    <dgm:cxn modelId="{4E1BBF9B-7FE6-4063-AE5D-F6405F2729DE}" type="presParOf" srcId="{E6940CE3-59D9-4F51-8AB6-333A1792977A}" destId="{1586E57E-F0DD-4B22-A16E-E4A8B78D3548}" srcOrd="1" destOrd="0" presId="urn:microsoft.com/office/officeart/2005/8/layout/list1"/>
    <dgm:cxn modelId="{253733E0-FC2E-434A-A6F8-0C08BD9B223F}" type="presParOf" srcId="{FA1BDAE4-34AE-4939-90FF-8F24FB206B96}" destId="{D7554C88-560D-410D-AA06-908691BAEDA0}" srcOrd="5" destOrd="0" presId="urn:microsoft.com/office/officeart/2005/8/layout/list1"/>
    <dgm:cxn modelId="{B475B3FD-CE6D-4F7D-8596-325F425BC1C8}" type="presParOf" srcId="{FA1BDAE4-34AE-4939-90FF-8F24FB206B96}" destId="{894A60AE-4534-408A-B2AE-28DB9845E17C}" srcOrd="6" destOrd="0" presId="urn:microsoft.com/office/officeart/2005/8/layout/list1"/>
    <dgm:cxn modelId="{B8DFB58A-A174-4650-B8AA-574AB65199AE}" type="presParOf" srcId="{FA1BDAE4-34AE-4939-90FF-8F24FB206B96}" destId="{47FE5775-313D-4EE5-9B09-6720FF89FCF6}" srcOrd="7" destOrd="0" presId="urn:microsoft.com/office/officeart/2005/8/layout/list1"/>
    <dgm:cxn modelId="{3AD5CD6E-2799-405B-A5D2-A0B4E22853BE}" type="presParOf" srcId="{FA1BDAE4-34AE-4939-90FF-8F24FB206B96}" destId="{50387C42-1E20-489F-8618-1574CF472464}" srcOrd="8" destOrd="0" presId="urn:microsoft.com/office/officeart/2005/8/layout/list1"/>
    <dgm:cxn modelId="{EE351C07-EB50-4C05-A330-7119BF4170C2}" type="presParOf" srcId="{50387C42-1E20-489F-8618-1574CF472464}" destId="{800210F9-A8EB-4862-9A69-35BA4E599DE8}" srcOrd="0" destOrd="0" presId="urn:microsoft.com/office/officeart/2005/8/layout/list1"/>
    <dgm:cxn modelId="{45C05791-838E-4930-A753-28FEF5AEB9FC}" type="presParOf" srcId="{50387C42-1E20-489F-8618-1574CF472464}" destId="{5BD88663-1011-4244-99A7-D432093D5B0E}" srcOrd="1" destOrd="0" presId="urn:microsoft.com/office/officeart/2005/8/layout/list1"/>
    <dgm:cxn modelId="{58E455CA-3054-4E75-879E-6C7160A86071}" type="presParOf" srcId="{FA1BDAE4-34AE-4939-90FF-8F24FB206B96}" destId="{B853BD38-3A6E-4345-9C2F-D1F778AD8905}" srcOrd="9" destOrd="0" presId="urn:microsoft.com/office/officeart/2005/8/layout/list1"/>
    <dgm:cxn modelId="{E1ACF336-942E-4C06-82AF-C121D9A1F682}" type="presParOf" srcId="{FA1BDAE4-34AE-4939-90FF-8F24FB206B96}" destId="{AEA82664-B20F-4876-A4C4-99B9FCB693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03303C-0FD9-458E-A31F-D8C4B4C4B7B7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9D1174D0-2BB8-494B-BCF8-EBF73D1F8EDC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altLang="es-ES" b="1" smtClean="0"/>
            <a:t>CIBIT PROGRAM</a:t>
          </a:r>
          <a:endParaRPr lang="es-ES" b="1" dirty="0"/>
        </a:p>
      </dgm:t>
    </dgm:pt>
    <dgm:pt modelId="{861E629D-4DBD-453C-96F3-3807F6A59B2A}" type="parTrans" cxnId="{299813C0-A2CA-4D11-8CC0-E56104B91A2F}">
      <dgm:prSet/>
      <dgm:spPr/>
      <dgm:t>
        <a:bodyPr/>
        <a:lstStyle/>
        <a:p>
          <a:endParaRPr lang="es-ES"/>
        </a:p>
      </dgm:t>
    </dgm:pt>
    <dgm:pt modelId="{75095EC6-198F-46B8-8022-2017E337359A}" type="sibTrans" cxnId="{299813C0-A2CA-4D11-8CC0-E56104B91A2F}">
      <dgm:prSet/>
      <dgm:spPr/>
      <dgm:t>
        <a:bodyPr/>
        <a:lstStyle/>
        <a:p>
          <a:endParaRPr lang="es-ES"/>
        </a:p>
      </dgm:t>
    </dgm:pt>
    <dgm:pt modelId="{209ED908-B951-4025-8BCC-6F858F160E4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altLang="es-ES" b="1" smtClean="0">
              <a:solidFill>
                <a:schemeClr val="accent1">
                  <a:lumMod val="50000"/>
                </a:schemeClr>
              </a:solidFill>
            </a:rPr>
            <a:t>DISTANCE LEARNING COURSES</a:t>
          </a:r>
          <a:endParaRPr lang="es-ES" altLang="es-ES" b="1" dirty="0">
            <a:solidFill>
              <a:schemeClr val="accent1">
                <a:lumMod val="50000"/>
              </a:schemeClr>
            </a:solidFill>
          </a:endParaRPr>
        </a:p>
      </dgm:t>
    </dgm:pt>
    <dgm:pt modelId="{DE204305-1E3D-4547-9C08-4027D65F555B}" type="parTrans" cxnId="{12951EA4-1B8F-4F9F-86CA-065599E0638A}">
      <dgm:prSet/>
      <dgm:spPr/>
      <dgm:t>
        <a:bodyPr/>
        <a:lstStyle/>
        <a:p>
          <a:endParaRPr lang="es-ES"/>
        </a:p>
      </dgm:t>
    </dgm:pt>
    <dgm:pt modelId="{C5ABE5B8-12AE-47EA-8E24-CBF8A8E7FC35}" type="sibTrans" cxnId="{12951EA4-1B8F-4F9F-86CA-065599E0638A}">
      <dgm:prSet/>
      <dgm:spPr/>
      <dgm:t>
        <a:bodyPr/>
        <a:lstStyle/>
        <a:p>
          <a:endParaRPr lang="es-ES"/>
        </a:p>
      </dgm:t>
    </dgm:pt>
    <dgm:pt modelId="{75333721-C477-427F-8E04-F4B630960CC3}">
      <dgm:prSet/>
      <dgm:spPr/>
      <dgm:t>
        <a:bodyPr/>
        <a:lstStyle/>
        <a:p>
          <a:r>
            <a:rPr lang="es-ES" smtClean="0">
              <a:solidFill>
                <a:schemeClr val="accent1">
                  <a:lumMod val="50000"/>
                </a:schemeClr>
              </a:solidFill>
            </a:rPr>
            <a:t>Patent online course</a:t>
          </a:r>
          <a:endParaRPr lang="es-ES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24A61AB2-BFB8-4879-A1E4-63EB5E29C3EE}" type="parTrans" cxnId="{4E9D114D-0E70-49C1-8C42-B4662F6A4DB2}">
      <dgm:prSet/>
      <dgm:spPr/>
      <dgm:t>
        <a:bodyPr/>
        <a:lstStyle/>
        <a:p>
          <a:endParaRPr lang="es-ES"/>
        </a:p>
      </dgm:t>
    </dgm:pt>
    <dgm:pt modelId="{EA774CC9-76E3-4F9F-877E-DC256BB42F00}" type="sibTrans" cxnId="{4E9D114D-0E70-49C1-8C42-B4662F6A4DB2}">
      <dgm:prSet/>
      <dgm:spPr/>
      <dgm:t>
        <a:bodyPr/>
        <a:lstStyle/>
        <a:p>
          <a:endParaRPr lang="es-ES"/>
        </a:p>
      </dgm:t>
    </dgm:pt>
    <dgm:pt modelId="{BE864CA6-2A7A-4819-B072-7A9C6897A03B}">
      <dgm:prSet phldrT="[Texto]"/>
      <dgm:spPr/>
      <dgm:t>
        <a:bodyPr/>
        <a:lstStyle/>
        <a:p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CIBIT: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Capacity-building</a:t>
          </a:r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program</a:t>
          </a:r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 in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patent</a:t>
          </a:r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search</a:t>
          </a:r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 and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technological</a:t>
          </a:r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information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B3EA2306-5D6A-49B1-9635-0B79BC5B23D6}" type="parTrans" cxnId="{5D269657-D0C6-4CB1-89A1-D2C02CCDADFD}">
      <dgm:prSet/>
      <dgm:spPr/>
      <dgm:t>
        <a:bodyPr/>
        <a:lstStyle/>
        <a:p>
          <a:endParaRPr lang="es-ES"/>
        </a:p>
      </dgm:t>
    </dgm:pt>
    <dgm:pt modelId="{13A0AADA-6093-48CE-86A3-7436F7DCB073}" type="sibTrans" cxnId="{5D269657-D0C6-4CB1-89A1-D2C02CCDADFD}">
      <dgm:prSet/>
      <dgm:spPr/>
      <dgm:t>
        <a:bodyPr/>
        <a:lstStyle/>
        <a:p>
          <a:endParaRPr lang="es-ES"/>
        </a:p>
      </dgm:t>
    </dgm:pt>
    <dgm:pt modelId="{7589BC43-4CDA-41C8-AEBB-1A10CF993090}">
      <dgm:prSet phldrT="[Texto]"/>
      <dgm:spPr/>
      <dgm:t>
        <a:bodyPr/>
        <a:lstStyle/>
        <a:p>
          <a:r>
            <a:rPr lang="es-ES" smtClean="0">
              <a:solidFill>
                <a:schemeClr val="accent1">
                  <a:lumMod val="50000"/>
                </a:schemeClr>
              </a:solidFill>
            </a:rPr>
            <a:t>6 months - 1 year stay at SPTO headquarters.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3FB56F34-902C-4AE9-9CDD-27C31CE40213}" type="parTrans" cxnId="{A2CB9CED-5E06-4B11-9F84-0E1CF2258F5E}">
      <dgm:prSet/>
      <dgm:spPr/>
      <dgm:t>
        <a:bodyPr/>
        <a:lstStyle/>
        <a:p>
          <a:endParaRPr lang="es-ES"/>
        </a:p>
      </dgm:t>
    </dgm:pt>
    <dgm:pt modelId="{8F8F6BE6-CD0B-4710-BA48-98263237F35F}" type="sibTrans" cxnId="{A2CB9CED-5E06-4B11-9F84-0E1CF2258F5E}">
      <dgm:prSet/>
      <dgm:spPr/>
      <dgm:t>
        <a:bodyPr/>
        <a:lstStyle/>
        <a:p>
          <a:endParaRPr lang="es-ES"/>
        </a:p>
      </dgm:t>
    </dgm:pt>
    <dgm:pt modelId="{828C3AB3-F4E2-42CA-B3A8-2A09FAE79C97}">
      <dgm:prSet phldrT="[Texto]"/>
      <dgm:spPr/>
      <dgm:t>
        <a:bodyPr/>
        <a:lstStyle/>
        <a:p>
          <a:r>
            <a:rPr lang="es-ES" smtClean="0">
              <a:solidFill>
                <a:schemeClr val="accent1">
                  <a:lumMod val="50000"/>
                </a:schemeClr>
              </a:solidFill>
            </a:rPr>
            <a:t>Guided training in patent databases and non-patent literature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A021BD5A-EFB1-4C53-B98C-41B942C13BCE}" type="parTrans" cxnId="{4841431F-BF9E-43C4-B2AD-E0AAAFD03A67}">
      <dgm:prSet/>
      <dgm:spPr/>
      <dgm:t>
        <a:bodyPr/>
        <a:lstStyle/>
        <a:p>
          <a:endParaRPr lang="es-ES"/>
        </a:p>
      </dgm:t>
    </dgm:pt>
    <dgm:pt modelId="{9058881F-31CA-44A6-AC3A-4BDF83F9CAAC}" type="sibTrans" cxnId="{4841431F-BF9E-43C4-B2AD-E0AAAFD03A67}">
      <dgm:prSet/>
      <dgm:spPr/>
      <dgm:t>
        <a:bodyPr/>
        <a:lstStyle/>
        <a:p>
          <a:endParaRPr lang="es-ES"/>
        </a:p>
      </dgm:t>
    </dgm:pt>
    <dgm:pt modelId="{EBE2BDDC-6B50-418A-B642-8D18F460E190}">
      <dgm:prSet phldrT="[Texto]"/>
      <dgm:spPr/>
      <dgm:t>
        <a:bodyPr/>
        <a:lstStyle/>
        <a:p>
          <a:r>
            <a:rPr lang="es-ES" smtClean="0">
              <a:solidFill>
                <a:schemeClr val="accent1">
                  <a:lumMod val="50000"/>
                </a:schemeClr>
              </a:solidFill>
            </a:rPr>
            <a:t>Since 2002,  more than 60 participants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57E24E03-AA6A-4787-BF85-F8E33F608162}" type="parTrans" cxnId="{C708490C-9307-442F-B316-113159876DD5}">
      <dgm:prSet/>
      <dgm:spPr/>
      <dgm:t>
        <a:bodyPr/>
        <a:lstStyle/>
        <a:p>
          <a:endParaRPr lang="es-ES"/>
        </a:p>
      </dgm:t>
    </dgm:pt>
    <dgm:pt modelId="{CABFC997-4E1F-4C5E-B181-D8AEA7281E84}" type="sibTrans" cxnId="{C708490C-9307-442F-B316-113159876DD5}">
      <dgm:prSet/>
      <dgm:spPr/>
      <dgm:t>
        <a:bodyPr/>
        <a:lstStyle/>
        <a:p>
          <a:endParaRPr lang="es-ES"/>
        </a:p>
      </dgm:t>
    </dgm:pt>
    <dgm:pt modelId="{F9D8D841-C0A1-4F50-88CF-874FE0692511}">
      <dgm:prSet phldrT="[Texto]"/>
      <dgm:spPr/>
      <dgm:t>
        <a:bodyPr/>
        <a:lstStyle/>
        <a:p>
          <a:r>
            <a:rPr lang="es-ES" smtClean="0">
              <a:solidFill>
                <a:schemeClr val="accent1">
                  <a:lumMod val="50000"/>
                </a:schemeClr>
              </a:solidFill>
            </a:rPr>
            <a:t>2018, 5 participants foreseen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83835EC8-1583-4BE2-B263-38304FFDD02E}" type="parTrans" cxnId="{B00F22E4-DFD2-422C-92F2-DCF9C8D64A90}">
      <dgm:prSet/>
      <dgm:spPr/>
      <dgm:t>
        <a:bodyPr/>
        <a:lstStyle/>
        <a:p>
          <a:endParaRPr lang="es-ES"/>
        </a:p>
      </dgm:t>
    </dgm:pt>
    <dgm:pt modelId="{3F3E13AA-2FB8-427E-A843-7504BE3AC190}" type="sibTrans" cxnId="{B00F22E4-DFD2-422C-92F2-DCF9C8D64A90}">
      <dgm:prSet/>
      <dgm:spPr/>
      <dgm:t>
        <a:bodyPr/>
        <a:lstStyle/>
        <a:p>
          <a:endParaRPr lang="es-ES"/>
        </a:p>
      </dgm:t>
    </dgm:pt>
    <dgm:pt modelId="{929E3272-2F19-457C-BDA9-6B400F1239DC}">
      <dgm:prSet/>
      <dgm:spPr/>
      <dgm:t>
        <a:bodyPr/>
        <a:lstStyle/>
        <a:p>
          <a:r>
            <a:rPr lang="es-ES" smtClean="0">
              <a:solidFill>
                <a:schemeClr val="accent1">
                  <a:lumMod val="50000"/>
                </a:schemeClr>
              </a:solidFill>
            </a:rPr>
            <a:t>Cooperation Agreement between the SPTO and the CEDDET Foundation (e- learning Academy) for the development of Latin America, organising IP courses and seminars</a:t>
          </a:r>
          <a:endParaRPr lang="es-ES" alt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66621499-E691-4397-ACC8-95234D6E59C5}" type="parTrans" cxnId="{A5654943-6350-4EB7-911E-C82B1A62ADC2}">
      <dgm:prSet/>
      <dgm:spPr/>
      <dgm:t>
        <a:bodyPr/>
        <a:lstStyle/>
        <a:p>
          <a:endParaRPr lang="es-ES"/>
        </a:p>
      </dgm:t>
    </dgm:pt>
    <dgm:pt modelId="{7062E31A-8441-4892-92F7-511E11AF3483}" type="sibTrans" cxnId="{A5654943-6350-4EB7-911E-C82B1A62ADC2}">
      <dgm:prSet/>
      <dgm:spPr/>
      <dgm:t>
        <a:bodyPr/>
        <a:lstStyle/>
        <a:p>
          <a:endParaRPr lang="es-ES"/>
        </a:p>
      </dgm:t>
    </dgm:pt>
    <dgm:pt modelId="{85D2D6CE-8E76-4EB2-B737-2C919BB7E1DA}">
      <dgm:prSet/>
      <dgm:spPr/>
      <dgm:t>
        <a:bodyPr/>
        <a:lstStyle/>
        <a:p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IP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experts</a:t>
          </a:r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network</a:t>
          </a:r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with</a:t>
          </a:r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  more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than</a:t>
          </a:r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 1,000 </a:t>
          </a:r>
          <a:r>
            <a:rPr lang="es-ES" dirty="0" err="1" smtClean="0">
              <a:solidFill>
                <a:schemeClr val="accent1">
                  <a:lumMod val="50000"/>
                </a:schemeClr>
              </a:solidFill>
            </a:rPr>
            <a:t>participants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052BD6B9-F44B-47A2-A56B-26F1777FC997}" type="sibTrans" cxnId="{B542E607-5587-412D-BE4A-D1CDB7C80669}">
      <dgm:prSet/>
      <dgm:spPr/>
      <dgm:t>
        <a:bodyPr/>
        <a:lstStyle/>
        <a:p>
          <a:endParaRPr lang="es-ES"/>
        </a:p>
      </dgm:t>
    </dgm:pt>
    <dgm:pt modelId="{190439A5-615F-46AB-A906-F41293971927}" type="parTrans" cxnId="{B542E607-5587-412D-BE4A-D1CDB7C80669}">
      <dgm:prSet/>
      <dgm:spPr/>
      <dgm:t>
        <a:bodyPr/>
        <a:lstStyle/>
        <a:p>
          <a:endParaRPr lang="es-ES"/>
        </a:p>
      </dgm:t>
    </dgm:pt>
    <dgm:pt modelId="{52A73834-CE6E-41F5-BDAC-2515BFD808B7}">
      <dgm:prSet/>
      <dgm:spPr/>
      <dgm:t>
        <a:bodyPr/>
        <a:lstStyle/>
        <a:p>
          <a:r>
            <a:rPr lang="es-ES" smtClean="0">
              <a:solidFill>
                <a:schemeClr val="accent1">
                  <a:lumMod val="50000"/>
                </a:schemeClr>
              </a:solidFill>
            </a:rPr>
            <a:t>Judges and prosecutors IP online course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58F43E27-95DA-495D-AF82-2D756919222F}" type="sibTrans" cxnId="{19BCDE02-ADFC-4BB9-B65B-A53E071D551C}">
      <dgm:prSet/>
      <dgm:spPr/>
      <dgm:t>
        <a:bodyPr/>
        <a:lstStyle/>
        <a:p>
          <a:endParaRPr lang="es-ES"/>
        </a:p>
      </dgm:t>
    </dgm:pt>
    <dgm:pt modelId="{A994862B-56FD-4A13-A25F-7D4D877C535E}" type="parTrans" cxnId="{19BCDE02-ADFC-4BB9-B65B-A53E071D551C}">
      <dgm:prSet/>
      <dgm:spPr/>
      <dgm:t>
        <a:bodyPr/>
        <a:lstStyle/>
        <a:p>
          <a:endParaRPr lang="es-ES"/>
        </a:p>
      </dgm:t>
    </dgm:pt>
    <dgm:pt modelId="{C15F2D23-667A-4CA3-AEE5-28F26160E116}" type="pres">
      <dgm:prSet presAssocID="{A303303C-0FD9-458E-A31F-D8C4B4C4B7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954694-439D-4964-B820-B022135C9909}" type="pres">
      <dgm:prSet presAssocID="{9D1174D0-2BB8-494B-BCF8-EBF73D1F8EDC}" presName="composite" presStyleCnt="0"/>
      <dgm:spPr/>
      <dgm:t>
        <a:bodyPr/>
        <a:lstStyle/>
        <a:p>
          <a:endParaRPr lang="es-ES"/>
        </a:p>
      </dgm:t>
    </dgm:pt>
    <dgm:pt modelId="{2DA52DCB-812F-48A0-B364-AE4292E8633B}" type="pres">
      <dgm:prSet presAssocID="{9D1174D0-2BB8-494B-BCF8-EBF73D1F8ED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2B6E73-2BD8-46D6-A37B-D33B968737BB}" type="pres">
      <dgm:prSet presAssocID="{9D1174D0-2BB8-494B-BCF8-EBF73D1F8ED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76E039-06DA-43AA-9F00-D3A40F9582C3}" type="pres">
      <dgm:prSet presAssocID="{75095EC6-198F-46B8-8022-2017E337359A}" presName="space" presStyleCnt="0"/>
      <dgm:spPr/>
      <dgm:t>
        <a:bodyPr/>
        <a:lstStyle/>
        <a:p>
          <a:endParaRPr lang="es-ES"/>
        </a:p>
      </dgm:t>
    </dgm:pt>
    <dgm:pt modelId="{8D0434D8-D392-4D95-AE63-4260BB2F260C}" type="pres">
      <dgm:prSet presAssocID="{209ED908-B951-4025-8BCC-6F858F160E4E}" presName="composite" presStyleCnt="0"/>
      <dgm:spPr/>
      <dgm:t>
        <a:bodyPr/>
        <a:lstStyle/>
        <a:p>
          <a:endParaRPr lang="es-ES"/>
        </a:p>
      </dgm:t>
    </dgm:pt>
    <dgm:pt modelId="{B1690842-3211-478C-9215-35CAB6790918}" type="pres">
      <dgm:prSet presAssocID="{209ED908-B951-4025-8BCC-6F858F160E4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2EFFE9-45B8-476A-AEA8-EC7D335045B0}" type="pres">
      <dgm:prSet presAssocID="{209ED908-B951-4025-8BCC-6F858F160E4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CB9CED-5E06-4B11-9F84-0E1CF2258F5E}" srcId="{9D1174D0-2BB8-494B-BCF8-EBF73D1F8EDC}" destId="{7589BC43-4CDA-41C8-AEBB-1A10CF993090}" srcOrd="1" destOrd="0" parTransId="{3FB56F34-902C-4AE9-9CDD-27C31CE40213}" sibTransId="{8F8F6BE6-CD0B-4710-BA48-98263237F35F}"/>
    <dgm:cxn modelId="{AE54AEF6-CF1A-4795-BC17-42EB5C9DF7D6}" type="presOf" srcId="{BE864CA6-2A7A-4819-B072-7A9C6897A03B}" destId="{E12B6E73-2BD8-46D6-A37B-D33B968737BB}" srcOrd="0" destOrd="0" presId="urn:microsoft.com/office/officeart/2005/8/layout/hList1"/>
    <dgm:cxn modelId="{4FB7C01E-2D95-445D-9D2A-79258B96DDBB}" type="presOf" srcId="{85D2D6CE-8E76-4EB2-B737-2C919BB7E1DA}" destId="{982EFFE9-45B8-476A-AEA8-EC7D335045B0}" srcOrd="0" destOrd="3" presId="urn:microsoft.com/office/officeart/2005/8/layout/hList1"/>
    <dgm:cxn modelId="{4E9D114D-0E70-49C1-8C42-B4662F6A4DB2}" srcId="{929E3272-2F19-457C-BDA9-6B400F1239DC}" destId="{75333721-C477-427F-8E04-F4B630960CC3}" srcOrd="0" destOrd="0" parTransId="{24A61AB2-BFB8-4879-A1E4-63EB5E29C3EE}" sibTransId="{EA774CC9-76E3-4F9F-877E-DC256BB42F00}"/>
    <dgm:cxn modelId="{FA47127A-933E-4DFA-93C2-1605F1BF803F}" type="presOf" srcId="{75333721-C477-427F-8E04-F4B630960CC3}" destId="{982EFFE9-45B8-476A-AEA8-EC7D335045B0}" srcOrd="0" destOrd="1" presId="urn:microsoft.com/office/officeart/2005/8/layout/hList1"/>
    <dgm:cxn modelId="{299813C0-A2CA-4D11-8CC0-E56104B91A2F}" srcId="{A303303C-0FD9-458E-A31F-D8C4B4C4B7B7}" destId="{9D1174D0-2BB8-494B-BCF8-EBF73D1F8EDC}" srcOrd="0" destOrd="0" parTransId="{861E629D-4DBD-453C-96F3-3807F6A59B2A}" sibTransId="{75095EC6-198F-46B8-8022-2017E337359A}"/>
    <dgm:cxn modelId="{4841431F-BF9E-43C4-B2AD-E0AAAFD03A67}" srcId="{9D1174D0-2BB8-494B-BCF8-EBF73D1F8EDC}" destId="{828C3AB3-F4E2-42CA-B3A8-2A09FAE79C97}" srcOrd="2" destOrd="0" parTransId="{A021BD5A-EFB1-4C53-B98C-41B942C13BCE}" sibTransId="{9058881F-31CA-44A6-AC3A-4BDF83F9CAAC}"/>
    <dgm:cxn modelId="{5AD4BE86-577B-4411-B077-39ED21D85A6B}" type="presOf" srcId="{EBE2BDDC-6B50-418A-B642-8D18F460E190}" destId="{E12B6E73-2BD8-46D6-A37B-D33B968737BB}" srcOrd="0" destOrd="3" presId="urn:microsoft.com/office/officeart/2005/8/layout/hList1"/>
    <dgm:cxn modelId="{5D269657-D0C6-4CB1-89A1-D2C02CCDADFD}" srcId="{9D1174D0-2BB8-494B-BCF8-EBF73D1F8EDC}" destId="{BE864CA6-2A7A-4819-B072-7A9C6897A03B}" srcOrd="0" destOrd="0" parTransId="{B3EA2306-5D6A-49B1-9635-0B79BC5B23D6}" sibTransId="{13A0AADA-6093-48CE-86A3-7436F7DCB073}"/>
    <dgm:cxn modelId="{B00F22E4-DFD2-422C-92F2-DCF9C8D64A90}" srcId="{9D1174D0-2BB8-494B-BCF8-EBF73D1F8EDC}" destId="{F9D8D841-C0A1-4F50-88CF-874FE0692511}" srcOrd="4" destOrd="0" parTransId="{83835EC8-1583-4BE2-B263-38304FFDD02E}" sibTransId="{3F3E13AA-2FB8-427E-A843-7504BE3AC190}"/>
    <dgm:cxn modelId="{19BCDE02-ADFC-4BB9-B65B-A53E071D551C}" srcId="{929E3272-2F19-457C-BDA9-6B400F1239DC}" destId="{52A73834-CE6E-41F5-BDAC-2515BFD808B7}" srcOrd="1" destOrd="0" parTransId="{A994862B-56FD-4A13-A25F-7D4D877C535E}" sibTransId="{58F43E27-95DA-495D-AF82-2D756919222F}"/>
    <dgm:cxn modelId="{FE5F9EE7-65A2-4AF2-95F3-E5665DA3EA72}" type="presOf" srcId="{209ED908-B951-4025-8BCC-6F858F160E4E}" destId="{B1690842-3211-478C-9215-35CAB6790918}" srcOrd="0" destOrd="0" presId="urn:microsoft.com/office/officeart/2005/8/layout/hList1"/>
    <dgm:cxn modelId="{C708490C-9307-442F-B316-113159876DD5}" srcId="{9D1174D0-2BB8-494B-BCF8-EBF73D1F8EDC}" destId="{EBE2BDDC-6B50-418A-B642-8D18F460E190}" srcOrd="3" destOrd="0" parTransId="{57E24E03-AA6A-4787-BF85-F8E33F608162}" sibTransId="{CABFC997-4E1F-4C5E-B181-D8AEA7281E84}"/>
    <dgm:cxn modelId="{8A4FEB53-B1D7-4E59-9946-A22F98B4A6CC}" type="presOf" srcId="{A303303C-0FD9-458E-A31F-D8C4B4C4B7B7}" destId="{C15F2D23-667A-4CA3-AEE5-28F26160E116}" srcOrd="0" destOrd="0" presId="urn:microsoft.com/office/officeart/2005/8/layout/hList1"/>
    <dgm:cxn modelId="{3FC843D5-F817-4CAD-A3A8-01260135328B}" type="presOf" srcId="{52A73834-CE6E-41F5-BDAC-2515BFD808B7}" destId="{982EFFE9-45B8-476A-AEA8-EC7D335045B0}" srcOrd="0" destOrd="2" presId="urn:microsoft.com/office/officeart/2005/8/layout/hList1"/>
    <dgm:cxn modelId="{4DD8F1E0-FD3B-4590-8074-57B902664114}" type="presOf" srcId="{929E3272-2F19-457C-BDA9-6B400F1239DC}" destId="{982EFFE9-45B8-476A-AEA8-EC7D335045B0}" srcOrd="0" destOrd="0" presId="urn:microsoft.com/office/officeart/2005/8/layout/hList1"/>
    <dgm:cxn modelId="{1D7E2C44-1C57-4D83-B0AA-A3ABF6F4CA03}" type="presOf" srcId="{9D1174D0-2BB8-494B-BCF8-EBF73D1F8EDC}" destId="{2DA52DCB-812F-48A0-B364-AE4292E8633B}" srcOrd="0" destOrd="0" presId="urn:microsoft.com/office/officeart/2005/8/layout/hList1"/>
    <dgm:cxn modelId="{A5654943-6350-4EB7-911E-C82B1A62ADC2}" srcId="{209ED908-B951-4025-8BCC-6F858F160E4E}" destId="{929E3272-2F19-457C-BDA9-6B400F1239DC}" srcOrd="0" destOrd="0" parTransId="{66621499-E691-4397-ACC8-95234D6E59C5}" sibTransId="{7062E31A-8441-4892-92F7-511E11AF3483}"/>
    <dgm:cxn modelId="{DA083C6B-63E4-46C3-A152-E8C3EA321B2B}" type="presOf" srcId="{7589BC43-4CDA-41C8-AEBB-1A10CF993090}" destId="{E12B6E73-2BD8-46D6-A37B-D33B968737BB}" srcOrd="0" destOrd="1" presId="urn:microsoft.com/office/officeart/2005/8/layout/hList1"/>
    <dgm:cxn modelId="{DC5BC267-08A2-4157-B20D-F05419037A5C}" type="presOf" srcId="{828C3AB3-F4E2-42CA-B3A8-2A09FAE79C97}" destId="{E12B6E73-2BD8-46D6-A37B-D33B968737BB}" srcOrd="0" destOrd="2" presId="urn:microsoft.com/office/officeart/2005/8/layout/hList1"/>
    <dgm:cxn modelId="{B542E607-5587-412D-BE4A-D1CDB7C80669}" srcId="{929E3272-2F19-457C-BDA9-6B400F1239DC}" destId="{85D2D6CE-8E76-4EB2-B737-2C919BB7E1DA}" srcOrd="2" destOrd="0" parTransId="{190439A5-615F-46AB-A906-F41293971927}" sibTransId="{052BD6B9-F44B-47A2-A56B-26F1777FC997}"/>
    <dgm:cxn modelId="{12951EA4-1B8F-4F9F-86CA-065599E0638A}" srcId="{A303303C-0FD9-458E-A31F-D8C4B4C4B7B7}" destId="{209ED908-B951-4025-8BCC-6F858F160E4E}" srcOrd="1" destOrd="0" parTransId="{DE204305-1E3D-4547-9C08-4027D65F555B}" sibTransId="{C5ABE5B8-12AE-47EA-8E24-CBF8A8E7FC35}"/>
    <dgm:cxn modelId="{0A20B40A-CE2D-4F13-B90C-EA3D63049976}" type="presOf" srcId="{F9D8D841-C0A1-4F50-88CF-874FE0692511}" destId="{E12B6E73-2BD8-46D6-A37B-D33B968737BB}" srcOrd="0" destOrd="4" presId="urn:microsoft.com/office/officeart/2005/8/layout/hList1"/>
    <dgm:cxn modelId="{987854EF-3F69-4BDD-A182-FA0414694B7F}" type="presParOf" srcId="{C15F2D23-667A-4CA3-AEE5-28F26160E116}" destId="{EE954694-439D-4964-B820-B022135C9909}" srcOrd="0" destOrd="0" presId="urn:microsoft.com/office/officeart/2005/8/layout/hList1"/>
    <dgm:cxn modelId="{719879E5-E0AF-4551-BF95-94D00D4DE5D9}" type="presParOf" srcId="{EE954694-439D-4964-B820-B022135C9909}" destId="{2DA52DCB-812F-48A0-B364-AE4292E8633B}" srcOrd="0" destOrd="0" presId="urn:microsoft.com/office/officeart/2005/8/layout/hList1"/>
    <dgm:cxn modelId="{AEF517CA-4E5F-49F1-8C42-849E78AC71A6}" type="presParOf" srcId="{EE954694-439D-4964-B820-B022135C9909}" destId="{E12B6E73-2BD8-46D6-A37B-D33B968737BB}" srcOrd="1" destOrd="0" presId="urn:microsoft.com/office/officeart/2005/8/layout/hList1"/>
    <dgm:cxn modelId="{5CCB619D-6A48-43A3-8B83-390A7F133738}" type="presParOf" srcId="{C15F2D23-667A-4CA3-AEE5-28F26160E116}" destId="{5176E039-06DA-43AA-9F00-D3A40F9582C3}" srcOrd="1" destOrd="0" presId="urn:microsoft.com/office/officeart/2005/8/layout/hList1"/>
    <dgm:cxn modelId="{D90FBA47-07C3-42CC-BC3D-67328716CA27}" type="presParOf" srcId="{C15F2D23-667A-4CA3-AEE5-28F26160E116}" destId="{8D0434D8-D392-4D95-AE63-4260BB2F260C}" srcOrd="2" destOrd="0" presId="urn:microsoft.com/office/officeart/2005/8/layout/hList1"/>
    <dgm:cxn modelId="{07336CDE-8590-4E36-AC57-232C7362E650}" type="presParOf" srcId="{8D0434D8-D392-4D95-AE63-4260BB2F260C}" destId="{B1690842-3211-478C-9215-35CAB6790918}" srcOrd="0" destOrd="0" presId="urn:microsoft.com/office/officeart/2005/8/layout/hList1"/>
    <dgm:cxn modelId="{F522D73C-50F8-471B-BEB6-3F8AEFFFE6E1}" type="presParOf" srcId="{8D0434D8-D392-4D95-AE63-4260BB2F260C}" destId="{982EFFE9-45B8-476A-AEA8-EC7D335045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DD953F-D6F3-4EDA-BF02-E351E97CE421}" type="doc">
      <dgm:prSet loTypeId="urn:microsoft.com/office/officeart/2005/8/layout/cycle2" loCatId="cycle" qsTypeId="urn:microsoft.com/office/officeart/2005/8/quickstyle/simple5" qsCatId="simple" csTypeId="urn:microsoft.com/office/officeart/2005/8/colors/accent1_4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S"/>
        </a:p>
      </dgm:t>
    </dgm:pt>
    <dgm:pt modelId="{90347647-61BE-4F25-80E7-8D7F0990DE3B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400" b="1" dirty="0" err="1" smtClean="0">
              <a:latin typeface="Corbel" panose="020B0503020204020204" pitchFamily="34" charset="0"/>
            </a:rPr>
            <a:t>SMEs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Support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Service</a:t>
          </a:r>
          <a:endParaRPr lang="es-ES" sz="1400" b="1" dirty="0">
            <a:latin typeface="Corbel" panose="020B0503020204020204" pitchFamily="34" charset="0"/>
          </a:endParaRPr>
        </a:p>
      </dgm:t>
    </dgm:pt>
    <dgm:pt modelId="{608CD153-B987-445A-8164-18E71F2DFFED}" type="parTrans" cxnId="{73490EA1-74CD-4868-86DD-130201BF2614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6CF51954-6A95-4D3A-B84A-ABB428AA1613}" type="sibTrans" cxnId="{73490EA1-74CD-4868-86DD-130201BF261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C28A4E1E-7323-4930-9D0D-4000CF6522F1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400" b="1" dirty="0" err="1" smtClean="0">
              <a:latin typeface="Corbel" panose="020B0503020204020204" pitchFamily="34" charset="0"/>
            </a:rPr>
            <a:t>Patent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examiner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on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duty</a:t>
          </a:r>
          <a:endParaRPr lang="es-ES" sz="1400" b="1" dirty="0">
            <a:latin typeface="Corbel" panose="020B0503020204020204" pitchFamily="34" charset="0"/>
          </a:endParaRPr>
        </a:p>
      </dgm:t>
    </dgm:pt>
    <dgm:pt modelId="{B07AF9DD-4B2D-4979-A9C9-4A26D7418C12}" type="parTrans" cxnId="{EB2F50D3-590E-4C83-8D6F-402B427369EE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568E21CA-6756-41CE-B7E1-6E074B76D6C0}" type="sibTrans" cxnId="{EB2F50D3-590E-4C83-8D6F-402B427369E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74FEE737-FC3E-4EC4-9F37-CDA34204AA7C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400" b="1" dirty="0" err="1" smtClean="0">
              <a:latin typeface="Corbel" panose="020B0503020204020204" pitchFamily="34" charset="0"/>
            </a:rPr>
            <a:t>Trademark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examiner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on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duty</a:t>
          </a:r>
          <a:endParaRPr lang="es-ES" sz="1400" b="1" dirty="0">
            <a:latin typeface="Corbel" panose="020B0503020204020204" pitchFamily="34" charset="0"/>
          </a:endParaRPr>
        </a:p>
      </dgm:t>
    </dgm:pt>
    <dgm:pt modelId="{95AE5947-FA2D-4693-88A7-4866DC09724B}" type="parTrans" cxnId="{1BF9FF68-F583-49C4-A0E8-F229D9BF8BB4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96A7AB6B-2723-48FD-913A-FC077ED9261B}" type="sibTrans" cxnId="{1BF9FF68-F583-49C4-A0E8-F229D9BF8BB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55AD6A61-DBB0-4034-AF70-12C0531A9DF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400" b="1" dirty="0" err="1" smtClean="0">
              <a:latin typeface="Corbel" panose="020B0503020204020204" pitchFamily="34" charset="0"/>
            </a:rPr>
            <a:t>Technological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information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Service</a:t>
          </a:r>
          <a:endParaRPr lang="es-ES" sz="1400" b="1" dirty="0">
            <a:latin typeface="Corbel" panose="020B0503020204020204" pitchFamily="34" charset="0"/>
          </a:endParaRPr>
        </a:p>
      </dgm:t>
    </dgm:pt>
    <dgm:pt modelId="{87DCC849-712B-42F2-8C21-E96FC2EECC79}" type="parTrans" cxnId="{202779BE-C2A3-402C-ACF3-BE22B479EC56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CDE7DB8C-CBC5-46A5-99E6-9531F417DBA5}" type="sibTrans" cxnId="{202779BE-C2A3-402C-ACF3-BE22B479EC5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C7F1AA21-20D4-4B39-8D43-524EF4BB01E8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400" b="1" dirty="0" err="1" smtClean="0">
              <a:latin typeface="Corbel" panose="020B0503020204020204" pitchFamily="34" charset="0"/>
            </a:rPr>
            <a:t>Frontdesk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Information</a:t>
          </a:r>
          <a:r>
            <a:rPr lang="es-ES" sz="1400" b="1" dirty="0" smtClean="0">
              <a:latin typeface="Corbel" panose="020B0503020204020204" pitchFamily="34" charset="0"/>
            </a:rPr>
            <a:t> </a:t>
          </a:r>
          <a:r>
            <a:rPr lang="es-ES" sz="1400" b="1" dirty="0" err="1" smtClean="0">
              <a:latin typeface="Corbel" panose="020B0503020204020204" pitchFamily="34" charset="0"/>
            </a:rPr>
            <a:t>Service</a:t>
          </a:r>
          <a:endParaRPr lang="es-ES" sz="1400" b="1" dirty="0">
            <a:latin typeface="Corbel" panose="020B0503020204020204" pitchFamily="34" charset="0"/>
          </a:endParaRPr>
        </a:p>
      </dgm:t>
    </dgm:pt>
    <dgm:pt modelId="{06252B72-1C54-4210-BDEB-6D6ECD71A576}" type="sibTrans" cxnId="{7E46A69A-9221-46DD-8835-1009AA561B0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2EAC3573-C353-4837-B24C-108FF7E4D328}" type="parTrans" cxnId="{7E46A69A-9221-46DD-8835-1009AA561B09}">
      <dgm:prSet/>
      <dgm:spPr/>
      <dgm:t>
        <a:bodyPr/>
        <a:lstStyle/>
        <a:p>
          <a:endParaRPr lang="es-ES" sz="1400">
            <a:latin typeface="Corbel" panose="020B0503020204020204" pitchFamily="34" charset="0"/>
          </a:endParaRPr>
        </a:p>
      </dgm:t>
    </dgm:pt>
    <dgm:pt modelId="{540F922E-D417-4030-B6C3-933C91A6CF44}" type="pres">
      <dgm:prSet presAssocID="{19DD953F-D6F3-4EDA-BF02-E351E97CE4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0DE4C4-EB64-4A79-A367-E107429AF99A}" type="pres">
      <dgm:prSet presAssocID="{90347647-61BE-4F25-80E7-8D7F0990DE3B}" presName="node" presStyleLbl="node1" presStyleIdx="0" presStyleCnt="5" custScaleX="147801" custScaleY="130728" custRadScaleRad="100073" custRadScaleInc="-48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78B2BE-5A35-4248-BE03-60B96E204AF6}" type="pres">
      <dgm:prSet presAssocID="{6CF51954-6A95-4D3A-B84A-ABB428AA1613}" presName="sibTrans" presStyleLbl="sibTrans2D1" presStyleIdx="0" presStyleCnt="5"/>
      <dgm:spPr/>
      <dgm:t>
        <a:bodyPr/>
        <a:lstStyle/>
        <a:p>
          <a:endParaRPr lang="es-ES"/>
        </a:p>
      </dgm:t>
    </dgm:pt>
    <dgm:pt modelId="{D3159712-C19E-415B-869E-3D19B20049EA}" type="pres">
      <dgm:prSet presAssocID="{6CF51954-6A95-4D3A-B84A-ABB428AA1613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24B38E73-E7FA-4F5E-9C9E-4E800FAF224B}" type="pres">
      <dgm:prSet presAssocID="{74FEE737-FC3E-4EC4-9F37-CDA34204AA7C}" presName="node" presStyleLbl="node1" presStyleIdx="1" presStyleCnt="5" custScaleX="147801" custScaleY="130728" custRadScaleRad="139229" custRadScaleInc="8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B9640F-88A8-4CC8-8D12-7235C3D6C413}" type="pres">
      <dgm:prSet presAssocID="{96A7AB6B-2723-48FD-913A-FC077ED9261B}" presName="sibTrans" presStyleLbl="sibTrans2D1" presStyleIdx="1" presStyleCnt="5"/>
      <dgm:spPr/>
      <dgm:t>
        <a:bodyPr/>
        <a:lstStyle/>
        <a:p>
          <a:endParaRPr lang="es-ES"/>
        </a:p>
      </dgm:t>
    </dgm:pt>
    <dgm:pt modelId="{C809DDC3-213B-4B7C-AFD8-78D9B4A76F41}" type="pres">
      <dgm:prSet presAssocID="{96A7AB6B-2723-48FD-913A-FC077ED9261B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C1EF1E95-7EF6-4AA8-A5B1-38718D708C6F}" type="pres">
      <dgm:prSet presAssocID="{C28A4E1E-7323-4930-9D0D-4000CF6522F1}" presName="node" presStyleLbl="node1" presStyleIdx="2" presStyleCnt="5" custScaleX="147801" custScaleY="130728" custRadScaleRad="108449" custRadScaleInc="-187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6CED8E-28EB-401F-A8A4-B8AD42EA225B}" type="pres">
      <dgm:prSet presAssocID="{568E21CA-6756-41CE-B7E1-6E074B76D6C0}" presName="sibTrans" presStyleLbl="sibTrans2D1" presStyleIdx="2" presStyleCnt="5"/>
      <dgm:spPr/>
      <dgm:t>
        <a:bodyPr/>
        <a:lstStyle/>
        <a:p>
          <a:endParaRPr lang="es-ES"/>
        </a:p>
      </dgm:t>
    </dgm:pt>
    <dgm:pt modelId="{4B734652-EACD-4C67-95E1-2F364EAA3CCD}" type="pres">
      <dgm:prSet presAssocID="{568E21CA-6756-41CE-B7E1-6E074B76D6C0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A25003DB-0FAB-4249-B5A8-B0F882C596DD}" type="pres">
      <dgm:prSet presAssocID="{C7F1AA21-20D4-4B39-8D43-524EF4BB01E8}" presName="node" presStyleLbl="node1" presStyleIdx="3" presStyleCnt="5" custScaleX="147801" custScaleY="130728" custRadScaleRad="104787" custRadScaleInc="171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BA5ED6-B079-4BB8-9190-CC36B44A8F24}" type="pres">
      <dgm:prSet presAssocID="{06252B72-1C54-4210-BDEB-6D6ECD71A576}" presName="sibTrans" presStyleLbl="sibTrans2D1" presStyleIdx="3" presStyleCnt="5"/>
      <dgm:spPr/>
      <dgm:t>
        <a:bodyPr/>
        <a:lstStyle/>
        <a:p>
          <a:endParaRPr lang="es-ES"/>
        </a:p>
      </dgm:t>
    </dgm:pt>
    <dgm:pt modelId="{84F45B8A-8A8E-4116-87B1-8891C6F5EEEF}" type="pres">
      <dgm:prSet presAssocID="{06252B72-1C54-4210-BDEB-6D6ECD71A576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89E25FFA-E711-48F3-A7AF-B931C0969BDD}" type="pres">
      <dgm:prSet presAssocID="{55AD6A61-DBB0-4034-AF70-12C0531A9DFD}" presName="node" presStyleLbl="node1" presStyleIdx="4" presStyleCnt="5" custScaleX="147801" custScaleY="130728" custRadScaleRad="134350" custRadScaleInc="-115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FF304A-BD15-4518-8564-4DF67C66D810}" type="pres">
      <dgm:prSet presAssocID="{CDE7DB8C-CBC5-46A5-99E6-9531F417DBA5}" presName="sibTrans" presStyleLbl="sibTrans2D1" presStyleIdx="4" presStyleCnt="5"/>
      <dgm:spPr/>
      <dgm:t>
        <a:bodyPr/>
        <a:lstStyle/>
        <a:p>
          <a:endParaRPr lang="es-ES"/>
        </a:p>
      </dgm:t>
    </dgm:pt>
    <dgm:pt modelId="{29865EAD-EC8B-4F15-A954-B4F9423C6CED}" type="pres">
      <dgm:prSet presAssocID="{CDE7DB8C-CBC5-46A5-99E6-9531F417DBA5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B5FDBF01-8B80-4991-9E53-0BF85BE2067E}" type="presOf" srcId="{74FEE737-FC3E-4EC4-9F37-CDA34204AA7C}" destId="{24B38E73-E7FA-4F5E-9C9E-4E800FAF224B}" srcOrd="0" destOrd="0" presId="urn:microsoft.com/office/officeart/2005/8/layout/cycle2"/>
    <dgm:cxn modelId="{86AB98B1-DC60-4080-A05A-9345443006F1}" type="presOf" srcId="{CDE7DB8C-CBC5-46A5-99E6-9531F417DBA5}" destId="{C9FF304A-BD15-4518-8564-4DF67C66D810}" srcOrd="0" destOrd="0" presId="urn:microsoft.com/office/officeart/2005/8/layout/cycle2"/>
    <dgm:cxn modelId="{F22F949D-1656-4B49-9E35-E8EE7BFECE31}" type="presOf" srcId="{C7F1AA21-20D4-4B39-8D43-524EF4BB01E8}" destId="{A25003DB-0FAB-4249-B5A8-B0F882C596DD}" srcOrd="0" destOrd="0" presId="urn:microsoft.com/office/officeart/2005/8/layout/cycle2"/>
    <dgm:cxn modelId="{74184348-E52D-4A02-BF61-8321CEF81D65}" type="presOf" srcId="{19DD953F-D6F3-4EDA-BF02-E351E97CE421}" destId="{540F922E-D417-4030-B6C3-933C91A6CF44}" srcOrd="0" destOrd="0" presId="urn:microsoft.com/office/officeart/2005/8/layout/cycle2"/>
    <dgm:cxn modelId="{C6E77022-3BC7-4244-A70E-C59A20F33D0D}" type="presOf" srcId="{CDE7DB8C-CBC5-46A5-99E6-9531F417DBA5}" destId="{29865EAD-EC8B-4F15-A954-B4F9423C6CED}" srcOrd="1" destOrd="0" presId="urn:microsoft.com/office/officeart/2005/8/layout/cycle2"/>
    <dgm:cxn modelId="{6D4A0682-384C-42DC-97CA-5404DC040B30}" type="presOf" srcId="{568E21CA-6756-41CE-B7E1-6E074B76D6C0}" destId="{F26CED8E-28EB-401F-A8A4-B8AD42EA225B}" srcOrd="0" destOrd="0" presId="urn:microsoft.com/office/officeart/2005/8/layout/cycle2"/>
    <dgm:cxn modelId="{202779BE-C2A3-402C-ACF3-BE22B479EC56}" srcId="{19DD953F-D6F3-4EDA-BF02-E351E97CE421}" destId="{55AD6A61-DBB0-4034-AF70-12C0531A9DFD}" srcOrd="4" destOrd="0" parTransId="{87DCC849-712B-42F2-8C21-E96FC2EECC79}" sibTransId="{CDE7DB8C-CBC5-46A5-99E6-9531F417DBA5}"/>
    <dgm:cxn modelId="{6EA8764E-A43A-4657-B3E9-B58E20103D23}" type="presOf" srcId="{C28A4E1E-7323-4930-9D0D-4000CF6522F1}" destId="{C1EF1E95-7EF6-4AA8-A5B1-38718D708C6F}" srcOrd="0" destOrd="0" presId="urn:microsoft.com/office/officeart/2005/8/layout/cycle2"/>
    <dgm:cxn modelId="{73490EA1-74CD-4868-86DD-130201BF2614}" srcId="{19DD953F-D6F3-4EDA-BF02-E351E97CE421}" destId="{90347647-61BE-4F25-80E7-8D7F0990DE3B}" srcOrd="0" destOrd="0" parTransId="{608CD153-B987-445A-8164-18E71F2DFFED}" sibTransId="{6CF51954-6A95-4D3A-B84A-ABB428AA1613}"/>
    <dgm:cxn modelId="{F4ABFC1E-4E85-4596-A56F-D3374615DC1C}" type="presOf" srcId="{6CF51954-6A95-4D3A-B84A-ABB428AA1613}" destId="{8778B2BE-5A35-4248-BE03-60B96E204AF6}" srcOrd="0" destOrd="0" presId="urn:microsoft.com/office/officeart/2005/8/layout/cycle2"/>
    <dgm:cxn modelId="{6E875FA8-B639-468E-AF86-C4CED60749A7}" type="presOf" srcId="{96A7AB6B-2723-48FD-913A-FC077ED9261B}" destId="{89B9640F-88A8-4CC8-8D12-7235C3D6C413}" srcOrd="0" destOrd="0" presId="urn:microsoft.com/office/officeart/2005/8/layout/cycle2"/>
    <dgm:cxn modelId="{A948BC84-C64A-4884-A198-540B3EBC2A10}" type="presOf" srcId="{06252B72-1C54-4210-BDEB-6D6ECD71A576}" destId="{84F45B8A-8A8E-4116-87B1-8891C6F5EEEF}" srcOrd="1" destOrd="0" presId="urn:microsoft.com/office/officeart/2005/8/layout/cycle2"/>
    <dgm:cxn modelId="{852A50DE-C7BA-493C-9547-9870ECFB66D7}" type="presOf" srcId="{6CF51954-6A95-4D3A-B84A-ABB428AA1613}" destId="{D3159712-C19E-415B-869E-3D19B20049EA}" srcOrd="1" destOrd="0" presId="urn:microsoft.com/office/officeart/2005/8/layout/cycle2"/>
    <dgm:cxn modelId="{ABD90542-0583-4CDB-91CD-F7D602821C3C}" type="presOf" srcId="{55AD6A61-DBB0-4034-AF70-12C0531A9DFD}" destId="{89E25FFA-E711-48F3-A7AF-B931C0969BDD}" srcOrd="0" destOrd="0" presId="urn:microsoft.com/office/officeart/2005/8/layout/cycle2"/>
    <dgm:cxn modelId="{9D595F83-9E42-4530-9EB1-08554AC3A78D}" type="presOf" srcId="{90347647-61BE-4F25-80E7-8D7F0990DE3B}" destId="{830DE4C4-EB64-4A79-A367-E107429AF99A}" srcOrd="0" destOrd="0" presId="urn:microsoft.com/office/officeart/2005/8/layout/cycle2"/>
    <dgm:cxn modelId="{1BF9FF68-F583-49C4-A0E8-F229D9BF8BB4}" srcId="{19DD953F-D6F3-4EDA-BF02-E351E97CE421}" destId="{74FEE737-FC3E-4EC4-9F37-CDA34204AA7C}" srcOrd="1" destOrd="0" parTransId="{95AE5947-FA2D-4693-88A7-4866DC09724B}" sibTransId="{96A7AB6B-2723-48FD-913A-FC077ED9261B}"/>
    <dgm:cxn modelId="{EB2F50D3-590E-4C83-8D6F-402B427369EE}" srcId="{19DD953F-D6F3-4EDA-BF02-E351E97CE421}" destId="{C28A4E1E-7323-4930-9D0D-4000CF6522F1}" srcOrd="2" destOrd="0" parTransId="{B07AF9DD-4B2D-4979-A9C9-4A26D7418C12}" sibTransId="{568E21CA-6756-41CE-B7E1-6E074B76D6C0}"/>
    <dgm:cxn modelId="{F0A3D460-19E5-4D9E-BBD6-BA95F7A26943}" type="presOf" srcId="{96A7AB6B-2723-48FD-913A-FC077ED9261B}" destId="{C809DDC3-213B-4B7C-AFD8-78D9B4A76F41}" srcOrd="1" destOrd="0" presId="urn:microsoft.com/office/officeart/2005/8/layout/cycle2"/>
    <dgm:cxn modelId="{7E46A69A-9221-46DD-8835-1009AA561B09}" srcId="{19DD953F-D6F3-4EDA-BF02-E351E97CE421}" destId="{C7F1AA21-20D4-4B39-8D43-524EF4BB01E8}" srcOrd="3" destOrd="0" parTransId="{2EAC3573-C353-4837-B24C-108FF7E4D328}" sibTransId="{06252B72-1C54-4210-BDEB-6D6ECD71A576}"/>
    <dgm:cxn modelId="{2A952CAB-14C5-41B6-BDFE-4E137CEDC7EE}" type="presOf" srcId="{06252B72-1C54-4210-BDEB-6D6ECD71A576}" destId="{D3BA5ED6-B079-4BB8-9190-CC36B44A8F24}" srcOrd="0" destOrd="0" presId="urn:microsoft.com/office/officeart/2005/8/layout/cycle2"/>
    <dgm:cxn modelId="{152A8B3E-00B0-413C-9FDE-6A02C7194D6C}" type="presOf" srcId="{568E21CA-6756-41CE-B7E1-6E074B76D6C0}" destId="{4B734652-EACD-4C67-95E1-2F364EAA3CCD}" srcOrd="1" destOrd="0" presId="urn:microsoft.com/office/officeart/2005/8/layout/cycle2"/>
    <dgm:cxn modelId="{0D0D6DCA-8109-4F76-924D-078F53653DEB}" type="presParOf" srcId="{540F922E-D417-4030-B6C3-933C91A6CF44}" destId="{830DE4C4-EB64-4A79-A367-E107429AF99A}" srcOrd="0" destOrd="0" presId="urn:microsoft.com/office/officeart/2005/8/layout/cycle2"/>
    <dgm:cxn modelId="{0718BC2C-537E-4BB3-A484-DA124570459D}" type="presParOf" srcId="{540F922E-D417-4030-B6C3-933C91A6CF44}" destId="{8778B2BE-5A35-4248-BE03-60B96E204AF6}" srcOrd="1" destOrd="0" presId="urn:microsoft.com/office/officeart/2005/8/layout/cycle2"/>
    <dgm:cxn modelId="{22836573-3760-4314-B071-0F7060F23CB9}" type="presParOf" srcId="{8778B2BE-5A35-4248-BE03-60B96E204AF6}" destId="{D3159712-C19E-415B-869E-3D19B20049EA}" srcOrd="0" destOrd="0" presId="urn:microsoft.com/office/officeart/2005/8/layout/cycle2"/>
    <dgm:cxn modelId="{1274CC70-2F6E-4AA5-AAC9-3334EE8EF9FF}" type="presParOf" srcId="{540F922E-D417-4030-B6C3-933C91A6CF44}" destId="{24B38E73-E7FA-4F5E-9C9E-4E800FAF224B}" srcOrd="2" destOrd="0" presId="urn:microsoft.com/office/officeart/2005/8/layout/cycle2"/>
    <dgm:cxn modelId="{CD4F7977-BA8D-4CE5-93C5-AE47A4C838EB}" type="presParOf" srcId="{540F922E-D417-4030-B6C3-933C91A6CF44}" destId="{89B9640F-88A8-4CC8-8D12-7235C3D6C413}" srcOrd="3" destOrd="0" presId="urn:microsoft.com/office/officeart/2005/8/layout/cycle2"/>
    <dgm:cxn modelId="{A73EBFC9-24D0-4543-A3CE-0F1CC5835F0B}" type="presParOf" srcId="{89B9640F-88A8-4CC8-8D12-7235C3D6C413}" destId="{C809DDC3-213B-4B7C-AFD8-78D9B4A76F41}" srcOrd="0" destOrd="0" presId="urn:microsoft.com/office/officeart/2005/8/layout/cycle2"/>
    <dgm:cxn modelId="{24603CBB-02EC-4E07-8301-F4B69C3A13B2}" type="presParOf" srcId="{540F922E-D417-4030-B6C3-933C91A6CF44}" destId="{C1EF1E95-7EF6-4AA8-A5B1-38718D708C6F}" srcOrd="4" destOrd="0" presId="urn:microsoft.com/office/officeart/2005/8/layout/cycle2"/>
    <dgm:cxn modelId="{249C1706-8CB4-46E6-AF50-931CF4A2E95E}" type="presParOf" srcId="{540F922E-D417-4030-B6C3-933C91A6CF44}" destId="{F26CED8E-28EB-401F-A8A4-B8AD42EA225B}" srcOrd="5" destOrd="0" presId="urn:microsoft.com/office/officeart/2005/8/layout/cycle2"/>
    <dgm:cxn modelId="{8418C57C-5F9C-4639-9EF3-6E4779C6CD33}" type="presParOf" srcId="{F26CED8E-28EB-401F-A8A4-B8AD42EA225B}" destId="{4B734652-EACD-4C67-95E1-2F364EAA3CCD}" srcOrd="0" destOrd="0" presId="urn:microsoft.com/office/officeart/2005/8/layout/cycle2"/>
    <dgm:cxn modelId="{920EEEBE-1F0C-4BB0-BBDF-B8FBE1655D60}" type="presParOf" srcId="{540F922E-D417-4030-B6C3-933C91A6CF44}" destId="{A25003DB-0FAB-4249-B5A8-B0F882C596DD}" srcOrd="6" destOrd="0" presId="urn:microsoft.com/office/officeart/2005/8/layout/cycle2"/>
    <dgm:cxn modelId="{E9D1B286-7C2B-4674-B473-9C90D3FBAE1D}" type="presParOf" srcId="{540F922E-D417-4030-B6C3-933C91A6CF44}" destId="{D3BA5ED6-B079-4BB8-9190-CC36B44A8F24}" srcOrd="7" destOrd="0" presId="urn:microsoft.com/office/officeart/2005/8/layout/cycle2"/>
    <dgm:cxn modelId="{3FC15A9E-3536-436E-999C-198C40F476DF}" type="presParOf" srcId="{D3BA5ED6-B079-4BB8-9190-CC36B44A8F24}" destId="{84F45B8A-8A8E-4116-87B1-8891C6F5EEEF}" srcOrd="0" destOrd="0" presId="urn:microsoft.com/office/officeart/2005/8/layout/cycle2"/>
    <dgm:cxn modelId="{658C0C40-05D5-41CA-BC05-9867314E234F}" type="presParOf" srcId="{540F922E-D417-4030-B6C3-933C91A6CF44}" destId="{89E25FFA-E711-48F3-A7AF-B931C0969BDD}" srcOrd="8" destOrd="0" presId="urn:microsoft.com/office/officeart/2005/8/layout/cycle2"/>
    <dgm:cxn modelId="{1F891873-03D5-4AEC-9878-0A74D0251465}" type="presParOf" srcId="{540F922E-D417-4030-B6C3-933C91A6CF44}" destId="{C9FF304A-BD15-4518-8564-4DF67C66D810}" srcOrd="9" destOrd="0" presId="urn:microsoft.com/office/officeart/2005/8/layout/cycle2"/>
    <dgm:cxn modelId="{578C3A83-E36D-43C3-A1F8-D059078CAF58}" type="presParOf" srcId="{C9FF304A-BD15-4518-8564-4DF67C66D810}" destId="{29865EAD-EC8B-4F15-A954-B4F9423C6C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BDE3A3-6D81-4B91-A9D9-0470B25968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6BFA96-0648-4898-9528-F65D0DFECD42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/>
            <a:t>Main changes</a:t>
          </a:r>
          <a:endParaRPr lang="es-ES" dirty="0"/>
        </a:p>
      </dgm:t>
    </dgm:pt>
    <dgm:pt modelId="{C0DB7D30-6368-4369-B62F-67B6703C05FB}" type="parTrans" cxnId="{EC8EC57C-2BE2-4FC5-9B06-F6A6CC3D5F5F}">
      <dgm:prSet/>
      <dgm:spPr/>
      <dgm:t>
        <a:bodyPr/>
        <a:lstStyle/>
        <a:p>
          <a:endParaRPr lang="es-ES"/>
        </a:p>
      </dgm:t>
    </dgm:pt>
    <dgm:pt modelId="{593086E1-7622-47CF-A7EB-9D64069007D3}" type="sibTrans" cxnId="{EC8EC57C-2BE2-4FC5-9B06-F6A6CC3D5F5F}">
      <dgm:prSet/>
      <dgm:spPr/>
      <dgm:t>
        <a:bodyPr/>
        <a:lstStyle/>
        <a:p>
          <a:endParaRPr lang="es-ES"/>
        </a:p>
      </dgm:t>
    </dgm:pt>
    <dgm:pt modelId="{7855EF8C-74EE-433C-9D2B-C42F5CA2BBAF}">
      <dgm:prSet phldrT="[Texto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 The 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granting procedure </a:t>
          </a:r>
          <a:r>
            <a:rPr lang="en-US" b="0" dirty="0" smtClean="0">
              <a:solidFill>
                <a:schemeClr val="accent1">
                  <a:lumMod val="50000"/>
                </a:schemeClr>
              </a:solidFill>
            </a:rPr>
            <a:t>is changed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 to a single procedure with a 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prior examination of novelty and inventive step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6BB94C23-E1F9-468A-B96B-052193E7FCD1}" type="parTrans" cxnId="{AF24B94B-2F59-4609-976E-7A9BD8D22ED3}">
      <dgm:prSet/>
      <dgm:spPr/>
      <dgm:t>
        <a:bodyPr/>
        <a:lstStyle/>
        <a:p>
          <a:endParaRPr lang="es-ES"/>
        </a:p>
      </dgm:t>
    </dgm:pt>
    <dgm:pt modelId="{B93D7451-F97E-4EAF-BEC8-3E207E4E1D08}" type="sibTrans" cxnId="{AF24B94B-2F59-4609-976E-7A9BD8D22ED3}">
      <dgm:prSet/>
      <dgm:spPr/>
      <dgm:t>
        <a:bodyPr/>
        <a:lstStyle/>
        <a:p>
          <a:endParaRPr lang="es-ES"/>
        </a:p>
      </dgm:t>
    </dgm:pt>
    <dgm:pt modelId="{5410ABD0-B3F0-4D9F-AACB-0EA34615C92C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 The new system 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reduces administrative charges and speeds up procedures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.  </a:t>
          </a:r>
        </a:p>
      </dgm:t>
    </dgm:pt>
    <dgm:pt modelId="{8365C3A3-FCBD-49F2-96F9-A89FEB885A24}" type="parTrans" cxnId="{07C76530-3A00-476C-893D-FC2043AFDA57}">
      <dgm:prSet/>
      <dgm:spPr/>
      <dgm:t>
        <a:bodyPr/>
        <a:lstStyle/>
        <a:p>
          <a:endParaRPr lang="es-ES"/>
        </a:p>
      </dgm:t>
    </dgm:pt>
    <dgm:pt modelId="{14619BD4-AB3F-4B00-95DF-1C7EAFAF9B6F}" type="sibTrans" cxnId="{07C76530-3A00-476C-893D-FC2043AFDA57}">
      <dgm:prSet/>
      <dgm:spPr/>
      <dgm:t>
        <a:bodyPr/>
        <a:lstStyle/>
        <a:p>
          <a:endParaRPr lang="es-ES"/>
        </a:p>
      </dgm:t>
    </dgm:pt>
    <dgm:pt modelId="{AA450195-031E-4F5F-AB32-CEDD380372EB}">
      <dgm:prSet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The regulation on “compulsory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</a:rPr>
            <a:t>licences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” is simplified. </a:t>
          </a:r>
          <a:endParaRPr lang="en-US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C1946416-E320-441A-AD7E-B47DED53B80B}" type="parTrans" cxnId="{5098C36D-150A-4A02-BA3E-1F2F3A65C936}">
      <dgm:prSet/>
      <dgm:spPr/>
      <dgm:t>
        <a:bodyPr/>
        <a:lstStyle/>
        <a:p>
          <a:endParaRPr lang="es-ES"/>
        </a:p>
      </dgm:t>
    </dgm:pt>
    <dgm:pt modelId="{1D337B27-B2AA-4452-A4B7-08733D4D25F8}" type="sibTrans" cxnId="{5098C36D-150A-4A02-BA3E-1F2F3A65C936}">
      <dgm:prSet/>
      <dgm:spPr/>
      <dgm:t>
        <a:bodyPr/>
        <a:lstStyle/>
        <a:p>
          <a:endParaRPr lang="es-ES"/>
        </a:p>
      </dgm:t>
    </dgm:pt>
    <dgm:pt modelId="{DE914934-3435-401A-B0B2-04BD8A1B63CE}">
      <dgm:prSet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Supplementary Protection Certificates (SPC) are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expressly included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.</a:t>
          </a:r>
        </a:p>
      </dgm:t>
    </dgm:pt>
    <dgm:pt modelId="{A8E448B4-9146-4965-B8AD-F3857C041C67}" type="parTrans" cxnId="{B6F876B5-DDCD-4A61-B7FA-625646F1585F}">
      <dgm:prSet/>
      <dgm:spPr/>
      <dgm:t>
        <a:bodyPr/>
        <a:lstStyle/>
        <a:p>
          <a:endParaRPr lang="es-ES"/>
        </a:p>
      </dgm:t>
    </dgm:pt>
    <dgm:pt modelId="{8D499618-274F-4893-82C3-935A97FCCAD5}" type="sibTrans" cxnId="{B6F876B5-DDCD-4A61-B7FA-625646F1585F}">
      <dgm:prSet/>
      <dgm:spPr/>
      <dgm:t>
        <a:bodyPr/>
        <a:lstStyle/>
        <a:p>
          <a:endParaRPr lang="es-ES"/>
        </a:p>
      </dgm:t>
    </dgm:pt>
    <dgm:pt modelId="{D746770A-6A26-457C-9B58-9D4D784F6F7A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SPTO is now competent for 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the promotion and development of mediation and arbitration.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A6D4ADF0-D699-4C51-9254-674F667E5D9C}" type="parTrans" cxnId="{D77AD58F-E175-42C9-AC4F-874E2DA26121}">
      <dgm:prSet/>
      <dgm:spPr/>
      <dgm:t>
        <a:bodyPr/>
        <a:lstStyle/>
        <a:p>
          <a:endParaRPr lang="es-ES"/>
        </a:p>
      </dgm:t>
    </dgm:pt>
    <dgm:pt modelId="{8571B85B-3348-4583-9F5A-6F176C24B794}" type="sibTrans" cxnId="{D77AD58F-E175-42C9-AC4F-874E2DA26121}">
      <dgm:prSet/>
      <dgm:spPr/>
      <dgm:t>
        <a:bodyPr/>
        <a:lstStyle/>
        <a:p>
          <a:endParaRPr lang="es-ES"/>
        </a:p>
      </dgm:t>
    </dgm:pt>
    <dgm:pt modelId="{01A89604-E8EB-4E37-8FC5-047CB2A7455E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Fee reduction up to a 50% for application, patent search and examination for certain entrepreneurs,  SMEs and universities.</a:t>
          </a:r>
        </a:p>
      </dgm:t>
    </dgm:pt>
    <dgm:pt modelId="{6808BA1C-FA82-4F6E-9859-F19C5C88F3BF}" type="parTrans" cxnId="{C25F4729-316E-4E22-A767-6633980C4B37}">
      <dgm:prSet/>
      <dgm:spPr/>
      <dgm:t>
        <a:bodyPr/>
        <a:lstStyle/>
        <a:p>
          <a:endParaRPr lang="es-ES"/>
        </a:p>
      </dgm:t>
    </dgm:pt>
    <dgm:pt modelId="{FA04D9EC-5C74-46E0-B6AF-281435BF01D5}" type="sibTrans" cxnId="{C25F4729-316E-4E22-A767-6633980C4B37}">
      <dgm:prSet/>
      <dgm:spPr/>
      <dgm:t>
        <a:bodyPr/>
        <a:lstStyle/>
        <a:p>
          <a:endParaRPr lang="es-ES"/>
        </a:p>
      </dgm:t>
    </dgm:pt>
    <dgm:pt modelId="{CFE69E76-10BC-4107-83A7-8ADEB1243C7E}" type="pres">
      <dgm:prSet presAssocID="{53BDE3A3-6D81-4B91-A9D9-0470B25968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51DA06-433A-442D-91F8-CE6BC3A7FD82}" type="pres">
      <dgm:prSet presAssocID="{DB6BFA96-0648-4898-9528-F65D0DFECD42}" presName="parentLin" presStyleCnt="0"/>
      <dgm:spPr/>
    </dgm:pt>
    <dgm:pt modelId="{EAB0B480-52DC-4F41-B04B-8F4CD590126B}" type="pres">
      <dgm:prSet presAssocID="{DB6BFA96-0648-4898-9528-F65D0DFECD42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56DC780B-041C-47B4-96BC-118ED7F6AD8E}" type="pres">
      <dgm:prSet presAssocID="{DB6BFA96-0648-4898-9528-F65D0DFECD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FD3316-CB68-451D-AC3C-23BAFA3CCC59}" type="pres">
      <dgm:prSet presAssocID="{DB6BFA96-0648-4898-9528-F65D0DFECD42}" presName="negativeSpace" presStyleCnt="0"/>
      <dgm:spPr/>
    </dgm:pt>
    <dgm:pt modelId="{3BCB9E08-AD2C-46F6-A9C0-CDA3746ACE15}" type="pres">
      <dgm:prSet presAssocID="{DB6BFA96-0648-4898-9528-F65D0DFECD4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FAEEB5-B001-464D-86A8-2CED00107016}" type="presOf" srcId="{7855EF8C-74EE-433C-9D2B-C42F5CA2BBAF}" destId="{3BCB9E08-AD2C-46F6-A9C0-CDA3746ACE15}" srcOrd="0" destOrd="0" presId="urn:microsoft.com/office/officeart/2005/8/layout/list1"/>
    <dgm:cxn modelId="{B6F876B5-DDCD-4A61-B7FA-625646F1585F}" srcId="{DB6BFA96-0648-4898-9528-F65D0DFECD42}" destId="{DE914934-3435-401A-B0B2-04BD8A1B63CE}" srcOrd="4" destOrd="0" parTransId="{A8E448B4-9146-4965-B8AD-F3857C041C67}" sibTransId="{8D499618-274F-4893-82C3-935A97FCCAD5}"/>
    <dgm:cxn modelId="{20754A3C-923C-46EB-89B1-338B0F22654D}" type="presOf" srcId="{AA450195-031E-4F5F-AB32-CEDD380372EB}" destId="{3BCB9E08-AD2C-46F6-A9C0-CDA3746ACE15}" srcOrd="0" destOrd="3" presId="urn:microsoft.com/office/officeart/2005/8/layout/list1"/>
    <dgm:cxn modelId="{5098C36D-150A-4A02-BA3E-1F2F3A65C936}" srcId="{DB6BFA96-0648-4898-9528-F65D0DFECD42}" destId="{AA450195-031E-4F5F-AB32-CEDD380372EB}" srcOrd="3" destOrd="0" parTransId="{C1946416-E320-441A-AD7E-B47DED53B80B}" sibTransId="{1D337B27-B2AA-4452-A4B7-08733D4D25F8}"/>
    <dgm:cxn modelId="{AF24B94B-2F59-4609-976E-7A9BD8D22ED3}" srcId="{DB6BFA96-0648-4898-9528-F65D0DFECD42}" destId="{7855EF8C-74EE-433C-9D2B-C42F5CA2BBAF}" srcOrd="0" destOrd="0" parTransId="{6BB94C23-E1F9-468A-B96B-052193E7FCD1}" sibTransId="{B93D7451-F97E-4EAF-BEC8-3E207E4E1D08}"/>
    <dgm:cxn modelId="{46A4BCB5-6AEC-44FB-A119-F377F878E32F}" type="presOf" srcId="{DB6BFA96-0648-4898-9528-F65D0DFECD42}" destId="{56DC780B-041C-47B4-96BC-118ED7F6AD8E}" srcOrd="1" destOrd="0" presId="urn:microsoft.com/office/officeart/2005/8/layout/list1"/>
    <dgm:cxn modelId="{EC8EC57C-2BE2-4FC5-9B06-F6A6CC3D5F5F}" srcId="{53BDE3A3-6D81-4B91-A9D9-0470B259688E}" destId="{DB6BFA96-0648-4898-9528-F65D0DFECD42}" srcOrd="0" destOrd="0" parTransId="{C0DB7D30-6368-4369-B62F-67B6703C05FB}" sibTransId="{593086E1-7622-47CF-A7EB-9D64069007D3}"/>
    <dgm:cxn modelId="{728FF1CF-3FD0-4791-8AD5-5BFBA462DD27}" type="presOf" srcId="{01A89604-E8EB-4E37-8FC5-047CB2A7455E}" destId="{3BCB9E08-AD2C-46F6-A9C0-CDA3746ACE15}" srcOrd="0" destOrd="2" presId="urn:microsoft.com/office/officeart/2005/8/layout/list1"/>
    <dgm:cxn modelId="{5AB1EA3F-B77C-429F-8D36-D6D67989B40E}" type="presOf" srcId="{5410ABD0-B3F0-4D9F-AACB-0EA34615C92C}" destId="{3BCB9E08-AD2C-46F6-A9C0-CDA3746ACE15}" srcOrd="0" destOrd="1" presId="urn:microsoft.com/office/officeart/2005/8/layout/list1"/>
    <dgm:cxn modelId="{C0AC55BC-DE0D-4465-82C1-52A017F15FA0}" type="presOf" srcId="{DB6BFA96-0648-4898-9528-F65D0DFECD42}" destId="{EAB0B480-52DC-4F41-B04B-8F4CD590126B}" srcOrd="0" destOrd="0" presId="urn:microsoft.com/office/officeart/2005/8/layout/list1"/>
    <dgm:cxn modelId="{07C76530-3A00-476C-893D-FC2043AFDA57}" srcId="{DB6BFA96-0648-4898-9528-F65D0DFECD42}" destId="{5410ABD0-B3F0-4D9F-AACB-0EA34615C92C}" srcOrd="1" destOrd="0" parTransId="{8365C3A3-FCBD-49F2-96F9-A89FEB885A24}" sibTransId="{14619BD4-AB3F-4B00-95DF-1C7EAFAF9B6F}"/>
    <dgm:cxn modelId="{D77AD58F-E175-42C9-AC4F-874E2DA26121}" srcId="{DB6BFA96-0648-4898-9528-F65D0DFECD42}" destId="{D746770A-6A26-457C-9B58-9D4D784F6F7A}" srcOrd="5" destOrd="0" parTransId="{A6D4ADF0-D699-4C51-9254-674F667E5D9C}" sibTransId="{8571B85B-3348-4583-9F5A-6F176C24B794}"/>
    <dgm:cxn modelId="{134D2C19-2571-4B79-9005-6E207507C6AC}" type="presOf" srcId="{DE914934-3435-401A-B0B2-04BD8A1B63CE}" destId="{3BCB9E08-AD2C-46F6-A9C0-CDA3746ACE15}" srcOrd="0" destOrd="4" presId="urn:microsoft.com/office/officeart/2005/8/layout/list1"/>
    <dgm:cxn modelId="{28CACD46-D5B5-4F09-99B5-C719AD1FF581}" type="presOf" srcId="{D746770A-6A26-457C-9B58-9D4D784F6F7A}" destId="{3BCB9E08-AD2C-46F6-A9C0-CDA3746ACE15}" srcOrd="0" destOrd="5" presId="urn:microsoft.com/office/officeart/2005/8/layout/list1"/>
    <dgm:cxn modelId="{C25F4729-316E-4E22-A767-6633980C4B37}" srcId="{DB6BFA96-0648-4898-9528-F65D0DFECD42}" destId="{01A89604-E8EB-4E37-8FC5-047CB2A7455E}" srcOrd="2" destOrd="0" parTransId="{6808BA1C-FA82-4F6E-9859-F19C5C88F3BF}" sibTransId="{FA04D9EC-5C74-46E0-B6AF-281435BF01D5}"/>
    <dgm:cxn modelId="{FD9107C0-EC71-47CC-89A6-9127E970002D}" type="presOf" srcId="{53BDE3A3-6D81-4B91-A9D9-0470B259688E}" destId="{CFE69E76-10BC-4107-83A7-8ADEB1243C7E}" srcOrd="0" destOrd="0" presId="urn:microsoft.com/office/officeart/2005/8/layout/list1"/>
    <dgm:cxn modelId="{D21995E0-65E3-40D3-AEF9-38B944E8BD45}" type="presParOf" srcId="{CFE69E76-10BC-4107-83A7-8ADEB1243C7E}" destId="{C251DA06-433A-442D-91F8-CE6BC3A7FD82}" srcOrd="0" destOrd="0" presId="urn:microsoft.com/office/officeart/2005/8/layout/list1"/>
    <dgm:cxn modelId="{17814024-9D2C-4EE8-AA9C-6D68BA983E04}" type="presParOf" srcId="{C251DA06-433A-442D-91F8-CE6BC3A7FD82}" destId="{EAB0B480-52DC-4F41-B04B-8F4CD590126B}" srcOrd="0" destOrd="0" presId="urn:microsoft.com/office/officeart/2005/8/layout/list1"/>
    <dgm:cxn modelId="{B057B87F-9A05-47E0-8FD5-958CFB53988D}" type="presParOf" srcId="{C251DA06-433A-442D-91F8-CE6BC3A7FD82}" destId="{56DC780B-041C-47B4-96BC-118ED7F6AD8E}" srcOrd="1" destOrd="0" presId="urn:microsoft.com/office/officeart/2005/8/layout/list1"/>
    <dgm:cxn modelId="{AF890AB7-A54B-42AF-8B88-070DDD4139E4}" type="presParOf" srcId="{CFE69E76-10BC-4107-83A7-8ADEB1243C7E}" destId="{8CFD3316-CB68-451D-AC3C-23BAFA3CCC59}" srcOrd="1" destOrd="0" presId="urn:microsoft.com/office/officeart/2005/8/layout/list1"/>
    <dgm:cxn modelId="{57BB8762-F11F-435F-AD17-2B0F300D5396}" type="presParOf" srcId="{CFE69E76-10BC-4107-83A7-8ADEB1243C7E}" destId="{3BCB9E08-AD2C-46F6-A9C0-CDA3746ACE1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8D498C-B335-4C8A-AB2F-915D9C87F0CA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A035E6F8-470E-4764-9CF5-0C54226E808C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dirty="0" smtClean="0"/>
            <a:t>LATEST PCT NEWS IN SPAIN</a:t>
          </a:r>
          <a:endParaRPr lang="es-ES" sz="2800" dirty="0"/>
        </a:p>
      </dgm:t>
    </dgm:pt>
    <dgm:pt modelId="{712F8A5B-7241-40AF-A4E3-B1FB13FCE597}" type="parTrans" cxnId="{4C6AFD92-ED34-4620-8510-5D00C2E6AC93}">
      <dgm:prSet/>
      <dgm:spPr/>
      <dgm:t>
        <a:bodyPr/>
        <a:lstStyle/>
        <a:p>
          <a:endParaRPr lang="es-ES"/>
        </a:p>
      </dgm:t>
    </dgm:pt>
    <dgm:pt modelId="{4C53419D-D756-4D64-8720-42848077C803}" type="sibTrans" cxnId="{4C6AFD92-ED34-4620-8510-5D00C2E6AC93}">
      <dgm:prSet/>
      <dgm:spPr/>
      <dgm:t>
        <a:bodyPr/>
        <a:lstStyle/>
        <a:p>
          <a:endParaRPr lang="es-ES"/>
        </a:p>
      </dgm:t>
    </dgm:pt>
    <dgm:pt modelId="{B72225DF-6B15-4F0C-9956-7FF8E323A5E3}">
      <dgm:prSet phldrT="[Texto]" custT="1"/>
      <dgm:spPr/>
      <dgm:t>
        <a:bodyPr/>
        <a:lstStyle/>
        <a:p>
          <a:r>
            <a:rPr lang="es-ES" sz="2000" dirty="0" err="1" smtClean="0">
              <a:solidFill>
                <a:schemeClr val="accent1">
                  <a:lumMod val="50000"/>
                </a:schemeClr>
              </a:solidFill>
            </a:rPr>
            <a:t>Appointment</a:t>
          </a:r>
          <a:r>
            <a:rPr lang="es-ES" sz="2000" dirty="0" smtClean="0">
              <a:solidFill>
                <a:schemeClr val="accent1">
                  <a:lumMod val="50000"/>
                </a:schemeClr>
              </a:solidFill>
            </a:rPr>
            <a:t> as ISA/IPEA extended </a:t>
          </a:r>
          <a:r>
            <a:rPr lang="es-ES" sz="2000" dirty="0" err="1" smtClean="0">
              <a:solidFill>
                <a:schemeClr val="accent1">
                  <a:lumMod val="50000"/>
                </a:schemeClr>
              </a:solidFill>
            </a:rPr>
            <a:t>for</a:t>
          </a:r>
          <a:r>
            <a:rPr lang="es-ES" sz="2000" dirty="0" smtClean="0">
              <a:solidFill>
                <a:schemeClr val="accent1">
                  <a:lumMod val="50000"/>
                </a:schemeClr>
              </a:solidFill>
            </a:rPr>
            <a:t> 10 </a:t>
          </a:r>
          <a:r>
            <a:rPr lang="es-ES" sz="2000" dirty="0" err="1" smtClean="0">
              <a:solidFill>
                <a:schemeClr val="accent1">
                  <a:lumMod val="50000"/>
                </a:schemeClr>
              </a:solidFill>
            </a:rPr>
            <a:t>years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1A3836CB-3B54-403A-8FF7-69366610D7B8}" type="parTrans" cxnId="{D36A0E77-6744-44F1-A68E-EBC67B0C17C4}">
      <dgm:prSet/>
      <dgm:spPr/>
      <dgm:t>
        <a:bodyPr/>
        <a:lstStyle/>
        <a:p>
          <a:endParaRPr lang="es-ES"/>
        </a:p>
      </dgm:t>
    </dgm:pt>
    <dgm:pt modelId="{AC8BB61E-FFB5-4937-87A7-622C5649CA5E}" type="sibTrans" cxnId="{D36A0E77-6744-44F1-A68E-EBC67B0C17C4}">
      <dgm:prSet/>
      <dgm:spPr/>
      <dgm:t>
        <a:bodyPr/>
        <a:lstStyle/>
        <a:p>
          <a:endParaRPr lang="es-ES"/>
        </a:p>
      </dgm:t>
    </dgm:pt>
    <dgm:pt modelId="{9D154A17-6744-4718-AAB6-51495B18165A}">
      <dgm:prSet phldrT="[Texto]"/>
      <dgm:spPr/>
      <dgm:t>
        <a:bodyPr/>
        <a:lstStyle/>
        <a:p>
          <a:endParaRPr lang="es-ES" sz="2100" dirty="0">
            <a:solidFill>
              <a:schemeClr val="accent1">
                <a:lumMod val="50000"/>
              </a:schemeClr>
            </a:solidFill>
          </a:endParaRPr>
        </a:p>
      </dgm:t>
    </dgm:pt>
    <dgm:pt modelId="{12AB64EE-24AC-45C3-BFD7-CB854E2FC1D4}" type="parTrans" cxnId="{07D682C7-E242-4365-A681-5052DAF9B2A7}">
      <dgm:prSet/>
      <dgm:spPr/>
      <dgm:t>
        <a:bodyPr/>
        <a:lstStyle/>
        <a:p>
          <a:endParaRPr lang="es-ES"/>
        </a:p>
      </dgm:t>
    </dgm:pt>
    <dgm:pt modelId="{9C759A26-2FC5-405F-A87A-7AD9C03BCE92}" type="sibTrans" cxnId="{07D682C7-E242-4365-A681-5052DAF9B2A7}">
      <dgm:prSet/>
      <dgm:spPr/>
      <dgm:t>
        <a:bodyPr/>
        <a:lstStyle/>
        <a:p>
          <a:endParaRPr lang="es-ES"/>
        </a:p>
      </dgm:t>
    </dgm:pt>
    <dgm:pt modelId="{11194411-C73F-4434-82CC-B98E376DDC3E}">
      <dgm:prSet phldrT="[Texto]" custT="1"/>
      <dgm:spPr/>
      <dgm:t>
        <a:bodyPr/>
        <a:lstStyle/>
        <a:p>
          <a:r>
            <a:rPr lang="en-GB" sz="2000" dirty="0" smtClean="0">
              <a:solidFill>
                <a:schemeClr val="accent1">
                  <a:lumMod val="50000"/>
                </a:schemeClr>
              </a:solidFill>
            </a:rPr>
            <a:t>Promotion of electronic exchanges of information between offices: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1C2CA9F6-3413-4344-A0B6-BFF26085B1AD}" type="parTrans" cxnId="{7E4AEC73-9C18-4A12-A691-E7C8B7083BB9}">
      <dgm:prSet/>
      <dgm:spPr/>
      <dgm:t>
        <a:bodyPr/>
        <a:lstStyle/>
        <a:p>
          <a:endParaRPr lang="es-ES"/>
        </a:p>
      </dgm:t>
    </dgm:pt>
    <dgm:pt modelId="{64495E20-3E90-45A2-96A9-F0F46DB6F381}" type="sibTrans" cxnId="{7E4AEC73-9C18-4A12-A691-E7C8B7083BB9}">
      <dgm:prSet/>
      <dgm:spPr/>
      <dgm:t>
        <a:bodyPr/>
        <a:lstStyle/>
        <a:p>
          <a:endParaRPr lang="es-ES"/>
        </a:p>
      </dgm:t>
    </dgm:pt>
    <dgm:pt modelId="{49089999-A635-446B-AE30-A40DD7DB6740}">
      <dgm:prSet phldrT="[Texto]" custT="1"/>
      <dgm:spPr/>
      <dgm:t>
        <a:bodyPr/>
        <a:lstStyle/>
        <a:p>
          <a:r>
            <a:rPr lang="en-GB" sz="2000" dirty="0" smtClean="0">
              <a:solidFill>
                <a:schemeClr val="accent1">
                  <a:lumMod val="50000"/>
                </a:schemeClr>
              </a:solidFill>
            </a:rPr>
            <a:t>PCT Paperless Project with EPO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CD6DFF97-879D-45AF-BC32-29761F7EB5A9}" type="parTrans" cxnId="{F3167ECA-FA10-4271-BE29-7FEE09DA9E1F}">
      <dgm:prSet/>
      <dgm:spPr/>
      <dgm:t>
        <a:bodyPr/>
        <a:lstStyle/>
        <a:p>
          <a:endParaRPr lang="es-ES"/>
        </a:p>
      </dgm:t>
    </dgm:pt>
    <dgm:pt modelId="{DBEFD881-6A11-4B6F-A2D0-6636DBEF2837}" type="sibTrans" cxnId="{F3167ECA-FA10-4271-BE29-7FEE09DA9E1F}">
      <dgm:prSet/>
      <dgm:spPr/>
      <dgm:t>
        <a:bodyPr/>
        <a:lstStyle/>
        <a:p>
          <a:endParaRPr lang="es-ES"/>
        </a:p>
      </dgm:t>
    </dgm:pt>
    <dgm:pt modelId="{AB17EFAE-6DEC-4305-8F8A-A87AD5DFCDD5}">
      <dgm:prSet phldrT="[Texto]" custT="1"/>
      <dgm:spPr/>
      <dgm:t>
        <a:bodyPr/>
        <a:lstStyle/>
        <a:p>
          <a:r>
            <a:rPr lang="en-GB" sz="2000" dirty="0" smtClean="0">
              <a:solidFill>
                <a:schemeClr val="accent1">
                  <a:lumMod val="50000"/>
                </a:schemeClr>
              </a:solidFill>
            </a:rPr>
            <a:t>e-Search Copy with IB, MX, CL, PA, PE.. (and more to come)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80393399-FDCA-4CD7-9D1D-25597E25A9EA}" type="parTrans" cxnId="{DEFC1C72-F589-4B27-A3DA-8D8165F2DCF6}">
      <dgm:prSet/>
      <dgm:spPr/>
      <dgm:t>
        <a:bodyPr/>
        <a:lstStyle/>
        <a:p>
          <a:endParaRPr lang="es-ES"/>
        </a:p>
      </dgm:t>
    </dgm:pt>
    <dgm:pt modelId="{D7AE15D3-85C2-44E8-A155-81E52046E0B8}" type="sibTrans" cxnId="{DEFC1C72-F589-4B27-A3DA-8D8165F2DCF6}">
      <dgm:prSet/>
      <dgm:spPr/>
      <dgm:t>
        <a:bodyPr/>
        <a:lstStyle/>
        <a:p>
          <a:endParaRPr lang="es-ES"/>
        </a:p>
      </dgm:t>
    </dgm:pt>
    <dgm:pt modelId="{47B43D8E-AB35-4E6D-B20E-0F4FC752DE2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50000"/>
                </a:schemeClr>
              </a:solidFill>
            </a:rPr>
            <a:t>English </a:t>
          </a:r>
          <a:r>
            <a:rPr lang="en-US" sz="2000" dirty="0" smtClean="0">
              <a:solidFill>
                <a:schemeClr val="accent1">
                  <a:lumMod val="50000"/>
                </a:schemeClr>
              </a:solidFill>
            </a:rPr>
            <a:t>accepted for international search and for international preliminary examination (and, of course, Spanish)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E5DD7990-B1C3-41AE-8F3C-0CEE57CE0E43}" type="parTrans" cxnId="{B501A75D-2078-4656-9D7D-40C5D5741513}">
      <dgm:prSet/>
      <dgm:spPr/>
      <dgm:t>
        <a:bodyPr/>
        <a:lstStyle/>
        <a:p>
          <a:endParaRPr lang="es-ES"/>
        </a:p>
      </dgm:t>
    </dgm:pt>
    <dgm:pt modelId="{81859E85-A9C5-4673-A620-859E1A96B0D0}" type="sibTrans" cxnId="{B501A75D-2078-4656-9D7D-40C5D5741513}">
      <dgm:prSet/>
      <dgm:spPr/>
      <dgm:t>
        <a:bodyPr/>
        <a:lstStyle/>
        <a:p>
          <a:endParaRPr lang="es-ES"/>
        </a:p>
      </dgm:t>
    </dgm:pt>
    <dgm:pt modelId="{C32C717B-915B-42C0-A883-E7D39DD099CE}" type="pres">
      <dgm:prSet presAssocID="{B68D498C-B335-4C8A-AB2F-915D9C87F0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6B0189-19CB-4DCD-9152-9FA1441B0B01}" type="pres">
      <dgm:prSet presAssocID="{A035E6F8-470E-4764-9CF5-0C54226E808C}" presName="parentLin" presStyleCnt="0"/>
      <dgm:spPr/>
      <dgm:t>
        <a:bodyPr/>
        <a:lstStyle/>
        <a:p>
          <a:endParaRPr lang="es-ES"/>
        </a:p>
      </dgm:t>
    </dgm:pt>
    <dgm:pt modelId="{FBC6D337-0435-4204-B046-1B6E7BDC723D}" type="pres">
      <dgm:prSet presAssocID="{A035E6F8-470E-4764-9CF5-0C54226E808C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3D1BD2C9-3095-4A49-B79A-8A5F310D43D8}" type="pres">
      <dgm:prSet presAssocID="{A035E6F8-470E-4764-9CF5-0C54226E80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CBEF8-8143-47E0-A5D2-A3BC122F3D1E}" type="pres">
      <dgm:prSet presAssocID="{A035E6F8-470E-4764-9CF5-0C54226E808C}" presName="negativeSpace" presStyleCnt="0"/>
      <dgm:spPr/>
      <dgm:t>
        <a:bodyPr/>
        <a:lstStyle/>
        <a:p>
          <a:endParaRPr lang="es-ES"/>
        </a:p>
      </dgm:t>
    </dgm:pt>
    <dgm:pt modelId="{13EFD483-4B81-41BB-B143-D32611FECD16}" type="pres">
      <dgm:prSet presAssocID="{A035E6F8-470E-4764-9CF5-0C54226E808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D0AE18-5C97-4B1D-9BB0-D392B006688B}" type="presOf" srcId="{A035E6F8-470E-4764-9CF5-0C54226E808C}" destId="{FBC6D337-0435-4204-B046-1B6E7BDC723D}" srcOrd="0" destOrd="0" presId="urn:microsoft.com/office/officeart/2005/8/layout/list1"/>
    <dgm:cxn modelId="{7E4AEC73-9C18-4A12-A691-E7C8B7083BB9}" srcId="{A035E6F8-470E-4764-9CF5-0C54226E808C}" destId="{11194411-C73F-4434-82CC-B98E376DDC3E}" srcOrd="2" destOrd="0" parTransId="{1C2CA9F6-3413-4344-A0B6-BFF26085B1AD}" sibTransId="{64495E20-3E90-45A2-96A9-F0F46DB6F381}"/>
    <dgm:cxn modelId="{07D682C7-E242-4365-A681-5052DAF9B2A7}" srcId="{A035E6F8-470E-4764-9CF5-0C54226E808C}" destId="{9D154A17-6744-4718-AAB6-51495B18165A}" srcOrd="3" destOrd="0" parTransId="{12AB64EE-24AC-45C3-BFD7-CB854E2FC1D4}" sibTransId="{9C759A26-2FC5-405F-A87A-7AD9C03BCE92}"/>
    <dgm:cxn modelId="{84BD0C20-D640-41B0-AD3A-B94E25EE796E}" type="presOf" srcId="{A035E6F8-470E-4764-9CF5-0C54226E808C}" destId="{3D1BD2C9-3095-4A49-B79A-8A5F310D43D8}" srcOrd="1" destOrd="0" presId="urn:microsoft.com/office/officeart/2005/8/layout/list1"/>
    <dgm:cxn modelId="{4C6AFD92-ED34-4620-8510-5D00C2E6AC93}" srcId="{B68D498C-B335-4C8A-AB2F-915D9C87F0CA}" destId="{A035E6F8-470E-4764-9CF5-0C54226E808C}" srcOrd="0" destOrd="0" parTransId="{712F8A5B-7241-40AF-A4E3-B1FB13FCE597}" sibTransId="{4C53419D-D756-4D64-8720-42848077C803}"/>
    <dgm:cxn modelId="{DEFC1C72-F589-4B27-A3DA-8D8165F2DCF6}" srcId="{11194411-C73F-4434-82CC-B98E376DDC3E}" destId="{AB17EFAE-6DEC-4305-8F8A-A87AD5DFCDD5}" srcOrd="1" destOrd="0" parTransId="{80393399-FDCA-4CD7-9D1D-25597E25A9EA}" sibTransId="{D7AE15D3-85C2-44E8-A155-81E52046E0B8}"/>
    <dgm:cxn modelId="{F53E0519-556B-462A-A6B9-9BFEEF632BFE}" type="presOf" srcId="{11194411-C73F-4434-82CC-B98E376DDC3E}" destId="{13EFD483-4B81-41BB-B143-D32611FECD16}" srcOrd="0" destOrd="2" presId="urn:microsoft.com/office/officeart/2005/8/layout/list1"/>
    <dgm:cxn modelId="{1D8A15B2-5FB5-4D34-997C-6F106491548F}" type="presOf" srcId="{B68D498C-B335-4C8A-AB2F-915D9C87F0CA}" destId="{C32C717B-915B-42C0-A883-E7D39DD099CE}" srcOrd="0" destOrd="0" presId="urn:microsoft.com/office/officeart/2005/8/layout/list1"/>
    <dgm:cxn modelId="{F3167ECA-FA10-4271-BE29-7FEE09DA9E1F}" srcId="{11194411-C73F-4434-82CC-B98E376DDC3E}" destId="{49089999-A635-446B-AE30-A40DD7DB6740}" srcOrd="0" destOrd="0" parTransId="{CD6DFF97-879D-45AF-BC32-29761F7EB5A9}" sibTransId="{DBEFD881-6A11-4B6F-A2D0-6636DBEF2837}"/>
    <dgm:cxn modelId="{D36A0E77-6744-44F1-A68E-EBC67B0C17C4}" srcId="{A035E6F8-470E-4764-9CF5-0C54226E808C}" destId="{B72225DF-6B15-4F0C-9956-7FF8E323A5E3}" srcOrd="0" destOrd="0" parTransId="{1A3836CB-3B54-403A-8FF7-69366610D7B8}" sibTransId="{AC8BB61E-FFB5-4937-87A7-622C5649CA5E}"/>
    <dgm:cxn modelId="{FA200E2B-B605-4D55-A9B9-D413A8634A56}" type="presOf" srcId="{B72225DF-6B15-4F0C-9956-7FF8E323A5E3}" destId="{13EFD483-4B81-41BB-B143-D32611FECD16}" srcOrd="0" destOrd="0" presId="urn:microsoft.com/office/officeart/2005/8/layout/list1"/>
    <dgm:cxn modelId="{B501A75D-2078-4656-9D7D-40C5D5741513}" srcId="{A035E6F8-470E-4764-9CF5-0C54226E808C}" destId="{47B43D8E-AB35-4E6D-B20E-0F4FC752DE20}" srcOrd="1" destOrd="0" parTransId="{E5DD7990-B1C3-41AE-8F3C-0CEE57CE0E43}" sibTransId="{81859E85-A9C5-4673-A620-859E1A96B0D0}"/>
    <dgm:cxn modelId="{D7546371-8FE7-40BB-BD57-89B79C30899E}" type="presOf" srcId="{AB17EFAE-6DEC-4305-8F8A-A87AD5DFCDD5}" destId="{13EFD483-4B81-41BB-B143-D32611FECD16}" srcOrd="0" destOrd="4" presId="urn:microsoft.com/office/officeart/2005/8/layout/list1"/>
    <dgm:cxn modelId="{2261FB24-31BA-4219-980C-6A99EAA608DC}" type="presOf" srcId="{49089999-A635-446B-AE30-A40DD7DB6740}" destId="{13EFD483-4B81-41BB-B143-D32611FECD16}" srcOrd="0" destOrd="3" presId="urn:microsoft.com/office/officeart/2005/8/layout/list1"/>
    <dgm:cxn modelId="{B986E846-8D87-4C47-8978-7E3956D00030}" type="presOf" srcId="{9D154A17-6744-4718-AAB6-51495B18165A}" destId="{13EFD483-4B81-41BB-B143-D32611FECD16}" srcOrd="0" destOrd="5" presId="urn:microsoft.com/office/officeart/2005/8/layout/list1"/>
    <dgm:cxn modelId="{C1615C06-83DD-492D-8A15-E3CEB00C12FA}" type="presOf" srcId="{47B43D8E-AB35-4E6D-B20E-0F4FC752DE20}" destId="{13EFD483-4B81-41BB-B143-D32611FECD16}" srcOrd="0" destOrd="1" presId="urn:microsoft.com/office/officeart/2005/8/layout/list1"/>
    <dgm:cxn modelId="{6712FA97-E825-4AB9-8EE8-8AAB9113D90B}" type="presParOf" srcId="{C32C717B-915B-42C0-A883-E7D39DD099CE}" destId="{B06B0189-19CB-4DCD-9152-9FA1441B0B01}" srcOrd="0" destOrd="0" presId="urn:microsoft.com/office/officeart/2005/8/layout/list1"/>
    <dgm:cxn modelId="{F0595FC3-A65F-4328-B151-4A5CE32F1AA3}" type="presParOf" srcId="{B06B0189-19CB-4DCD-9152-9FA1441B0B01}" destId="{FBC6D337-0435-4204-B046-1B6E7BDC723D}" srcOrd="0" destOrd="0" presId="urn:microsoft.com/office/officeart/2005/8/layout/list1"/>
    <dgm:cxn modelId="{CAAA5C64-9CEE-49C1-ADBB-2F12B26CE441}" type="presParOf" srcId="{B06B0189-19CB-4DCD-9152-9FA1441B0B01}" destId="{3D1BD2C9-3095-4A49-B79A-8A5F310D43D8}" srcOrd="1" destOrd="0" presId="urn:microsoft.com/office/officeart/2005/8/layout/list1"/>
    <dgm:cxn modelId="{3A07E21D-3AA8-4C10-B661-A8F9D213F14D}" type="presParOf" srcId="{C32C717B-915B-42C0-A883-E7D39DD099CE}" destId="{2A8CBEF8-8143-47E0-A5D2-A3BC122F3D1E}" srcOrd="1" destOrd="0" presId="urn:microsoft.com/office/officeart/2005/8/layout/list1"/>
    <dgm:cxn modelId="{3926C6B0-FE5F-4275-8040-73AC9D4C605E}" type="presParOf" srcId="{C32C717B-915B-42C0-A883-E7D39DD099CE}" destId="{13EFD483-4B81-41BB-B143-D32611FECD1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5869D-77F1-43AB-BBDD-8A37801CA94D}">
      <dsp:nvSpPr>
        <dsp:cNvPr id="0" name=""/>
        <dsp:cNvSpPr/>
      </dsp:nvSpPr>
      <dsp:spPr>
        <a:xfrm>
          <a:off x="0" y="432045"/>
          <a:ext cx="2399680" cy="14398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Kingdom</a:t>
          </a:r>
          <a:r>
            <a:rPr lang="es-ES" sz="1800" b="1" kern="1200" dirty="0" smtClean="0"/>
            <a:t> of </a:t>
          </a:r>
          <a:r>
            <a:rPr lang="es-ES" sz="1800" b="1" kern="1200" dirty="0" err="1" smtClean="0"/>
            <a:t>Spain</a:t>
          </a:r>
          <a:r>
            <a:rPr lang="es-ES" sz="1800" b="0" kern="1200" dirty="0" smtClean="0"/>
            <a:t>:  </a:t>
          </a:r>
          <a:r>
            <a:rPr lang="es-ES" sz="1800" b="0" kern="1200" dirty="0" err="1" smtClean="0"/>
            <a:t>Parlamentary</a:t>
          </a:r>
          <a:r>
            <a:rPr lang="es-ES" sz="1800" b="0" kern="1200" dirty="0" smtClean="0"/>
            <a:t> </a:t>
          </a:r>
          <a:r>
            <a:rPr lang="es-ES" sz="1800" b="0" kern="1200" dirty="0" err="1" smtClean="0"/>
            <a:t>democracy</a:t>
          </a:r>
          <a:r>
            <a:rPr lang="es-ES" sz="1800" b="0" kern="1200" dirty="0" smtClean="0"/>
            <a:t> and </a:t>
          </a:r>
          <a:r>
            <a:rPr lang="es-ES" sz="1800" b="0" kern="1200" dirty="0" err="1" smtClean="0"/>
            <a:t>constitutional</a:t>
          </a:r>
          <a:r>
            <a:rPr lang="es-ES" sz="1800" b="0" kern="1200" dirty="0" smtClean="0"/>
            <a:t> </a:t>
          </a:r>
          <a:r>
            <a:rPr lang="es-ES" sz="1800" b="0" kern="1200" dirty="0" err="1" smtClean="0"/>
            <a:t>monarchy</a:t>
          </a:r>
          <a:endParaRPr lang="es-ES" sz="1800" b="0" kern="1200" dirty="0"/>
        </a:p>
      </dsp:txBody>
      <dsp:txXfrm>
        <a:off x="0" y="432045"/>
        <a:ext cx="2399680" cy="1439808"/>
      </dsp:txXfrm>
    </dsp:sp>
    <dsp:sp modelId="{03D938A8-89F6-4142-B0AC-18D656C4C9F3}">
      <dsp:nvSpPr>
        <dsp:cNvPr id="0" name=""/>
        <dsp:cNvSpPr/>
      </dsp:nvSpPr>
      <dsp:spPr>
        <a:xfrm>
          <a:off x="2640264" y="468227"/>
          <a:ext cx="2399680" cy="1439808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1">
                  <a:lumMod val="75000"/>
                </a:schemeClr>
              </a:solidFill>
            </a:rPr>
            <a:t>Population:  </a:t>
          </a:r>
          <a:r>
            <a:rPr lang="en-GB" sz="1800" b="0" kern="1200" dirty="0" smtClean="0">
              <a:solidFill>
                <a:schemeClr val="accent1">
                  <a:lumMod val="75000"/>
                </a:schemeClr>
              </a:solidFill>
            </a:rPr>
            <a:t>46,77 millions</a:t>
          </a:r>
        </a:p>
      </dsp:txBody>
      <dsp:txXfrm>
        <a:off x="2640264" y="468227"/>
        <a:ext cx="2399680" cy="1439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6BC17-1918-440F-8B03-B989449E14F8}">
      <dsp:nvSpPr>
        <dsp:cNvPr id="0" name=""/>
        <dsp:cNvSpPr/>
      </dsp:nvSpPr>
      <dsp:spPr>
        <a:xfrm>
          <a:off x="0" y="948563"/>
          <a:ext cx="198022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1">
                  <a:lumMod val="75000"/>
                </a:schemeClr>
              </a:solidFill>
            </a:rPr>
            <a:t>Member of the following IP related organizations: 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948563"/>
        <a:ext cx="1980220" cy="1287000"/>
      </dsp:txXfrm>
    </dsp:sp>
    <dsp:sp modelId="{EB8495A0-6A80-4D41-B4CB-B0ABE1E62E09}">
      <dsp:nvSpPr>
        <dsp:cNvPr id="0" name=""/>
        <dsp:cNvSpPr/>
      </dsp:nvSpPr>
      <dsp:spPr>
        <a:xfrm>
          <a:off x="1980219" y="827907"/>
          <a:ext cx="396044" cy="15283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E4D95-2E94-4EC0-9C59-6BE22C3297AD}">
      <dsp:nvSpPr>
        <dsp:cNvPr id="0" name=""/>
        <dsp:cNvSpPr/>
      </dsp:nvSpPr>
      <dsp:spPr>
        <a:xfrm>
          <a:off x="2534681" y="827907"/>
          <a:ext cx="5386198" cy="152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World Intellectual Property Organization (WIPO)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smtClean="0"/>
            <a:t>European Patent Organization (EPO)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European Union  Intellectual Property Office (EUIPO)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Programa Iberoamericano de Propiedad Industrial y Promoción del Desarrollo (IBEPI)</a:t>
          </a:r>
          <a:endParaRPr lang="es-ES" sz="1800" kern="1200" dirty="0"/>
        </a:p>
      </dsp:txBody>
      <dsp:txXfrm>
        <a:off x="2534681" y="827907"/>
        <a:ext cx="5386198" cy="1528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59649-1E1F-4D23-AF17-E53E9B1BDE7A}">
      <dsp:nvSpPr>
        <dsp:cNvPr id="0" name=""/>
        <dsp:cNvSpPr/>
      </dsp:nvSpPr>
      <dsp:spPr>
        <a:xfrm>
          <a:off x="515212" y="0"/>
          <a:ext cx="5839075" cy="249706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2E074-30F0-4EE9-925E-AAD53F70EBBB}">
      <dsp:nvSpPr>
        <dsp:cNvPr id="0" name=""/>
        <dsp:cNvSpPr/>
      </dsp:nvSpPr>
      <dsp:spPr>
        <a:xfrm>
          <a:off x="2185" y="648074"/>
          <a:ext cx="1179479" cy="12009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1820:  Creation of the Royal Conservatory of Arts and Crafts.</a:t>
          </a:r>
          <a:endParaRPr lang="es-ES" sz="1200" b="1" kern="1200" dirty="0"/>
        </a:p>
      </dsp:txBody>
      <dsp:txXfrm>
        <a:off x="59762" y="705651"/>
        <a:ext cx="1064325" cy="1085766"/>
      </dsp:txXfrm>
    </dsp:sp>
    <dsp:sp modelId="{776E2AB4-49A9-4BCB-8A69-C3F6E070A0D1}">
      <dsp:nvSpPr>
        <dsp:cNvPr id="0" name=""/>
        <dsp:cNvSpPr/>
      </dsp:nvSpPr>
      <dsp:spPr>
        <a:xfrm>
          <a:off x="1423597" y="648074"/>
          <a:ext cx="1179479" cy="1200920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1887:  Special Department of Patents, Trademarks and Industry.</a:t>
          </a:r>
          <a:endParaRPr lang="es-ES" sz="1200" b="1" kern="1200"/>
        </a:p>
      </dsp:txBody>
      <dsp:txXfrm>
        <a:off x="1481174" y="705651"/>
        <a:ext cx="1064325" cy="1085766"/>
      </dsp:txXfrm>
    </dsp:sp>
    <dsp:sp modelId="{E98306B5-4183-4DCA-956E-9670AAF275B6}">
      <dsp:nvSpPr>
        <dsp:cNvPr id="0" name=""/>
        <dsp:cNvSpPr/>
      </dsp:nvSpPr>
      <dsp:spPr>
        <a:xfrm>
          <a:off x="2845010" y="648074"/>
          <a:ext cx="1179479" cy="120092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1903:  Industrial Property Register</a:t>
          </a:r>
          <a:endParaRPr lang="es-ES" sz="1200" b="1" kern="1200" dirty="0"/>
        </a:p>
      </dsp:txBody>
      <dsp:txXfrm>
        <a:off x="2902587" y="705651"/>
        <a:ext cx="1064325" cy="1085766"/>
      </dsp:txXfrm>
    </dsp:sp>
    <dsp:sp modelId="{84C5243B-B05C-4B9E-8BAF-644D66438E8F}">
      <dsp:nvSpPr>
        <dsp:cNvPr id="0" name=""/>
        <dsp:cNvSpPr/>
      </dsp:nvSpPr>
      <dsp:spPr>
        <a:xfrm>
          <a:off x="4266422" y="648074"/>
          <a:ext cx="1179479" cy="1200920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1">
                  <a:lumMod val="50000"/>
                </a:schemeClr>
              </a:solidFill>
            </a:rPr>
            <a:t>1975:  Industrial Property Register became an autonomous body</a:t>
          </a:r>
          <a:endParaRPr lang="es-ES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23999" y="705651"/>
        <a:ext cx="1064325" cy="1085766"/>
      </dsp:txXfrm>
    </dsp:sp>
    <dsp:sp modelId="{786DCB2F-DDA8-476D-BCB8-4D1B5F627792}">
      <dsp:nvSpPr>
        <dsp:cNvPr id="0" name=""/>
        <dsp:cNvSpPr/>
      </dsp:nvSpPr>
      <dsp:spPr>
        <a:xfrm>
          <a:off x="5687835" y="648074"/>
          <a:ext cx="1179479" cy="120092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1">
                  <a:lumMod val="50000"/>
                </a:schemeClr>
              </a:solidFill>
            </a:rPr>
            <a:t>1992:  Spanish Patent and Trademark Office.</a:t>
          </a:r>
          <a:endParaRPr lang="es-ES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45412" y="705651"/>
        <a:ext cx="1064325" cy="1085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A2A6E-C4DD-44CF-BC00-6C814A034B58}">
      <dsp:nvSpPr>
        <dsp:cNvPr id="0" name=""/>
        <dsp:cNvSpPr/>
      </dsp:nvSpPr>
      <dsp:spPr>
        <a:xfrm rot="10800000">
          <a:off x="1440167" y="0"/>
          <a:ext cx="7525366" cy="562055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5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World Intellectual Property Organization (WIPO)</a:t>
          </a:r>
          <a:endParaRPr lang="es-ES" sz="2500" b="1" kern="1200" dirty="0"/>
        </a:p>
      </dsp:txBody>
      <dsp:txXfrm rot="10800000">
        <a:off x="1580681" y="0"/>
        <a:ext cx="7384852" cy="562055"/>
      </dsp:txXfrm>
    </dsp:sp>
    <dsp:sp modelId="{DC9C471C-2BCC-4960-8A29-F03B5DE551BA}">
      <dsp:nvSpPr>
        <dsp:cNvPr id="0" name=""/>
        <dsp:cNvSpPr/>
      </dsp:nvSpPr>
      <dsp:spPr>
        <a:xfrm>
          <a:off x="1280830" y="623"/>
          <a:ext cx="562055" cy="5620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173C0C-8CB3-47F6-8F59-BF82AAFC98F5}">
      <dsp:nvSpPr>
        <dsp:cNvPr id="0" name=""/>
        <dsp:cNvSpPr/>
      </dsp:nvSpPr>
      <dsp:spPr>
        <a:xfrm rot="10800000">
          <a:off x="1440167" y="674363"/>
          <a:ext cx="7525366" cy="562055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5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European Patent Office (EPO)</a:t>
          </a:r>
          <a:endParaRPr lang="es-ES" altLang="es-ES" sz="2500" b="1" kern="1200" dirty="0">
            <a:latin typeface="Arial" charset="0"/>
          </a:endParaRPr>
        </a:p>
      </dsp:txBody>
      <dsp:txXfrm rot="10800000">
        <a:off x="1580681" y="674363"/>
        <a:ext cx="7384852" cy="562055"/>
      </dsp:txXfrm>
    </dsp:sp>
    <dsp:sp modelId="{9C3845AC-DA32-48F2-BA46-D3C6EAA53591}">
      <dsp:nvSpPr>
        <dsp:cNvPr id="0" name=""/>
        <dsp:cNvSpPr/>
      </dsp:nvSpPr>
      <dsp:spPr>
        <a:xfrm>
          <a:off x="1280830" y="730456"/>
          <a:ext cx="562055" cy="5620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8061C5-4FF6-4AD7-A7C2-17F6EC14FC3F}">
      <dsp:nvSpPr>
        <dsp:cNvPr id="0" name=""/>
        <dsp:cNvSpPr/>
      </dsp:nvSpPr>
      <dsp:spPr>
        <a:xfrm rot="10800000">
          <a:off x="1440167" y="1404196"/>
          <a:ext cx="7525366" cy="562055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European Union Intellectual Property Office (EUIPO) </a:t>
          </a:r>
          <a:endParaRPr lang="es-ES" altLang="es-ES" sz="2400" b="1" kern="1200" dirty="0">
            <a:latin typeface="Arial" charset="0"/>
          </a:endParaRPr>
        </a:p>
      </dsp:txBody>
      <dsp:txXfrm rot="10800000">
        <a:off x="1580681" y="1404196"/>
        <a:ext cx="7384852" cy="562055"/>
      </dsp:txXfrm>
    </dsp:sp>
    <dsp:sp modelId="{5E80FE7F-7888-4BD6-84B1-814CE17A0265}">
      <dsp:nvSpPr>
        <dsp:cNvPr id="0" name=""/>
        <dsp:cNvSpPr/>
      </dsp:nvSpPr>
      <dsp:spPr>
        <a:xfrm>
          <a:off x="1280830" y="1460289"/>
          <a:ext cx="562055" cy="5620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1A00A98-55F6-4EF6-B2B7-51503348B0C5}">
      <dsp:nvSpPr>
        <dsp:cNvPr id="0" name=""/>
        <dsp:cNvSpPr/>
      </dsp:nvSpPr>
      <dsp:spPr>
        <a:xfrm rot="10800000">
          <a:off x="1296866" y="2160277"/>
          <a:ext cx="7667985" cy="562055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400" b="1" kern="1200" dirty="0" smtClean="0">
              <a:latin typeface="Arial" charset="0"/>
            </a:rPr>
            <a:t>EU IP </a:t>
          </a:r>
          <a:r>
            <a:rPr lang="es-ES" altLang="es-ES" sz="2400" b="1" kern="1200" dirty="0" err="1" smtClean="0">
              <a:latin typeface="Arial" charset="0"/>
            </a:rPr>
            <a:t>Working</a:t>
          </a:r>
          <a:r>
            <a:rPr lang="es-ES" altLang="es-ES" sz="2400" b="1" kern="1200" dirty="0" smtClean="0">
              <a:latin typeface="Arial" charset="0"/>
            </a:rPr>
            <a:t> </a:t>
          </a:r>
          <a:r>
            <a:rPr lang="es-ES" altLang="es-ES" sz="2400" b="1" kern="1200" dirty="0" err="1" smtClean="0">
              <a:latin typeface="Arial" charset="0"/>
            </a:rPr>
            <a:t>Groups</a:t>
          </a:r>
          <a:endParaRPr lang="es-ES" altLang="es-ES" sz="2400" b="1" kern="1200" dirty="0">
            <a:latin typeface="Arial" charset="0"/>
          </a:endParaRPr>
        </a:p>
      </dsp:txBody>
      <dsp:txXfrm rot="10800000">
        <a:off x="1437380" y="2160277"/>
        <a:ext cx="7527471" cy="562055"/>
      </dsp:txXfrm>
    </dsp:sp>
    <dsp:sp modelId="{CF8CEBC0-BBAE-4FC0-9460-4505E59C0237}">
      <dsp:nvSpPr>
        <dsp:cNvPr id="0" name=""/>
        <dsp:cNvSpPr/>
      </dsp:nvSpPr>
      <dsp:spPr>
        <a:xfrm>
          <a:off x="1280830" y="2190122"/>
          <a:ext cx="562055" cy="56205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5EE904F-5E38-4BD0-A590-0ACFC2F5C0AC}">
      <dsp:nvSpPr>
        <dsp:cNvPr id="0" name=""/>
        <dsp:cNvSpPr/>
      </dsp:nvSpPr>
      <dsp:spPr>
        <a:xfrm rot="10800000">
          <a:off x="1440167" y="2863863"/>
          <a:ext cx="7525366" cy="562055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400" b="1" kern="1200" dirty="0" err="1" smtClean="0">
              <a:latin typeface="Arial" charset="0"/>
            </a:rPr>
            <a:t>Patent</a:t>
          </a:r>
          <a:r>
            <a:rPr lang="es-ES" altLang="es-ES" sz="2400" b="1" kern="1200" dirty="0" smtClean="0">
              <a:latin typeface="Arial" charset="0"/>
            </a:rPr>
            <a:t> </a:t>
          </a:r>
          <a:r>
            <a:rPr lang="es-ES" altLang="es-ES" sz="2400" b="1" kern="1200" dirty="0" err="1" smtClean="0">
              <a:latin typeface="Arial" charset="0"/>
            </a:rPr>
            <a:t>Prosecution</a:t>
          </a:r>
          <a:r>
            <a:rPr lang="es-ES" altLang="es-ES" sz="2400" b="1" kern="1200" dirty="0" smtClean="0">
              <a:latin typeface="Arial" charset="0"/>
            </a:rPr>
            <a:t> </a:t>
          </a:r>
          <a:r>
            <a:rPr lang="es-ES" altLang="es-ES" sz="2400" b="1" kern="1200" dirty="0" err="1" smtClean="0">
              <a:latin typeface="Arial" charset="0"/>
            </a:rPr>
            <a:t>Highway</a:t>
          </a:r>
          <a:r>
            <a:rPr lang="es-ES" altLang="es-ES" sz="2400" b="1" kern="1200" dirty="0" smtClean="0">
              <a:latin typeface="Arial" charset="0"/>
            </a:rPr>
            <a:t> (PPH)</a:t>
          </a:r>
          <a:endParaRPr lang="es-ES" altLang="es-ES" sz="2400" b="1" kern="1200" dirty="0">
            <a:latin typeface="Arial" charset="0"/>
          </a:endParaRPr>
        </a:p>
      </dsp:txBody>
      <dsp:txXfrm rot="10800000">
        <a:off x="1580681" y="2863863"/>
        <a:ext cx="7384852" cy="562055"/>
      </dsp:txXfrm>
    </dsp:sp>
    <dsp:sp modelId="{D75EB2DF-B447-49AA-8866-99AFDD001119}">
      <dsp:nvSpPr>
        <dsp:cNvPr id="0" name=""/>
        <dsp:cNvSpPr/>
      </dsp:nvSpPr>
      <dsp:spPr>
        <a:xfrm>
          <a:off x="1280830" y="2919956"/>
          <a:ext cx="562055" cy="56205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240821-69B6-4543-99A1-98E80C95AB74}">
      <dsp:nvSpPr>
        <dsp:cNvPr id="0" name=""/>
        <dsp:cNvSpPr/>
      </dsp:nvSpPr>
      <dsp:spPr>
        <a:xfrm rot="10800000">
          <a:off x="1440167" y="3593696"/>
          <a:ext cx="7525366" cy="562055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400" b="1" kern="1200" dirty="0" err="1" smtClean="0">
              <a:latin typeface="Arial" charset="0"/>
            </a:rPr>
            <a:t>MoUs</a:t>
          </a:r>
          <a:r>
            <a:rPr lang="es-ES" altLang="es-ES" sz="2400" b="1" kern="1200" dirty="0" smtClean="0">
              <a:latin typeface="Arial" charset="0"/>
            </a:rPr>
            <a:t>, Bilateral </a:t>
          </a:r>
          <a:r>
            <a:rPr lang="es-ES" altLang="es-ES" sz="2400" b="1" kern="1200" dirty="0" err="1" smtClean="0">
              <a:latin typeface="Arial" charset="0"/>
            </a:rPr>
            <a:t>agreements</a:t>
          </a:r>
          <a:endParaRPr lang="es-ES" altLang="es-ES" sz="2400" b="1" kern="1200" dirty="0">
            <a:latin typeface="Arial" charset="0"/>
          </a:endParaRPr>
        </a:p>
      </dsp:txBody>
      <dsp:txXfrm rot="10800000">
        <a:off x="1580681" y="3593696"/>
        <a:ext cx="7384852" cy="562055"/>
      </dsp:txXfrm>
    </dsp:sp>
    <dsp:sp modelId="{368FEC5B-E1C7-4AA4-9006-76E115008CE7}">
      <dsp:nvSpPr>
        <dsp:cNvPr id="0" name=""/>
        <dsp:cNvSpPr/>
      </dsp:nvSpPr>
      <dsp:spPr>
        <a:xfrm>
          <a:off x="1280830" y="3649789"/>
          <a:ext cx="562055" cy="56205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A4CC7-74AD-4668-A190-1CF095E9A27E}">
      <dsp:nvSpPr>
        <dsp:cNvPr id="0" name=""/>
        <dsp:cNvSpPr/>
      </dsp:nvSpPr>
      <dsp:spPr>
        <a:xfrm>
          <a:off x="0" y="306561"/>
          <a:ext cx="8208912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74904" rIns="637103" bIns="99568" numCol="1" spcCol="1270" anchor="t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>
              <a:solidFill>
                <a:schemeClr val="accent1">
                  <a:lumMod val="50000"/>
                </a:schemeClr>
              </a:solidFill>
            </a:rPr>
            <a:t>Memorandum of Understanding between  </a:t>
          </a:r>
          <a:r>
            <a:rPr lang="en-GB" sz="1400" b="1" kern="1200" noProof="0" dirty="0" smtClean="0">
              <a:solidFill>
                <a:schemeClr val="accent1">
                  <a:lumMod val="50000"/>
                </a:schemeClr>
              </a:solidFill>
            </a:rPr>
            <a:t>WIPO-EPO-SPTO:</a:t>
          </a:r>
          <a:r>
            <a:rPr lang="en-GB" sz="1400" kern="1200" noProof="0" dirty="0" smtClean="0">
              <a:solidFill>
                <a:schemeClr val="accent1">
                  <a:lumMod val="50000"/>
                </a:schemeClr>
              </a:solidFill>
            </a:rPr>
            <a:t> Project for promoting the exchange of information on patents and improving the electronic publication of patent information by Latin American Industrial Property Offices. Patent database in Spanish.</a:t>
          </a:r>
          <a:endParaRPr lang="en-GB" sz="1400" kern="1200" noProof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06561"/>
        <a:ext cx="8208912" cy="1077300"/>
      </dsp:txXfrm>
    </dsp:sp>
    <dsp:sp modelId="{D504112F-4666-4970-9DA4-B3BEC6D722C8}">
      <dsp:nvSpPr>
        <dsp:cNvPr id="0" name=""/>
        <dsp:cNvSpPr/>
      </dsp:nvSpPr>
      <dsp:spPr>
        <a:xfrm>
          <a:off x="410445" y="40881"/>
          <a:ext cx="5746238" cy="5313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latin typeface="+mn-lt"/>
            </a:rPr>
            <a:t>LATIPAT</a:t>
          </a:r>
          <a:r>
            <a:rPr lang="es-ES" sz="1600" kern="1200" smtClean="0"/>
            <a:t>: </a:t>
          </a:r>
          <a:endParaRPr lang="es-ES" sz="1600" kern="1200" dirty="0"/>
        </a:p>
      </dsp:txBody>
      <dsp:txXfrm>
        <a:off x="436384" y="66820"/>
        <a:ext cx="5694360" cy="479482"/>
      </dsp:txXfrm>
    </dsp:sp>
    <dsp:sp modelId="{894A60AE-4534-408A-B2AE-28DB9845E17C}">
      <dsp:nvSpPr>
        <dsp:cNvPr id="0" name=""/>
        <dsp:cNvSpPr/>
      </dsp:nvSpPr>
      <dsp:spPr>
        <a:xfrm>
          <a:off x="0" y="1746741"/>
          <a:ext cx="820891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74904" rIns="637103" bIns="99568" numCol="1" spcCol="1270" anchor="t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>
              <a:solidFill>
                <a:schemeClr val="accent1">
                  <a:lumMod val="50000"/>
                </a:schemeClr>
              </a:solidFill>
              <a:latin typeface="Calibri"/>
            </a:rPr>
            <a:t>Trust fund created in  2004 for financing projects and activities in Latin America</a:t>
          </a:r>
          <a:endParaRPr lang="en-GB" sz="1400" kern="1200" noProof="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>
              <a:solidFill>
                <a:schemeClr val="accent1">
                  <a:lumMod val="50000"/>
                </a:schemeClr>
              </a:solidFill>
              <a:latin typeface="Calibri"/>
            </a:rPr>
            <a:t>Projects: LATIPAT, Regional Seminars, </a:t>
          </a:r>
          <a:r>
            <a:rPr lang="en-GB" sz="1400" kern="1200" noProof="0" dirty="0" err="1" smtClean="0">
              <a:solidFill>
                <a:schemeClr val="accent1">
                  <a:lumMod val="50000"/>
                </a:schemeClr>
              </a:solidFill>
              <a:latin typeface="Calibri"/>
            </a:rPr>
            <a:t>Ibero</a:t>
          </a:r>
          <a:r>
            <a:rPr lang="en-GB" sz="1400" kern="1200" noProof="0" dirty="0" smtClean="0">
              <a:solidFill>
                <a:schemeClr val="accent1">
                  <a:lumMod val="50000"/>
                </a:schemeClr>
              </a:solidFill>
              <a:latin typeface="Calibri"/>
            </a:rPr>
            <a:t>-American IP Programme and development promotion, Case law database, Trademark and Patent Manuals </a:t>
          </a:r>
          <a:endParaRPr lang="en-GB" sz="1400" kern="1200" noProof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746741"/>
        <a:ext cx="8208912" cy="1105650"/>
      </dsp:txXfrm>
    </dsp:sp>
    <dsp:sp modelId="{1586E57E-F0DD-4B22-A16E-E4A8B78D3548}">
      <dsp:nvSpPr>
        <dsp:cNvPr id="0" name=""/>
        <dsp:cNvSpPr/>
      </dsp:nvSpPr>
      <dsp:spPr>
        <a:xfrm>
          <a:off x="410445" y="1481061"/>
          <a:ext cx="5746238" cy="53136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FIT/ES:</a:t>
          </a:r>
          <a:endParaRPr lang="es-ES" sz="1600" kern="1200" dirty="0"/>
        </a:p>
      </dsp:txBody>
      <dsp:txXfrm>
        <a:off x="436384" y="1507000"/>
        <a:ext cx="5694360" cy="479482"/>
      </dsp:txXfrm>
    </dsp:sp>
    <dsp:sp modelId="{AEA82664-B20F-4876-A4C4-99B9FCB6930F}">
      <dsp:nvSpPr>
        <dsp:cNvPr id="0" name=""/>
        <dsp:cNvSpPr/>
      </dsp:nvSpPr>
      <dsp:spPr>
        <a:xfrm>
          <a:off x="0" y="3215272"/>
          <a:ext cx="820891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74904" rIns="637103" bIns="99568" numCol="1" spcCol="1270" anchor="t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solidFill>
                <a:schemeClr val="accent1">
                  <a:lumMod val="50000"/>
                </a:schemeClr>
              </a:solidFill>
              <a:latin typeface="Calibri"/>
            </a:rPr>
            <a:t>Training activities in European and Eastern countries and ex Soviet republics.</a:t>
          </a:r>
          <a:endParaRPr lang="es-ES" sz="14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solidFill>
                <a:schemeClr val="accent1">
                  <a:lumMod val="50000"/>
                </a:schemeClr>
              </a:solidFill>
              <a:latin typeface="Calibri"/>
            </a:rPr>
            <a:t>Specific collaboration in other areas: itinerant WIPO seminars in Spain</a:t>
          </a:r>
          <a:endParaRPr lang="es-ES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15272"/>
        <a:ext cx="8208912" cy="907200"/>
      </dsp:txXfrm>
    </dsp:sp>
    <dsp:sp modelId="{5BD88663-1011-4244-99A7-D432093D5B0E}">
      <dsp:nvSpPr>
        <dsp:cNvPr id="0" name=""/>
        <dsp:cNvSpPr/>
      </dsp:nvSpPr>
      <dsp:spPr>
        <a:xfrm>
          <a:off x="410445" y="2949591"/>
          <a:ext cx="5746238" cy="53136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accent1">
                  <a:lumMod val="50000"/>
                </a:schemeClr>
              </a:solidFill>
              <a:latin typeface="+mn-lt"/>
            </a:rPr>
            <a:t>SPTO-WIPO MEMORANDUM FOR COUNTRIES IN TRANSITION</a:t>
          </a:r>
          <a:r>
            <a:rPr lang="es-ES" sz="1400" b="1" kern="1200" smtClean="0">
              <a:solidFill>
                <a:schemeClr val="accent1">
                  <a:lumMod val="50000"/>
                </a:schemeClr>
              </a:solidFill>
            </a:rPr>
            <a:t>:</a:t>
          </a:r>
          <a:endParaRPr lang="es-ES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6384" y="2975530"/>
        <a:ext cx="5694360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52DCB-812F-48A0-B364-AE4292E8633B}">
      <dsp:nvSpPr>
        <dsp:cNvPr id="0" name=""/>
        <dsp:cNvSpPr/>
      </dsp:nvSpPr>
      <dsp:spPr>
        <a:xfrm>
          <a:off x="36" y="139961"/>
          <a:ext cx="3533068" cy="489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1700" b="1" kern="1200" smtClean="0"/>
            <a:t>CIBIT PROGRAM</a:t>
          </a:r>
          <a:endParaRPr lang="es-ES" sz="1700" b="1" kern="1200" dirty="0"/>
        </a:p>
      </dsp:txBody>
      <dsp:txXfrm>
        <a:off x="36" y="139961"/>
        <a:ext cx="3533068" cy="489600"/>
      </dsp:txXfrm>
    </dsp:sp>
    <dsp:sp modelId="{E12B6E73-2BD8-46D6-A37B-D33B968737BB}">
      <dsp:nvSpPr>
        <dsp:cNvPr id="0" name=""/>
        <dsp:cNvSpPr/>
      </dsp:nvSpPr>
      <dsp:spPr>
        <a:xfrm>
          <a:off x="36" y="629561"/>
          <a:ext cx="3533068" cy="2974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CIBIT: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Capacity-building</a:t>
          </a: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program</a:t>
          </a: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 in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patent</a:t>
          </a: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search</a:t>
          </a: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 and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technological</a:t>
          </a: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information</a:t>
          </a:r>
          <a:endParaRPr lang="es-ES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>
              <a:solidFill>
                <a:schemeClr val="accent1">
                  <a:lumMod val="50000"/>
                </a:schemeClr>
              </a:solidFill>
            </a:rPr>
            <a:t>6 months - 1 year stay at SPTO headquarters.</a:t>
          </a:r>
          <a:endParaRPr lang="es-ES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>
              <a:solidFill>
                <a:schemeClr val="accent1">
                  <a:lumMod val="50000"/>
                </a:schemeClr>
              </a:solidFill>
            </a:rPr>
            <a:t>Guided training in patent databases and non-patent literature</a:t>
          </a:r>
          <a:endParaRPr lang="es-ES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>
              <a:solidFill>
                <a:schemeClr val="accent1">
                  <a:lumMod val="50000"/>
                </a:schemeClr>
              </a:solidFill>
            </a:rPr>
            <a:t>Since 2002,  more than 60 participants</a:t>
          </a:r>
          <a:endParaRPr lang="es-ES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>
              <a:solidFill>
                <a:schemeClr val="accent1">
                  <a:lumMod val="50000"/>
                </a:schemeClr>
              </a:solidFill>
            </a:rPr>
            <a:t>2018, 5 participants foreseen</a:t>
          </a:r>
          <a:endParaRPr lang="es-ES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6" y="629561"/>
        <a:ext cx="3533068" cy="2974893"/>
      </dsp:txXfrm>
    </dsp:sp>
    <dsp:sp modelId="{B1690842-3211-478C-9215-35CAB6790918}">
      <dsp:nvSpPr>
        <dsp:cNvPr id="0" name=""/>
        <dsp:cNvSpPr/>
      </dsp:nvSpPr>
      <dsp:spPr>
        <a:xfrm>
          <a:off x="4027734" y="139961"/>
          <a:ext cx="3533068" cy="489600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1700" b="1" kern="1200" smtClean="0">
              <a:solidFill>
                <a:schemeClr val="accent1">
                  <a:lumMod val="50000"/>
                </a:schemeClr>
              </a:solidFill>
            </a:rPr>
            <a:t>DISTANCE LEARNING COURSES</a:t>
          </a:r>
          <a:endParaRPr lang="es-ES" altLang="es-ES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027734" y="139961"/>
        <a:ext cx="3533068" cy="489600"/>
      </dsp:txXfrm>
    </dsp:sp>
    <dsp:sp modelId="{982EFFE9-45B8-476A-AEA8-EC7D335045B0}">
      <dsp:nvSpPr>
        <dsp:cNvPr id="0" name=""/>
        <dsp:cNvSpPr/>
      </dsp:nvSpPr>
      <dsp:spPr>
        <a:xfrm>
          <a:off x="4027734" y="629561"/>
          <a:ext cx="3533068" cy="2974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>
              <a:solidFill>
                <a:schemeClr val="accent1">
                  <a:lumMod val="50000"/>
                </a:schemeClr>
              </a:solidFill>
            </a:rPr>
            <a:t>Cooperation Agreement between the SPTO and the CEDDET Foundation (e- learning Academy) for the development of Latin America, organising IP courses and seminars</a:t>
          </a:r>
          <a:endParaRPr lang="es-ES" altLang="es-ES" sz="1700" kern="1200" dirty="0">
            <a:solidFill>
              <a:schemeClr val="accent1">
                <a:lumMod val="50000"/>
              </a:schemeClr>
            </a:solidFill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>
              <a:solidFill>
                <a:schemeClr val="accent1">
                  <a:lumMod val="50000"/>
                </a:schemeClr>
              </a:solidFill>
            </a:rPr>
            <a:t>Patent online course</a:t>
          </a:r>
          <a:endParaRPr lang="es-ES" sz="1700" kern="1200" dirty="0" smtClean="0">
            <a:solidFill>
              <a:schemeClr val="accent1">
                <a:lumMod val="50000"/>
              </a:schemeClr>
            </a:solidFill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>
              <a:solidFill>
                <a:schemeClr val="accent1">
                  <a:lumMod val="50000"/>
                </a:schemeClr>
              </a:solidFill>
            </a:rPr>
            <a:t>Judges and prosecutors IP online course</a:t>
          </a:r>
          <a:endParaRPr lang="es-ES" sz="1700" kern="1200" dirty="0">
            <a:solidFill>
              <a:schemeClr val="accent1">
                <a:lumMod val="50000"/>
              </a:schemeClr>
            </a:solidFill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IP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experts</a:t>
          </a: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network</a:t>
          </a: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with</a:t>
          </a: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  more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than</a:t>
          </a:r>
          <a:r>
            <a:rPr lang="es-ES" sz="1700" kern="1200" dirty="0" smtClean="0">
              <a:solidFill>
                <a:schemeClr val="accent1">
                  <a:lumMod val="50000"/>
                </a:schemeClr>
              </a:solidFill>
            </a:rPr>
            <a:t> 1,000 </a:t>
          </a:r>
          <a:r>
            <a:rPr lang="es-ES" sz="1700" kern="1200" dirty="0" err="1" smtClean="0">
              <a:solidFill>
                <a:schemeClr val="accent1">
                  <a:lumMod val="50000"/>
                </a:schemeClr>
              </a:solidFill>
            </a:rPr>
            <a:t>participants</a:t>
          </a:r>
          <a:endParaRPr lang="es-ES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027734" y="629561"/>
        <a:ext cx="3533068" cy="29748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#1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891C7-F83C-4916-9092-0F6C0F895B78}" type="datetimeFigureOut">
              <a:rPr lang="es-ES" smtClean="0"/>
              <a:pPr/>
              <a:t>26/02/2018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0C938-624E-4665-875F-4E4EE6A69F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87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EE98-5912-465A-8C5F-660B321EBD8F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1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A1C2-3FFE-467C-8C5A-49850B03110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66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A1C2-3FFE-467C-8C5A-49850B03110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34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A1C2-3FFE-467C-8C5A-49850B03110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24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pm.es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www.google.es/url?sa=i&amp;rct=j&amp;q=&amp;esrc=s&amp;source=images&amp;cd=&amp;cad=rja&amp;uact=8&amp;ved=0CAcQjRw&amp;url=http://findicons.com/icon/47114/twitter&amp;ei=dR5mVYHsEISAU4u9gCg&amp;bvm=bv.93990622,d.d24&amp;psig=AFQjCNEFoyByDoPHBT4jcZFmZe0FQFW6ag&amp;ust=1432842223532735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google.es/url?sa=i&amp;rct=j&amp;q=&amp;esrc=s&amp;source=images&amp;cd=&amp;cad=rja&amp;uact=8&amp;ved=0CAcQjRw&amp;url=http://www.negocios.com/youtube&amp;ei=zSFmVduBM4atUYuRgKgL&amp;bvm=bv.93990622,d.d24&amp;psig=AFQjCNELqk4BxCT08URYJVBihwaNfy4n8Q&amp;ust=1432843080779163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.jpeg"/><Relationship Id="rId4" Type="http://schemas.openxmlformats.org/officeDocument/2006/relationships/hyperlink" Target="http://www.google.es/url?sa=i&amp;rct=j&amp;q=&amp;esrc=s&amp;source=images&amp;cd=&amp;cad=rja&amp;uact=8&amp;ved=0CAcQjRw&amp;url=http://es.tintin.wikia.com/wiki/Archivo:Facebook.png&amp;ei=qR5mVY7GG4P8UrONgKAK&amp;bvm=bv.93990622,d.d24&amp;psig=AFQjCNGO9p32j-BeugDt2VRpkAuwhZJUPw&amp;ust=1432842266287899" TargetMode="External"/><Relationship Id="rId9" Type="http://schemas.openxmlformats.org/officeDocument/2006/relationships/hyperlink" Target="mailto:direccion@oepm.es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3568" y="2625758"/>
            <a:ext cx="7772400" cy="1102519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TÍTULO DE LA PRESENTACIÒN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8" y="1203598"/>
            <a:ext cx="6584211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907704" y="0"/>
            <a:ext cx="5400600" cy="85725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Texto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6" y="0"/>
            <a:ext cx="1998948" cy="720000"/>
          </a:xfrm>
          <a:prstGeom prst="rect">
            <a:avLst/>
          </a:prstGeom>
          <a:noFill/>
        </p:spPr>
      </p:pic>
      <p:pic>
        <p:nvPicPr>
          <p:cNvPr id="6" name="Picture 3" descr="Z:\COMUNICACION\DIFUINFO\Logos\Solo OEPM\logo_oepm_letras_fondoblanc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560" y="0"/>
            <a:ext cx="193444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2409732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Texto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6" y="0"/>
            <a:ext cx="1998948" cy="720000"/>
          </a:xfrm>
          <a:prstGeom prst="rect">
            <a:avLst/>
          </a:prstGeom>
          <a:noFill/>
        </p:spPr>
      </p:pic>
      <p:pic>
        <p:nvPicPr>
          <p:cNvPr id="6" name="Picture 3" descr="Z:\COMUNICACION\DIFUINFO\Logos\Solo OEPM\logo_oepm_letras_fondoblanc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560" y="0"/>
            <a:ext cx="193444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144000" y="4660206"/>
            <a:ext cx="835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solidFill>
                  <a:srgbClr val="376092"/>
                </a:solidFill>
                <a:latin typeface="Calibri" pitchFamily="34" charset="0"/>
              </a:rPr>
              <a:t>Oficina Española de Patentes y Marcas (OEPM)</a:t>
            </a:r>
            <a:endParaRPr lang="es-ES" sz="2400" b="1" i="1" dirty="0">
              <a:solidFill>
                <a:srgbClr val="376092"/>
              </a:solidFill>
              <a:latin typeface="Calibri" pitchFamily="34" charset="0"/>
            </a:endParaRPr>
          </a:p>
        </p:txBody>
      </p:sp>
      <p:grpSp>
        <p:nvGrpSpPr>
          <p:cNvPr id="6" name="5 Grupo"/>
          <p:cNvGrpSpPr/>
          <p:nvPr userDrawn="1"/>
        </p:nvGrpSpPr>
        <p:grpSpPr>
          <a:xfrm>
            <a:off x="7229922" y="3881675"/>
            <a:ext cx="1800200" cy="406743"/>
            <a:chOff x="6876256" y="5805264"/>
            <a:chExt cx="1800200" cy="542324"/>
          </a:xfrm>
        </p:grpSpPr>
        <p:pic>
          <p:nvPicPr>
            <p:cNvPr id="9" name="Picture 12" descr="http://png-5.findicons.com/files/icons/524/web_2/512/twitter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805264"/>
              <a:ext cx="429208" cy="429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7380312" y="5855145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346FB6"/>
                  </a:solidFill>
                </a:rPr>
                <a:t>@</a:t>
              </a:r>
              <a:r>
                <a:rPr lang="es-ES" b="1" dirty="0" err="1">
                  <a:solidFill>
                    <a:srgbClr val="346FB6"/>
                  </a:solidFill>
                </a:rPr>
                <a:t>OEPM_es</a:t>
              </a:r>
              <a:r>
                <a:rPr lang="es-ES" b="1" dirty="0">
                  <a:solidFill>
                    <a:srgbClr val="346FB6"/>
                  </a:solidFill>
                </a:rPr>
                <a:t> </a:t>
              </a:r>
            </a:p>
          </p:txBody>
        </p:sp>
      </p:grpSp>
      <p:grpSp>
        <p:nvGrpSpPr>
          <p:cNvPr id="11" name="10 Grupo"/>
          <p:cNvGrpSpPr/>
          <p:nvPr userDrawn="1"/>
        </p:nvGrpSpPr>
        <p:grpSpPr>
          <a:xfrm>
            <a:off x="7229927" y="4348208"/>
            <a:ext cx="1814159" cy="372052"/>
            <a:chOff x="7238548" y="5797645"/>
            <a:chExt cx="1814159" cy="49607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7795405" y="5801272"/>
              <a:ext cx="1257302" cy="492443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</a:bodyPr>
            <a:lstStyle/>
            <a:p>
              <a:r>
                <a:rPr lang="es-ES" altLang="es-ES" b="1" dirty="0">
                  <a:solidFill>
                    <a:srgbClr val="346FB6"/>
                  </a:solidFill>
                </a:rPr>
                <a:t>OEPM</a:t>
              </a:r>
            </a:p>
          </p:txBody>
        </p:sp>
        <p:pic>
          <p:nvPicPr>
            <p:cNvPr id="13" name="Picture 18" descr="http://img1.wikia.nocookie.net/__cb20120109032558/aventurasdetintinymilu/es/images/5/55/Facebook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548" y="5797645"/>
              <a:ext cx="405183" cy="405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13 Grupo"/>
          <p:cNvGrpSpPr/>
          <p:nvPr userDrawn="1"/>
        </p:nvGrpSpPr>
        <p:grpSpPr>
          <a:xfrm>
            <a:off x="6729627" y="4731971"/>
            <a:ext cx="2328313" cy="379595"/>
            <a:chOff x="6729614" y="6309320"/>
            <a:chExt cx="2328313" cy="506127"/>
          </a:xfrm>
        </p:grpSpPr>
        <p:pic>
          <p:nvPicPr>
            <p:cNvPr id="15" name="Picture 20" descr="http://www.negocios.com/sites/default/files/field/image/youtube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14" y="6309320"/>
              <a:ext cx="910177" cy="3806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7800625" y="6323004"/>
              <a:ext cx="1257302" cy="492443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</a:bodyPr>
            <a:lstStyle/>
            <a:p>
              <a:r>
                <a:rPr lang="es-ES" altLang="es-ES" b="1" dirty="0">
                  <a:solidFill>
                    <a:srgbClr val="346FB6"/>
                  </a:solidFill>
                </a:rPr>
                <a:t>OEPM</a:t>
              </a:r>
            </a:p>
          </p:txBody>
        </p:sp>
      </p:grpSp>
      <p:sp>
        <p:nvSpPr>
          <p:cNvPr id="17" name="2 Título"/>
          <p:cNvSpPr>
            <a:spLocks noGrp="1"/>
          </p:cNvSpPr>
          <p:nvPr>
            <p:ph type="title"/>
          </p:nvPr>
        </p:nvSpPr>
        <p:spPr>
          <a:xfrm>
            <a:off x="755576" y="3273829"/>
            <a:ext cx="7772400" cy="102155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z="2800" cap="small" dirty="0" err="1" smtClean="0">
                <a:solidFill>
                  <a:schemeClr val="accent1">
                    <a:lumMod val="75000"/>
                  </a:schemeClr>
                </a:solidFill>
              </a:rPr>
              <a:t>Muchas</a:t>
            </a:r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</a:rPr>
              <a:t> gracias </a:t>
            </a:r>
            <a:r>
              <a:rPr lang="en-US" sz="2800" cap="small" dirty="0" err="1" smtClean="0">
                <a:solidFill>
                  <a:schemeClr val="accent1">
                    <a:lumMod val="75000"/>
                  </a:schemeClr>
                </a:solidFill>
              </a:rPr>
              <a:t>por</a:t>
            </a:r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cap="small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cap="small" dirty="0" err="1" smtClean="0">
                <a:solidFill>
                  <a:schemeClr val="accent1">
                    <a:lumMod val="75000"/>
                  </a:schemeClr>
                </a:solidFill>
              </a:rPr>
              <a:t>atención</a:t>
            </a:r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cap="smal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600" cap="sm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www.oepm.es</a:t>
            </a:r>
            <a:r>
              <a:rPr lang="en-US" sz="2400" cap="smal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cap="sm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direccion@oepm.es</a:t>
            </a:r>
            <a:r>
              <a:rPr lang="en-US" sz="2400" cap="smal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cap="small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9" y="1635646"/>
            <a:ext cx="6584211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3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907704" y="0"/>
            <a:ext cx="5400600" cy="85725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797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865C0AE-DAC5-4CB9-8CC9-6C93EA6A347F}" type="datetimeFigureOut">
              <a:rPr lang="es-ES" smtClean="0"/>
              <a:pPr/>
              <a:t>26/02/2018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34140B-C5C1-4811-A2D3-3641EC36B00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4 Rectángulo"/>
          <p:cNvSpPr/>
          <p:nvPr userDrawn="1"/>
        </p:nvSpPr>
        <p:spPr>
          <a:xfrm>
            <a:off x="8215320" y="5026819"/>
            <a:ext cx="928687" cy="107156"/>
          </a:xfrm>
          <a:prstGeom prst="rect">
            <a:avLst/>
          </a:prstGeom>
          <a:solidFill>
            <a:srgbClr val="E1F6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8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39999">
              <a:srgbClr val="D1E4FF"/>
            </a:gs>
            <a:gs pos="100000">
              <a:srgbClr val="E6EDF6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5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pm.e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25758"/>
            <a:ext cx="7772400" cy="196221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Meeting </a:t>
            </a:r>
            <a:r>
              <a:rPr lang="en-US" sz="3200" dirty="0">
                <a:solidFill>
                  <a:srgbClr val="1F497D"/>
                </a:solidFill>
              </a:rPr>
              <a:t>of International Authorities under the Patent Cooperation Treaty (PCT) </a:t>
            </a:r>
            <a:r>
              <a:rPr lang="en-US" sz="3200" dirty="0" smtClean="0">
                <a:solidFill>
                  <a:srgbClr val="1F497D"/>
                </a:solidFill>
              </a:rPr>
              <a:t>: QUALITY SUBGROUP</a:t>
            </a:r>
            <a:br>
              <a:rPr lang="en-US" sz="3200" dirty="0" smtClean="0">
                <a:solidFill>
                  <a:srgbClr val="1F497D"/>
                </a:solidFill>
              </a:rPr>
            </a:br>
            <a:r>
              <a:rPr lang="en-US" sz="2800" dirty="0" smtClean="0">
                <a:solidFill>
                  <a:srgbClr val="1F497D"/>
                </a:solidFill>
              </a:rPr>
              <a:t>8</a:t>
            </a:r>
            <a:r>
              <a:rPr lang="en-US" sz="2800" baseline="30000" dirty="0" smtClean="0">
                <a:solidFill>
                  <a:srgbClr val="1F497D"/>
                </a:solidFill>
              </a:rPr>
              <a:t>th</a:t>
            </a:r>
            <a:r>
              <a:rPr lang="en-US" sz="2800" dirty="0" smtClean="0">
                <a:solidFill>
                  <a:srgbClr val="1F497D"/>
                </a:solidFill>
              </a:rPr>
              <a:t> Informal Session</a:t>
            </a:r>
            <a:r>
              <a:rPr lang="en-US" sz="3200" dirty="0" smtClean="0">
                <a:solidFill>
                  <a:srgbClr val="1F497D"/>
                </a:solidFill>
              </a:rPr>
              <a:t/>
            </a:r>
            <a:br>
              <a:rPr lang="en-US" sz="3200" dirty="0" smtClean="0">
                <a:solidFill>
                  <a:srgbClr val="1F497D"/>
                </a:solidFill>
              </a:rPr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713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SPTO CONTRIBUTION TO LATIN AMERICAN PATENT </a:t>
            </a:r>
            <a:r>
              <a:rPr lang="en-US" sz="3000" dirty="0" smtClean="0"/>
              <a:t>SYSTEM</a:t>
            </a:r>
            <a:endParaRPr lang="es-ES" sz="30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33697391"/>
              </p:ext>
            </p:extLst>
          </p:nvPr>
        </p:nvGraphicFramePr>
        <p:xfrm>
          <a:off x="766242" y="1131590"/>
          <a:ext cx="75608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71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SPTO: INFORMATION </a:t>
            </a:r>
            <a:r>
              <a:rPr lang="es-ES" dirty="0" smtClean="0"/>
              <a:t>SERVICES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8475443"/>
              </p:ext>
            </p:extLst>
          </p:nvPr>
        </p:nvGraphicFramePr>
        <p:xfrm>
          <a:off x="3008015" y="1109489"/>
          <a:ext cx="5795465" cy="37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/>
          <a:stretch/>
        </p:blipFill>
        <p:spPr bwMode="auto">
          <a:xfrm>
            <a:off x="288824" y="1141115"/>
            <a:ext cx="232658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895382"/>
            <a:ext cx="842493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New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Spanish Patent Law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 Act 24/2015, of 24 July – 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entered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into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force on 1 April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2017. It equated the Spanish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Patent legislation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with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international law and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strengthened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Spanish National Patent System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86604239"/>
              </p:ext>
            </p:extLst>
          </p:nvPr>
        </p:nvGraphicFramePr>
        <p:xfrm>
          <a:off x="395536" y="1923678"/>
          <a:ext cx="8424936" cy="300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SPTO|PATENTS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1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dirty="0"/>
              <a:t>SPTO|PCT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392710" y="2001788"/>
            <a:ext cx="172819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1995- SPTO ACTING AS ISA</a:t>
            </a:r>
            <a:endParaRPr lang="es-ES" sz="1400" dirty="0">
              <a:solidFill>
                <a:schemeClr val="bg1"/>
              </a:solidFill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956623" y="1885038"/>
            <a:ext cx="0" cy="12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6328787" y="1886579"/>
            <a:ext cx="0" cy="1152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64494" y="1111495"/>
            <a:ext cx="9024960" cy="1413513"/>
            <a:chOff x="64494" y="1111495"/>
            <a:chExt cx="9024960" cy="1413513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949696" y="1886579"/>
              <a:ext cx="7009731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CuadroTexto"/>
            <p:cNvSpPr txBox="1"/>
            <p:nvPr/>
          </p:nvSpPr>
          <p:spPr>
            <a:xfrm>
              <a:off x="64494" y="2001788"/>
              <a:ext cx="1800200" cy="5232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ES" sz="1400" b="1" dirty="0" smtClean="0"/>
                <a:t>1989- SPAIN JOINED THE PCT</a:t>
              </a:r>
              <a:endParaRPr lang="es-ES" sz="1400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880542" y="1124447"/>
              <a:ext cx="2016224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1993- SPTO APPOINTED AS ISA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875128" y="1111495"/>
              <a:ext cx="2160240" cy="523220"/>
            </a:xfrm>
            <a:prstGeom prst="rect">
              <a:avLst/>
            </a:prstGeom>
            <a:solidFill>
              <a:srgbClr val="5585B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2001- SPTO </a:t>
              </a:r>
              <a:r>
                <a:rPr lang="es-ES" sz="1400" b="1" dirty="0">
                  <a:solidFill>
                    <a:schemeClr val="bg1"/>
                  </a:solidFill>
                </a:rPr>
                <a:t>APPOINTED AS 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IPEA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416430" y="2001788"/>
              <a:ext cx="1857074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2003- SPTO ACTING </a:t>
              </a:r>
              <a:r>
                <a:rPr lang="es-ES" sz="1400" b="1" dirty="0">
                  <a:solidFill>
                    <a:schemeClr val="bg1"/>
                  </a:solidFill>
                </a:rPr>
                <a:t>AS 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IPEA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785198" y="1124445"/>
              <a:ext cx="2304256" cy="5232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rgbClr val="FFFF00"/>
                  </a:solidFill>
                </a:rPr>
                <a:t>2018- SPTO EXTENDED AS ISA/IPEA</a:t>
              </a:r>
              <a:endParaRPr lang="es-ES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1883760" y="1647667"/>
              <a:ext cx="0" cy="2389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3264648" y="1886579"/>
              <a:ext cx="0" cy="1152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969413" y="1634715"/>
              <a:ext cx="0" cy="2389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7959427" y="1647666"/>
              <a:ext cx="0" cy="2389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30 CuadroTexto"/>
          <p:cNvSpPr txBox="1"/>
          <p:nvPr/>
        </p:nvSpPr>
        <p:spPr>
          <a:xfrm>
            <a:off x="191194" y="2913509"/>
            <a:ext cx="8784976" cy="203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SPTO was the first ISA/IPEA accepting PCT applications in Spanish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SPTO,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the beginning,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met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all substantive requirements for being a PCT International Authority. This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included,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example, a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Quality Management System, which the PCT system has implemented in recent years.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SPTO is competent 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international applications filed at the following receiving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Offices: Chile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Colombia, Costa Rica, Cuba, Dominican Republic, Ecuador, El Salvador, Guatemala, Honduras, Mexico, Nicaragua, Panama, Peru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Spain.</a:t>
            </a:r>
          </a:p>
        </p:txBody>
      </p:sp>
    </p:spTree>
    <p:extLst>
      <p:ext uri="{BB962C8B-B14F-4D97-AF65-F5344CB8AC3E}">
        <p14:creationId xmlns:p14="http://schemas.microsoft.com/office/powerpoint/2010/main" val="23672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74364171"/>
              </p:ext>
            </p:extLst>
          </p:nvPr>
        </p:nvGraphicFramePr>
        <p:xfrm>
          <a:off x="611560" y="915566"/>
          <a:ext cx="7920880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SPTO|PCT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81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403717"/>
              </p:ext>
            </p:extLst>
          </p:nvPr>
        </p:nvGraphicFramePr>
        <p:xfrm>
          <a:off x="-27182" y="699542"/>
          <a:ext cx="5679302" cy="438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Elipse"/>
          <p:cNvSpPr/>
          <p:nvPr/>
        </p:nvSpPr>
        <p:spPr>
          <a:xfrm>
            <a:off x="6124290" y="1211982"/>
            <a:ext cx="1684486" cy="15841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400" b="1" dirty="0" err="1">
                <a:solidFill>
                  <a:schemeClr val="bg1"/>
                </a:solidFill>
              </a:rPr>
              <a:t>Certified</a:t>
            </a:r>
            <a:r>
              <a:rPr lang="es-ES" sz="1400" b="1" dirty="0">
                <a:solidFill>
                  <a:schemeClr val="bg1"/>
                </a:solidFill>
              </a:rPr>
              <a:t> </a:t>
            </a:r>
            <a:r>
              <a:rPr lang="es-ES" sz="1400" b="1" dirty="0" err="1">
                <a:solidFill>
                  <a:schemeClr val="bg1"/>
                </a:solidFill>
              </a:rPr>
              <a:t>by</a:t>
            </a:r>
            <a:r>
              <a:rPr lang="es-ES" sz="1400" b="1" dirty="0">
                <a:solidFill>
                  <a:schemeClr val="bg1"/>
                </a:solidFill>
              </a:rPr>
              <a:t> </a:t>
            </a:r>
            <a:r>
              <a:rPr lang="es-ES" sz="1400" b="1" dirty="0" smtClean="0">
                <a:solidFill>
                  <a:schemeClr val="bg1"/>
                </a:solidFill>
              </a:rPr>
              <a:t>UNE 166006:2011</a:t>
            </a:r>
            <a:endParaRPr lang="es-ES" sz="1400" b="1" dirty="0">
              <a:solidFill>
                <a:schemeClr val="bg1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 rot="3946681">
            <a:off x="7142956" y="2824564"/>
            <a:ext cx="280503" cy="451161"/>
            <a:chOff x="3421133" y="2368632"/>
            <a:chExt cx="280503" cy="451161"/>
          </a:xfrm>
          <a:solidFill>
            <a:srgbClr val="5585B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3 Flecha derecha"/>
            <p:cNvSpPr/>
            <p:nvPr/>
          </p:nvSpPr>
          <p:spPr>
            <a:xfrm rot="771429">
              <a:off x="3421133" y="2368632"/>
              <a:ext cx="280503" cy="45116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Flecha derecha 4"/>
            <p:cNvSpPr/>
            <p:nvPr/>
          </p:nvSpPr>
          <p:spPr>
            <a:xfrm rot="771429">
              <a:off x="3422188" y="2449501"/>
              <a:ext cx="196352" cy="2706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900" kern="1200"/>
            </a:p>
          </p:txBody>
        </p:sp>
      </p:grpSp>
      <p:sp>
        <p:nvSpPr>
          <p:cNvPr id="16" name="15 Elipse"/>
          <p:cNvSpPr/>
          <p:nvPr/>
        </p:nvSpPr>
        <p:spPr>
          <a:xfrm>
            <a:off x="6834480" y="3296893"/>
            <a:ext cx="1368152" cy="12241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050" b="1" dirty="0" err="1" smtClean="0">
                <a:solidFill>
                  <a:schemeClr val="bg1"/>
                </a:solidFill>
              </a:rPr>
              <a:t>Technological</a:t>
            </a:r>
            <a:r>
              <a:rPr lang="es-ES" sz="1050" b="1" dirty="0" smtClean="0">
                <a:solidFill>
                  <a:schemeClr val="bg1"/>
                </a:solidFill>
              </a:rPr>
              <a:t> </a:t>
            </a:r>
            <a:r>
              <a:rPr lang="es-ES" sz="1050" b="1" dirty="0" err="1" smtClean="0">
                <a:solidFill>
                  <a:schemeClr val="bg1"/>
                </a:solidFill>
              </a:rPr>
              <a:t>surveillance</a:t>
            </a:r>
            <a:r>
              <a:rPr lang="es-ES" sz="1050" b="1" dirty="0" smtClean="0">
                <a:solidFill>
                  <a:schemeClr val="bg1"/>
                </a:solidFill>
              </a:rPr>
              <a:t> </a:t>
            </a:r>
            <a:r>
              <a:rPr lang="es-ES" sz="1050" b="1" dirty="0" err="1" smtClean="0">
                <a:solidFill>
                  <a:schemeClr val="bg1"/>
                </a:solidFill>
              </a:rPr>
              <a:t>system</a:t>
            </a:r>
            <a:endParaRPr lang="es-ES" sz="1050" b="1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SPTO|QUALITY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54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www.oepm.es</a:t>
            </a:r>
            <a:r>
              <a:rPr lang="en-US" sz="2400" cap="smal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cap="small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SPAIN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30477589"/>
              </p:ext>
            </p:extLst>
          </p:nvPr>
        </p:nvGraphicFramePr>
        <p:xfrm>
          <a:off x="3707904" y="483518"/>
          <a:ext cx="504056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60370084"/>
              </p:ext>
            </p:extLst>
          </p:nvPr>
        </p:nvGraphicFramePr>
        <p:xfrm>
          <a:off x="1115616" y="2211710"/>
          <a:ext cx="792088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4" name="Picture 2" descr="Image result for MAPA ESPAÑA SIN COPYR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843558"/>
            <a:ext cx="3403441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0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20934" t="16412" r="1285" b="58401"/>
          <a:stretch>
            <a:fillRect/>
          </a:stretch>
        </p:blipFill>
        <p:spPr bwMode="auto">
          <a:xfrm>
            <a:off x="177850" y="845254"/>
            <a:ext cx="8825579" cy="12961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" name="1 Rectángulo"/>
          <p:cNvSpPr/>
          <p:nvPr/>
        </p:nvSpPr>
        <p:spPr>
          <a:xfrm>
            <a:off x="173758" y="4085614"/>
            <a:ext cx="8829672" cy="902535"/>
          </a:xfrm>
          <a:prstGeom prst="rect">
            <a:avLst/>
          </a:prstGeom>
          <a:solidFill>
            <a:srgbClr val="5585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1" lang="en-US" dirty="0" smtClean="0">
                <a:solidFill>
                  <a:schemeClr val="bg1"/>
                </a:solidFill>
              </a:rPr>
              <a:t>The SPTO </a:t>
            </a:r>
            <a:r>
              <a:rPr kumimoji="1" lang="en-US" dirty="0">
                <a:solidFill>
                  <a:schemeClr val="bg1"/>
                </a:solidFill>
              </a:rPr>
              <a:t>also: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1" lang="en-US" dirty="0" smtClean="0">
                <a:solidFill>
                  <a:schemeClr val="bg1"/>
                </a:solidFill>
              </a:rPr>
              <a:t>Disseminates </a:t>
            </a:r>
            <a:r>
              <a:rPr kumimoji="1" lang="en-US" dirty="0">
                <a:solidFill>
                  <a:schemeClr val="bg1"/>
                </a:solidFill>
              </a:rPr>
              <a:t>information on the various ways in which IP can be protected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1" lang="en-US" dirty="0" smtClean="0">
                <a:solidFill>
                  <a:schemeClr val="bg1"/>
                </a:solidFill>
              </a:rPr>
              <a:t>Represents </a:t>
            </a:r>
            <a:r>
              <a:rPr kumimoji="1" lang="en-US" dirty="0">
                <a:solidFill>
                  <a:schemeClr val="bg1"/>
                </a:solidFill>
              </a:rPr>
              <a:t>Spain in international forums and organizations IP related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6862" y="2226673"/>
            <a:ext cx="8829672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Spanish Patent and Trademark </a:t>
            </a:r>
            <a:r>
              <a:rPr lang="en-US" dirty="0" smtClean="0">
                <a:solidFill>
                  <a:schemeClr val="bg1"/>
                </a:solidFill>
              </a:rPr>
              <a:t>Office (SPTO) </a:t>
            </a:r>
            <a:r>
              <a:rPr lang="en-US" dirty="0">
                <a:solidFill>
                  <a:schemeClr val="bg1"/>
                </a:solidFill>
              </a:rPr>
              <a:t>is an autonomous body</a:t>
            </a:r>
            <a:r>
              <a:rPr lang="en-US" dirty="0" smtClean="0">
                <a:solidFill>
                  <a:schemeClr val="bg1"/>
                </a:solidFill>
              </a:rPr>
              <a:t>. It promotes </a:t>
            </a:r>
            <a:r>
              <a:rPr lang="en-US" dirty="0">
                <a:solidFill>
                  <a:schemeClr val="bg1"/>
                </a:solidFill>
              </a:rPr>
              <a:t>and supports technological and economic development providing legal protection to Industrial Property by awarding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Patents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Industrial Designs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Trademarks</a:t>
            </a:r>
            <a:r>
              <a:rPr lang="en-US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330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5" t="20840" r="38109" b="17637"/>
          <a:stretch/>
        </p:blipFill>
        <p:spPr bwMode="auto">
          <a:xfrm>
            <a:off x="6988847" y="1213340"/>
            <a:ext cx="2054832" cy="315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t="20703" r="27656" b="17871"/>
          <a:stretch/>
        </p:blipFill>
        <p:spPr bwMode="auto">
          <a:xfrm>
            <a:off x="4860032" y="3264669"/>
            <a:ext cx="2051345" cy="176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t="30274" r="27110" b="27052"/>
          <a:stretch/>
        </p:blipFill>
        <p:spPr bwMode="auto">
          <a:xfrm>
            <a:off x="971599" y="3124603"/>
            <a:ext cx="3256977" cy="19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48688657"/>
              </p:ext>
            </p:extLst>
          </p:nvPr>
        </p:nvGraphicFramePr>
        <p:xfrm>
          <a:off x="35496" y="627534"/>
          <a:ext cx="6869500" cy="249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SPTO | </a:t>
            </a:r>
            <a:r>
              <a:rPr lang="es-ES" dirty="0" err="1"/>
              <a:t>Historical</a:t>
            </a:r>
            <a:r>
              <a:rPr lang="es-ES" dirty="0"/>
              <a:t> Reference</a:t>
            </a:r>
          </a:p>
        </p:txBody>
      </p:sp>
    </p:spTree>
    <p:extLst>
      <p:ext uri="{BB962C8B-B14F-4D97-AF65-F5344CB8AC3E}">
        <p14:creationId xmlns:p14="http://schemas.microsoft.com/office/powerpoint/2010/main" val="31787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07704" y="-2341"/>
            <a:ext cx="5269792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2" t="11591" r="32169" b="57812"/>
          <a:stretch/>
        </p:blipFill>
        <p:spPr bwMode="auto">
          <a:xfrm>
            <a:off x="323529" y="771550"/>
            <a:ext cx="8427912" cy="394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SPTO | </a:t>
            </a:r>
            <a:r>
              <a:rPr lang="es-ES" dirty="0" smtClean="0"/>
              <a:t>STRUCTURE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78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31334" r="50710" b="15589"/>
          <a:stretch/>
        </p:blipFill>
        <p:spPr bwMode="auto">
          <a:xfrm>
            <a:off x="294396" y="1009766"/>
            <a:ext cx="8655269" cy="409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716410"/>
            <a:ext cx="1801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IP APPLICATIONS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433" y="1128409"/>
            <a:ext cx="1368152" cy="338554"/>
          </a:xfrm>
          <a:prstGeom prst="rect">
            <a:avLst/>
          </a:prstGeom>
          <a:solidFill>
            <a:srgbClr val="FCDEB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TRADEMARKS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64090" y="1437624"/>
            <a:ext cx="2708523" cy="338554"/>
          </a:xfrm>
          <a:prstGeom prst="rect">
            <a:avLst/>
          </a:prstGeom>
          <a:solidFill>
            <a:srgbClr val="FCDEB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TRADENAMES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634211" y="2517744"/>
            <a:ext cx="2492499" cy="338554"/>
          </a:xfrm>
          <a:prstGeom prst="rect">
            <a:avLst/>
          </a:prstGeom>
          <a:solidFill>
            <a:srgbClr val="FCDEB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PATENTS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830825" y="3319537"/>
            <a:ext cx="2295872" cy="338554"/>
          </a:xfrm>
          <a:prstGeom prst="rect">
            <a:avLst/>
          </a:prstGeom>
          <a:solidFill>
            <a:srgbClr val="FCDEB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UTILITY MODELS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32511" y="4023605"/>
            <a:ext cx="2295872" cy="338554"/>
          </a:xfrm>
          <a:prstGeom prst="rect">
            <a:avLst/>
          </a:prstGeom>
          <a:solidFill>
            <a:srgbClr val="FCDEB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INDUSTRIAL DESIGNS</a:t>
            </a:r>
            <a:endParaRPr lang="es-E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24561" y="4485520"/>
            <a:ext cx="208800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PUBLIC SECTOR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19479" y="4482422"/>
            <a:ext cx="2089341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PRIVATE SECTOR</a:t>
            </a:r>
            <a:endParaRPr lang="es-ES" sz="1600" dirty="0"/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PATENT AND TRADEMARK </a:t>
            </a:r>
            <a:r>
              <a:rPr lang="en-US" dirty="0" smtClean="0"/>
              <a:t>OFFICE (</a:t>
            </a:r>
            <a:r>
              <a:rPr lang="en-US" dirty="0"/>
              <a:t>SPTO</a:t>
            </a:r>
            <a:r>
              <a:rPr lang="en-U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7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t="37136" r="54805" b="28874"/>
          <a:stretch/>
        </p:blipFill>
        <p:spPr bwMode="auto">
          <a:xfrm>
            <a:off x="2718067" y="1845545"/>
            <a:ext cx="6383054" cy="28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924176" y="854916"/>
            <a:ext cx="5269792" cy="3126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chemeClr val="bg1"/>
                </a:solidFill>
              </a:rPr>
              <a:t>553 EMPLOYEES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8" t="42331" r="21666" b="26283"/>
          <a:stretch/>
        </p:blipFill>
        <p:spPr bwMode="auto">
          <a:xfrm>
            <a:off x="58000" y="1347614"/>
            <a:ext cx="2768201" cy="210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SPTO| HUMAN </a:t>
            </a:r>
            <a:r>
              <a:rPr lang="es-ES" dirty="0" smtClean="0"/>
              <a:t>RESOURCES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54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654055392"/>
              </p:ext>
            </p:extLst>
          </p:nvPr>
        </p:nvGraphicFramePr>
        <p:xfrm>
          <a:off x="-180528" y="931070"/>
          <a:ext cx="9324528" cy="421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3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" b="1" dirty="0" smtClean="0"/>
              <a:t>SPTO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s-ES" b="1" dirty="0"/>
              <a:t>| </a:t>
            </a:r>
            <a:r>
              <a:rPr lang="es-ES" b="1" dirty="0" smtClean="0"/>
              <a:t>INTERNATIONAL RELATIONS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725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90" y="1226348"/>
            <a:ext cx="8607425" cy="1890713"/>
          </a:xfrm>
          <a:prstGeom prst="rect">
            <a:avLst/>
          </a:prstGeom>
        </p:spPr>
        <p:txBody>
          <a:bodyPr/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s-ES" sz="1600" dirty="0">
              <a:solidFill>
                <a:schemeClr val="tx1">
                  <a:tint val="75000"/>
                </a:schemeClr>
              </a:solidFill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s-ES" sz="1600" dirty="0"/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600" dirty="0"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	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4963" y="3327802"/>
            <a:ext cx="8607425" cy="544115"/>
          </a:xfrm>
          <a:prstGeom prst="rect">
            <a:avLst/>
          </a:prstGeom>
        </p:spPr>
        <p:txBody>
          <a:bodyPr/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	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6027" y="4201750"/>
            <a:ext cx="8607425" cy="48696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577875"/>
              </p:ext>
            </p:extLst>
          </p:nvPr>
        </p:nvGraphicFramePr>
        <p:xfrm>
          <a:off x="539801" y="953187"/>
          <a:ext cx="8208912" cy="416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9 Imagen" descr="logo_2010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38" y="1073436"/>
            <a:ext cx="606972" cy="3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0 Imagen" descr="LogoOEPM_conSiglasApaisado_FondoBlanc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73436"/>
            <a:ext cx="513404" cy="3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1 Imagen" descr="EPO_4C.t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79" y="1073436"/>
            <a:ext cx="814627" cy="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 SPTO-WIPO COOPERATION</a:t>
            </a:r>
            <a:endParaRPr lang="es-ES" dirty="0"/>
          </a:p>
        </p:txBody>
      </p:sp>
      <p:pic>
        <p:nvPicPr>
          <p:cNvPr id="1026" name="Picture 2" descr="Resultado de imagen de omp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73" y="264641"/>
            <a:ext cx="442458" cy="3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770</Words>
  <Application>Microsoft Office PowerPoint</Application>
  <PresentationFormat>On-screen Show (16:9)</PresentationFormat>
  <Paragraphs>115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Meeting of International Authorities under the Patent Cooperation Treaty (PCT) : QUALITY SUBGROUP 8th Informal Session </vt:lpstr>
      <vt:lpstr>SPAIN</vt:lpstr>
      <vt:lpstr>PowerPoint Presentation</vt:lpstr>
      <vt:lpstr>SPTO | Historical Reference</vt:lpstr>
      <vt:lpstr>SPTO | STRUCTURE</vt:lpstr>
      <vt:lpstr>SPANISH PATENT AND TRADEMARK OFFICE (SPTO)</vt:lpstr>
      <vt:lpstr>SPTO| HUMAN RESOURCES</vt:lpstr>
      <vt:lpstr>SPTO | INTERNATIONAL RELATIONS</vt:lpstr>
      <vt:lpstr> SPTO-WIPO COOPERATION</vt:lpstr>
      <vt:lpstr>SPTO CONTRIBUTION TO LATIN AMERICAN PATENT SYSTEM</vt:lpstr>
      <vt:lpstr>SPTO: INFORMATION SERVICES</vt:lpstr>
      <vt:lpstr>SPTO|PATENTS</vt:lpstr>
      <vt:lpstr>SPTO|PCT</vt:lpstr>
      <vt:lpstr>SPTO|PCT</vt:lpstr>
      <vt:lpstr>SPTO|QUALITY</vt:lpstr>
      <vt:lpstr>www.oepm.es </vt:lpstr>
    </vt:vector>
  </TitlesOfParts>
  <Company>Oficina Española de Patentes y Marcas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OEPM</dc:creator>
  <cp:lastModifiedBy>MARLOW Thomas</cp:lastModifiedBy>
  <cp:revision>73</cp:revision>
  <cp:lastPrinted>2018-02-05T13:08:34Z</cp:lastPrinted>
  <dcterms:created xsi:type="dcterms:W3CDTF">2014-09-25T08:19:12Z</dcterms:created>
  <dcterms:modified xsi:type="dcterms:W3CDTF">2018-02-26T16:20:43Z</dcterms:modified>
</cp:coreProperties>
</file>