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9"/>
  </p:notesMasterIdLst>
  <p:sldIdLst>
    <p:sldId id="257" r:id="rId3"/>
    <p:sldId id="297" r:id="rId4"/>
    <p:sldId id="263" r:id="rId5"/>
    <p:sldId id="298" r:id="rId6"/>
    <p:sldId id="300" r:id="rId7"/>
    <p:sldId id="301" r:id="rId8"/>
  </p:sldIdLst>
  <p:sldSz cx="9144000" cy="5143500" type="screen16x9"/>
  <p:notesSz cx="6743700" cy="9880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65C3B02-3F33-4329-AF04-93066DAE4F5A}">
          <p14:sldIdLst>
            <p14:sldId id="257"/>
            <p14:sldId id="297"/>
            <p14:sldId id="263"/>
            <p14:sldId id="298"/>
            <p14:sldId id="300"/>
            <p14:sldId id="301"/>
          </p14:sldIdLst>
        </p14:section>
        <p14:section name="Untitled Section" id="{A1014A85-A2A4-41E9-9096-1E684F435146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40" d="100"/>
          <a:sy n="140" d="100"/>
        </p:scale>
        <p:origin x="-804" y="-22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270" cy="49403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9869" y="0"/>
            <a:ext cx="2922270" cy="49403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8DF212-9088-44E2-85BB-14E09F444D8F}" type="datetimeFigureOut">
              <a:rPr lang="en-GB" smtClean="0"/>
              <a:t>27/02/2018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41363"/>
            <a:ext cx="6584950" cy="3705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370" y="4693285"/>
            <a:ext cx="5394960" cy="444627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84855"/>
            <a:ext cx="2922270" cy="49403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9869" y="9384855"/>
            <a:ext cx="2922270" cy="49403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ECD3A7-DA79-447A-9407-24298197AE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416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jpeg"/><Relationship Id="rId7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jpeg"/><Relationship Id="rId7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hyperlink" Target="mailto:graphic_design_the_hague@epo.org" TargetMode="External"/><Relationship Id="rId2" Type="http://schemas.openxmlformats.org/officeDocument/2006/relationships/hyperlink" Target="mailto:graphic_design_munich@epo.org" TargetMode="Externa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hyperlink" Target="mailto:graphic_design_the_hague@epo.org" TargetMode="External"/><Relationship Id="rId2" Type="http://schemas.openxmlformats.org/officeDocument/2006/relationships/hyperlink" Target="mailto:graphic_design_munich@epo.org" TargetMode="External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hyperlink" Target="mailto:graphic_design_the_hague@epo.org" TargetMode="External"/><Relationship Id="rId2" Type="http://schemas.openxmlformats.org/officeDocument/2006/relationships/hyperlink" Target="mailto:graphic_design_munich@epo.org" TargetMode="Externa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hyperlink" Target="mailto:graphic_design_the_hague@epo.org" TargetMode="External"/><Relationship Id="rId2" Type="http://schemas.openxmlformats.org/officeDocument/2006/relationships/hyperlink" Target="mailto:graphic_design_munich@epo.org" TargetMode="Externa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hyperlink" Target="mailto:graphic_design_the_hague@epo.org" TargetMode="External"/><Relationship Id="rId2" Type="http://schemas.openxmlformats.org/officeDocument/2006/relationships/hyperlink" Target="mailto:graphic_design_munich@epo.org" TargetMode="Externa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hyperlink" Target="mailto:graphic_design_the_hague@epo.org" TargetMode="External"/><Relationship Id="rId2" Type="http://schemas.openxmlformats.org/officeDocument/2006/relationships/hyperlink" Target="mailto:graphic_design_munich@epo.org" TargetMode="Externa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ctrTitle" hasCustomPrompt="1"/>
          </p:nvPr>
        </p:nvSpPr>
        <p:spPr>
          <a:xfrm>
            <a:off x="975600" y="1916757"/>
            <a:ext cx="7556400" cy="430887"/>
          </a:xfrm>
        </p:spPr>
        <p:txBody>
          <a:bodyPr wrap="square" lIns="0" tIns="0" rIns="0" bIns="0" anchor="b" anchorCtr="0">
            <a:spAutoFit/>
          </a:bodyPr>
          <a:lstStyle>
            <a:lvl1pPr>
              <a:lnSpc>
                <a:spcPct val="100000"/>
              </a:lnSpc>
              <a:defRPr sz="2800" baseline="0">
                <a:solidFill>
                  <a:srgbClr val="404955"/>
                </a:solidFill>
              </a:defRPr>
            </a:lvl1pPr>
          </a:lstStyle>
          <a:p>
            <a:r>
              <a:rPr lang="en-US" dirty="0" smtClean="0"/>
              <a:t>Insert here the title of the presentation</a:t>
            </a:r>
            <a:endParaRPr lang="en-GB" dirty="0"/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75600" y="2458801"/>
            <a:ext cx="7556400" cy="325377"/>
          </a:xfrm>
        </p:spPr>
        <p:txBody>
          <a:bodyPr wrap="squar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buNone/>
              <a:defRPr sz="2000" spc="0">
                <a:solidFill>
                  <a:srgbClr val="404955"/>
                </a:solidFill>
                <a:latin typeface="Arial" pitchFamily="34" charset="0"/>
                <a:cs typeface="Arial" pitchFamily="34" charset="0"/>
              </a:defRPr>
            </a:lvl1pPr>
            <a:lvl2pPr marL="457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1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2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4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5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Insert here the subtitle of the presentation</a:t>
            </a:r>
            <a:endParaRPr lang="en-GB" dirty="0"/>
          </a:p>
        </p:txBody>
      </p:sp>
      <p:pic>
        <p:nvPicPr>
          <p:cNvPr id="4" name="Picture 3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" y="-2"/>
            <a:ext cx="9142412" cy="968400"/>
          </a:xfrm>
          <a:prstGeom prst="rect">
            <a:avLst/>
          </a:prstGeom>
        </p:spPr>
      </p:pic>
      <p:sp>
        <p:nvSpPr>
          <p:cNvPr id="19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975600" y="4833516"/>
            <a:ext cx="2520000" cy="216000"/>
          </a:xfrm>
        </p:spPr>
        <p:txBody>
          <a:bodyPr wrap="square" lIns="0" tIns="0" rIns="0" bIns="0" anchor="t" anchorCtr="0">
            <a:noAutofit/>
          </a:bodyPr>
          <a:lstStyle>
            <a:lvl1pPr marL="0" indent="0" algn="l">
              <a:lnSpc>
                <a:spcPct val="150000"/>
              </a:lnSpc>
              <a:buNone/>
              <a:defRPr sz="900" b="0" spc="0">
                <a:solidFill>
                  <a:srgbClr val="3B464D"/>
                </a:solidFill>
              </a:defRPr>
            </a:lvl1pPr>
          </a:lstStyle>
          <a:p>
            <a:pPr lvl="0"/>
            <a:r>
              <a:rPr lang="de-CH" dirty="0" smtClean="0"/>
              <a:t>Name </a:t>
            </a:r>
            <a:r>
              <a:rPr lang="de-CH" dirty="0" err="1" smtClean="0"/>
              <a:t>Surname</a:t>
            </a:r>
            <a:endParaRPr lang="en-GB" dirty="0"/>
          </a:p>
        </p:txBody>
      </p:sp>
      <p:sp>
        <p:nvSpPr>
          <p:cNvPr id="20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7203600" y="4833516"/>
            <a:ext cx="1334400" cy="216000"/>
          </a:xfrm>
        </p:spPr>
        <p:txBody>
          <a:bodyPr wrap="square" lIns="0" tIns="0" rIns="0" bIns="0" anchor="t" anchorCtr="0">
            <a:noAutofit/>
          </a:bodyPr>
          <a:lstStyle>
            <a:lvl1pPr marL="0" indent="0" algn="r">
              <a:lnSpc>
                <a:spcPct val="150000"/>
              </a:lnSpc>
              <a:buNone/>
              <a:defRPr sz="900" b="0" spc="0" baseline="0">
                <a:solidFill>
                  <a:srgbClr val="3B464D"/>
                </a:solidFill>
              </a:defRPr>
            </a:lvl1pPr>
          </a:lstStyle>
          <a:p>
            <a:pPr lvl="0"/>
            <a:r>
              <a:rPr lang="de-CH" dirty="0" smtClean="0"/>
              <a:t>Date</a:t>
            </a:r>
            <a:endParaRPr lang="en-GB" dirty="0"/>
          </a:p>
        </p:txBody>
      </p:sp>
      <p:sp>
        <p:nvSpPr>
          <p:cNvPr id="21" name="Text Placehold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3603600" y="4833516"/>
            <a:ext cx="2880000" cy="216000"/>
          </a:xfrm>
        </p:spPr>
        <p:txBody>
          <a:bodyPr wrap="square" lIns="0" tIns="0" rIns="0" bIns="0" anchor="t" anchorCtr="0">
            <a:noAutofit/>
          </a:bodyPr>
          <a:lstStyle>
            <a:lvl1pPr marL="0" indent="0" algn="l">
              <a:lnSpc>
                <a:spcPct val="150000"/>
              </a:lnSpc>
              <a:buNone/>
              <a:defRPr sz="900" b="0" spc="0" baseline="0">
                <a:solidFill>
                  <a:srgbClr val="3B464D"/>
                </a:solidFill>
              </a:defRPr>
            </a:lvl1pPr>
          </a:lstStyle>
          <a:p>
            <a:pPr lvl="0"/>
            <a:r>
              <a:rPr lang="de-CH" dirty="0" smtClean="0"/>
              <a:t>Position Department</a:t>
            </a:r>
            <a:endParaRPr lang="en-GB" dirty="0"/>
          </a:p>
        </p:txBody>
      </p:sp>
      <p:pic>
        <p:nvPicPr>
          <p:cNvPr id="16" name="Bild 8" descr="EPO_Internship_3441.tif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115" t="9791" r="2845"/>
          <a:stretch/>
        </p:blipFill>
        <p:spPr>
          <a:xfrm>
            <a:off x="1800821" y="3219451"/>
            <a:ext cx="1917700" cy="1497013"/>
          </a:xfrm>
          <a:prstGeom prst="rect">
            <a:avLst/>
          </a:prstGeom>
        </p:spPr>
      </p:pic>
      <p:pic>
        <p:nvPicPr>
          <p:cNvPr id="17" name="Bild 16" descr="epo16_Langer-0428.jp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20"/>
          <a:stretch/>
        </p:blipFill>
        <p:spPr>
          <a:xfrm>
            <a:off x="5511802" y="3219451"/>
            <a:ext cx="1814513" cy="1497013"/>
          </a:xfrm>
          <a:prstGeom prst="rect">
            <a:avLst/>
          </a:prstGeom>
        </p:spPr>
      </p:pic>
      <p:pic>
        <p:nvPicPr>
          <p:cNvPr id="18" name="Bild 11" descr="4R5B3832 neu.jpg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118" t="15519" r="31403" b="39180"/>
          <a:stretch/>
        </p:blipFill>
        <p:spPr>
          <a:xfrm>
            <a:off x="1" y="3219451"/>
            <a:ext cx="1808163" cy="1497013"/>
          </a:xfrm>
          <a:prstGeom prst="rect">
            <a:avLst/>
          </a:prstGeom>
        </p:spPr>
      </p:pic>
      <p:pic>
        <p:nvPicPr>
          <p:cNvPr id="22" name="Bild 12" descr="ThinkstockPhotos-178506276-3.jpg"/>
          <p:cNvPicPr>
            <a:picLocks noChangeAspect="1"/>
          </p:cNvPicPr>
          <p:nvPr/>
        </p:nvPicPr>
        <p:blipFill rotWithShape="1"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1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2" t="1049" r="20463"/>
          <a:stretch/>
        </p:blipFill>
        <p:spPr>
          <a:xfrm>
            <a:off x="3706815" y="3219451"/>
            <a:ext cx="1804987" cy="1497013"/>
          </a:xfrm>
          <a:prstGeom prst="rect">
            <a:avLst/>
          </a:prstGeom>
        </p:spPr>
      </p:pic>
      <p:pic>
        <p:nvPicPr>
          <p:cNvPr id="23" name="Bild 6" descr="epo15_van't Veer-0187 neu.jpg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72" b="55306"/>
          <a:stretch/>
        </p:blipFill>
        <p:spPr>
          <a:xfrm>
            <a:off x="7326315" y="3219451"/>
            <a:ext cx="1817687" cy="1497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5126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6398840" y="4954182"/>
            <a:ext cx="2133600" cy="162254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36F73B60-EFC6-4526-8D73-F365B20FC872}" type="slidenum">
              <a:rPr lang="en-GB" smtClean="0"/>
              <a:t>‹#›</a:t>
            </a:fld>
            <a:endParaRPr lang="en-GB"/>
          </a:p>
        </p:txBody>
      </p:sp>
      <p:cxnSp>
        <p:nvCxnSpPr>
          <p:cNvPr id="4" name="Straight Connector 3"/>
          <p:cNvCxnSpPr/>
          <p:nvPr/>
        </p:nvCxnSpPr>
        <p:spPr>
          <a:xfrm>
            <a:off x="684466" y="4899365"/>
            <a:ext cx="7846637" cy="0"/>
          </a:xfrm>
          <a:prstGeom prst="line">
            <a:avLst/>
          </a:prstGeom>
          <a:ln>
            <a:solidFill>
              <a:srgbClr val="3B46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684464" y="4944643"/>
            <a:ext cx="1551467" cy="17179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2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CH" sz="900" kern="1200" spc="0" baseline="0" dirty="0" smtClean="0">
                <a:solidFill>
                  <a:srgbClr val="3B464D"/>
                </a:solidFill>
                <a:latin typeface="Arial" pitchFamily="34" charset="0"/>
                <a:ea typeface="+mn-ea"/>
                <a:cs typeface="Arial" pitchFamily="34" charset="0"/>
              </a:rPr>
              <a:t>European Patent Office</a:t>
            </a:r>
            <a:endParaRPr lang="en-GB" sz="900" kern="1200" spc="0" baseline="0" dirty="0" smtClean="0">
              <a:solidFill>
                <a:srgbClr val="3B464D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1983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 titl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7600" y="270000"/>
            <a:ext cx="7846638" cy="811924"/>
          </a:xfrm>
        </p:spPr>
        <p:txBody>
          <a:bodyPr/>
          <a:lstStyle>
            <a:lvl1pPr rtl="0">
              <a:defRPr sz="2399"/>
            </a:lvl1pPr>
          </a:lstStyle>
          <a:p>
            <a:pPr rtl="0"/>
            <a:r>
              <a:rPr lang="en-US" sz="2400" b="1" i="0" u="none" strike="noStrike" kern="1200" baseline="0" dirty="0" smtClean="0">
                <a:solidFill>
                  <a:srgbClr val="404955"/>
                </a:solidFill>
                <a:latin typeface="Arial" panose="020B0604020202020204" pitchFamily="34" charset="0"/>
              </a:rPr>
              <a:t>Example content with a long headline that appears on two lines...</a:t>
            </a:r>
          </a:p>
        </p:txBody>
      </p:sp>
      <p:sp>
        <p:nvSpPr>
          <p:cNvPr id="3" name="Content Placeholder 9"/>
          <p:cNvSpPr>
            <a:spLocks noGrp="1"/>
          </p:cNvSpPr>
          <p:nvPr>
            <p:ph idx="1"/>
          </p:nvPr>
        </p:nvSpPr>
        <p:spPr>
          <a:xfrm>
            <a:off x="686176" y="1347990"/>
            <a:ext cx="7848000" cy="3384000"/>
          </a:xfrm>
        </p:spPr>
        <p:txBody>
          <a:bodyPr/>
          <a:lstStyle/>
          <a:p>
            <a:pPr marL="228600" lvl="0" indent="-228600">
              <a:tabLst>
                <a:tab pos="7800975" algn="r"/>
              </a:tabLst>
            </a:pPr>
            <a:r>
              <a:rPr lang="en-US" smtClean="0"/>
              <a:t>Click to edit Master text styles</a:t>
            </a:r>
          </a:p>
          <a:p>
            <a:pPr marL="228600" lvl="1" indent="-228600">
              <a:tabLst>
                <a:tab pos="7800975" algn="r"/>
              </a:tabLst>
            </a:pPr>
            <a:r>
              <a:rPr lang="en-US" smtClean="0"/>
              <a:t>Second level</a:t>
            </a:r>
          </a:p>
          <a:p>
            <a:pPr marL="228600" lvl="2" indent="-228600">
              <a:tabLst>
                <a:tab pos="7800975" algn="r"/>
              </a:tabLst>
            </a:pPr>
            <a:r>
              <a:rPr lang="en-US" smtClean="0"/>
              <a:t>Third level</a:t>
            </a:r>
          </a:p>
          <a:p>
            <a:pPr marL="228600" lvl="3" indent="-228600">
              <a:tabLst>
                <a:tab pos="7800975" algn="r"/>
              </a:tabLst>
            </a:pPr>
            <a:r>
              <a:rPr lang="en-US" smtClean="0"/>
              <a:t>Fourth level</a:t>
            </a:r>
          </a:p>
          <a:p>
            <a:pPr marL="228600" lvl="4" indent="-228600">
              <a:tabLst>
                <a:tab pos="7800975" algn="r"/>
              </a:tabLst>
            </a:pPr>
            <a:r>
              <a:rPr lang="en-US" smtClean="0"/>
              <a:t>Fifth level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684466" y="4899365"/>
            <a:ext cx="7846637" cy="0"/>
          </a:xfrm>
          <a:prstGeom prst="line">
            <a:avLst/>
          </a:prstGeom>
          <a:ln>
            <a:solidFill>
              <a:srgbClr val="3B46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84464" y="4944643"/>
            <a:ext cx="1551467" cy="17179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2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CH" sz="900" kern="1200" spc="0" baseline="0" dirty="0" smtClean="0">
                <a:solidFill>
                  <a:srgbClr val="3B464D"/>
                </a:solidFill>
                <a:latin typeface="Arial" pitchFamily="34" charset="0"/>
                <a:ea typeface="+mn-ea"/>
                <a:cs typeface="Arial" pitchFamily="34" charset="0"/>
              </a:rPr>
              <a:t>European Patent Office</a:t>
            </a:r>
            <a:endParaRPr lang="en-GB" sz="900" kern="1200" spc="0" baseline="0" dirty="0" smtClean="0">
              <a:solidFill>
                <a:srgbClr val="3B464D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6398840" y="4954182"/>
            <a:ext cx="2133600" cy="162254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36F73B60-EFC6-4526-8D73-F365B20FC8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30506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ctrTitle" hasCustomPrompt="1"/>
          </p:nvPr>
        </p:nvSpPr>
        <p:spPr>
          <a:xfrm>
            <a:off x="975600" y="1916757"/>
            <a:ext cx="7556400" cy="430887"/>
          </a:xfrm>
        </p:spPr>
        <p:txBody>
          <a:bodyPr wrap="square" lIns="0" tIns="0" rIns="0" bIns="0" anchor="b" anchorCtr="0">
            <a:spAutoFit/>
          </a:bodyPr>
          <a:lstStyle>
            <a:lvl1pPr>
              <a:lnSpc>
                <a:spcPct val="100000"/>
              </a:lnSpc>
              <a:defRPr sz="2800" baseline="0">
                <a:solidFill>
                  <a:srgbClr val="404955"/>
                </a:solidFill>
              </a:defRPr>
            </a:lvl1pPr>
          </a:lstStyle>
          <a:p>
            <a:r>
              <a:rPr lang="en-US" dirty="0" smtClean="0"/>
              <a:t>Insert here the title of the presentation</a:t>
            </a:r>
            <a:endParaRPr lang="en-GB" dirty="0"/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75600" y="2458801"/>
            <a:ext cx="7556400" cy="325377"/>
          </a:xfrm>
        </p:spPr>
        <p:txBody>
          <a:bodyPr wrap="squar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buNone/>
              <a:defRPr sz="2000" spc="0">
                <a:solidFill>
                  <a:srgbClr val="404955"/>
                </a:solidFill>
                <a:latin typeface="Arial" pitchFamily="34" charset="0"/>
                <a:cs typeface="Arial" pitchFamily="34" charset="0"/>
              </a:defRPr>
            </a:lvl1pPr>
            <a:lvl2pPr marL="457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1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2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4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5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Insert here the subtitle of the presentation</a:t>
            </a:r>
            <a:endParaRPr lang="en-GB" dirty="0"/>
          </a:p>
        </p:txBody>
      </p:sp>
      <p:pic>
        <p:nvPicPr>
          <p:cNvPr id="4" name="Picture 3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" y="-2"/>
            <a:ext cx="9142412" cy="968400"/>
          </a:xfrm>
          <a:prstGeom prst="rect">
            <a:avLst/>
          </a:prstGeom>
        </p:spPr>
      </p:pic>
      <p:sp>
        <p:nvSpPr>
          <p:cNvPr id="19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975600" y="4833516"/>
            <a:ext cx="2520000" cy="216000"/>
          </a:xfrm>
        </p:spPr>
        <p:txBody>
          <a:bodyPr wrap="square" lIns="0" tIns="0" rIns="0" bIns="0" anchor="t" anchorCtr="0">
            <a:noAutofit/>
          </a:bodyPr>
          <a:lstStyle>
            <a:lvl1pPr marL="0" indent="0" algn="l">
              <a:lnSpc>
                <a:spcPct val="150000"/>
              </a:lnSpc>
              <a:buNone/>
              <a:defRPr sz="900" b="0" spc="0">
                <a:solidFill>
                  <a:srgbClr val="3B464D"/>
                </a:solidFill>
              </a:defRPr>
            </a:lvl1pPr>
          </a:lstStyle>
          <a:p>
            <a:pPr lvl="0"/>
            <a:r>
              <a:rPr lang="de-CH" dirty="0" smtClean="0"/>
              <a:t>Name </a:t>
            </a:r>
            <a:r>
              <a:rPr lang="de-CH" dirty="0" err="1" smtClean="0"/>
              <a:t>Surname</a:t>
            </a:r>
            <a:endParaRPr lang="en-GB" dirty="0"/>
          </a:p>
        </p:txBody>
      </p:sp>
      <p:sp>
        <p:nvSpPr>
          <p:cNvPr id="20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7203600" y="4833516"/>
            <a:ext cx="1334400" cy="216000"/>
          </a:xfrm>
        </p:spPr>
        <p:txBody>
          <a:bodyPr wrap="square" lIns="0" tIns="0" rIns="0" bIns="0" anchor="t" anchorCtr="0">
            <a:noAutofit/>
          </a:bodyPr>
          <a:lstStyle>
            <a:lvl1pPr marL="0" indent="0" algn="r">
              <a:lnSpc>
                <a:spcPct val="150000"/>
              </a:lnSpc>
              <a:buNone/>
              <a:defRPr sz="900" b="0" spc="0" baseline="0">
                <a:solidFill>
                  <a:srgbClr val="3B464D"/>
                </a:solidFill>
              </a:defRPr>
            </a:lvl1pPr>
          </a:lstStyle>
          <a:p>
            <a:pPr lvl="0"/>
            <a:r>
              <a:rPr lang="de-CH" dirty="0" smtClean="0"/>
              <a:t>Date</a:t>
            </a:r>
            <a:endParaRPr lang="en-GB" dirty="0"/>
          </a:p>
        </p:txBody>
      </p:sp>
      <p:sp>
        <p:nvSpPr>
          <p:cNvPr id="21" name="Text Placehold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3603600" y="4833516"/>
            <a:ext cx="2880000" cy="216000"/>
          </a:xfrm>
        </p:spPr>
        <p:txBody>
          <a:bodyPr wrap="square" lIns="0" tIns="0" rIns="0" bIns="0" anchor="t" anchorCtr="0">
            <a:noAutofit/>
          </a:bodyPr>
          <a:lstStyle>
            <a:lvl1pPr marL="0" indent="0" algn="l">
              <a:lnSpc>
                <a:spcPct val="150000"/>
              </a:lnSpc>
              <a:buNone/>
              <a:defRPr sz="900" b="0" spc="0" baseline="0">
                <a:solidFill>
                  <a:srgbClr val="3B464D"/>
                </a:solidFill>
              </a:defRPr>
            </a:lvl1pPr>
          </a:lstStyle>
          <a:p>
            <a:pPr lvl="0"/>
            <a:r>
              <a:rPr lang="de-CH" dirty="0" smtClean="0"/>
              <a:t>Position Department</a:t>
            </a:r>
            <a:endParaRPr lang="en-GB" dirty="0"/>
          </a:p>
        </p:txBody>
      </p:sp>
      <p:pic>
        <p:nvPicPr>
          <p:cNvPr id="16" name="Bild 8" descr="EPO_Internship_3441.tif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115" t="9791" r="2845"/>
          <a:stretch/>
        </p:blipFill>
        <p:spPr>
          <a:xfrm>
            <a:off x="1800821" y="3219451"/>
            <a:ext cx="1917700" cy="1497013"/>
          </a:xfrm>
          <a:prstGeom prst="rect">
            <a:avLst/>
          </a:prstGeom>
        </p:spPr>
      </p:pic>
      <p:pic>
        <p:nvPicPr>
          <p:cNvPr id="17" name="Bild 16" descr="epo16_Langer-0428.jp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20"/>
          <a:stretch/>
        </p:blipFill>
        <p:spPr>
          <a:xfrm>
            <a:off x="5511802" y="3219451"/>
            <a:ext cx="1814513" cy="1497013"/>
          </a:xfrm>
          <a:prstGeom prst="rect">
            <a:avLst/>
          </a:prstGeom>
        </p:spPr>
      </p:pic>
      <p:pic>
        <p:nvPicPr>
          <p:cNvPr id="18" name="Bild 11" descr="4R5B3832 neu.jpg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118" t="15519" r="31403" b="39180"/>
          <a:stretch/>
        </p:blipFill>
        <p:spPr>
          <a:xfrm>
            <a:off x="1" y="3219451"/>
            <a:ext cx="1808163" cy="1497013"/>
          </a:xfrm>
          <a:prstGeom prst="rect">
            <a:avLst/>
          </a:prstGeom>
        </p:spPr>
      </p:pic>
      <p:pic>
        <p:nvPicPr>
          <p:cNvPr id="22" name="Bild 12" descr="ThinkstockPhotos-178506276-3.jpg"/>
          <p:cNvPicPr>
            <a:picLocks noChangeAspect="1"/>
          </p:cNvPicPr>
          <p:nvPr/>
        </p:nvPicPr>
        <p:blipFill rotWithShape="1"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1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2" t="1049" r="20463"/>
          <a:stretch/>
        </p:blipFill>
        <p:spPr>
          <a:xfrm>
            <a:off x="3706815" y="3219451"/>
            <a:ext cx="1804987" cy="1497013"/>
          </a:xfrm>
          <a:prstGeom prst="rect">
            <a:avLst/>
          </a:prstGeom>
        </p:spPr>
      </p:pic>
      <p:pic>
        <p:nvPicPr>
          <p:cNvPr id="23" name="Bild 6" descr="epo15_van't Veer-0187 neu.jpg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72" b="55306"/>
          <a:stretch/>
        </p:blipFill>
        <p:spPr>
          <a:xfrm>
            <a:off x="7326315" y="3219451"/>
            <a:ext cx="1817687" cy="1497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80231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column bullet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2"/>
          <p:cNvSpPr>
            <a:spLocks noGrp="1"/>
          </p:cNvSpPr>
          <p:nvPr>
            <p:ph idx="1"/>
          </p:nvPr>
        </p:nvSpPr>
        <p:spPr>
          <a:xfrm>
            <a:off x="676800" y="914399"/>
            <a:ext cx="7846638" cy="38160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6398840" y="4954182"/>
            <a:ext cx="2133600" cy="162254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36F73B60-EFC6-4526-8D73-F365B20FC872}" type="slidenum">
              <a:rPr lang="en-GB" smtClean="0">
                <a:solidFill>
                  <a:srgbClr val="404955"/>
                </a:solidFill>
              </a:rPr>
              <a:pPr/>
              <a:t>‹#›</a:t>
            </a:fld>
            <a:endParaRPr lang="en-GB">
              <a:solidFill>
                <a:srgbClr val="404955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684466" y="4899365"/>
            <a:ext cx="7846637" cy="0"/>
          </a:xfrm>
          <a:prstGeom prst="line">
            <a:avLst/>
          </a:prstGeom>
          <a:ln>
            <a:solidFill>
              <a:srgbClr val="3B46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84464" y="4944643"/>
            <a:ext cx="1551467" cy="17179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914217">
              <a:defRPr/>
            </a:pPr>
            <a:r>
              <a:rPr lang="de-CH" sz="900" dirty="0" smtClean="0">
                <a:solidFill>
                  <a:srgbClr val="3B464D"/>
                </a:solidFill>
                <a:cs typeface="Arial" pitchFamily="34" charset="0"/>
              </a:rPr>
              <a:t>European Patent Office</a:t>
            </a:r>
            <a:endParaRPr lang="en-GB" sz="900" dirty="0" smtClean="0">
              <a:solidFill>
                <a:srgbClr val="3B464D"/>
              </a:solidFill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572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 bullet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9"/>
          <p:cNvSpPr>
            <a:spLocks noGrp="1"/>
          </p:cNvSpPr>
          <p:nvPr>
            <p:ph type="body" sz="quarter" idx="17"/>
          </p:nvPr>
        </p:nvSpPr>
        <p:spPr>
          <a:xfrm>
            <a:off x="676800" y="914399"/>
            <a:ext cx="3823200" cy="3816000"/>
          </a:xfrm>
        </p:spPr>
        <p:txBody>
          <a:bodyPr lIns="0" tIns="0" rIns="0" bIns="0"/>
          <a:lstStyle>
            <a:lvl1pPr>
              <a:lnSpc>
                <a:spcPts val="2800"/>
              </a:lnSpc>
              <a:spcBef>
                <a:spcPts val="0"/>
              </a:spcBef>
              <a:defRPr sz="2000">
                <a:solidFill>
                  <a:srgbClr val="404955"/>
                </a:solidFill>
              </a:defRPr>
            </a:lvl1pPr>
            <a:lvl2pPr>
              <a:lnSpc>
                <a:spcPts val="2800"/>
              </a:lnSpc>
              <a:spcBef>
                <a:spcPts val="0"/>
              </a:spcBef>
              <a:defRPr sz="2000">
                <a:solidFill>
                  <a:srgbClr val="404955"/>
                </a:solidFill>
              </a:defRPr>
            </a:lvl2pPr>
            <a:lvl3pPr>
              <a:lnSpc>
                <a:spcPts val="2800"/>
              </a:lnSpc>
              <a:spcBef>
                <a:spcPts val="0"/>
              </a:spcBef>
              <a:defRPr sz="2000">
                <a:solidFill>
                  <a:srgbClr val="404955"/>
                </a:solidFill>
              </a:defRPr>
            </a:lvl3pPr>
            <a:lvl4pPr>
              <a:lnSpc>
                <a:spcPts val="2800"/>
              </a:lnSpc>
              <a:spcBef>
                <a:spcPts val="0"/>
              </a:spcBef>
              <a:defRPr sz="2000">
                <a:solidFill>
                  <a:srgbClr val="404955"/>
                </a:solidFill>
              </a:defRPr>
            </a:lvl4pPr>
            <a:lvl5pPr>
              <a:lnSpc>
                <a:spcPts val="2800"/>
              </a:lnSpc>
              <a:spcBef>
                <a:spcPts val="0"/>
              </a:spcBef>
              <a:defRPr sz="2000">
                <a:solidFill>
                  <a:srgbClr val="404955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4571206" y="986400"/>
            <a:ext cx="0" cy="3744000"/>
          </a:xfrm>
          <a:prstGeom prst="line">
            <a:avLst/>
          </a:prstGeom>
          <a:ln>
            <a:solidFill>
              <a:srgbClr val="3B46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9"/>
          <p:cNvSpPr>
            <a:spLocks noGrp="1"/>
          </p:cNvSpPr>
          <p:nvPr>
            <p:ph type="body" sz="quarter" idx="19"/>
          </p:nvPr>
        </p:nvSpPr>
        <p:spPr>
          <a:xfrm>
            <a:off x="4661491" y="914399"/>
            <a:ext cx="3833334" cy="3816000"/>
          </a:xfrm>
        </p:spPr>
        <p:txBody>
          <a:bodyPr lIns="0" tIns="0" rIns="0" bIns="0"/>
          <a:lstStyle>
            <a:lvl1pPr>
              <a:lnSpc>
                <a:spcPts val="2800"/>
              </a:lnSpc>
              <a:spcBef>
                <a:spcPts val="0"/>
              </a:spcBef>
              <a:defRPr sz="2000">
                <a:solidFill>
                  <a:srgbClr val="404955"/>
                </a:solidFill>
              </a:defRPr>
            </a:lvl1pPr>
            <a:lvl2pPr>
              <a:lnSpc>
                <a:spcPts val="2800"/>
              </a:lnSpc>
              <a:spcBef>
                <a:spcPts val="0"/>
              </a:spcBef>
              <a:defRPr sz="2000">
                <a:solidFill>
                  <a:srgbClr val="404955"/>
                </a:solidFill>
              </a:defRPr>
            </a:lvl2pPr>
            <a:lvl3pPr>
              <a:lnSpc>
                <a:spcPts val="2800"/>
              </a:lnSpc>
              <a:spcBef>
                <a:spcPts val="0"/>
              </a:spcBef>
              <a:defRPr sz="2000">
                <a:solidFill>
                  <a:srgbClr val="404955"/>
                </a:solidFill>
              </a:defRPr>
            </a:lvl3pPr>
            <a:lvl4pPr>
              <a:lnSpc>
                <a:spcPts val="2800"/>
              </a:lnSpc>
              <a:spcBef>
                <a:spcPts val="0"/>
              </a:spcBef>
              <a:defRPr sz="2000">
                <a:solidFill>
                  <a:srgbClr val="404955"/>
                </a:solidFill>
              </a:defRPr>
            </a:lvl4pPr>
            <a:lvl5pPr>
              <a:lnSpc>
                <a:spcPts val="2800"/>
              </a:lnSpc>
              <a:spcBef>
                <a:spcPts val="0"/>
              </a:spcBef>
              <a:defRPr sz="2000">
                <a:solidFill>
                  <a:srgbClr val="404955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6398840" y="4954182"/>
            <a:ext cx="2133600" cy="162254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36F73B60-EFC6-4526-8D73-F365B20FC872}" type="slidenum">
              <a:rPr lang="en-GB" smtClean="0">
                <a:solidFill>
                  <a:srgbClr val="404955"/>
                </a:solidFill>
              </a:rPr>
              <a:pPr/>
              <a:t>‹#›</a:t>
            </a:fld>
            <a:endParaRPr lang="en-GB">
              <a:solidFill>
                <a:srgbClr val="404955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684466" y="4899365"/>
            <a:ext cx="7846637" cy="0"/>
          </a:xfrm>
          <a:prstGeom prst="line">
            <a:avLst/>
          </a:prstGeom>
          <a:ln>
            <a:solidFill>
              <a:srgbClr val="3B46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84464" y="4944643"/>
            <a:ext cx="1551467" cy="17179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914217">
              <a:defRPr/>
            </a:pPr>
            <a:r>
              <a:rPr lang="de-CH" sz="900" dirty="0" smtClean="0">
                <a:solidFill>
                  <a:srgbClr val="3B464D"/>
                </a:solidFill>
                <a:cs typeface="Arial" pitchFamily="34" charset="0"/>
              </a:rPr>
              <a:t>European Patent Office</a:t>
            </a:r>
            <a:endParaRPr lang="en-GB" sz="900" dirty="0" smtClean="0">
              <a:solidFill>
                <a:srgbClr val="3B464D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22867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 bullet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9"/>
          <p:cNvSpPr>
            <a:spLocks noGrp="1"/>
          </p:cNvSpPr>
          <p:nvPr>
            <p:ph type="body" sz="quarter" idx="17"/>
          </p:nvPr>
        </p:nvSpPr>
        <p:spPr>
          <a:xfrm>
            <a:off x="676800" y="914400"/>
            <a:ext cx="2455200" cy="3816000"/>
          </a:xfrm>
        </p:spPr>
        <p:txBody>
          <a:bodyPr lIns="0" tIns="0" rIns="0" bIns="0"/>
          <a:lstStyle>
            <a:lvl1pPr>
              <a:lnSpc>
                <a:spcPts val="2800"/>
              </a:lnSpc>
              <a:spcBef>
                <a:spcPts val="0"/>
              </a:spcBef>
              <a:defRPr sz="2000"/>
            </a:lvl1pPr>
            <a:lvl2pPr>
              <a:lnSpc>
                <a:spcPts val="2800"/>
              </a:lnSpc>
              <a:spcBef>
                <a:spcPts val="0"/>
              </a:spcBef>
              <a:defRPr sz="2000"/>
            </a:lvl2pPr>
            <a:lvl3pPr>
              <a:lnSpc>
                <a:spcPts val="2800"/>
              </a:lnSpc>
              <a:spcBef>
                <a:spcPts val="0"/>
              </a:spcBef>
              <a:defRPr sz="2000"/>
            </a:lvl3pPr>
            <a:lvl4pPr>
              <a:lnSpc>
                <a:spcPts val="2800"/>
              </a:lnSpc>
              <a:spcBef>
                <a:spcPts val="0"/>
              </a:spcBef>
              <a:defRPr sz="2000"/>
            </a:lvl4pPr>
            <a:lvl5pPr>
              <a:lnSpc>
                <a:spcPts val="28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3240000" y="986400"/>
            <a:ext cx="0" cy="3744000"/>
          </a:xfrm>
          <a:prstGeom prst="line">
            <a:avLst/>
          </a:prstGeom>
          <a:ln>
            <a:solidFill>
              <a:srgbClr val="3B46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Placeholder 19"/>
          <p:cNvSpPr>
            <a:spLocks noGrp="1"/>
          </p:cNvSpPr>
          <p:nvPr>
            <p:ph type="body" sz="quarter" idx="19"/>
          </p:nvPr>
        </p:nvSpPr>
        <p:spPr>
          <a:xfrm>
            <a:off x="3348000" y="914400"/>
            <a:ext cx="2455200" cy="3816000"/>
          </a:xfrm>
        </p:spPr>
        <p:txBody>
          <a:bodyPr lIns="0" tIns="0" rIns="0" bIns="0"/>
          <a:lstStyle>
            <a:lvl1pPr>
              <a:lnSpc>
                <a:spcPts val="2800"/>
              </a:lnSpc>
              <a:spcBef>
                <a:spcPts val="0"/>
              </a:spcBef>
              <a:defRPr sz="2000"/>
            </a:lvl1pPr>
            <a:lvl2pPr>
              <a:lnSpc>
                <a:spcPts val="2800"/>
              </a:lnSpc>
              <a:spcBef>
                <a:spcPts val="0"/>
              </a:spcBef>
              <a:defRPr sz="2000"/>
            </a:lvl2pPr>
            <a:lvl3pPr>
              <a:lnSpc>
                <a:spcPts val="2800"/>
              </a:lnSpc>
              <a:spcBef>
                <a:spcPts val="0"/>
              </a:spcBef>
              <a:defRPr sz="2000"/>
            </a:lvl3pPr>
            <a:lvl4pPr>
              <a:lnSpc>
                <a:spcPts val="2800"/>
              </a:lnSpc>
              <a:spcBef>
                <a:spcPts val="0"/>
              </a:spcBef>
              <a:defRPr sz="2000"/>
            </a:lvl4pPr>
            <a:lvl5pPr>
              <a:lnSpc>
                <a:spcPts val="28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cxnSp>
        <p:nvCxnSpPr>
          <p:cNvPr id="22" name="Straight Connector 21"/>
          <p:cNvCxnSpPr/>
          <p:nvPr/>
        </p:nvCxnSpPr>
        <p:spPr>
          <a:xfrm>
            <a:off x="5904000" y="986400"/>
            <a:ext cx="0" cy="3744000"/>
          </a:xfrm>
          <a:prstGeom prst="line">
            <a:avLst/>
          </a:prstGeom>
          <a:ln>
            <a:solidFill>
              <a:srgbClr val="3B46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 Placeholder 19"/>
          <p:cNvSpPr>
            <a:spLocks noGrp="1"/>
          </p:cNvSpPr>
          <p:nvPr>
            <p:ph type="body" sz="quarter" idx="21"/>
          </p:nvPr>
        </p:nvSpPr>
        <p:spPr>
          <a:xfrm>
            <a:off x="6030000" y="914400"/>
            <a:ext cx="2455200" cy="3816000"/>
          </a:xfrm>
        </p:spPr>
        <p:txBody>
          <a:bodyPr lIns="0" tIns="0" rIns="0" bIns="0"/>
          <a:lstStyle>
            <a:lvl1pPr>
              <a:lnSpc>
                <a:spcPts val="2800"/>
              </a:lnSpc>
              <a:spcBef>
                <a:spcPts val="0"/>
              </a:spcBef>
              <a:defRPr sz="2000"/>
            </a:lvl1pPr>
            <a:lvl2pPr>
              <a:lnSpc>
                <a:spcPts val="2800"/>
              </a:lnSpc>
              <a:spcBef>
                <a:spcPts val="0"/>
              </a:spcBef>
              <a:defRPr sz="2000"/>
            </a:lvl2pPr>
            <a:lvl3pPr>
              <a:lnSpc>
                <a:spcPts val="2800"/>
              </a:lnSpc>
              <a:spcBef>
                <a:spcPts val="0"/>
              </a:spcBef>
              <a:defRPr sz="2000"/>
            </a:lvl3pPr>
            <a:lvl4pPr>
              <a:lnSpc>
                <a:spcPts val="2800"/>
              </a:lnSpc>
              <a:spcBef>
                <a:spcPts val="0"/>
              </a:spcBef>
              <a:defRPr sz="2000"/>
            </a:lvl4pPr>
            <a:lvl5pPr>
              <a:lnSpc>
                <a:spcPts val="28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6398840" y="4954182"/>
            <a:ext cx="2133600" cy="162254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36F73B60-EFC6-4526-8D73-F365B20FC872}" type="slidenum">
              <a:rPr lang="en-GB" smtClean="0">
                <a:solidFill>
                  <a:srgbClr val="404955"/>
                </a:solidFill>
              </a:rPr>
              <a:pPr/>
              <a:t>‹#›</a:t>
            </a:fld>
            <a:endParaRPr lang="en-GB">
              <a:solidFill>
                <a:srgbClr val="404955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684466" y="4899365"/>
            <a:ext cx="7846637" cy="0"/>
          </a:xfrm>
          <a:prstGeom prst="line">
            <a:avLst/>
          </a:prstGeom>
          <a:ln>
            <a:solidFill>
              <a:srgbClr val="3B46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84464" y="4944643"/>
            <a:ext cx="1551467" cy="17179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914217">
              <a:defRPr/>
            </a:pPr>
            <a:r>
              <a:rPr lang="de-CH" sz="900" dirty="0" smtClean="0">
                <a:solidFill>
                  <a:srgbClr val="3B464D"/>
                </a:solidFill>
                <a:cs typeface="Arial" pitchFamily="34" charset="0"/>
              </a:rPr>
              <a:t>European Patent Office</a:t>
            </a:r>
            <a:endParaRPr lang="en-GB" sz="900" dirty="0" smtClean="0">
              <a:solidFill>
                <a:srgbClr val="3B464D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26921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, small 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6120023" y="2158132"/>
            <a:ext cx="2304629" cy="1123366"/>
          </a:xfrm>
          <a:prstGeom prst="rect">
            <a:avLst/>
          </a:prstGeom>
          <a:solidFill>
            <a:schemeClr val="bg1"/>
          </a:solidFill>
        </p:spPr>
        <p:txBody>
          <a:bodyPr wrap="square" lIns="91422" tIns="45711" rIns="91422" bIns="45711" rtlCol="0">
            <a:spAutoFit/>
          </a:bodyPr>
          <a:lstStyle/>
          <a:p>
            <a:pPr defTabSz="685617">
              <a:defRPr/>
            </a:pPr>
            <a:r>
              <a:rPr lang="en-GB" sz="900" dirty="0" smtClean="0">
                <a:solidFill>
                  <a:srgbClr val="404955"/>
                </a:solidFill>
              </a:rPr>
              <a:t>Please do not use photos for which the EPO does not have copyright. If you need any images, please contact:</a:t>
            </a:r>
            <a:br>
              <a:rPr lang="en-GB" sz="900" dirty="0" smtClean="0">
                <a:solidFill>
                  <a:srgbClr val="404955"/>
                </a:solidFill>
              </a:rPr>
            </a:br>
            <a:r>
              <a:rPr lang="en-GB" sz="900" u="sng" dirty="0" smtClean="0">
                <a:solidFill>
                  <a:srgbClr val="404955"/>
                </a:solidFill>
                <a:hlinkClick r:id="rId2"/>
              </a:rPr>
              <a:t>graphic_design_munich@epo.org</a:t>
            </a:r>
            <a:r>
              <a:rPr lang="en-GB" sz="900" dirty="0" smtClean="0">
                <a:solidFill>
                  <a:srgbClr val="404955"/>
                </a:solidFill>
              </a:rPr>
              <a:t/>
            </a:r>
            <a:br>
              <a:rPr lang="en-GB" sz="900" dirty="0" smtClean="0">
                <a:solidFill>
                  <a:srgbClr val="404955"/>
                </a:solidFill>
              </a:rPr>
            </a:br>
            <a:r>
              <a:rPr lang="en-GB" sz="900" dirty="0" smtClean="0">
                <a:solidFill>
                  <a:srgbClr val="404955"/>
                </a:solidFill>
              </a:rPr>
              <a:t>or </a:t>
            </a:r>
            <a:br>
              <a:rPr lang="en-GB" sz="900" dirty="0" smtClean="0">
                <a:solidFill>
                  <a:srgbClr val="404955"/>
                </a:solidFill>
              </a:rPr>
            </a:br>
            <a:r>
              <a:rPr lang="en-GB" sz="900" u="sng" dirty="0" smtClean="0">
                <a:solidFill>
                  <a:srgbClr val="404955"/>
                </a:solidFill>
                <a:hlinkClick r:id="rId3"/>
              </a:rPr>
              <a:t>graphic_design_the_hague@epo.org</a:t>
            </a:r>
            <a:endParaRPr lang="en-GB" sz="900" dirty="0" smtClean="0">
              <a:solidFill>
                <a:srgbClr val="404955"/>
              </a:solidFill>
            </a:endParaRPr>
          </a:p>
          <a:p>
            <a:r>
              <a:rPr lang="en-GB" sz="900" dirty="0" smtClean="0">
                <a:solidFill>
                  <a:srgbClr val="404955"/>
                </a:solidFill>
              </a:rPr>
              <a:t/>
            </a:r>
            <a:br>
              <a:rPr lang="en-GB" sz="900" dirty="0" smtClean="0">
                <a:solidFill>
                  <a:srgbClr val="404955"/>
                </a:solidFill>
              </a:rPr>
            </a:br>
            <a:endParaRPr lang="en-GB" sz="400" dirty="0">
              <a:solidFill>
                <a:srgbClr val="404955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7"/>
          </p:nvPr>
        </p:nvSpPr>
        <p:spPr>
          <a:xfrm>
            <a:off x="676800" y="914400"/>
            <a:ext cx="5200878" cy="3816000"/>
          </a:xfrm>
        </p:spPr>
        <p:txBody>
          <a:bodyPr lIns="0" tIns="0" rIns="0" bIns="0"/>
          <a:lstStyle>
            <a:lvl1pPr>
              <a:lnSpc>
                <a:spcPts val="2800"/>
              </a:lnSpc>
              <a:spcBef>
                <a:spcPts val="0"/>
              </a:spcBef>
              <a:defRPr sz="2000"/>
            </a:lvl1pPr>
            <a:lvl2pPr>
              <a:lnSpc>
                <a:spcPts val="2800"/>
              </a:lnSpc>
              <a:spcBef>
                <a:spcPts val="0"/>
              </a:spcBef>
              <a:defRPr sz="2000"/>
            </a:lvl2pPr>
            <a:lvl3pPr>
              <a:lnSpc>
                <a:spcPts val="2800"/>
              </a:lnSpc>
              <a:spcBef>
                <a:spcPts val="0"/>
              </a:spcBef>
              <a:defRPr sz="2000"/>
            </a:lvl3pPr>
            <a:lvl4pPr>
              <a:lnSpc>
                <a:spcPts val="2800"/>
              </a:lnSpc>
              <a:spcBef>
                <a:spcPts val="0"/>
              </a:spcBef>
              <a:defRPr sz="2000"/>
            </a:lvl4pPr>
            <a:lvl5pPr>
              <a:lnSpc>
                <a:spcPts val="28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5953414" y="986400"/>
            <a:ext cx="0" cy="3744000"/>
          </a:xfrm>
          <a:prstGeom prst="line">
            <a:avLst/>
          </a:prstGeom>
          <a:ln>
            <a:solidFill>
              <a:srgbClr val="3B46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6398840" y="4954182"/>
            <a:ext cx="2133600" cy="162254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36F73B60-EFC6-4526-8D73-F365B20FC872}" type="slidenum">
              <a:rPr lang="en-GB" smtClean="0">
                <a:solidFill>
                  <a:srgbClr val="404955"/>
                </a:solidFill>
              </a:rPr>
              <a:pPr/>
              <a:t>‹#›</a:t>
            </a:fld>
            <a:endParaRPr lang="en-GB">
              <a:solidFill>
                <a:srgbClr val="404955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684466" y="4899365"/>
            <a:ext cx="7846637" cy="0"/>
          </a:xfrm>
          <a:prstGeom prst="line">
            <a:avLst/>
          </a:prstGeom>
          <a:ln>
            <a:solidFill>
              <a:srgbClr val="3B46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84464" y="4944643"/>
            <a:ext cx="1551467" cy="17179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914217">
              <a:defRPr/>
            </a:pPr>
            <a:r>
              <a:rPr lang="de-CH" sz="900" dirty="0" smtClean="0">
                <a:solidFill>
                  <a:srgbClr val="3B464D"/>
                </a:solidFill>
                <a:cs typeface="Arial" pitchFamily="34" charset="0"/>
              </a:rPr>
              <a:t>European Patent Office</a:t>
            </a:r>
            <a:endParaRPr lang="en-GB" sz="900" dirty="0" smtClean="0">
              <a:solidFill>
                <a:srgbClr val="3B464D"/>
              </a:solidFill>
              <a:cs typeface="Arial" pitchFamily="34" charset="0"/>
            </a:endParaRP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20"/>
          </p:nvPr>
        </p:nvSpPr>
        <p:spPr>
          <a:xfrm>
            <a:off x="6012337" y="986400"/>
            <a:ext cx="2520000" cy="3744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6550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, big 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4716018" y="2325994"/>
            <a:ext cx="2304629" cy="923312"/>
          </a:xfrm>
          <a:prstGeom prst="rect">
            <a:avLst/>
          </a:prstGeom>
          <a:solidFill>
            <a:schemeClr val="bg1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GB" sz="900" dirty="0" smtClean="0">
                <a:solidFill>
                  <a:srgbClr val="404955"/>
                </a:solidFill>
              </a:rPr>
              <a:t>Please do not use photos for which the EPO does not have copyright. If you need any images, please contact:</a:t>
            </a:r>
            <a:br>
              <a:rPr lang="en-GB" sz="900" dirty="0" smtClean="0">
                <a:solidFill>
                  <a:srgbClr val="404955"/>
                </a:solidFill>
              </a:rPr>
            </a:br>
            <a:r>
              <a:rPr lang="en-GB" sz="900" u="sng" dirty="0" smtClean="0">
                <a:solidFill>
                  <a:srgbClr val="404955"/>
                </a:solidFill>
                <a:hlinkClick r:id="rId2"/>
              </a:rPr>
              <a:t>graphic_design_munich@epo.org</a:t>
            </a:r>
            <a:r>
              <a:rPr lang="en-GB" sz="900" dirty="0" smtClean="0">
                <a:solidFill>
                  <a:srgbClr val="404955"/>
                </a:solidFill>
              </a:rPr>
              <a:t/>
            </a:r>
            <a:br>
              <a:rPr lang="en-GB" sz="900" dirty="0" smtClean="0">
                <a:solidFill>
                  <a:srgbClr val="404955"/>
                </a:solidFill>
              </a:rPr>
            </a:br>
            <a:r>
              <a:rPr lang="en-GB" sz="900" dirty="0" smtClean="0">
                <a:solidFill>
                  <a:srgbClr val="404955"/>
                </a:solidFill>
              </a:rPr>
              <a:t>or </a:t>
            </a:r>
            <a:br>
              <a:rPr lang="en-GB" sz="900" dirty="0" smtClean="0">
                <a:solidFill>
                  <a:srgbClr val="404955"/>
                </a:solidFill>
              </a:rPr>
            </a:br>
            <a:r>
              <a:rPr lang="en-GB" sz="900" u="sng" dirty="0" smtClean="0">
                <a:solidFill>
                  <a:srgbClr val="404955"/>
                </a:solidFill>
                <a:hlinkClick r:id="rId3"/>
              </a:rPr>
              <a:t>graphic_design_the_hague@epo.org</a:t>
            </a:r>
            <a:endParaRPr lang="en-GB" sz="900" dirty="0">
              <a:solidFill>
                <a:srgbClr val="404955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9"/>
          </p:nvPr>
        </p:nvSpPr>
        <p:spPr>
          <a:xfrm>
            <a:off x="684000" y="914400"/>
            <a:ext cx="2448000" cy="3816000"/>
          </a:xfrm>
        </p:spPr>
        <p:txBody>
          <a:bodyPr lIns="0" tIns="0" rIns="0" bIns="0"/>
          <a:lstStyle>
            <a:lvl1pPr>
              <a:lnSpc>
                <a:spcPts val="2800"/>
              </a:lnSpc>
              <a:spcBef>
                <a:spcPts val="0"/>
              </a:spcBef>
              <a:defRPr sz="2000"/>
            </a:lvl1pPr>
            <a:lvl2pPr>
              <a:lnSpc>
                <a:spcPts val="2800"/>
              </a:lnSpc>
              <a:spcBef>
                <a:spcPts val="0"/>
              </a:spcBef>
              <a:defRPr sz="2000"/>
            </a:lvl2pPr>
            <a:lvl3pPr>
              <a:lnSpc>
                <a:spcPts val="2800"/>
              </a:lnSpc>
              <a:spcBef>
                <a:spcPts val="0"/>
              </a:spcBef>
              <a:defRPr sz="2000"/>
            </a:lvl3pPr>
            <a:lvl4pPr>
              <a:lnSpc>
                <a:spcPts val="2800"/>
              </a:lnSpc>
              <a:spcBef>
                <a:spcPts val="0"/>
              </a:spcBef>
              <a:defRPr sz="2000"/>
            </a:lvl4pPr>
            <a:lvl5pPr>
              <a:lnSpc>
                <a:spcPts val="28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6398840" y="4954182"/>
            <a:ext cx="2133600" cy="162254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36F73B60-EFC6-4526-8D73-F365B20FC872}" type="slidenum">
              <a:rPr lang="en-GB" smtClean="0">
                <a:solidFill>
                  <a:srgbClr val="404955"/>
                </a:solidFill>
              </a:rPr>
              <a:pPr/>
              <a:t>‹#›</a:t>
            </a:fld>
            <a:endParaRPr lang="en-GB">
              <a:solidFill>
                <a:srgbClr val="404955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684466" y="4899365"/>
            <a:ext cx="7846637" cy="0"/>
          </a:xfrm>
          <a:prstGeom prst="line">
            <a:avLst/>
          </a:prstGeom>
          <a:ln>
            <a:solidFill>
              <a:srgbClr val="3B46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84464" y="4944643"/>
            <a:ext cx="1551467" cy="17179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914217">
              <a:defRPr/>
            </a:pPr>
            <a:r>
              <a:rPr lang="de-CH" sz="900" dirty="0" smtClean="0">
                <a:solidFill>
                  <a:srgbClr val="3B464D"/>
                </a:solidFill>
                <a:cs typeface="Arial" pitchFamily="34" charset="0"/>
              </a:rPr>
              <a:t>European Patent Office</a:t>
            </a:r>
            <a:endParaRPr lang="en-GB" sz="900" dirty="0" smtClean="0">
              <a:solidFill>
                <a:srgbClr val="3B464D"/>
              </a:solidFill>
              <a:cs typeface="Arial" pitchFamily="34" charset="0"/>
            </a:endParaRPr>
          </a:p>
        </p:txBody>
      </p:sp>
      <p:sp>
        <p:nvSpPr>
          <p:cNvPr id="14" name="Picture Placeholder 4"/>
          <p:cNvSpPr>
            <a:spLocks noGrp="1"/>
          </p:cNvSpPr>
          <p:nvPr>
            <p:ph type="pic" sz="quarter" idx="20"/>
          </p:nvPr>
        </p:nvSpPr>
        <p:spPr>
          <a:xfrm>
            <a:off x="3347999" y="990000"/>
            <a:ext cx="5184000" cy="3744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308106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, 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419501" y="2355726"/>
            <a:ext cx="2304629" cy="923312"/>
          </a:xfrm>
          <a:prstGeom prst="rect">
            <a:avLst/>
          </a:prstGeom>
          <a:solidFill>
            <a:schemeClr val="bg1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GB" sz="900" dirty="0" smtClean="0">
                <a:solidFill>
                  <a:srgbClr val="404955"/>
                </a:solidFill>
              </a:rPr>
              <a:t>Please do not use photos for which the EPO does not have copyright. If you need any images, please contact:</a:t>
            </a:r>
            <a:br>
              <a:rPr lang="en-GB" sz="900" dirty="0" smtClean="0">
                <a:solidFill>
                  <a:srgbClr val="404955"/>
                </a:solidFill>
              </a:rPr>
            </a:br>
            <a:r>
              <a:rPr lang="en-GB" sz="900" u="sng" dirty="0" smtClean="0">
                <a:solidFill>
                  <a:srgbClr val="404955"/>
                </a:solidFill>
                <a:hlinkClick r:id="rId2"/>
              </a:rPr>
              <a:t>graphic_design_munich@epo.org</a:t>
            </a:r>
            <a:r>
              <a:rPr lang="en-GB" sz="900" dirty="0" smtClean="0">
                <a:solidFill>
                  <a:srgbClr val="404955"/>
                </a:solidFill>
              </a:rPr>
              <a:t/>
            </a:r>
            <a:br>
              <a:rPr lang="en-GB" sz="900" dirty="0" smtClean="0">
                <a:solidFill>
                  <a:srgbClr val="404955"/>
                </a:solidFill>
              </a:rPr>
            </a:br>
            <a:r>
              <a:rPr lang="en-GB" sz="900" dirty="0" smtClean="0">
                <a:solidFill>
                  <a:srgbClr val="404955"/>
                </a:solidFill>
              </a:rPr>
              <a:t>or </a:t>
            </a:r>
            <a:br>
              <a:rPr lang="en-GB" sz="900" dirty="0" smtClean="0">
                <a:solidFill>
                  <a:srgbClr val="404955"/>
                </a:solidFill>
              </a:rPr>
            </a:br>
            <a:r>
              <a:rPr lang="en-GB" sz="900" u="sng" dirty="0" smtClean="0">
                <a:solidFill>
                  <a:srgbClr val="404955"/>
                </a:solidFill>
                <a:hlinkClick r:id="rId3"/>
              </a:rPr>
              <a:t>graphic_design_the_hague@epo.org</a:t>
            </a:r>
            <a:endParaRPr lang="en-GB" sz="900" dirty="0">
              <a:solidFill>
                <a:srgbClr val="404955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6398840" y="4954182"/>
            <a:ext cx="2133600" cy="162254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36F73B60-EFC6-4526-8D73-F365B20FC872}" type="slidenum">
              <a:rPr lang="en-GB" smtClean="0">
                <a:solidFill>
                  <a:srgbClr val="404955"/>
                </a:solidFill>
              </a:rPr>
              <a:pPr/>
              <a:t>‹#›</a:t>
            </a:fld>
            <a:endParaRPr lang="en-GB">
              <a:solidFill>
                <a:srgbClr val="404955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684466" y="4899365"/>
            <a:ext cx="7846637" cy="0"/>
          </a:xfrm>
          <a:prstGeom prst="line">
            <a:avLst/>
          </a:prstGeom>
          <a:ln>
            <a:solidFill>
              <a:srgbClr val="3B46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84464" y="4944643"/>
            <a:ext cx="1551467" cy="17179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914217">
              <a:defRPr/>
            </a:pPr>
            <a:r>
              <a:rPr lang="de-CH" sz="900" dirty="0" smtClean="0">
                <a:solidFill>
                  <a:srgbClr val="3B464D"/>
                </a:solidFill>
                <a:cs typeface="Arial" pitchFamily="34" charset="0"/>
              </a:rPr>
              <a:t>European Patent Office</a:t>
            </a:r>
            <a:endParaRPr lang="en-GB" sz="900" dirty="0" smtClean="0">
              <a:solidFill>
                <a:srgbClr val="3B464D"/>
              </a:solidFill>
              <a:cs typeface="Arial" pitchFamily="34" charset="0"/>
            </a:endParaRP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20"/>
          </p:nvPr>
        </p:nvSpPr>
        <p:spPr>
          <a:xfrm>
            <a:off x="684000" y="990000"/>
            <a:ext cx="7848000" cy="3744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800314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able Placeholder 11"/>
          <p:cNvSpPr>
            <a:spLocks noGrp="1"/>
          </p:cNvSpPr>
          <p:nvPr>
            <p:ph type="tbl" sz="quarter" idx="18"/>
          </p:nvPr>
        </p:nvSpPr>
        <p:spPr>
          <a:xfrm>
            <a:off x="647887" y="1538645"/>
            <a:ext cx="7846938" cy="2699375"/>
          </a:xfrm>
        </p:spPr>
        <p:txBody>
          <a:bodyPr lIns="0" tIns="0" rIns="0" bIns="0"/>
          <a:lstStyle>
            <a:lvl1pPr>
              <a:lnSpc>
                <a:spcPts val="2800"/>
              </a:lnSpc>
              <a:spcBef>
                <a:spcPts val="0"/>
              </a:spcBef>
              <a:defRPr sz="2000"/>
            </a:lvl1pPr>
          </a:lstStyle>
          <a:p>
            <a:r>
              <a:rPr lang="en-US" smtClean="0"/>
              <a:t>Click icon to add table</a:t>
            </a:r>
            <a:endParaRPr lang="en-GB" dirty="0"/>
          </a:p>
        </p:txBody>
      </p:sp>
      <p:sp>
        <p:nvSpPr>
          <p:cNvPr id="13" name="Text Placeholder 31"/>
          <p:cNvSpPr>
            <a:spLocks noGrp="1"/>
          </p:cNvSpPr>
          <p:nvPr>
            <p:ph type="body" sz="quarter" idx="19" hasCustomPrompt="1"/>
          </p:nvPr>
        </p:nvSpPr>
        <p:spPr>
          <a:xfrm>
            <a:off x="647589" y="971776"/>
            <a:ext cx="7847237" cy="539875"/>
          </a:xfrm>
          <a:noFill/>
        </p:spPr>
        <p:txBody>
          <a:bodyPr wrap="square" lIns="0" tIns="0" rIns="0" bIns="0"/>
          <a:lstStyle>
            <a:lvl1pPr marL="0" indent="0">
              <a:lnSpc>
                <a:spcPts val="2800"/>
              </a:lnSpc>
              <a:spcBef>
                <a:spcPts val="0"/>
              </a:spcBef>
              <a:buNone/>
              <a:defRPr sz="2000" b="1" spc="0" baseline="0">
                <a:solidFill>
                  <a:srgbClr val="404955"/>
                </a:solidFill>
              </a:defRPr>
            </a:lvl1pPr>
            <a:lvl2pPr marL="0" indent="0">
              <a:buNone/>
              <a:defRPr/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None/>
              <a:defRPr/>
            </a:lvl5pPr>
          </a:lstStyle>
          <a:p>
            <a:pPr lvl="0"/>
            <a:r>
              <a:rPr lang="de-CH" dirty="0" smtClean="0"/>
              <a:t>Table </a:t>
            </a:r>
            <a:r>
              <a:rPr lang="de-CH" dirty="0" err="1" smtClean="0"/>
              <a:t>head</a:t>
            </a:r>
            <a:endParaRPr lang="de-CH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6398840" y="4954182"/>
            <a:ext cx="2133600" cy="162254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36F73B60-EFC6-4526-8D73-F365B20FC872}" type="slidenum">
              <a:rPr lang="en-GB" smtClean="0">
                <a:solidFill>
                  <a:srgbClr val="404955"/>
                </a:solidFill>
              </a:rPr>
              <a:pPr/>
              <a:t>‹#›</a:t>
            </a:fld>
            <a:endParaRPr lang="en-GB">
              <a:solidFill>
                <a:srgbClr val="404955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84466" y="4899365"/>
            <a:ext cx="7846637" cy="0"/>
          </a:xfrm>
          <a:prstGeom prst="line">
            <a:avLst/>
          </a:prstGeom>
          <a:ln>
            <a:solidFill>
              <a:srgbClr val="3B46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84464" y="4944643"/>
            <a:ext cx="1551467" cy="17179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914217">
              <a:defRPr/>
            </a:pPr>
            <a:r>
              <a:rPr lang="de-CH" sz="900" dirty="0" smtClean="0">
                <a:solidFill>
                  <a:srgbClr val="3B464D"/>
                </a:solidFill>
                <a:cs typeface="Arial" pitchFamily="34" charset="0"/>
              </a:rPr>
              <a:t>European Patent Office</a:t>
            </a:r>
            <a:endParaRPr lang="en-GB" sz="900" dirty="0" smtClean="0">
              <a:solidFill>
                <a:srgbClr val="3B464D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10325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column bullet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2"/>
          <p:cNvSpPr>
            <a:spLocks noGrp="1"/>
          </p:cNvSpPr>
          <p:nvPr>
            <p:ph idx="1"/>
          </p:nvPr>
        </p:nvSpPr>
        <p:spPr>
          <a:xfrm>
            <a:off x="676800" y="914399"/>
            <a:ext cx="7846638" cy="38160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6398840" y="4954182"/>
            <a:ext cx="2133600" cy="162254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36F73B60-EFC6-4526-8D73-F365B20FC872}" type="slidenum">
              <a:rPr lang="en-GB" smtClean="0"/>
              <a:t>‹#›</a:t>
            </a:fld>
            <a:endParaRPr lang="en-GB"/>
          </a:p>
        </p:txBody>
      </p:sp>
      <p:cxnSp>
        <p:nvCxnSpPr>
          <p:cNvPr id="11" name="Straight Connector 10"/>
          <p:cNvCxnSpPr/>
          <p:nvPr/>
        </p:nvCxnSpPr>
        <p:spPr>
          <a:xfrm>
            <a:off x="684466" y="4899365"/>
            <a:ext cx="7846637" cy="0"/>
          </a:xfrm>
          <a:prstGeom prst="line">
            <a:avLst/>
          </a:prstGeom>
          <a:ln>
            <a:solidFill>
              <a:srgbClr val="3B46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84464" y="4944643"/>
            <a:ext cx="1551467" cy="17179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2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CH" sz="900" kern="1200" spc="0" baseline="0" dirty="0" smtClean="0">
                <a:solidFill>
                  <a:srgbClr val="3B464D"/>
                </a:solidFill>
                <a:latin typeface="Arial" pitchFamily="34" charset="0"/>
                <a:ea typeface="+mn-ea"/>
                <a:cs typeface="Arial" pitchFamily="34" charset="0"/>
              </a:rPr>
              <a:t>European Patent Office</a:t>
            </a:r>
            <a:endParaRPr lang="en-GB" sz="900" kern="1200" spc="0" baseline="0" dirty="0" smtClean="0">
              <a:solidFill>
                <a:srgbClr val="3B464D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7513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hart Placeholder 16"/>
          <p:cNvSpPr>
            <a:spLocks noGrp="1"/>
          </p:cNvSpPr>
          <p:nvPr>
            <p:ph type="chart" sz="quarter" idx="20"/>
          </p:nvPr>
        </p:nvSpPr>
        <p:spPr>
          <a:xfrm>
            <a:off x="666000" y="925200"/>
            <a:ext cx="7866000" cy="3805200"/>
          </a:xfrm>
        </p:spPr>
        <p:txBody>
          <a:bodyPr lIns="0" tIns="0" rIns="0" bIns="0"/>
          <a:lstStyle>
            <a:lvl1pPr>
              <a:lnSpc>
                <a:spcPts val="2800"/>
              </a:lnSpc>
              <a:spcBef>
                <a:spcPts val="0"/>
              </a:spcBef>
              <a:defRPr sz="2000">
                <a:solidFill>
                  <a:srgbClr val="404955"/>
                </a:solidFill>
              </a:defRPr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6398840" y="4954182"/>
            <a:ext cx="2133600" cy="162254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36F73B60-EFC6-4526-8D73-F365B20FC872}" type="slidenum">
              <a:rPr lang="en-GB" smtClean="0">
                <a:solidFill>
                  <a:srgbClr val="404955"/>
                </a:solidFill>
              </a:rPr>
              <a:pPr/>
              <a:t>‹#›</a:t>
            </a:fld>
            <a:endParaRPr lang="en-GB">
              <a:solidFill>
                <a:srgbClr val="404955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84466" y="4899365"/>
            <a:ext cx="7846637" cy="0"/>
          </a:xfrm>
          <a:prstGeom prst="line">
            <a:avLst/>
          </a:prstGeom>
          <a:ln>
            <a:solidFill>
              <a:srgbClr val="3B46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84464" y="4944643"/>
            <a:ext cx="1551467" cy="17179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914217">
              <a:defRPr/>
            </a:pPr>
            <a:r>
              <a:rPr lang="de-CH" sz="900" dirty="0" smtClean="0">
                <a:solidFill>
                  <a:srgbClr val="3B464D"/>
                </a:solidFill>
                <a:cs typeface="Arial" pitchFamily="34" charset="0"/>
              </a:rPr>
              <a:t>European Patent Office</a:t>
            </a:r>
            <a:endParaRPr lang="en-GB" sz="900" dirty="0" smtClean="0">
              <a:solidFill>
                <a:srgbClr val="3B464D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8850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6398840" y="4954182"/>
            <a:ext cx="2133600" cy="162254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36F73B60-EFC6-4526-8D73-F365B20FC872}" type="slidenum">
              <a:rPr lang="en-GB" smtClean="0">
                <a:solidFill>
                  <a:srgbClr val="404955"/>
                </a:solidFill>
              </a:rPr>
              <a:pPr/>
              <a:t>‹#›</a:t>
            </a:fld>
            <a:endParaRPr lang="en-GB">
              <a:solidFill>
                <a:srgbClr val="404955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684466" y="4899365"/>
            <a:ext cx="7846637" cy="0"/>
          </a:xfrm>
          <a:prstGeom prst="line">
            <a:avLst/>
          </a:prstGeom>
          <a:ln>
            <a:solidFill>
              <a:srgbClr val="3B46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684464" y="4944643"/>
            <a:ext cx="1551467" cy="17179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914217">
              <a:defRPr/>
            </a:pPr>
            <a:r>
              <a:rPr lang="de-CH" sz="900" dirty="0" smtClean="0">
                <a:solidFill>
                  <a:srgbClr val="3B464D"/>
                </a:solidFill>
                <a:cs typeface="Arial" pitchFamily="34" charset="0"/>
              </a:rPr>
              <a:t>European Patent Office</a:t>
            </a:r>
            <a:endParaRPr lang="en-GB" sz="900" dirty="0" smtClean="0">
              <a:solidFill>
                <a:srgbClr val="3B464D"/>
              </a:solidFill>
              <a:cs typeface="Arial" pitchFamily="34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9218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 titl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7600" y="270000"/>
            <a:ext cx="7846638" cy="811924"/>
          </a:xfrm>
        </p:spPr>
        <p:txBody>
          <a:bodyPr/>
          <a:lstStyle>
            <a:lvl1pPr rtl="0">
              <a:defRPr sz="2399"/>
            </a:lvl1pPr>
          </a:lstStyle>
          <a:p>
            <a:pPr rtl="0"/>
            <a:r>
              <a:rPr lang="en-US" sz="2400" b="1" i="0" u="none" strike="noStrike" kern="1200" baseline="0" dirty="0" smtClean="0">
                <a:solidFill>
                  <a:srgbClr val="404955"/>
                </a:solidFill>
                <a:latin typeface="Arial" panose="020B0604020202020204" pitchFamily="34" charset="0"/>
              </a:rPr>
              <a:t>Example content with a long headline that appears on two lines...</a:t>
            </a:r>
          </a:p>
        </p:txBody>
      </p:sp>
      <p:sp>
        <p:nvSpPr>
          <p:cNvPr id="3" name="Content Placeholder 9"/>
          <p:cNvSpPr>
            <a:spLocks noGrp="1"/>
          </p:cNvSpPr>
          <p:nvPr>
            <p:ph idx="1"/>
          </p:nvPr>
        </p:nvSpPr>
        <p:spPr>
          <a:xfrm>
            <a:off x="686176" y="1347990"/>
            <a:ext cx="7848000" cy="3384000"/>
          </a:xfrm>
        </p:spPr>
        <p:txBody>
          <a:bodyPr/>
          <a:lstStyle/>
          <a:p>
            <a:pPr marL="228600" lvl="0" indent="-228600">
              <a:tabLst>
                <a:tab pos="7800975" algn="r"/>
              </a:tabLst>
            </a:pPr>
            <a:r>
              <a:rPr lang="en-US" smtClean="0"/>
              <a:t>Click to edit Master text styles</a:t>
            </a:r>
          </a:p>
          <a:p>
            <a:pPr marL="228600" lvl="1" indent="-228600">
              <a:tabLst>
                <a:tab pos="7800975" algn="r"/>
              </a:tabLst>
            </a:pPr>
            <a:r>
              <a:rPr lang="en-US" smtClean="0"/>
              <a:t>Second level</a:t>
            </a:r>
          </a:p>
          <a:p>
            <a:pPr marL="228600" lvl="2" indent="-228600">
              <a:tabLst>
                <a:tab pos="7800975" algn="r"/>
              </a:tabLst>
            </a:pPr>
            <a:r>
              <a:rPr lang="en-US" smtClean="0"/>
              <a:t>Third level</a:t>
            </a:r>
          </a:p>
          <a:p>
            <a:pPr marL="228600" lvl="3" indent="-228600">
              <a:tabLst>
                <a:tab pos="7800975" algn="r"/>
              </a:tabLst>
            </a:pPr>
            <a:r>
              <a:rPr lang="en-US" smtClean="0"/>
              <a:t>Fourth level</a:t>
            </a:r>
          </a:p>
          <a:p>
            <a:pPr marL="228600" lvl="4" indent="-228600">
              <a:tabLst>
                <a:tab pos="7800975" algn="r"/>
              </a:tabLst>
            </a:pPr>
            <a:r>
              <a:rPr lang="en-US" smtClean="0"/>
              <a:t>Fifth level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684466" y="4899365"/>
            <a:ext cx="7846637" cy="0"/>
          </a:xfrm>
          <a:prstGeom prst="line">
            <a:avLst/>
          </a:prstGeom>
          <a:ln>
            <a:solidFill>
              <a:srgbClr val="3B46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84464" y="4944643"/>
            <a:ext cx="1551467" cy="17179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914217">
              <a:defRPr/>
            </a:pPr>
            <a:r>
              <a:rPr lang="de-CH" sz="900" dirty="0" smtClean="0">
                <a:solidFill>
                  <a:srgbClr val="3B464D"/>
                </a:solidFill>
                <a:cs typeface="Arial" pitchFamily="34" charset="0"/>
              </a:rPr>
              <a:t>European Patent Office</a:t>
            </a:r>
            <a:endParaRPr lang="en-GB" sz="900" dirty="0" smtClean="0">
              <a:solidFill>
                <a:srgbClr val="3B464D"/>
              </a:solidFill>
              <a:cs typeface="Arial" pitchFamily="34" charset="0"/>
            </a:endParaRPr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6398840" y="4954182"/>
            <a:ext cx="2133600" cy="162254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36F73B60-EFC6-4526-8D73-F365B20FC872}" type="slidenum">
              <a:rPr lang="en-GB" smtClean="0">
                <a:solidFill>
                  <a:srgbClr val="404955"/>
                </a:solidFill>
              </a:rPr>
              <a:pPr/>
              <a:t>‹#›</a:t>
            </a:fld>
            <a:endParaRPr lang="en-GB">
              <a:solidFill>
                <a:srgbClr val="4049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31407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 bullet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9"/>
          <p:cNvSpPr>
            <a:spLocks noGrp="1"/>
          </p:cNvSpPr>
          <p:nvPr>
            <p:ph type="body" sz="quarter" idx="17"/>
          </p:nvPr>
        </p:nvSpPr>
        <p:spPr>
          <a:xfrm>
            <a:off x="676800" y="914399"/>
            <a:ext cx="3823200" cy="3816000"/>
          </a:xfrm>
        </p:spPr>
        <p:txBody>
          <a:bodyPr lIns="0" tIns="0" rIns="0" bIns="0"/>
          <a:lstStyle>
            <a:lvl1pPr>
              <a:lnSpc>
                <a:spcPts val="2800"/>
              </a:lnSpc>
              <a:spcBef>
                <a:spcPts val="0"/>
              </a:spcBef>
              <a:defRPr sz="2000">
                <a:solidFill>
                  <a:srgbClr val="404955"/>
                </a:solidFill>
              </a:defRPr>
            </a:lvl1pPr>
            <a:lvl2pPr>
              <a:lnSpc>
                <a:spcPts val="2800"/>
              </a:lnSpc>
              <a:spcBef>
                <a:spcPts val="0"/>
              </a:spcBef>
              <a:defRPr sz="2000">
                <a:solidFill>
                  <a:srgbClr val="404955"/>
                </a:solidFill>
              </a:defRPr>
            </a:lvl2pPr>
            <a:lvl3pPr>
              <a:lnSpc>
                <a:spcPts val="2800"/>
              </a:lnSpc>
              <a:spcBef>
                <a:spcPts val="0"/>
              </a:spcBef>
              <a:defRPr sz="2000">
                <a:solidFill>
                  <a:srgbClr val="404955"/>
                </a:solidFill>
              </a:defRPr>
            </a:lvl3pPr>
            <a:lvl4pPr>
              <a:lnSpc>
                <a:spcPts val="2800"/>
              </a:lnSpc>
              <a:spcBef>
                <a:spcPts val="0"/>
              </a:spcBef>
              <a:defRPr sz="2000">
                <a:solidFill>
                  <a:srgbClr val="404955"/>
                </a:solidFill>
              </a:defRPr>
            </a:lvl4pPr>
            <a:lvl5pPr>
              <a:lnSpc>
                <a:spcPts val="2800"/>
              </a:lnSpc>
              <a:spcBef>
                <a:spcPts val="0"/>
              </a:spcBef>
              <a:defRPr sz="2000">
                <a:solidFill>
                  <a:srgbClr val="404955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4571206" y="986400"/>
            <a:ext cx="0" cy="3744000"/>
          </a:xfrm>
          <a:prstGeom prst="line">
            <a:avLst/>
          </a:prstGeom>
          <a:ln>
            <a:solidFill>
              <a:srgbClr val="3B46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9"/>
          <p:cNvSpPr>
            <a:spLocks noGrp="1"/>
          </p:cNvSpPr>
          <p:nvPr>
            <p:ph type="body" sz="quarter" idx="19"/>
          </p:nvPr>
        </p:nvSpPr>
        <p:spPr>
          <a:xfrm>
            <a:off x="4661491" y="914399"/>
            <a:ext cx="3833334" cy="3816000"/>
          </a:xfrm>
        </p:spPr>
        <p:txBody>
          <a:bodyPr lIns="0" tIns="0" rIns="0" bIns="0"/>
          <a:lstStyle>
            <a:lvl1pPr>
              <a:lnSpc>
                <a:spcPts val="2800"/>
              </a:lnSpc>
              <a:spcBef>
                <a:spcPts val="0"/>
              </a:spcBef>
              <a:defRPr sz="2000">
                <a:solidFill>
                  <a:srgbClr val="404955"/>
                </a:solidFill>
              </a:defRPr>
            </a:lvl1pPr>
            <a:lvl2pPr>
              <a:lnSpc>
                <a:spcPts val="2800"/>
              </a:lnSpc>
              <a:spcBef>
                <a:spcPts val="0"/>
              </a:spcBef>
              <a:defRPr sz="2000">
                <a:solidFill>
                  <a:srgbClr val="404955"/>
                </a:solidFill>
              </a:defRPr>
            </a:lvl2pPr>
            <a:lvl3pPr>
              <a:lnSpc>
                <a:spcPts val="2800"/>
              </a:lnSpc>
              <a:spcBef>
                <a:spcPts val="0"/>
              </a:spcBef>
              <a:defRPr sz="2000">
                <a:solidFill>
                  <a:srgbClr val="404955"/>
                </a:solidFill>
              </a:defRPr>
            </a:lvl3pPr>
            <a:lvl4pPr>
              <a:lnSpc>
                <a:spcPts val="2800"/>
              </a:lnSpc>
              <a:spcBef>
                <a:spcPts val="0"/>
              </a:spcBef>
              <a:defRPr sz="2000">
                <a:solidFill>
                  <a:srgbClr val="404955"/>
                </a:solidFill>
              </a:defRPr>
            </a:lvl4pPr>
            <a:lvl5pPr>
              <a:lnSpc>
                <a:spcPts val="2800"/>
              </a:lnSpc>
              <a:spcBef>
                <a:spcPts val="0"/>
              </a:spcBef>
              <a:defRPr sz="2000">
                <a:solidFill>
                  <a:srgbClr val="404955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6398840" y="4954182"/>
            <a:ext cx="2133600" cy="162254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36F73B60-EFC6-4526-8D73-F365B20FC872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684466" y="4899365"/>
            <a:ext cx="7846637" cy="0"/>
          </a:xfrm>
          <a:prstGeom prst="line">
            <a:avLst/>
          </a:prstGeom>
          <a:ln>
            <a:solidFill>
              <a:srgbClr val="3B46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84464" y="4944643"/>
            <a:ext cx="1551467" cy="17179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2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CH" sz="900" kern="1200" spc="0" baseline="0" dirty="0" smtClean="0">
                <a:solidFill>
                  <a:srgbClr val="3B464D"/>
                </a:solidFill>
                <a:latin typeface="Arial" pitchFamily="34" charset="0"/>
                <a:ea typeface="+mn-ea"/>
                <a:cs typeface="Arial" pitchFamily="34" charset="0"/>
              </a:rPr>
              <a:t>European Patent Office</a:t>
            </a:r>
            <a:endParaRPr lang="en-GB" sz="900" kern="1200" spc="0" baseline="0" dirty="0" smtClean="0">
              <a:solidFill>
                <a:srgbClr val="3B464D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0402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 bullet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9"/>
          <p:cNvSpPr>
            <a:spLocks noGrp="1"/>
          </p:cNvSpPr>
          <p:nvPr>
            <p:ph type="body" sz="quarter" idx="17"/>
          </p:nvPr>
        </p:nvSpPr>
        <p:spPr>
          <a:xfrm>
            <a:off x="676800" y="914400"/>
            <a:ext cx="2455200" cy="3816000"/>
          </a:xfrm>
        </p:spPr>
        <p:txBody>
          <a:bodyPr lIns="0" tIns="0" rIns="0" bIns="0"/>
          <a:lstStyle>
            <a:lvl1pPr>
              <a:lnSpc>
                <a:spcPts val="2800"/>
              </a:lnSpc>
              <a:spcBef>
                <a:spcPts val="0"/>
              </a:spcBef>
              <a:defRPr sz="2000"/>
            </a:lvl1pPr>
            <a:lvl2pPr>
              <a:lnSpc>
                <a:spcPts val="2800"/>
              </a:lnSpc>
              <a:spcBef>
                <a:spcPts val="0"/>
              </a:spcBef>
              <a:defRPr sz="2000"/>
            </a:lvl2pPr>
            <a:lvl3pPr>
              <a:lnSpc>
                <a:spcPts val="2800"/>
              </a:lnSpc>
              <a:spcBef>
                <a:spcPts val="0"/>
              </a:spcBef>
              <a:defRPr sz="2000"/>
            </a:lvl3pPr>
            <a:lvl4pPr>
              <a:lnSpc>
                <a:spcPts val="2800"/>
              </a:lnSpc>
              <a:spcBef>
                <a:spcPts val="0"/>
              </a:spcBef>
              <a:defRPr sz="2000"/>
            </a:lvl4pPr>
            <a:lvl5pPr>
              <a:lnSpc>
                <a:spcPts val="28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3240000" y="986400"/>
            <a:ext cx="0" cy="3744000"/>
          </a:xfrm>
          <a:prstGeom prst="line">
            <a:avLst/>
          </a:prstGeom>
          <a:ln>
            <a:solidFill>
              <a:srgbClr val="3B46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Placeholder 19"/>
          <p:cNvSpPr>
            <a:spLocks noGrp="1"/>
          </p:cNvSpPr>
          <p:nvPr>
            <p:ph type="body" sz="quarter" idx="19"/>
          </p:nvPr>
        </p:nvSpPr>
        <p:spPr>
          <a:xfrm>
            <a:off x="3348000" y="914400"/>
            <a:ext cx="2455200" cy="3816000"/>
          </a:xfrm>
        </p:spPr>
        <p:txBody>
          <a:bodyPr lIns="0" tIns="0" rIns="0" bIns="0"/>
          <a:lstStyle>
            <a:lvl1pPr>
              <a:lnSpc>
                <a:spcPts val="2800"/>
              </a:lnSpc>
              <a:spcBef>
                <a:spcPts val="0"/>
              </a:spcBef>
              <a:defRPr sz="2000"/>
            </a:lvl1pPr>
            <a:lvl2pPr>
              <a:lnSpc>
                <a:spcPts val="2800"/>
              </a:lnSpc>
              <a:spcBef>
                <a:spcPts val="0"/>
              </a:spcBef>
              <a:defRPr sz="2000"/>
            </a:lvl2pPr>
            <a:lvl3pPr>
              <a:lnSpc>
                <a:spcPts val="2800"/>
              </a:lnSpc>
              <a:spcBef>
                <a:spcPts val="0"/>
              </a:spcBef>
              <a:defRPr sz="2000"/>
            </a:lvl3pPr>
            <a:lvl4pPr>
              <a:lnSpc>
                <a:spcPts val="2800"/>
              </a:lnSpc>
              <a:spcBef>
                <a:spcPts val="0"/>
              </a:spcBef>
              <a:defRPr sz="2000"/>
            </a:lvl4pPr>
            <a:lvl5pPr>
              <a:lnSpc>
                <a:spcPts val="28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cxnSp>
        <p:nvCxnSpPr>
          <p:cNvPr id="22" name="Straight Connector 21"/>
          <p:cNvCxnSpPr/>
          <p:nvPr/>
        </p:nvCxnSpPr>
        <p:spPr>
          <a:xfrm>
            <a:off x="5904000" y="986400"/>
            <a:ext cx="0" cy="3744000"/>
          </a:xfrm>
          <a:prstGeom prst="line">
            <a:avLst/>
          </a:prstGeom>
          <a:ln>
            <a:solidFill>
              <a:srgbClr val="3B46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 Placeholder 19"/>
          <p:cNvSpPr>
            <a:spLocks noGrp="1"/>
          </p:cNvSpPr>
          <p:nvPr>
            <p:ph type="body" sz="quarter" idx="21"/>
          </p:nvPr>
        </p:nvSpPr>
        <p:spPr>
          <a:xfrm>
            <a:off x="6030000" y="914400"/>
            <a:ext cx="2455200" cy="3816000"/>
          </a:xfrm>
        </p:spPr>
        <p:txBody>
          <a:bodyPr lIns="0" tIns="0" rIns="0" bIns="0"/>
          <a:lstStyle>
            <a:lvl1pPr>
              <a:lnSpc>
                <a:spcPts val="2800"/>
              </a:lnSpc>
              <a:spcBef>
                <a:spcPts val="0"/>
              </a:spcBef>
              <a:defRPr sz="2000"/>
            </a:lvl1pPr>
            <a:lvl2pPr>
              <a:lnSpc>
                <a:spcPts val="2800"/>
              </a:lnSpc>
              <a:spcBef>
                <a:spcPts val="0"/>
              </a:spcBef>
              <a:defRPr sz="2000"/>
            </a:lvl2pPr>
            <a:lvl3pPr>
              <a:lnSpc>
                <a:spcPts val="2800"/>
              </a:lnSpc>
              <a:spcBef>
                <a:spcPts val="0"/>
              </a:spcBef>
              <a:defRPr sz="2000"/>
            </a:lvl3pPr>
            <a:lvl4pPr>
              <a:lnSpc>
                <a:spcPts val="2800"/>
              </a:lnSpc>
              <a:spcBef>
                <a:spcPts val="0"/>
              </a:spcBef>
              <a:defRPr sz="2000"/>
            </a:lvl4pPr>
            <a:lvl5pPr>
              <a:lnSpc>
                <a:spcPts val="28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6398840" y="4954182"/>
            <a:ext cx="2133600" cy="162254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36F73B60-EFC6-4526-8D73-F365B20FC872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684466" y="4899365"/>
            <a:ext cx="7846637" cy="0"/>
          </a:xfrm>
          <a:prstGeom prst="line">
            <a:avLst/>
          </a:prstGeom>
          <a:ln>
            <a:solidFill>
              <a:srgbClr val="3B46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84464" y="4944643"/>
            <a:ext cx="1551467" cy="17179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2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CH" sz="900" kern="1200" spc="0" baseline="0" dirty="0" smtClean="0">
                <a:solidFill>
                  <a:srgbClr val="3B464D"/>
                </a:solidFill>
                <a:latin typeface="Arial" pitchFamily="34" charset="0"/>
                <a:ea typeface="+mn-ea"/>
                <a:cs typeface="Arial" pitchFamily="34" charset="0"/>
              </a:rPr>
              <a:t>European Patent Office</a:t>
            </a:r>
            <a:endParaRPr lang="en-GB" sz="900" kern="1200" spc="0" baseline="0" dirty="0" smtClean="0">
              <a:solidFill>
                <a:srgbClr val="3B464D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91654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, small 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6120023" y="2158132"/>
            <a:ext cx="2304629" cy="1123366"/>
          </a:xfrm>
          <a:prstGeom prst="rect">
            <a:avLst/>
          </a:prstGeom>
          <a:solidFill>
            <a:schemeClr val="bg1"/>
          </a:solidFill>
        </p:spPr>
        <p:txBody>
          <a:bodyPr wrap="square" lIns="91422" tIns="45711" rIns="91422" bIns="45711" rtlCol="0">
            <a:spAutoFit/>
          </a:bodyPr>
          <a:lstStyle/>
          <a:p>
            <a:pPr marL="0" marR="0" indent="0" algn="l" defTabSz="6856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kern="1200" dirty="0" smtClean="0">
                <a:solidFill>
                  <a:schemeClr val="tx1"/>
                </a:solidFill>
                <a:effectLst/>
              </a:rPr>
              <a:t>Please do not use photos for which the EPO does not have copyright. If you need any images, please contact:</a:t>
            </a:r>
            <a:br>
              <a:rPr lang="en-GB" sz="900" kern="1200" dirty="0" smtClean="0">
                <a:solidFill>
                  <a:schemeClr val="tx1"/>
                </a:solidFill>
                <a:effectLst/>
              </a:rPr>
            </a:br>
            <a:r>
              <a:rPr lang="en-GB" sz="900" u="sng" kern="1200" dirty="0" smtClean="0">
                <a:solidFill>
                  <a:schemeClr val="tx1"/>
                </a:solidFill>
                <a:effectLst/>
                <a:hlinkClick r:id="rId2"/>
              </a:rPr>
              <a:t>graphic_design_munich@epo.org</a:t>
            </a:r>
            <a:r>
              <a:rPr lang="en-GB" sz="900" kern="1200" dirty="0" smtClean="0">
                <a:solidFill>
                  <a:schemeClr val="tx1"/>
                </a:solidFill>
                <a:effectLst/>
              </a:rPr>
              <a:t/>
            </a:r>
            <a:br>
              <a:rPr lang="en-GB" sz="900" kern="1200" dirty="0" smtClean="0">
                <a:solidFill>
                  <a:schemeClr val="tx1"/>
                </a:solidFill>
                <a:effectLst/>
              </a:rPr>
            </a:br>
            <a:r>
              <a:rPr lang="en-GB" sz="900" kern="1200" dirty="0" smtClean="0">
                <a:solidFill>
                  <a:schemeClr val="tx1"/>
                </a:solidFill>
                <a:effectLst/>
              </a:rPr>
              <a:t>or </a:t>
            </a:r>
            <a:br>
              <a:rPr lang="en-GB" sz="900" kern="1200" dirty="0" smtClean="0">
                <a:solidFill>
                  <a:schemeClr val="tx1"/>
                </a:solidFill>
                <a:effectLst/>
              </a:rPr>
            </a:br>
            <a:r>
              <a:rPr lang="en-GB" sz="900" u="sng" kern="1200" dirty="0" smtClean="0">
                <a:solidFill>
                  <a:schemeClr val="tx1"/>
                </a:solidFill>
                <a:effectLst/>
                <a:hlinkClick r:id="rId3"/>
              </a:rPr>
              <a:t>graphic_design_the_hague@epo.org</a:t>
            </a:r>
            <a:endParaRPr lang="en-GB" sz="900" dirty="0" smtClean="0">
              <a:solidFill>
                <a:schemeClr val="tx1"/>
              </a:solidFill>
            </a:endParaRPr>
          </a:p>
          <a:p>
            <a:r>
              <a:rPr lang="en-GB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GB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GB" sz="4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7"/>
          </p:nvPr>
        </p:nvSpPr>
        <p:spPr>
          <a:xfrm>
            <a:off x="676800" y="914400"/>
            <a:ext cx="5200878" cy="3816000"/>
          </a:xfrm>
        </p:spPr>
        <p:txBody>
          <a:bodyPr lIns="0" tIns="0" rIns="0" bIns="0"/>
          <a:lstStyle>
            <a:lvl1pPr>
              <a:lnSpc>
                <a:spcPts val="2800"/>
              </a:lnSpc>
              <a:spcBef>
                <a:spcPts val="0"/>
              </a:spcBef>
              <a:defRPr sz="2000"/>
            </a:lvl1pPr>
            <a:lvl2pPr>
              <a:lnSpc>
                <a:spcPts val="2800"/>
              </a:lnSpc>
              <a:spcBef>
                <a:spcPts val="0"/>
              </a:spcBef>
              <a:defRPr sz="2000"/>
            </a:lvl2pPr>
            <a:lvl3pPr>
              <a:lnSpc>
                <a:spcPts val="2800"/>
              </a:lnSpc>
              <a:spcBef>
                <a:spcPts val="0"/>
              </a:spcBef>
              <a:defRPr sz="2000"/>
            </a:lvl3pPr>
            <a:lvl4pPr>
              <a:lnSpc>
                <a:spcPts val="2800"/>
              </a:lnSpc>
              <a:spcBef>
                <a:spcPts val="0"/>
              </a:spcBef>
              <a:defRPr sz="2000"/>
            </a:lvl4pPr>
            <a:lvl5pPr>
              <a:lnSpc>
                <a:spcPts val="28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5953414" y="986400"/>
            <a:ext cx="0" cy="3744000"/>
          </a:xfrm>
          <a:prstGeom prst="line">
            <a:avLst/>
          </a:prstGeom>
          <a:ln>
            <a:solidFill>
              <a:srgbClr val="3B46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6398840" y="4954182"/>
            <a:ext cx="2133600" cy="162254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36F73B60-EFC6-4526-8D73-F365B20FC872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684466" y="4899365"/>
            <a:ext cx="7846637" cy="0"/>
          </a:xfrm>
          <a:prstGeom prst="line">
            <a:avLst/>
          </a:prstGeom>
          <a:ln>
            <a:solidFill>
              <a:srgbClr val="3B46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84464" y="4944643"/>
            <a:ext cx="1551467" cy="17179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2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CH" sz="900" kern="1200" spc="0" baseline="0" dirty="0" smtClean="0">
                <a:solidFill>
                  <a:srgbClr val="3B464D"/>
                </a:solidFill>
                <a:latin typeface="Arial" pitchFamily="34" charset="0"/>
                <a:ea typeface="+mn-ea"/>
                <a:cs typeface="Arial" pitchFamily="34" charset="0"/>
              </a:rPr>
              <a:t>European Patent Office</a:t>
            </a:r>
            <a:endParaRPr lang="en-GB" sz="900" kern="1200" spc="0" baseline="0" dirty="0" smtClean="0">
              <a:solidFill>
                <a:srgbClr val="3B464D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20"/>
          </p:nvPr>
        </p:nvSpPr>
        <p:spPr>
          <a:xfrm>
            <a:off x="6012337" y="986400"/>
            <a:ext cx="2520000" cy="3744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406916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, big 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4716018" y="2325994"/>
            <a:ext cx="2304629" cy="923312"/>
          </a:xfrm>
          <a:prstGeom prst="rect">
            <a:avLst/>
          </a:prstGeom>
          <a:solidFill>
            <a:schemeClr val="bg1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GB" sz="900" kern="1200" dirty="0" smtClean="0">
                <a:solidFill>
                  <a:schemeClr val="tx1"/>
                </a:solidFill>
                <a:effectLst/>
              </a:rPr>
              <a:t>Please do not use photos for which the EPO does not have copyright. If you need any images, please contact:</a:t>
            </a:r>
            <a:br>
              <a:rPr lang="en-GB" sz="900" kern="1200" dirty="0" smtClean="0">
                <a:solidFill>
                  <a:schemeClr val="tx1"/>
                </a:solidFill>
                <a:effectLst/>
              </a:rPr>
            </a:br>
            <a:r>
              <a:rPr lang="en-GB" sz="900" u="sng" kern="1200" dirty="0" smtClean="0">
                <a:solidFill>
                  <a:schemeClr val="tx1"/>
                </a:solidFill>
                <a:effectLst/>
                <a:hlinkClick r:id="rId2"/>
              </a:rPr>
              <a:t>graphic_design_munich@epo.org</a:t>
            </a:r>
            <a:r>
              <a:rPr lang="en-GB" sz="900" kern="1200" dirty="0" smtClean="0">
                <a:solidFill>
                  <a:schemeClr val="tx1"/>
                </a:solidFill>
                <a:effectLst/>
              </a:rPr>
              <a:t/>
            </a:r>
            <a:br>
              <a:rPr lang="en-GB" sz="900" kern="1200" dirty="0" smtClean="0">
                <a:solidFill>
                  <a:schemeClr val="tx1"/>
                </a:solidFill>
                <a:effectLst/>
              </a:rPr>
            </a:br>
            <a:r>
              <a:rPr lang="en-GB" sz="900" kern="1200" dirty="0" smtClean="0">
                <a:solidFill>
                  <a:schemeClr val="tx1"/>
                </a:solidFill>
                <a:effectLst/>
              </a:rPr>
              <a:t>or </a:t>
            </a:r>
            <a:br>
              <a:rPr lang="en-GB" sz="900" kern="1200" dirty="0" smtClean="0">
                <a:solidFill>
                  <a:schemeClr val="tx1"/>
                </a:solidFill>
                <a:effectLst/>
              </a:rPr>
            </a:br>
            <a:r>
              <a:rPr lang="en-GB" sz="900" u="sng" kern="1200" dirty="0" smtClean="0">
                <a:solidFill>
                  <a:schemeClr val="tx1"/>
                </a:solidFill>
                <a:effectLst/>
                <a:hlinkClick r:id="rId3"/>
              </a:rPr>
              <a:t>graphic_design_the_hague@epo.org</a:t>
            </a:r>
            <a:endParaRPr lang="en-GB" sz="9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9"/>
          </p:nvPr>
        </p:nvSpPr>
        <p:spPr>
          <a:xfrm>
            <a:off x="684000" y="914400"/>
            <a:ext cx="2448000" cy="3816000"/>
          </a:xfrm>
        </p:spPr>
        <p:txBody>
          <a:bodyPr lIns="0" tIns="0" rIns="0" bIns="0"/>
          <a:lstStyle>
            <a:lvl1pPr>
              <a:lnSpc>
                <a:spcPts val="2800"/>
              </a:lnSpc>
              <a:spcBef>
                <a:spcPts val="0"/>
              </a:spcBef>
              <a:defRPr sz="2000"/>
            </a:lvl1pPr>
            <a:lvl2pPr>
              <a:lnSpc>
                <a:spcPts val="2800"/>
              </a:lnSpc>
              <a:spcBef>
                <a:spcPts val="0"/>
              </a:spcBef>
              <a:defRPr sz="2000"/>
            </a:lvl2pPr>
            <a:lvl3pPr>
              <a:lnSpc>
                <a:spcPts val="2800"/>
              </a:lnSpc>
              <a:spcBef>
                <a:spcPts val="0"/>
              </a:spcBef>
              <a:defRPr sz="2000"/>
            </a:lvl3pPr>
            <a:lvl4pPr>
              <a:lnSpc>
                <a:spcPts val="2800"/>
              </a:lnSpc>
              <a:spcBef>
                <a:spcPts val="0"/>
              </a:spcBef>
              <a:defRPr sz="2000"/>
            </a:lvl4pPr>
            <a:lvl5pPr>
              <a:lnSpc>
                <a:spcPts val="28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6398840" y="4954182"/>
            <a:ext cx="2133600" cy="162254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36F73B60-EFC6-4526-8D73-F365B20FC872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684466" y="4899365"/>
            <a:ext cx="7846637" cy="0"/>
          </a:xfrm>
          <a:prstGeom prst="line">
            <a:avLst/>
          </a:prstGeom>
          <a:ln>
            <a:solidFill>
              <a:srgbClr val="3B46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84464" y="4944643"/>
            <a:ext cx="1551467" cy="17179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2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CH" sz="900" kern="1200" spc="0" baseline="0" dirty="0" smtClean="0">
                <a:solidFill>
                  <a:srgbClr val="3B464D"/>
                </a:solidFill>
                <a:latin typeface="Arial" pitchFamily="34" charset="0"/>
                <a:ea typeface="+mn-ea"/>
                <a:cs typeface="Arial" pitchFamily="34" charset="0"/>
              </a:rPr>
              <a:t>European Patent Office</a:t>
            </a:r>
            <a:endParaRPr lang="en-GB" sz="900" kern="1200" spc="0" baseline="0" dirty="0" smtClean="0">
              <a:solidFill>
                <a:srgbClr val="3B464D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" name="Picture Placeholder 4"/>
          <p:cNvSpPr>
            <a:spLocks noGrp="1"/>
          </p:cNvSpPr>
          <p:nvPr>
            <p:ph type="pic" sz="quarter" idx="20"/>
          </p:nvPr>
        </p:nvSpPr>
        <p:spPr>
          <a:xfrm>
            <a:off x="3347999" y="990000"/>
            <a:ext cx="5184000" cy="3744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115605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, 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419501" y="2355726"/>
            <a:ext cx="2304629" cy="923312"/>
          </a:xfrm>
          <a:prstGeom prst="rect">
            <a:avLst/>
          </a:prstGeom>
          <a:solidFill>
            <a:schemeClr val="bg1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GB" sz="900" kern="1200" dirty="0" smtClean="0">
                <a:solidFill>
                  <a:schemeClr val="tx1"/>
                </a:solidFill>
                <a:effectLst/>
              </a:rPr>
              <a:t>Please do not use photos for which the EPO does not have copyright. If you need any images, please contact:</a:t>
            </a:r>
            <a:br>
              <a:rPr lang="en-GB" sz="900" kern="1200" dirty="0" smtClean="0">
                <a:solidFill>
                  <a:schemeClr val="tx1"/>
                </a:solidFill>
                <a:effectLst/>
              </a:rPr>
            </a:br>
            <a:r>
              <a:rPr lang="en-GB" sz="900" u="sng" kern="1200" dirty="0" smtClean="0">
                <a:solidFill>
                  <a:schemeClr val="tx1"/>
                </a:solidFill>
                <a:effectLst/>
                <a:hlinkClick r:id="rId2"/>
              </a:rPr>
              <a:t>graphic_design_munich@epo.org</a:t>
            </a:r>
            <a:r>
              <a:rPr lang="en-GB" sz="900" kern="1200" dirty="0" smtClean="0">
                <a:solidFill>
                  <a:schemeClr val="tx1"/>
                </a:solidFill>
                <a:effectLst/>
              </a:rPr>
              <a:t/>
            </a:r>
            <a:br>
              <a:rPr lang="en-GB" sz="900" kern="1200" dirty="0" smtClean="0">
                <a:solidFill>
                  <a:schemeClr val="tx1"/>
                </a:solidFill>
                <a:effectLst/>
              </a:rPr>
            </a:br>
            <a:r>
              <a:rPr lang="en-GB" sz="900" kern="1200" dirty="0" smtClean="0">
                <a:solidFill>
                  <a:schemeClr val="tx1"/>
                </a:solidFill>
                <a:effectLst/>
              </a:rPr>
              <a:t>or </a:t>
            </a:r>
            <a:br>
              <a:rPr lang="en-GB" sz="900" kern="1200" dirty="0" smtClean="0">
                <a:solidFill>
                  <a:schemeClr val="tx1"/>
                </a:solidFill>
                <a:effectLst/>
              </a:rPr>
            </a:br>
            <a:r>
              <a:rPr lang="en-GB" sz="900" u="sng" kern="1200" dirty="0" smtClean="0">
                <a:solidFill>
                  <a:schemeClr val="tx1"/>
                </a:solidFill>
                <a:effectLst/>
                <a:hlinkClick r:id="rId3"/>
              </a:rPr>
              <a:t>graphic_design_the_hague@epo.org</a:t>
            </a:r>
            <a:endParaRPr lang="en-GB" sz="9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6398840" y="4954182"/>
            <a:ext cx="2133600" cy="162254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36F73B60-EFC6-4526-8D73-F365B20FC872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684466" y="4899365"/>
            <a:ext cx="7846637" cy="0"/>
          </a:xfrm>
          <a:prstGeom prst="line">
            <a:avLst/>
          </a:prstGeom>
          <a:ln>
            <a:solidFill>
              <a:srgbClr val="3B46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84464" y="4944643"/>
            <a:ext cx="1551467" cy="17179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2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CH" sz="900" kern="1200" spc="0" baseline="0" dirty="0" smtClean="0">
                <a:solidFill>
                  <a:srgbClr val="3B464D"/>
                </a:solidFill>
                <a:latin typeface="Arial" pitchFamily="34" charset="0"/>
                <a:ea typeface="+mn-ea"/>
                <a:cs typeface="Arial" pitchFamily="34" charset="0"/>
              </a:rPr>
              <a:t>European Patent Office</a:t>
            </a:r>
            <a:endParaRPr lang="en-GB" sz="900" kern="1200" spc="0" baseline="0" dirty="0" smtClean="0">
              <a:solidFill>
                <a:srgbClr val="3B464D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20"/>
          </p:nvPr>
        </p:nvSpPr>
        <p:spPr>
          <a:xfrm>
            <a:off x="684000" y="990000"/>
            <a:ext cx="7848000" cy="3744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022989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able Placeholder 11"/>
          <p:cNvSpPr>
            <a:spLocks noGrp="1"/>
          </p:cNvSpPr>
          <p:nvPr>
            <p:ph type="tbl" sz="quarter" idx="18"/>
          </p:nvPr>
        </p:nvSpPr>
        <p:spPr>
          <a:xfrm>
            <a:off x="647887" y="1538645"/>
            <a:ext cx="7846938" cy="2699375"/>
          </a:xfrm>
        </p:spPr>
        <p:txBody>
          <a:bodyPr lIns="0" tIns="0" rIns="0" bIns="0"/>
          <a:lstStyle>
            <a:lvl1pPr>
              <a:lnSpc>
                <a:spcPts val="2800"/>
              </a:lnSpc>
              <a:spcBef>
                <a:spcPts val="0"/>
              </a:spcBef>
              <a:defRPr sz="2000"/>
            </a:lvl1pPr>
          </a:lstStyle>
          <a:p>
            <a:r>
              <a:rPr lang="en-US" smtClean="0"/>
              <a:t>Click icon to add table</a:t>
            </a:r>
            <a:endParaRPr lang="en-GB" dirty="0"/>
          </a:p>
        </p:txBody>
      </p:sp>
      <p:sp>
        <p:nvSpPr>
          <p:cNvPr id="13" name="Text Placeholder 31"/>
          <p:cNvSpPr>
            <a:spLocks noGrp="1"/>
          </p:cNvSpPr>
          <p:nvPr>
            <p:ph type="body" sz="quarter" idx="19" hasCustomPrompt="1"/>
          </p:nvPr>
        </p:nvSpPr>
        <p:spPr>
          <a:xfrm>
            <a:off x="647589" y="971776"/>
            <a:ext cx="7847237" cy="539875"/>
          </a:xfrm>
          <a:noFill/>
        </p:spPr>
        <p:txBody>
          <a:bodyPr wrap="square" lIns="0" tIns="0" rIns="0" bIns="0"/>
          <a:lstStyle>
            <a:lvl1pPr marL="0" indent="0">
              <a:lnSpc>
                <a:spcPts val="2800"/>
              </a:lnSpc>
              <a:spcBef>
                <a:spcPts val="0"/>
              </a:spcBef>
              <a:buNone/>
              <a:defRPr sz="2000" b="1" spc="0" baseline="0">
                <a:solidFill>
                  <a:srgbClr val="404955"/>
                </a:solidFill>
              </a:defRPr>
            </a:lvl1pPr>
            <a:lvl2pPr marL="0" indent="0">
              <a:buNone/>
              <a:defRPr/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None/>
              <a:defRPr/>
            </a:lvl5pPr>
          </a:lstStyle>
          <a:p>
            <a:pPr lvl="0"/>
            <a:r>
              <a:rPr lang="de-CH" dirty="0" smtClean="0"/>
              <a:t>Table </a:t>
            </a:r>
            <a:r>
              <a:rPr lang="de-CH" dirty="0" err="1" smtClean="0"/>
              <a:t>head</a:t>
            </a:r>
            <a:endParaRPr lang="de-CH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6398840" y="4954182"/>
            <a:ext cx="2133600" cy="162254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36F73B60-EFC6-4526-8D73-F365B20FC872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684466" y="4899365"/>
            <a:ext cx="7846637" cy="0"/>
          </a:xfrm>
          <a:prstGeom prst="line">
            <a:avLst/>
          </a:prstGeom>
          <a:ln>
            <a:solidFill>
              <a:srgbClr val="3B46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84464" y="4944643"/>
            <a:ext cx="1551467" cy="17179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2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CH" sz="900" kern="1200" spc="0" baseline="0" dirty="0" smtClean="0">
                <a:solidFill>
                  <a:srgbClr val="3B464D"/>
                </a:solidFill>
                <a:latin typeface="Arial" pitchFamily="34" charset="0"/>
                <a:ea typeface="+mn-ea"/>
                <a:cs typeface="Arial" pitchFamily="34" charset="0"/>
              </a:rPr>
              <a:t>European Patent Office</a:t>
            </a:r>
            <a:endParaRPr lang="en-GB" sz="900" kern="1200" spc="0" baseline="0" dirty="0" smtClean="0">
              <a:solidFill>
                <a:srgbClr val="3B464D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8938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hart Placeholder 16"/>
          <p:cNvSpPr>
            <a:spLocks noGrp="1"/>
          </p:cNvSpPr>
          <p:nvPr>
            <p:ph type="chart" sz="quarter" idx="20"/>
          </p:nvPr>
        </p:nvSpPr>
        <p:spPr>
          <a:xfrm>
            <a:off x="666000" y="925200"/>
            <a:ext cx="7866000" cy="3805200"/>
          </a:xfrm>
        </p:spPr>
        <p:txBody>
          <a:bodyPr lIns="0" tIns="0" rIns="0" bIns="0"/>
          <a:lstStyle>
            <a:lvl1pPr>
              <a:lnSpc>
                <a:spcPts val="2800"/>
              </a:lnSpc>
              <a:spcBef>
                <a:spcPts val="0"/>
              </a:spcBef>
              <a:defRPr sz="2000">
                <a:solidFill>
                  <a:srgbClr val="404955"/>
                </a:solidFill>
              </a:defRPr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6398840" y="4954182"/>
            <a:ext cx="2133600" cy="162254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36F73B60-EFC6-4526-8D73-F365B20FC872}" type="slidenum">
              <a:rPr lang="en-GB" smtClean="0"/>
              <a:t>‹#›</a:t>
            </a:fld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>
            <a:off x="684466" y="4899365"/>
            <a:ext cx="7846637" cy="0"/>
          </a:xfrm>
          <a:prstGeom prst="line">
            <a:avLst/>
          </a:prstGeom>
          <a:ln>
            <a:solidFill>
              <a:srgbClr val="3B46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84464" y="4944643"/>
            <a:ext cx="1551467" cy="17179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2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CH" sz="900" kern="1200" spc="0" baseline="0" dirty="0" smtClean="0">
                <a:solidFill>
                  <a:srgbClr val="3B464D"/>
                </a:solidFill>
                <a:latin typeface="Arial" pitchFamily="34" charset="0"/>
                <a:ea typeface="+mn-ea"/>
                <a:cs typeface="Arial" pitchFamily="34" charset="0"/>
              </a:rPr>
              <a:t>European Patent Office</a:t>
            </a:r>
            <a:endParaRPr lang="en-GB" sz="900" kern="1200" spc="0" baseline="0" dirty="0" smtClean="0">
              <a:solidFill>
                <a:srgbClr val="3B464D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038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7600" y="270001"/>
            <a:ext cx="7846638" cy="404906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800" y="914399"/>
            <a:ext cx="7846638" cy="38160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190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126" rtl="0" eaLnBrk="1" latinLnBrk="0" hangingPunct="1">
        <a:lnSpc>
          <a:spcPts val="2800"/>
        </a:lnSpc>
        <a:spcBef>
          <a:spcPct val="0"/>
        </a:spcBef>
        <a:buNone/>
        <a:defRPr sz="2399" b="1" kern="1200" spc="0" baseline="0">
          <a:solidFill>
            <a:srgbClr val="404955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215935" indent="-215935" algn="l" defTabSz="914126" rtl="0" eaLnBrk="1" latinLnBrk="0" hangingPunct="1">
        <a:lnSpc>
          <a:spcPts val="2800"/>
        </a:lnSpc>
        <a:spcBef>
          <a:spcPts val="0"/>
        </a:spcBef>
        <a:buFont typeface="Wingdings" pitchFamily="2" charset="2"/>
        <a:buChar char="§"/>
        <a:tabLst/>
        <a:defRPr sz="2000" kern="1200" spc="0" baseline="0">
          <a:solidFill>
            <a:srgbClr val="404955"/>
          </a:solidFill>
          <a:latin typeface="Arial" pitchFamily="34" charset="0"/>
          <a:ea typeface="+mn-ea"/>
          <a:cs typeface="Arial" pitchFamily="34" charset="0"/>
        </a:defRPr>
      </a:lvl1pPr>
      <a:lvl2pPr marL="431871" indent="-215935" algn="l" defTabSz="914126" rtl="0" eaLnBrk="1" latinLnBrk="0" hangingPunct="1">
        <a:lnSpc>
          <a:spcPts val="2800"/>
        </a:lnSpc>
        <a:spcBef>
          <a:spcPts val="0"/>
        </a:spcBef>
        <a:buFont typeface="Arial" pitchFamily="34" charset="0"/>
        <a:buChar char="−"/>
        <a:defRPr sz="2000" kern="1200" spc="0" baseline="0">
          <a:solidFill>
            <a:srgbClr val="404955"/>
          </a:solidFill>
          <a:latin typeface="Arial" pitchFamily="34" charset="0"/>
          <a:ea typeface="+mn-ea"/>
          <a:cs typeface="Arial" pitchFamily="34" charset="0"/>
        </a:defRPr>
      </a:lvl2pPr>
      <a:lvl3pPr marL="647805" indent="-215935" algn="l" defTabSz="914126" rtl="0" eaLnBrk="1" latinLnBrk="0" hangingPunct="1">
        <a:lnSpc>
          <a:spcPts val="2800"/>
        </a:lnSpc>
        <a:spcBef>
          <a:spcPts val="0"/>
        </a:spcBef>
        <a:buFont typeface="Arial" pitchFamily="34" charset="0"/>
        <a:buChar char="−"/>
        <a:defRPr sz="2000" kern="1200" spc="0" baseline="0">
          <a:solidFill>
            <a:srgbClr val="404955"/>
          </a:solidFill>
          <a:latin typeface="Arial" pitchFamily="34" charset="0"/>
          <a:ea typeface="+mn-ea"/>
          <a:cs typeface="Arial" pitchFamily="34" charset="0"/>
        </a:defRPr>
      </a:lvl3pPr>
      <a:lvl4pPr marL="863741" indent="-215935" algn="l" defTabSz="914126" rtl="0" eaLnBrk="1" latinLnBrk="0" hangingPunct="1">
        <a:lnSpc>
          <a:spcPts val="2800"/>
        </a:lnSpc>
        <a:spcBef>
          <a:spcPts val="0"/>
        </a:spcBef>
        <a:buFont typeface="Arial" pitchFamily="34" charset="0"/>
        <a:buChar char="−"/>
        <a:defRPr sz="2000" kern="1200" spc="0" baseline="0">
          <a:solidFill>
            <a:srgbClr val="404955"/>
          </a:solidFill>
          <a:latin typeface="Arial" pitchFamily="34" charset="0"/>
          <a:ea typeface="+mn-ea"/>
          <a:cs typeface="Arial" pitchFamily="34" charset="0"/>
        </a:defRPr>
      </a:lvl4pPr>
      <a:lvl5pPr marL="1079676" indent="-215935" algn="l" defTabSz="987128" rtl="0" eaLnBrk="1" latinLnBrk="0" hangingPunct="1">
        <a:lnSpc>
          <a:spcPts val="2800"/>
        </a:lnSpc>
        <a:spcBef>
          <a:spcPts val="0"/>
        </a:spcBef>
        <a:buFont typeface="Arial" pitchFamily="34" charset="0"/>
        <a:buChar char="−"/>
        <a:defRPr sz="2000" kern="1200" spc="0" baseline="0">
          <a:solidFill>
            <a:srgbClr val="404955"/>
          </a:solidFill>
          <a:latin typeface="Arial" pitchFamily="34" charset="0"/>
          <a:ea typeface="+mn-ea"/>
          <a:cs typeface="Arial" pitchFamily="34" charset="0"/>
        </a:defRPr>
      </a:lvl5pPr>
      <a:lvl6pPr marL="2513846" indent="-228532" algn="l" defTabSz="91412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908" indent="-228532" algn="l" defTabSz="91412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972" indent="-228532" algn="l" defTabSz="91412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034" indent="-228532" algn="l" defTabSz="91412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8" algn="l" defTabSz="9141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2" algn="l" defTabSz="9141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439" algn="l" defTabSz="9141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2" algn="l" defTabSz="9141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orient="horz" pos="1620" userDrawn="1">
          <p15:clr>
            <a:srgbClr val="F26B43"/>
          </p15:clr>
        </p15:guide>
        <p15:guide id="2" pos="2879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7600" y="270001"/>
            <a:ext cx="7846638" cy="404906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800" y="914399"/>
            <a:ext cx="7846638" cy="38160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967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126" rtl="0" eaLnBrk="1" latinLnBrk="0" hangingPunct="1">
        <a:lnSpc>
          <a:spcPts val="2800"/>
        </a:lnSpc>
        <a:spcBef>
          <a:spcPct val="0"/>
        </a:spcBef>
        <a:buNone/>
        <a:defRPr sz="2399" b="1" kern="1200" spc="0" baseline="0">
          <a:solidFill>
            <a:srgbClr val="404955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215935" indent="-215935" algn="l" defTabSz="914126" rtl="0" eaLnBrk="1" latinLnBrk="0" hangingPunct="1">
        <a:lnSpc>
          <a:spcPts val="2800"/>
        </a:lnSpc>
        <a:spcBef>
          <a:spcPts val="0"/>
        </a:spcBef>
        <a:buFont typeface="Wingdings" pitchFamily="2" charset="2"/>
        <a:buChar char="§"/>
        <a:tabLst/>
        <a:defRPr sz="2000" kern="1200" spc="0" baseline="0">
          <a:solidFill>
            <a:srgbClr val="404955"/>
          </a:solidFill>
          <a:latin typeface="Arial" pitchFamily="34" charset="0"/>
          <a:ea typeface="+mn-ea"/>
          <a:cs typeface="Arial" pitchFamily="34" charset="0"/>
        </a:defRPr>
      </a:lvl1pPr>
      <a:lvl2pPr marL="431871" indent="-215935" algn="l" defTabSz="914126" rtl="0" eaLnBrk="1" latinLnBrk="0" hangingPunct="1">
        <a:lnSpc>
          <a:spcPts val="2800"/>
        </a:lnSpc>
        <a:spcBef>
          <a:spcPts val="0"/>
        </a:spcBef>
        <a:buFont typeface="Arial" pitchFamily="34" charset="0"/>
        <a:buChar char="−"/>
        <a:defRPr sz="2000" kern="1200" spc="0" baseline="0">
          <a:solidFill>
            <a:srgbClr val="404955"/>
          </a:solidFill>
          <a:latin typeface="Arial" pitchFamily="34" charset="0"/>
          <a:ea typeface="+mn-ea"/>
          <a:cs typeface="Arial" pitchFamily="34" charset="0"/>
        </a:defRPr>
      </a:lvl2pPr>
      <a:lvl3pPr marL="647805" indent="-215935" algn="l" defTabSz="914126" rtl="0" eaLnBrk="1" latinLnBrk="0" hangingPunct="1">
        <a:lnSpc>
          <a:spcPts val="2800"/>
        </a:lnSpc>
        <a:spcBef>
          <a:spcPts val="0"/>
        </a:spcBef>
        <a:buFont typeface="Arial" pitchFamily="34" charset="0"/>
        <a:buChar char="−"/>
        <a:defRPr sz="2000" kern="1200" spc="0" baseline="0">
          <a:solidFill>
            <a:srgbClr val="404955"/>
          </a:solidFill>
          <a:latin typeface="Arial" pitchFamily="34" charset="0"/>
          <a:ea typeface="+mn-ea"/>
          <a:cs typeface="Arial" pitchFamily="34" charset="0"/>
        </a:defRPr>
      </a:lvl3pPr>
      <a:lvl4pPr marL="863741" indent="-215935" algn="l" defTabSz="914126" rtl="0" eaLnBrk="1" latinLnBrk="0" hangingPunct="1">
        <a:lnSpc>
          <a:spcPts val="2800"/>
        </a:lnSpc>
        <a:spcBef>
          <a:spcPts val="0"/>
        </a:spcBef>
        <a:buFont typeface="Arial" pitchFamily="34" charset="0"/>
        <a:buChar char="−"/>
        <a:defRPr sz="2000" kern="1200" spc="0" baseline="0">
          <a:solidFill>
            <a:srgbClr val="404955"/>
          </a:solidFill>
          <a:latin typeface="Arial" pitchFamily="34" charset="0"/>
          <a:ea typeface="+mn-ea"/>
          <a:cs typeface="Arial" pitchFamily="34" charset="0"/>
        </a:defRPr>
      </a:lvl4pPr>
      <a:lvl5pPr marL="1079676" indent="-215935" algn="l" defTabSz="987128" rtl="0" eaLnBrk="1" latinLnBrk="0" hangingPunct="1">
        <a:lnSpc>
          <a:spcPts val="2800"/>
        </a:lnSpc>
        <a:spcBef>
          <a:spcPts val="0"/>
        </a:spcBef>
        <a:buFont typeface="Arial" pitchFamily="34" charset="0"/>
        <a:buChar char="−"/>
        <a:defRPr sz="2000" kern="1200" spc="0" baseline="0">
          <a:solidFill>
            <a:srgbClr val="404955"/>
          </a:solidFill>
          <a:latin typeface="Arial" pitchFamily="34" charset="0"/>
          <a:ea typeface="+mn-ea"/>
          <a:cs typeface="Arial" pitchFamily="34" charset="0"/>
        </a:defRPr>
      </a:lvl5pPr>
      <a:lvl6pPr marL="2513846" indent="-228532" algn="l" defTabSz="91412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908" indent="-228532" algn="l" defTabSz="91412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972" indent="-228532" algn="l" defTabSz="91412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034" indent="-228532" algn="l" defTabSz="91412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8" algn="l" defTabSz="9141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2" algn="l" defTabSz="9141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439" algn="l" defTabSz="9141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2" algn="l" defTabSz="9141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1620" userDrawn="1">
          <p15:clr>
            <a:srgbClr val="F26B43"/>
          </p15:clr>
        </p15:guide>
        <p15:guide id="2" pos="287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PCT Minimum Documentation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Language Issues – Open Issues regarding Utility Models and NPL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 wrap="square"/>
          <a:lstStyle/>
          <a:p>
            <a:r>
              <a:rPr lang="en-GB" dirty="0" smtClean="0"/>
              <a:t>15 February 2018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/>
          </p:nvPr>
        </p:nvSpPr>
        <p:spPr/>
        <p:txBody>
          <a:bodyPr wrap="square"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0693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5536" y="270000"/>
            <a:ext cx="7846638" cy="404906"/>
          </a:xfrm>
        </p:spPr>
        <p:txBody>
          <a:bodyPr/>
          <a:lstStyle/>
          <a:p>
            <a:pPr marL="0" indent="0">
              <a:lnSpc>
                <a:spcPct val="100000"/>
              </a:lnSpc>
            </a:pPr>
            <a:r>
              <a:rPr lang="en-GB" sz="2400" dirty="0" smtClean="0">
                <a:solidFill>
                  <a:schemeClr val="tx1"/>
                </a:solidFill>
              </a:rPr>
              <a:t>PCT Minimum Documentation: Current Situation</a:t>
            </a:r>
            <a:endParaRPr lang="en-GB" sz="2400" dirty="0">
              <a:solidFill>
                <a:schemeClr val="tx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DF67F17-3E1A-4193-A15F-15F53DD43041}" type="slidenum">
              <a:rPr lang="en-GB" smtClean="0"/>
              <a:pPr/>
              <a:t>2</a:t>
            </a:fld>
            <a:endParaRPr lang="en-GB" dirty="0"/>
          </a:p>
        </p:txBody>
      </p:sp>
      <p:grpSp>
        <p:nvGrpSpPr>
          <p:cNvPr id="15" name="Group 14"/>
          <p:cNvGrpSpPr/>
          <p:nvPr/>
        </p:nvGrpSpPr>
        <p:grpSpPr>
          <a:xfrm>
            <a:off x="467544" y="843558"/>
            <a:ext cx="2448272" cy="2160240"/>
            <a:chOff x="684214" y="843558"/>
            <a:chExt cx="2448272" cy="2520280"/>
          </a:xfrm>
        </p:grpSpPr>
        <p:sp>
          <p:nvSpPr>
            <p:cNvPr id="4" name="Rectangle 18"/>
            <p:cNvSpPr txBox="1">
              <a:spLocks noChangeArrowheads="1"/>
            </p:cNvSpPr>
            <p:nvPr/>
          </p:nvSpPr>
          <p:spPr bwMode="auto">
            <a:xfrm>
              <a:off x="684214" y="1390785"/>
              <a:ext cx="2448272" cy="1973053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chemeClr val="accent3"/>
              </a:solidFill>
              <a:miter lim="800000"/>
              <a:headEnd/>
              <a:tailEnd/>
            </a:ln>
            <a:effectLst/>
          </p:spPr>
          <p:txBody>
            <a:bodyPr vert="horz" wrap="square" lIns="72000" tIns="72000" rIns="72000" bIns="72000" numCol="1" anchor="t" anchorCtr="0" compatLnSpc="1">
              <a:prstTxWarp prst="textNoShape">
                <a:avLst/>
              </a:prstTxWarp>
            </a:bodyPr>
            <a:lstStyle/>
            <a:p>
              <a:pPr lvl="0" defTabSz="457200">
                <a:spcBef>
                  <a:spcPts val="450"/>
                </a:spcBef>
                <a:buClr>
                  <a:srgbClr val="F49E00"/>
                </a:buClr>
                <a:buSzPct val="100000"/>
                <a:defRPr/>
              </a:pPr>
              <a:endParaRPr kumimoji="0" lang="en-GB" altLang="de-DE" sz="1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</a:endParaRPr>
            </a:p>
            <a:p>
              <a:pPr lvl="0" algn="ctr" defTabSz="457200">
                <a:spcBef>
                  <a:spcPts val="450"/>
                </a:spcBef>
                <a:buClr>
                  <a:srgbClr val="F49E00"/>
                </a:buClr>
                <a:buSzPct val="100000"/>
                <a:defRPr/>
              </a:pPr>
              <a:r>
                <a:rPr kumimoji="0" lang="en-GB" altLang="de-DE" sz="1400" b="1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Arial" pitchFamily="34" charset="0"/>
                </a:rPr>
                <a:t>Rule 34.1(b)(</a:t>
              </a:r>
              <a:r>
                <a:rPr kumimoji="0" lang="en-GB" altLang="de-DE" sz="1400" b="1" i="0" u="none" strike="noStrike" kern="0" cap="none" spc="0" normalizeH="0" baseline="0" noProof="0" dirty="0" err="1" smtClean="0">
                  <a:ln>
                    <a:noFill/>
                  </a:ln>
                  <a:effectLst/>
                  <a:uLnTx/>
                  <a:uFillTx/>
                  <a:latin typeface="Arial" pitchFamily="34" charset="0"/>
                </a:rPr>
                <a:t>i</a:t>
              </a:r>
              <a:r>
                <a:rPr lang="en-GB" altLang="de-DE" sz="1400" b="1" kern="0" dirty="0" smtClean="0">
                  <a:latin typeface="Arial" pitchFamily="34" charset="0"/>
                </a:rPr>
                <a:t>) – </a:t>
              </a:r>
              <a:r>
                <a:rPr lang="en-GB" altLang="de-DE" sz="1400" b="1" kern="0" dirty="0">
                  <a:latin typeface="Arial" pitchFamily="34" charset="0"/>
                </a:rPr>
                <a:t>(b)(ii)</a:t>
              </a:r>
              <a:r>
                <a:rPr lang="en-GB" altLang="de-DE" sz="1400" b="1" kern="0" dirty="0" smtClean="0">
                  <a:latin typeface="Arial" pitchFamily="34" charset="0"/>
                </a:rPr>
                <a:t>, </a:t>
              </a:r>
            </a:p>
            <a:p>
              <a:pPr lvl="0" algn="ctr" defTabSz="457200">
                <a:spcBef>
                  <a:spcPts val="450"/>
                </a:spcBef>
                <a:buClr>
                  <a:srgbClr val="F49E00"/>
                </a:buClr>
                <a:buSzPct val="100000"/>
                <a:defRPr/>
              </a:pPr>
              <a:r>
                <a:rPr lang="en-GB" altLang="de-DE" sz="1400" b="1" kern="0" dirty="0" smtClean="0">
                  <a:latin typeface="Arial" pitchFamily="34" charset="0"/>
                </a:rPr>
                <a:t>Rule 34.1(c)(</a:t>
              </a:r>
              <a:r>
                <a:rPr lang="en-GB" altLang="de-DE" sz="1400" b="1" kern="0" dirty="0" err="1" smtClean="0">
                  <a:latin typeface="Arial" pitchFamily="34" charset="0"/>
                </a:rPr>
                <a:t>i</a:t>
              </a:r>
              <a:r>
                <a:rPr lang="en-GB" altLang="de-DE" sz="1400" b="1" kern="0" dirty="0" smtClean="0">
                  <a:latin typeface="Arial" pitchFamily="34" charset="0"/>
                </a:rPr>
                <a:t>) </a:t>
              </a:r>
              <a:r>
                <a:rPr lang="en-GB" altLang="de-DE" sz="1400" b="1" kern="0" dirty="0">
                  <a:latin typeface="Arial" pitchFamily="34" charset="0"/>
                </a:rPr>
                <a:t>– 34.1(c)(</a:t>
              </a:r>
              <a:r>
                <a:rPr lang="en-GB" altLang="de-DE" sz="1400" b="1" kern="0" dirty="0" smtClean="0">
                  <a:latin typeface="Arial" pitchFamily="34" charset="0"/>
                </a:rPr>
                <a:t>iv), </a:t>
              </a:r>
            </a:p>
            <a:p>
              <a:pPr algn="ctr" defTabSz="457200">
                <a:spcBef>
                  <a:spcPts val="450"/>
                </a:spcBef>
                <a:buClr>
                  <a:srgbClr val="F49E00"/>
                </a:buClr>
                <a:buSzPct val="100000"/>
                <a:defRPr/>
              </a:pPr>
              <a:r>
                <a:rPr lang="en-GB" altLang="de-DE" sz="1400" b="1" kern="0" dirty="0">
                  <a:latin typeface="Arial" pitchFamily="34" charset="0"/>
                </a:rPr>
                <a:t>Rule </a:t>
              </a:r>
              <a:r>
                <a:rPr lang="en-GB" altLang="de-DE" sz="1400" b="1" kern="0" dirty="0" smtClean="0">
                  <a:latin typeface="Arial" pitchFamily="34" charset="0"/>
                </a:rPr>
                <a:t>34.1(e)</a:t>
              </a:r>
            </a:p>
          </p:txBody>
        </p:sp>
        <p:sp>
          <p:nvSpPr>
            <p:cNvPr id="5" name="Rectangle 20"/>
            <p:cNvSpPr>
              <a:spLocks noChangeArrowheads="1"/>
            </p:cNvSpPr>
            <p:nvPr/>
          </p:nvSpPr>
          <p:spPr bwMode="auto">
            <a:xfrm>
              <a:off x="684214" y="843558"/>
              <a:ext cx="2375618" cy="468431"/>
            </a:xfrm>
            <a:prstGeom prst="rect">
              <a:avLst/>
            </a:prstGeom>
            <a:solidFill>
              <a:schemeClr val="accent3"/>
            </a:solidFill>
            <a:ln w="12700" algn="ctr">
              <a:solidFill>
                <a:schemeClr val="accent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400" b="1" kern="0" dirty="0" smtClean="0">
                  <a:solidFill>
                    <a:srgbClr val="FFFFFF"/>
                  </a:solidFill>
                  <a:latin typeface="Arial" pitchFamily="34" charset="0"/>
                </a:rPr>
                <a:t>Compulsory Part</a:t>
              </a:r>
              <a:endParaRPr kumimoji="0" lang="en-GB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</a:endParaRPr>
            </a:p>
          </p:txBody>
        </p:sp>
      </p:grpSp>
      <p:sp>
        <p:nvSpPr>
          <p:cNvPr id="6" name="AutoShape 10"/>
          <p:cNvSpPr>
            <a:spLocks noChangeArrowheads="1"/>
          </p:cNvSpPr>
          <p:nvPr/>
        </p:nvSpPr>
        <p:spPr bwMode="auto">
          <a:xfrm rot="10800000">
            <a:off x="2911591" y="3147814"/>
            <a:ext cx="3320173" cy="401364"/>
          </a:xfrm>
          <a:prstGeom prst="triangle">
            <a:avLst>
              <a:gd name="adj" fmla="val 50000"/>
            </a:avLst>
          </a:prstGeom>
          <a:solidFill>
            <a:schemeClr val="tx2"/>
          </a:solidFill>
          <a:ln w="6350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</a:endParaRPr>
          </a:p>
        </p:txBody>
      </p:sp>
      <p:sp>
        <p:nvSpPr>
          <p:cNvPr id="7" name="Rectangle 20"/>
          <p:cNvSpPr>
            <a:spLocks noChangeArrowheads="1"/>
          </p:cNvSpPr>
          <p:nvPr/>
        </p:nvSpPr>
        <p:spPr bwMode="auto">
          <a:xfrm>
            <a:off x="467544" y="3651870"/>
            <a:ext cx="8208266" cy="1152128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72000" rIns="72000" bIns="7200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b="1" kern="0" noProof="0" dirty="0" smtClean="0">
                <a:latin typeface="Arial" pitchFamily="34" charset="0"/>
              </a:rPr>
              <a:t>An </a:t>
            </a:r>
            <a:r>
              <a:rPr lang="en-GB" sz="1400" b="1" kern="0" noProof="0" dirty="0" smtClean="0">
                <a:solidFill>
                  <a:schemeClr val="accent2"/>
                </a:solidFill>
                <a:latin typeface="Arial" pitchFamily="34" charset="0"/>
              </a:rPr>
              <a:t>ISA-</a:t>
            </a:r>
            <a:r>
              <a:rPr lang="en-GB" sz="1400" b="1" kern="0" dirty="0" smtClean="0">
                <a:solidFill>
                  <a:schemeClr val="accent2"/>
                </a:solidFill>
                <a:latin typeface="Arial" pitchFamily="34" charset="0"/>
              </a:rPr>
              <a:t>specific </a:t>
            </a:r>
            <a:r>
              <a:rPr lang="en-GB" sz="1400" b="1" kern="0" noProof="0" dirty="0" smtClean="0">
                <a:solidFill>
                  <a:schemeClr val="accent2"/>
                </a:solidFill>
                <a:latin typeface="Arial" pitchFamily="34" charset="0"/>
              </a:rPr>
              <a:t>PCT Minimum Documentation </a:t>
            </a:r>
            <a:r>
              <a:rPr lang="en-GB" sz="1400" b="1" kern="0" noProof="0" dirty="0" smtClean="0">
                <a:latin typeface="Arial" pitchFamily="34" charset="0"/>
              </a:rPr>
              <a:t>whose content depends on:</a:t>
            </a:r>
          </a:p>
          <a:p>
            <a:pPr marL="361950" lvl="1" indent="-361950">
              <a:spcBef>
                <a:spcPts val="600"/>
              </a:spcBef>
              <a:buFont typeface="+mj-lt"/>
              <a:buAutoNum type="arabicPeriod"/>
              <a:defRPr/>
            </a:pPr>
            <a:r>
              <a:rPr kumimoji="0" lang="en-GB" sz="1400" b="1" i="0" u="none" strike="noStrike" kern="0" cap="none" spc="0" normalizeH="0" baseline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</a:rPr>
              <a:t>The</a:t>
            </a:r>
            <a:r>
              <a:rPr kumimoji="0" lang="en-GB" sz="1400" b="1" i="0" u="none" strike="noStrike" kern="0" cap="none" spc="0" normalizeH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</a:rPr>
              <a:t> ISA’s working languages; and</a:t>
            </a:r>
          </a:p>
          <a:p>
            <a:pPr marL="361950" lvl="1" indent="-361950">
              <a:spcBef>
                <a:spcPts val="600"/>
              </a:spcBef>
              <a:buFont typeface="+mj-lt"/>
              <a:buAutoNum type="arabicPeriod"/>
              <a:defRPr/>
            </a:pPr>
            <a:r>
              <a:rPr lang="en-GB" sz="1400" b="1" kern="0" baseline="0" noProof="0" dirty="0" smtClean="0">
                <a:latin typeface="Arial" pitchFamily="34" charset="0"/>
              </a:rPr>
              <a:t>The availability of English language Abstracts of</a:t>
            </a:r>
            <a:r>
              <a:rPr lang="en-GB" sz="1400" b="1" kern="0" dirty="0">
                <a:latin typeface="Arial" pitchFamily="34" charset="0"/>
              </a:rPr>
              <a:t> CN, JP, KR, RU &amp; </a:t>
            </a:r>
            <a:r>
              <a:rPr lang="en-GB" sz="1400" b="1" kern="0" dirty="0" smtClean="0">
                <a:latin typeface="Arial" pitchFamily="34" charset="0"/>
              </a:rPr>
              <a:t>SU patent </a:t>
            </a:r>
            <a:r>
              <a:rPr lang="en-GB" sz="1400" b="1" kern="0" dirty="0">
                <a:latin typeface="Arial" pitchFamily="34" charset="0"/>
              </a:rPr>
              <a:t>documents, </a:t>
            </a:r>
            <a:r>
              <a:rPr lang="en-GB" sz="1400" b="1" kern="0" noProof="0" dirty="0" smtClean="0">
                <a:latin typeface="Arial" pitchFamily="34" charset="0"/>
              </a:rPr>
              <a:t>as well as patent documents published in Spanish</a:t>
            </a:r>
            <a:endParaRPr kumimoji="0" lang="en-GB" sz="14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3383545" y="843559"/>
            <a:ext cx="2376265" cy="2160240"/>
            <a:chOff x="3384327" y="843558"/>
            <a:chExt cx="2376265" cy="2520279"/>
          </a:xfrm>
        </p:grpSpPr>
        <p:sp>
          <p:nvSpPr>
            <p:cNvPr id="8" name="Rectangle 18"/>
            <p:cNvSpPr txBox="1">
              <a:spLocks noChangeArrowheads="1"/>
            </p:cNvSpPr>
            <p:nvPr/>
          </p:nvSpPr>
          <p:spPr bwMode="auto">
            <a:xfrm>
              <a:off x="3384327" y="1390785"/>
              <a:ext cx="2376264" cy="1973052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chemeClr val="accent3"/>
              </a:solidFill>
              <a:miter lim="800000"/>
              <a:headEnd/>
              <a:tailEnd/>
            </a:ln>
            <a:effectLst/>
          </p:spPr>
          <p:txBody>
            <a:bodyPr vert="horz" wrap="square" lIns="72000" tIns="72000" rIns="72000" bIns="72000" numCol="1" anchor="t" anchorCtr="0" compatLnSpc="1">
              <a:prstTxWarp prst="textNoShape">
                <a:avLst/>
              </a:prstTxWarp>
            </a:bodyPr>
            <a:lstStyle/>
            <a:p>
              <a:pPr defTabSz="457200">
                <a:spcBef>
                  <a:spcPts val="450"/>
                </a:spcBef>
                <a:buClr>
                  <a:srgbClr val="F49E00"/>
                </a:buClr>
                <a:buSzPct val="100000"/>
                <a:defRPr/>
              </a:pPr>
              <a:endParaRPr lang="en-GB" altLang="de-DE" sz="1400" b="1" kern="0" dirty="0" smtClean="0">
                <a:latin typeface="Arial" pitchFamily="34" charset="0"/>
              </a:endParaRPr>
            </a:p>
            <a:p>
              <a:pPr defTabSz="457200">
                <a:spcBef>
                  <a:spcPts val="450"/>
                </a:spcBef>
                <a:buClr>
                  <a:srgbClr val="F49E00"/>
                </a:buClr>
                <a:buSzPct val="100000"/>
                <a:defRPr/>
              </a:pPr>
              <a:endParaRPr lang="en-GB" altLang="de-DE" sz="1400" b="1" kern="0" dirty="0" smtClean="0">
                <a:latin typeface="Arial" pitchFamily="34" charset="0"/>
              </a:endParaRPr>
            </a:p>
            <a:p>
              <a:pPr defTabSz="457200">
                <a:spcBef>
                  <a:spcPts val="450"/>
                </a:spcBef>
                <a:buClr>
                  <a:srgbClr val="F49E00"/>
                </a:buClr>
                <a:buSzPct val="100000"/>
                <a:defRPr/>
              </a:pPr>
              <a:r>
                <a:rPr lang="en-GB" altLang="de-DE" sz="1400" b="1" kern="0" dirty="0" smtClean="0">
                  <a:latin typeface="Arial" pitchFamily="34" charset="0"/>
                </a:rPr>
                <a:t>         Rule </a:t>
              </a:r>
              <a:r>
                <a:rPr lang="en-GB" altLang="de-DE" sz="1400" b="1" kern="0" dirty="0">
                  <a:latin typeface="Arial" pitchFamily="34" charset="0"/>
                </a:rPr>
                <a:t>34.1(e)</a:t>
              </a:r>
            </a:p>
          </p:txBody>
        </p:sp>
        <p:sp>
          <p:nvSpPr>
            <p:cNvPr id="9" name="Rectangle 20"/>
            <p:cNvSpPr>
              <a:spLocks noChangeArrowheads="1"/>
            </p:cNvSpPr>
            <p:nvPr/>
          </p:nvSpPr>
          <p:spPr bwMode="auto">
            <a:xfrm>
              <a:off x="3384328" y="843558"/>
              <a:ext cx="2376264" cy="468431"/>
            </a:xfrm>
            <a:prstGeom prst="rect">
              <a:avLst/>
            </a:prstGeom>
            <a:solidFill>
              <a:schemeClr val="accent3"/>
            </a:solidFill>
            <a:ln w="12700" algn="ctr">
              <a:solidFill>
                <a:schemeClr val="accent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itchFamily="34" charset="0"/>
                </a:rPr>
                <a:t>Part Depending on ISA Working language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300464" y="843558"/>
            <a:ext cx="2375992" cy="2160241"/>
            <a:chOff x="6084440" y="843558"/>
            <a:chExt cx="2375992" cy="2520281"/>
          </a:xfrm>
        </p:grpSpPr>
        <p:sp>
          <p:nvSpPr>
            <p:cNvPr id="10" name="Rectangle 18"/>
            <p:cNvSpPr txBox="1">
              <a:spLocks noChangeArrowheads="1"/>
            </p:cNvSpPr>
            <p:nvPr/>
          </p:nvSpPr>
          <p:spPr bwMode="auto">
            <a:xfrm>
              <a:off x="6087892" y="1390786"/>
              <a:ext cx="2372540" cy="1973053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chemeClr val="accent3"/>
              </a:solidFill>
              <a:miter lim="800000"/>
              <a:headEnd/>
              <a:tailEnd/>
            </a:ln>
            <a:effectLst/>
          </p:spPr>
          <p:txBody>
            <a:bodyPr vert="horz" wrap="square" lIns="72000" tIns="72000" rIns="72000" bIns="72000" numCol="1" anchor="t" anchorCtr="0" compatLnSpc="1">
              <a:prstTxWarp prst="textNoShape">
                <a:avLst/>
              </a:prstTxWarp>
            </a:bodyPr>
            <a:lstStyle/>
            <a:p>
              <a:pPr lvl="0" defTabSz="457200">
                <a:spcBef>
                  <a:spcPts val="450"/>
                </a:spcBef>
                <a:buClr>
                  <a:srgbClr val="F49E00"/>
                </a:buClr>
                <a:buSzPct val="100000"/>
                <a:defRPr/>
              </a:pPr>
              <a:endParaRPr lang="en-GB" altLang="de-DE" sz="1400" b="1" kern="0" dirty="0" smtClean="0">
                <a:latin typeface="Arial" pitchFamily="34" charset="0"/>
              </a:endParaRPr>
            </a:p>
            <a:p>
              <a:pPr algn="ctr" defTabSz="457200">
                <a:spcBef>
                  <a:spcPts val="450"/>
                </a:spcBef>
                <a:buClr>
                  <a:srgbClr val="F49E00"/>
                </a:buClr>
                <a:buSzPct val="100000"/>
                <a:defRPr/>
              </a:pPr>
              <a:endParaRPr lang="en-GB" altLang="de-DE" sz="400" b="1" kern="0" dirty="0" smtClean="0">
                <a:latin typeface="Arial" pitchFamily="34" charset="0"/>
              </a:endParaRPr>
            </a:p>
            <a:p>
              <a:pPr algn="ctr" defTabSz="457200">
                <a:spcBef>
                  <a:spcPts val="450"/>
                </a:spcBef>
                <a:buClr>
                  <a:srgbClr val="F49E00"/>
                </a:buClr>
                <a:buSzPct val="100000"/>
                <a:defRPr/>
              </a:pPr>
              <a:r>
                <a:rPr lang="en-GB" altLang="de-DE" sz="1400" b="1" kern="0" dirty="0" smtClean="0">
                  <a:latin typeface="Arial" pitchFamily="34" charset="0"/>
                </a:rPr>
                <a:t> Rule </a:t>
              </a:r>
              <a:r>
                <a:rPr lang="en-GB" altLang="de-DE" sz="1400" b="1" kern="0" dirty="0">
                  <a:latin typeface="Arial" pitchFamily="34" charset="0"/>
                </a:rPr>
                <a:t>34.1(c</a:t>
              </a:r>
              <a:r>
                <a:rPr lang="en-GB" altLang="de-DE" sz="1400" b="1" kern="0" dirty="0" smtClean="0">
                  <a:latin typeface="Arial" pitchFamily="34" charset="0"/>
                </a:rPr>
                <a:t>)(vi</a:t>
              </a:r>
              <a:r>
                <a:rPr lang="en-GB" altLang="de-DE" sz="1400" b="1" kern="0" dirty="0">
                  <a:latin typeface="Arial" pitchFamily="34" charset="0"/>
                </a:rPr>
                <a:t>), </a:t>
              </a:r>
              <a:endParaRPr lang="en-GB" altLang="de-DE" sz="1400" b="1" kern="0" dirty="0" smtClean="0">
                <a:latin typeface="Arial" pitchFamily="34" charset="0"/>
              </a:endParaRPr>
            </a:p>
            <a:p>
              <a:pPr algn="ctr" defTabSz="457200">
                <a:spcBef>
                  <a:spcPts val="450"/>
                </a:spcBef>
                <a:buClr>
                  <a:srgbClr val="F49E00"/>
                </a:buClr>
                <a:buSzPct val="100000"/>
                <a:defRPr/>
              </a:pPr>
              <a:r>
                <a:rPr lang="en-GB" altLang="de-DE" sz="1400" b="1" kern="0" dirty="0" smtClean="0">
                  <a:latin typeface="Arial" pitchFamily="34" charset="0"/>
                </a:rPr>
                <a:t>Rule </a:t>
              </a:r>
              <a:r>
                <a:rPr lang="en-GB" altLang="de-DE" sz="1400" b="1" kern="0" dirty="0">
                  <a:latin typeface="Arial" pitchFamily="34" charset="0"/>
                </a:rPr>
                <a:t>34.1(e)</a:t>
              </a:r>
            </a:p>
            <a:p>
              <a:pPr lvl="0" defTabSz="457200">
                <a:spcBef>
                  <a:spcPts val="450"/>
                </a:spcBef>
                <a:buClr>
                  <a:srgbClr val="F49E00"/>
                </a:buClr>
                <a:buSzPct val="100000"/>
                <a:defRPr/>
              </a:pPr>
              <a:endParaRPr lang="en-GB" sz="1400" kern="0" dirty="0" smtClean="0">
                <a:latin typeface="Arial" pitchFamily="34" charset="0"/>
                <a:ea typeface="ＭＳ Ｐゴシック" charset="-128"/>
              </a:endParaRPr>
            </a:p>
          </p:txBody>
        </p:sp>
        <p:sp>
          <p:nvSpPr>
            <p:cNvPr id="11" name="Rectangle 20"/>
            <p:cNvSpPr>
              <a:spLocks noChangeArrowheads="1"/>
            </p:cNvSpPr>
            <p:nvPr/>
          </p:nvSpPr>
          <p:spPr bwMode="auto">
            <a:xfrm>
              <a:off x="6084440" y="843558"/>
              <a:ext cx="2375992" cy="468431"/>
            </a:xfrm>
            <a:prstGeom prst="rect">
              <a:avLst/>
            </a:prstGeom>
            <a:solidFill>
              <a:schemeClr val="accent3"/>
            </a:solidFill>
            <a:ln w="12700" algn="ctr">
              <a:solidFill>
                <a:schemeClr val="accent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itchFamily="34" charset="0"/>
                </a:rPr>
                <a:t>Conditional Part</a:t>
              </a:r>
            </a:p>
          </p:txBody>
        </p:sp>
      </p:grpSp>
      <p:sp>
        <p:nvSpPr>
          <p:cNvPr id="12" name="Rectangle 11"/>
          <p:cNvSpPr/>
          <p:nvPr/>
        </p:nvSpPr>
        <p:spPr>
          <a:xfrm>
            <a:off x="2915816" y="1822053"/>
            <a:ext cx="36420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+</a:t>
            </a:r>
            <a:endParaRPr lang="en-US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863982" y="1822053"/>
            <a:ext cx="36420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+</a:t>
            </a:r>
            <a:endParaRPr lang="en-US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3092546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5536" y="195486"/>
            <a:ext cx="7846638" cy="404906"/>
          </a:xfrm>
        </p:spPr>
        <p:txBody>
          <a:bodyPr/>
          <a:lstStyle/>
          <a:p>
            <a:r>
              <a:rPr lang="en-GB" sz="2400" dirty="0">
                <a:solidFill>
                  <a:schemeClr val="tx1"/>
                </a:solidFill>
              </a:rPr>
              <a:t>3 </a:t>
            </a:r>
            <a:r>
              <a:rPr lang="en-GB" sz="2400" dirty="0" smtClean="0">
                <a:solidFill>
                  <a:schemeClr val="tx1"/>
                </a:solidFill>
              </a:rPr>
              <a:t>Categories of PCT Min. Documentation Patents</a:t>
            </a:r>
            <a:r>
              <a:rPr lang="en-GB" sz="2400" dirty="0">
                <a:solidFill>
                  <a:schemeClr val="tx1"/>
                </a:solidFill>
              </a:rPr>
              <a:t/>
            </a:r>
            <a:br>
              <a:rPr lang="en-GB" sz="2400" dirty="0">
                <a:solidFill>
                  <a:schemeClr val="tx1"/>
                </a:solidFill>
              </a:rPr>
            </a:b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DF67F17-3E1A-4193-A15F-15F53DD43041}" type="slidenum">
              <a:rPr lang="en-GB" smtClean="0"/>
              <a:pPr/>
              <a:t>3</a:t>
            </a:fld>
            <a:endParaRPr lang="en-GB" dirty="0"/>
          </a:p>
        </p:txBody>
      </p:sp>
      <p:cxnSp>
        <p:nvCxnSpPr>
          <p:cNvPr id="5" name="Gerade Verbindung 12"/>
          <p:cNvCxnSpPr/>
          <p:nvPr/>
        </p:nvCxnSpPr>
        <p:spPr>
          <a:xfrm>
            <a:off x="6372200" y="1635298"/>
            <a:ext cx="0" cy="3096692"/>
          </a:xfrm>
          <a:prstGeom prst="line">
            <a:avLst/>
          </a:prstGeom>
          <a:ln w="12700">
            <a:solidFill>
              <a:schemeClr val="accent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684214" y="1678818"/>
            <a:ext cx="771980" cy="16130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72000" tIns="72000" rIns="36000" bIns="36000"/>
          <a:lstStyle/>
          <a:p>
            <a:pPr marL="179388" lvl="1" indent="-179388">
              <a:spcBef>
                <a:spcPts val="100"/>
              </a:spcBef>
              <a:spcAft>
                <a:spcPts val="600"/>
              </a:spcAft>
              <a:buSzPct val="80000"/>
              <a:buFont typeface="Wingdings" panose="05000000000000000000" pitchFamily="2" charset="2"/>
              <a:buChar char="ü"/>
            </a:pPr>
            <a:r>
              <a:rPr lang="en-GB" sz="1200" b="1" dirty="0">
                <a:solidFill>
                  <a:schemeClr val="accent2"/>
                </a:solidFill>
                <a:latin typeface="Arial" pitchFamily="34" charset="0"/>
              </a:rPr>
              <a:t>AP</a:t>
            </a:r>
          </a:p>
          <a:p>
            <a:pPr marL="179388" lvl="1" indent="-179388">
              <a:spcBef>
                <a:spcPts val="100"/>
              </a:spcBef>
              <a:spcAft>
                <a:spcPts val="600"/>
              </a:spcAft>
              <a:buSzPct val="80000"/>
              <a:buFont typeface="Wingdings" panose="05000000000000000000" pitchFamily="2" charset="2"/>
              <a:buChar char="ü"/>
            </a:pPr>
            <a:r>
              <a:rPr lang="en-GB" sz="1200" b="1" dirty="0">
                <a:solidFill>
                  <a:schemeClr val="accent2"/>
                </a:solidFill>
                <a:latin typeface="Arial" pitchFamily="34" charset="0"/>
              </a:rPr>
              <a:t>EA</a:t>
            </a:r>
          </a:p>
          <a:p>
            <a:pPr marL="179388" lvl="1" indent="-179388">
              <a:spcBef>
                <a:spcPts val="100"/>
              </a:spcBef>
              <a:spcAft>
                <a:spcPts val="600"/>
              </a:spcAft>
              <a:buSzPct val="80000"/>
              <a:buFont typeface="Wingdings" panose="05000000000000000000" pitchFamily="2" charset="2"/>
              <a:buChar char="ü"/>
            </a:pPr>
            <a:r>
              <a:rPr lang="en-GB" sz="1200" b="1" dirty="0">
                <a:solidFill>
                  <a:schemeClr val="accent2"/>
                </a:solidFill>
                <a:latin typeface="Arial" pitchFamily="34" charset="0"/>
              </a:rPr>
              <a:t>EP</a:t>
            </a:r>
          </a:p>
          <a:p>
            <a:pPr marL="179388" lvl="1" indent="-179388">
              <a:spcBef>
                <a:spcPts val="100"/>
              </a:spcBef>
              <a:spcAft>
                <a:spcPts val="600"/>
              </a:spcAft>
              <a:buSzPct val="80000"/>
              <a:buFont typeface="Wingdings" panose="05000000000000000000" pitchFamily="2" charset="2"/>
              <a:buChar char="ü"/>
            </a:pPr>
            <a:r>
              <a:rPr lang="en-GB" sz="1200" b="1" dirty="0">
                <a:solidFill>
                  <a:schemeClr val="accent2"/>
                </a:solidFill>
                <a:latin typeface="Arial" pitchFamily="34" charset="0"/>
              </a:rPr>
              <a:t>GC</a:t>
            </a:r>
          </a:p>
          <a:p>
            <a:pPr marL="179388" lvl="1" indent="-179388">
              <a:spcBef>
                <a:spcPts val="100"/>
              </a:spcBef>
              <a:spcAft>
                <a:spcPts val="600"/>
              </a:spcAft>
              <a:buSzPct val="80000"/>
              <a:buFont typeface="Wingdings" panose="05000000000000000000" pitchFamily="2" charset="2"/>
              <a:buChar char="ü"/>
            </a:pPr>
            <a:r>
              <a:rPr lang="en-GB" sz="1200" b="1" dirty="0">
                <a:solidFill>
                  <a:schemeClr val="accent2"/>
                </a:solidFill>
                <a:latin typeface="Arial" pitchFamily="34" charset="0"/>
              </a:rPr>
              <a:t>OA</a:t>
            </a:r>
          </a:p>
          <a:p>
            <a:pPr marL="179388" lvl="1" indent="-179388">
              <a:spcBef>
                <a:spcPts val="100"/>
              </a:spcBef>
              <a:spcAft>
                <a:spcPts val="600"/>
              </a:spcAft>
              <a:buSzPct val="80000"/>
              <a:buFont typeface="Wingdings" panose="05000000000000000000" pitchFamily="2" charset="2"/>
              <a:buChar char="ü"/>
            </a:pPr>
            <a:r>
              <a:rPr lang="en-GB" sz="1200" b="1" dirty="0">
                <a:solidFill>
                  <a:schemeClr val="accent2"/>
                </a:solidFill>
                <a:latin typeface="Arial" pitchFamily="34" charset="0"/>
              </a:rPr>
              <a:t>WO</a:t>
            </a:r>
            <a:endParaRPr lang="en-GB" sz="1100" b="1" dirty="0" smtClean="0">
              <a:solidFill>
                <a:schemeClr val="accent2"/>
              </a:solidFill>
              <a:latin typeface="Arial" pitchFamily="34" charset="0"/>
            </a:endParaRPr>
          </a:p>
        </p:txBody>
      </p:sp>
      <p:sp>
        <p:nvSpPr>
          <p:cNvPr id="12" name="AutoShape 6"/>
          <p:cNvSpPr>
            <a:spLocks noChangeArrowheads="1"/>
          </p:cNvSpPr>
          <p:nvPr/>
        </p:nvSpPr>
        <p:spPr bwMode="auto">
          <a:xfrm>
            <a:off x="467544" y="771550"/>
            <a:ext cx="2733147" cy="619236"/>
          </a:xfrm>
          <a:prstGeom prst="homePlate">
            <a:avLst>
              <a:gd name="adj" fmla="val 20875"/>
            </a:avLst>
          </a:prstGeom>
          <a:solidFill>
            <a:schemeClr val="accent3"/>
          </a:solidFill>
          <a:ln w="12700" algn="ctr">
            <a:solidFill>
              <a:schemeClr val="accent3"/>
            </a:solidFill>
            <a:miter lim="800000"/>
            <a:headEnd/>
            <a:tailEnd/>
          </a:ln>
          <a:effectLst/>
        </p:spPr>
        <p:txBody>
          <a:bodyPr lIns="72000" tIns="36000" rIns="36000" bIns="36000" anchor="ctr"/>
          <a:lstStyle/>
          <a:p>
            <a:r>
              <a:rPr lang="en-GB" sz="1200" b="1" dirty="0" smtClean="0">
                <a:solidFill>
                  <a:schemeClr val="bg1"/>
                </a:solidFill>
                <a:latin typeface="Arial" pitchFamily="34" charset="0"/>
              </a:rPr>
              <a:t>1. Compulsory Patent Collections belonging to the PCT Minimum Documentation </a:t>
            </a:r>
            <a:endParaRPr lang="en-GB" sz="1200" b="1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680690" y="3421428"/>
            <a:ext cx="2520001" cy="13105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72000" tIns="72000" rIns="36000" bIns="36000"/>
          <a:lstStyle/>
          <a:p>
            <a:pPr marL="179388" lvl="1" indent="-179388">
              <a:spcAft>
                <a:spcPts val="600"/>
              </a:spcAft>
              <a:buSzPct val="80000"/>
              <a:buFont typeface="Wingdings" panose="05000000000000000000" pitchFamily="2" charset="2"/>
              <a:buChar char="ü"/>
            </a:pPr>
            <a:r>
              <a:rPr lang="en-GB" sz="1200" b="1" dirty="0" smtClean="0">
                <a:solidFill>
                  <a:schemeClr val="accent2"/>
                </a:solidFill>
                <a:latin typeface="Arial" pitchFamily="34" charset="0"/>
              </a:rPr>
              <a:t>CN</a:t>
            </a:r>
            <a:r>
              <a:rPr lang="en-GB" sz="1100" b="1" dirty="0" smtClean="0">
                <a:solidFill>
                  <a:srgbClr val="FF0000"/>
                </a:solidFill>
                <a:latin typeface="Arial" pitchFamily="34" charset="0"/>
              </a:rPr>
              <a:t> </a:t>
            </a:r>
            <a:r>
              <a:rPr lang="en-GB" sz="1050" b="1" dirty="0" smtClean="0">
                <a:latin typeface="Arial" pitchFamily="34" charset="0"/>
              </a:rPr>
              <a:t>docs having EN Abstracts</a:t>
            </a:r>
            <a:endParaRPr lang="en-GB" sz="1100" b="1" dirty="0">
              <a:latin typeface="Arial" pitchFamily="34" charset="0"/>
            </a:endParaRPr>
          </a:p>
          <a:p>
            <a:pPr marL="179388" lvl="1" indent="-179388">
              <a:spcAft>
                <a:spcPts val="600"/>
              </a:spcAft>
              <a:buSzPct val="80000"/>
              <a:buFont typeface="Wingdings" panose="05000000000000000000" pitchFamily="2" charset="2"/>
              <a:buChar char="ü"/>
            </a:pPr>
            <a:r>
              <a:rPr lang="en-GB" sz="1200" b="1" dirty="0" smtClean="0">
                <a:solidFill>
                  <a:schemeClr val="accent2"/>
                </a:solidFill>
                <a:latin typeface="Arial" pitchFamily="34" charset="0"/>
              </a:rPr>
              <a:t>JP</a:t>
            </a:r>
            <a:r>
              <a:rPr lang="en-GB" sz="1100" b="1" dirty="0" smtClean="0">
                <a:solidFill>
                  <a:srgbClr val="FF0000"/>
                </a:solidFill>
                <a:latin typeface="Arial" pitchFamily="34" charset="0"/>
              </a:rPr>
              <a:t> </a:t>
            </a:r>
            <a:r>
              <a:rPr lang="en-GB" sz="1050" b="1" dirty="0" smtClean="0">
                <a:latin typeface="Arial" pitchFamily="34" charset="0"/>
              </a:rPr>
              <a:t>docs having EN Abstracts</a:t>
            </a:r>
            <a:endParaRPr lang="en-GB" sz="1100" b="1" dirty="0">
              <a:latin typeface="Arial" pitchFamily="34" charset="0"/>
            </a:endParaRPr>
          </a:p>
          <a:p>
            <a:pPr marL="179388" lvl="1" indent="-179388">
              <a:spcAft>
                <a:spcPts val="600"/>
              </a:spcAft>
              <a:buSzPct val="80000"/>
              <a:buFont typeface="Wingdings" panose="05000000000000000000" pitchFamily="2" charset="2"/>
              <a:buChar char="ü"/>
            </a:pPr>
            <a:r>
              <a:rPr lang="en-GB" sz="1200" b="1" dirty="0" smtClean="0">
                <a:solidFill>
                  <a:schemeClr val="accent2"/>
                </a:solidFill>
                <a:latin typeface="Arial" pitchFamily="34" charset="0"/>
              </a:rPr>
              <a:t>KR</a:t>
            </a:r>
            <a:r>
              <a:rPr lang="en-GB" sz="1200" b="1" dirty="0" smtClean="0">
                <a:solidFill>
                  <a:srgbClr val="FF0000"/>
                </a:solidFill>
                <a:latin typeface="Arial" pitchFamily="34" charset="0"/>
              </a:rPr>
              <a:t> </a:t>
            </a:r>
            <a:r>
              <a:rPr lang="en-GB" sz="1050" b="1" dirty="0" smtClean="0">
                <a:latin typeface="Arial" pitchFamily="34" charset="0"/>
              </a:rPr>
              <a:t>docs having EN Abstracts</a:t>
            </a:r>
            <a:endParaRPr lang="en-GB" sz="1100" b="1" dirty="0">
              <a:latin typeface="Arial" pitchFamily="34" charset="0"/>
            </a:endParaRPr>
          </a:p>
          <a:p>
            <a:pPr marL="179388" lvl="1" indent="-179388">
              <a:spcAft>
                <a:spcPts val="600"/>
              </a:spcAft>
              <a:buSzPct val="80000"/>
              <a:buFont typeface="Wingdings" panose="05000000000000000000" pitchFamily="2" charset="2"/>
              <a:buChar char="ü"/>
            </a:pPr>
            <a:r>
              <a:rPr lang="en-GB" sz="1200" b="1" dirty="0" smtClean="0">
                <a:solidFill>
                  <a:schemeClr val="accent2"/>
                </a:solidFill>
                <a:latin typeface="Arial" pitchFamily="34" charset="0"/>
              </a:rPr>
              <a:t>RU/SU</a:t>
            </a:r>
            <a:r>
              <a:rPr lang="en-GB" sz="1100" b="1" dirty="0" smtClean="0">
                <a:solidFill>
                  <a:srgbClr val="FF0000"/>
                </a:solidFill>
                <a:latin typeface="Arial" pitchFamily="34" charset="0"/>
              </a:rPr>
              <a:t> </a:t>
            </a:r>
            <a:r>
              <a:rPr lang="en-GB" sz="1050" b="1" dirty="0" smtClean="0">
                <a:latin typeface="Arial" pitchFamily="34" charset="0"/>
              </a:rPr>
              <a:t>docs having EN Abstracts</a:t>
            </a:r>
            <a:endParaRPr lang="en-GB" sz="1100" b="1" dirty="0">
              <a:latin typeface="Arial" pitchFamily="34" charset="0"/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1547664" y="1678818"/>
            <a:ext cx="1512168" cy="16130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72000" tIns="72000" rIns="36000" bIns="36000"/>
          <a:lstStyle/>
          <a:p>
            <a:pPr marL="179388" lvl="1" indent="-179388">
              <a:spcBef>
                <a:spcPts val="100"/>
              </a:spcBef>
              <a:spcAft>
                <a:spcPts val="600"/>
              </a:spcAft>
              <a:buSzPct val="80000"/>
              <a:buFont typeface="Wingdings" panose="05000000000000000000" pitchFamily="2" charset="2"/>
              <a:buChar char="ü"/>
            </a:pPr>
            <a:r>
              <a:rPr lang="en-GB" sz="1200" b="1" dirty="0">
                <a:solidFill>
                  <a:schemeClr val="accent2"/>
                </a:solidFill>
                <a:latin typeface="Arial" pitchFamily="34" charset="0"/>
              </a:rPr>
              <a:t>CH </a:t>
            </a:r>
            <a:r>
              <a:rPr lang="en-GB" sz="1200" b="1" dirty="0" smtClean="0">
                <a:solidFill>
                  <a:schemeClr val="accent2"/>
                </a:solidFill>
                <a:latin typeface="Arial" pitchFamily="34" charset="0"/>
              </a:rPr>
              <a:t> </a:t>
            </a:r>
            <a:r>
              <a:rPr lang="en-GB" sz="1000" b="1" dirty="0" smtClean="0">
                <a:latin typeface="Arial" pitchFamily="34" charset="0"/>
              </a:rPr>
              <a:t>(in DE &amp; FR)</a:t>
            </a:r>
            <a:endParaRPr lang="en-GB" sz="1200" b="1" dirty="0">
              <a:solidFill>
                <a:schemeClr val="accent2"/>
              </a:solidFill>
              <a:latin typeface="Arial" pitchFamily="34" charset="0"/>
            </a:endParaRPr>
          </a:p>
          <a:p>
            <a:pPr marL="179388" lvl="1" indent="-179388">
              <a:spcBef>
                <a:spcPts val="100"/>
              </a:spcBef>
              <a:spcAft>
                <a:spcPts val="600"/>
              </a:spcAft>
              <a:buSzPct val="80000"/>
              <a:buFont typeface="Wingdings" panose="05000000000000000000" pitchFamily="2" charset="2"/>
              <a:buChar char="ü"/>
            </a:pPr>
            <a:r>
              <a:rPr lang="en-GB" sz="1200" b="1" dirty="0" smtClean="0">
                <a:solidFill>
                  <a:schemeClr val="accent2"/>
                </a:solidFill>
                <a:latin typeface="Arial" pitchFamily="34" charset="0"/>
              </a:rPr>
              <a:t>DD</a:t>
            </a:r>
          </a:p>
          <a:p>
            <a:pPr marL="179388" lvl="1" indent="-179388">
              <a:spcBef>
                <a:spcPts val="100"/>
              </a:spcBef>
              <a:spcAft>
                <a:spcPts val="600"/>
              </a:spcAft>
              <a:buSzPct val="80000"/>
              <a:buFont typeface="Wingdings" panose="05000000000000000000" pitchFamily="2" charset="2"/>
              <a:buChar char="ü"/>
            </a:pPr>
            <a:r>
              <a:rPr lang="en-GB" sz="1200" b="1" dirty="0" smtClean="0">
                <a:solidFill>
                  <a:schemeClr val="accent2"/>
                </a:solidFill>
                <a:latin typeface="Arial" pitchFamily="34" charset="0"/>
              </a:rPr>
              <a:t>DE</a:t>
            </a:r>
            <a:endParaRPr lang="en-GB" sz="1200" b="1" dirty="0">
              <a:solidFill>
                <a:schemeClr val="accent2"/>
              </a:solidFill>
              <a:latin typeface="Arial" pitchFamily="34" charset="0"/>
            </a:endParaRPr>
          </a:p>
          <a:p>
            <a:pPr marL="179388" lvl="1" indent="-179388">
              <a:spcBef>
                <a:spcPts val="100"/>
              </a:spcBef>
              <a:spcAft>
                <a:spcPts val="600"/>
              </a:spcAft>
              <a:buSzPct val="80000"/>
              <a:buFont typeface="Wingdings" panose="05000000000000000000" pitchFamily="2" charset="2"/>
              <a:buChar char="ü"/>
            </a:pPr>
            <a:r>
              <a:rPr lang="en-GB" sz="1200" b="1" dirty="0">
                <a:solidFill>
                  <a:schemeClr val="accent2"/>
                </a:solidFill>
                <a:latin typeface="Arial" pitchFamily="34" charset="0"/>
              </a:rPr>
              <a:t>FR</a:t>
            </a:r>
          </a:p>
          <a:p>
            <a:pPr marL="179388" lvl="1" indent="-179388">
              <a:spcBef>
                <a:spcPts val="100"/>
              </a:spcBef>
              <a:spcAft>
                <a:spcPts val="600"/>
              </a:spcAft>
              <a:buSzPct val="80000"/>
              <a:buFont typeface="Wingdings" panose="05000000000000000000" pitchFamily="2" charset="2"/>
              <a:buChar char="ü"/>
            </a:pPr>
            <a:r>
              <a:rPr lang="en-GB" sz="1200" b="1" dirty="0">
                <a:solidFill>
                  <a:schemeClr val="accent2"/>
                </a:solidFill>
                <a:latin typeface="Arial" pitchFamily="34" charset="0"/>
              </a:rPr>
              <a:t>GB</a:t>
            </a:r>
          </a:p>
          <a:p>
            <a:pPr marL="179388" lvl="1" indent="-179388">
              <a:spcBef>
                <a:spcPts val="100"/>
              </a:spcBef>
              <a:spcAft>
                <a:spcPts val="600"/>
              </a:spcAft>
              <a:buSzPct val="80000"/>
              <a:buFont typeface="Wingdings" panose="05000000000000000000" pitchFamily="2" charset="2"/>
              <a:buChar char="ü"/>
            </a:pPr>
            <a:r>
              <a:rPr lang="en-GB" sz="1200" b="1" dirty="0" smtClean="0">
                <a:solidFill>
                  <a:schemeClr val="accent2"/>
                </a:solidFill>
                <a:latin typeface="Arial" pitchFamily="34" charset="0"/>
              </a:rPr>
              <a:t>US</a:t>
            </a:r>
          </a:p>
        </p:txBody>
      </p:sp>
      <p:cxnSp>
        <p:nvCxnSpPr>
          <p:cNvPr id="19" name="Gerade Verbindung 12"/>
          <p:cNvCxnSpPr/>
          <p:nvPr/>
        </p:nvCxnSpPr>
        <p:spPr>
          <a:xfrm>
            <a:off x="3264223" y="1585224"/>
            <a:ext cx="0" cy="3146766"/>
          </a:xfrm>
          <a:prstGeom prst="line">
            <a:avLst/>
          </a:prstGeom>
          <a:ln w="12700">
            <a:solidFill>
              <a:schemeClr val="accent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AutoShape 6"/>
          <p:cNvSpPr>
            <a:spLocks noChangeArrowheads="1"/>
          </p:cNvSpPr>
          <p:nvPr/>
        </p:nvSpPr>
        <p:spPr bwMode="auto">
          <a:xfrm>
            <a:off x="3377780" y="771550"/>
            <a:ext cx="2778396" cy="619236"/>
          </a:xfrm>
          <a:prstGeom prst="homePlate">
            <a:avLst>
              <a:gd name="adj" fmla="val 20875"/>
            </a:avLst>
          </a:prstGeom>
          <a:solidFill>
            <a:schemeClr val="accent3"/>
          </a:solidFill>
          <a:ln w="12700" algn="ctr">
            <a:solidFill>
              <a:schemeClr val="accent3"/>
            </a:solidFill>
            <a:miter lim="800000"/>
            <a:headEnd/>
            <a:tailEnd/>
          </a:ln>
          <a:effectLst/>
        </p:spPr>
        <p:txBody>
          <a:bodyPr lIns="72000" tIns="36000" rIns="36000" bIns="36000" anchor="ctr"/>
          <a:lstStyle/>
          <a:p>
            <a:r>
              <a:rPr lang="en-GB" sz="1200" b="1" dirty="0" smtClean="0">
                <a:solidFill>
                  <a:schemeClr val="bg1"/>
                </a:solidFill>
                <a:latin typeface="Arial" pitchFamily="34" charset="0"/>
              </a:rPr>
              <a:t>2. Patents </a:t>
            </a:r>
            <a:r>
              <a:rPr lang="en-GB" sz="1200" b="1" dirty="0">
                <a:solidFill>
                  <a:schemeClr val="bg1"/>
                </a:solidFill>
                <a:latin typeface="Arial" pitchFamily="34" charset="0"/>
              </a:rPr>
              <a:t>belonging to the PCT Min. Doc. </a:t>
            </a:r>
            <a:r>
              <a:rPr lang="en-GB" sz="1200" b="1" i="1" u="sng" dirty="0" smtClean="0">
                <a:solidFill>
                  <a:schemeClr val="bg1"/>
                </a:solidFill>
                <a:latin typeface="Arial" pitchFamily="34" charset="0"/>
              </a:rPr>
              <a:t>depending </a:t>
            </a:r>
            <a:r>
              <a:rPr lang="en-GB" sz="1200" b="1" i="1" u="sng" dirty="0">
                <a:solidFill>
                  <a:schemeClr val="bg1"/>
                </a:solidFill>
                <a:latin typeface="Arial" pitchFamily="34" charset="0"/>
              </a:rPr>
              <a:t>on the ISA’s Working </a:t>
            </a:r>
            <a:r>
              <a:rPr lang="en-GB" sz="1200" b="1" i="1" u="sng" dirty="0" smtClean="0">
                <a:solidFill>
                  <a:schemeClr val="bg1"/>
                </a:solidFill>
                <a:latin typeface="Arial" pitchFamily="34" charset="0"/>
              </a:rPr>
              <a:t>Language</a:t>
            </a:r>
            <a:endParaRPr lang="en-GB" sz="1200" b="1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1" name="AutoShape 6"/>
          <p:cNvSpPr>
            <a:spLocks noChangeArrowheads="1"/>
          </p:cNvSpPr>
          <p:nvPr/>
        </p:nvSpPr>
        <p:spPr bwMode="auto">
          <a:xfrm>
            <a:off x="6444208" y="771550"/>
            <a:ext cx="2448271" cy="619236"/>
          </a:xfrm>
          <a:prstGeom prst="homePlate">
            <a:avLst>
              <a:gd name="adj" fmla="val 20875"/>
            </a:avLst>
          </a:prstGeom>
          <a:solidFill>
            <a:schemeClr val="accent3"/>
          </a:solidFill>
          <a:ln w="12700" algn="ctr">
            <a:solidFill>
              <a:schemeClr val="accent3"/>
            </a:solidFill>
            <a:miter lim="800000"/>
            <a:headEnd/>
            <a:tailEnd/>
          </a:ln>
          <a:effectLst/>
        </p:spPr>
        <p:txBody>
          <a:bodyPr lIns="72000" tIns="36000" rIns="36000" bIns="36000" anchor="ctr"/>
          <a:lstStyle/>
          <a:p>
            <a:r>
              <a:rPr lang="en-GB" sz="1200" b="1" dirty="0" smtClean="0">
                <a:solidFill>
                  <a:schemeClr val="bg1"/>
                </a:solidFill>
                <a:latin typeface="Arial" pitchFamily="34" charset="0"/>
              </a:rPr>
              <a:t>3. Allowable </a:t>
            </a:r>
            <a:r>
              <a:rPr lang="en-GB" sz="1200" b="1" dirty="0">
                <a:solidFill>
                  <a:schemeClr val="bg1"/>
                </a:solidFill>
                <a:latin typeface="Arial" pitchFamily="34" charset="0"/>
              </a:rPr>
              <a:t>Patent Collections that </a:t>
            </a:r>
            <a:r>
              <a:rPr lang="en-GB" sz="1200" b="1" i="1" dirty="0">
                <a:solidFill>
                  <a:schemeClr val="bg1"/>
                </a:solidFill>
                <a:latin typeface="Arial" pitchFamily="34" charset="0"/>
              </a:rPr>
              <a:t>conditionally belong to the PCT Minimum Documentation</a:t>
            </a:r>
            <a:r>
              <a:rPr lang="en-GB" sz="1200" b="1" dirty="0">
                <a:solidFill>
                  <a:schemeClr val="bg1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22" name="Rectangle 3"/>
          <p:cNvSpPr>
            <a:spLocks noChangeArrowheads="1"/>
          </p:cNvSpPr>
          <p:nvPr/>
        </p:nvSpPr>
        <p:spPr bwMode="auto">
          <a:xfrm>
            <a:off x="6532377" y="2096530"/>
            <a:ext cx="2504118" cy="129614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72000" tIns="72000" rIns="36000" bIns="36000"/>
          <a:lstStyle/>
          <a:p>
            <a:pPr marL="361950" lvl="2" indent="-180975">
              <a:spcAft>
                <a:spcPts val="400"/>
              </a:spcAft>
              <a:buSzPct val="80000"/>
              <a:buFont typeface="Wingdings" pitchFamily="2" charset="2"/>
              <a:buChar char="§"/>
            </a:pPr>
            <a:r>
              <a:rPr lang="en-GB" sz="1100" b="1" dirty="0" smtClean="0">
                <a:latin typeface="Arial" pitchFamily="34" charset="0"/>
              </a:rPr>
              <a:t>English</a:t>
            </a:r>
            <a:endParaRPr lang="en-GB" sz="1100" b="1" dirty="0">
              <a:latin typeface="Arial" pitchFamily="34" charset="0"/>
            </a:endParaRPr>
          </a:p>
          <a:p>
            <a:pPr marL="361950" lvl="2" indent="-180975">
              <a:spcAft>
                <a:spcPts val="400"/>
              </a:spcAft>
              <a:buSzPct val="80000"/>
              <a:buFont typeface="Wingdings" pitchFamily="2" charset="2"/>
              <a:buChar char="§"/>
            </a:pPr>
            <a:r>
              <a:rPr lang="en-GB" sz="1100" b="1" dirty="0" smtClean="0">
                <a:latin typeface="Arial" pitchFamily="34" charset="0"/>
              </a:rPr>
              <a:t>French</a:t>
            </a:r>
            <a:endParaRPr lang="en-GB" sz="1100" b="1" dirty="0">
              <a:latin typeface="Arial" pitchFamily="34" charset="0"/>
            </a:endParaRPr>
          </a:p>
          <a:p>
            <a:pPr marL="361950" lvl="2" indent="-180975">
              <a:spcAft>
                <a:spcPts val="400"/>
              </a:spcAft>
              <a:buSzPct val="80000"/>
              <a:buFont typeface="Wingdings" pitchFamily="2" charset="2"/>
              <a:buChar char="§"/>
            </a:pPr>
            <a:r>
              <a:rPr lang="en-GB" sz="1100" b="1" dirty="0" smtClean="0">
                <a:latin typeface="Arial" pitchFamily="34" charset="0"/>
              </a:rPr>
              <a:t>German</a:t>
            </a:r>
            <a:endParaRPr lang="en-GB" sz="1100" b="1" dirty="0">
              <a:latin typeface="Arial" pitchFamily="34" charset="0"/>
            </a:endParaRPr>
          </a:p>
          <a:p>
            <a:pPr marL="361950" lvl="2" indent="-180975">
              <a:buSzPct val="80000"/>
              <a:buFont typeface="Wingdings" pitchFamily="2" charset="2"/>
              <a:buChar char="§"/>
            </a:pPr>
            <a:r>
              <a:rPr lang="en-GB" sz="1100" b="1" dirty="0" smtClean="0">
                <a:latin typeface="Arial" pitchFamily="34" charset="0"/>
              </a:rPr>
              <a:t>Spanish having </a:t>
            </a:r>
            <a:r>
              <a:rPr lang="en-GB" sz="1100" b="1" dirty="0">
                <a:latin typeface="Arial" pitchFamily="34" charset="0"/>
              </a:rPr>
              <a:t>EN Abstracts </a:t>
            </a:r>
            <a:endParaRPr lang="en-GB" sz="1100" b="1" dirty="0" smtClean="0">
              <a:latin typeface="Arial" pitchFamily="34" charset="0"/>
            </a:endParaRPr>
          </a:p>
          <a:p>
            <a:pPr marL="180975" lvl="2">
              <a:buSzPct val="80000"/>
            </a:pPr>
            <a:endParaRPr lang="en-GB" sz="1100" b="1" dirty="0" smtClean="0">
              <a:latin typeface="Arial" pitchFamily="34" charset="0"/>
            </a:endParaRPr>
          </a:p>
          <a:p>
            <a:pPr marL="0" lvl="1">
              <a:spcAft>
                <a:spcPts val="400"/>
              </a:spcAft>
              <a:buSzPct val="80000"/>
            </a:pPr>
            <a:r>
              <a:rPr lang="en-GB" sz="1100" b="1" u="sng" dirty="0" smtClean="0">
                <a:latin typeface="Arial" pitchFamily="34" charset="0"/>
              </a:rPr>
              <a:t>Currently:</a:t>
            </a:r>
            <a:endParaRPr lang="en-GB" sz="1100" b="1" u="sng" dirty="0">
              <a:latin typeface="Arial" pitchFamily="34" charset="0"/>
            </a:endParaRPr>
          </a:p>
        </p:txBody>
      </p:sp>
      <p:sp>
        <p:nvSpPr>
          <p:cNvPr id="23" name="Rectangle 3"/>
          <p:cNvSpPr>
            <a:spLocks noChangeArrowheads="1"/>
          </p:cNvSpPr>
          <p:nvPr/>
        </p:nvSpPr>
        <p:spPr bwMode="auto">
          <a:xfrm>
            <a:off x="6516216" y="1491630"/>
            <a:ext cx="2295383" cy="65528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72000" tIns="72000" rIns="36000" bIns="36000"/>
          <a:lstStyle/>
          <a:p>
            <a:pPr marL="179388" lvl="1" indent="-179388">
              <a:spcAft>
                <a:spcPts val="600"/>
              </a:spcAft>
              <a:buSzPct val="80000"/>
              <a:buFont typeface="Wingdings" pitchFamily="2" charset="2"/>
              <a:buChar char="§"/>
            </a:pPr>
            <a:r>
              <a:rPr lang="en-GB" sz="1200" b="1" dirty="0" smtClean="0">
                <a:latin typeface="Arial" pitchFamily="34" charset="0"/>
              </a:rPr>
              <a:t>First Filings in any other country published in the following languages:</a:t>
            </a:r>
            <a:endParaRPr lang="en-GB" sz="1100" b="1" dirty="0">
              <a:latin typeface="Arial" pitchFamily="34" charset="0"/>
            </a:endParaRPr>
          </a:p>
        </p:txBody>
      </p:sp>
      <p:sp>
        <p:nvSpPr>
          <p:cNvPr id="25" name="Rectangle 3"/>
          <p:cNvSpPr>
            <a:spLocks noChangeArrowheads="1"/>
          </p:cNvSpPr>
          <p:nvPr/>
        </p:nvSpPr>
        <p:spPr bwMode="auto">
          <a:xfrm>
            <a:off x="6530988" y="3464681"/>
            <a:ext cx="2505507" cy="105136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72000" tIns="72000" rIns="36000" bIns="36000"/>
          <a:lstStyle/>
          <a:p>
            <a:pPr marL="179388" lvl="1" indent="-179388">
              <a:spcAft>
                <a:spcPts val="600"/>
              </a:spcAft>
              <a:buSzPct val="80000"/>
              <a:buFont typeface="Wingdings 2" panose="05020102010507070707" pitchFamily="18" charset="2"/>
              <a:buChar char="È"/>
            </a:pPr>
            <a:r>
              <a:rPr lang="en-GB" sz="1200" b="1" dirty="0" smtClean="0">
                <a:solidFill>
                  <a:schemeClr val="accent2"/>
                </a:solidFill>
                <a:latin typeface="Arial" pitchFamily="34" charset="0"/>
              </a:rPr>
              <a:t>AT</a:t>
            </a:r>
            <a:r>
              <a:rPr lang="en-GB" sz="1100" b="1" dirty="0" smtClean="0">
                <a:solidFill>
                  <a:schemeClr val="accent2"/>
                </a:solidFill>
                <a:latin typeface="Arial" pitchFamily="34" charset="0"/>
              </a:rPr>
              <a:t> </a:t>
            </a:r>
            <a:r>
              <a:rPr lang="en-GB" sz="1100" b="1" dirty="0" smtClean="0">
                <a:latin typeface="Arial" pitchFamily="34" charset="0"/>
              </a:rPr>
              <a:t>   </a:t>
            </a:r>
            <a:r>
              <a:rPr lang="en-GB" sz="1050" dirty="0" smtClean="0">
                <a:latin typeface="Arial" pitchFamily="34" charset="0"/>
              </a:rPr>
              <a:t>1</a:t>
            </a:r>
            <a:r>
              <a:rPr lang="en-GB" sz="1050" baseline="30000" dirty="0" smtClean="0">
                <a:latin typeface="Arial" pitchFamily="34" charset="0"/>
              </a:rPr>
              <a:t>st</a:t>
            </a:r>
            <a:r>
              <a:rPr lang="en-GB" sz="1050" dirty="0" smtClean="0">
                <a:latin typeface="Arial" pitchFamily="34" charset="0"/>
              </a:rPr>
              <a:t> Filings</a:t>
            </a:r>
          </a:p>
          <a:p>
            <a:pPr marL="179388" lvl="1" indent="-179388">
              <a:spcAft>
                <a:spcPts val="600"/>
              </a:spcAft>
              <a:buSzPct val="80000"/>
              <a:buFont typeface="Wingdings 2" panose="05020102010507070707" pitchFamily="18" charset="2"/>
              <a:buChar char="È"/>
            </a:pPr>
            <a:r>
              <a:rPr lang="en-GB" sz="1200" b="1" dirty="0" smtClean="0">
                <a:solidFill>
                  <a:schemeClr val="accent2"/>
                </a:solidFill>
                <a:latin typeface="Arial" pitchFamily="34" charset="0"/>
              </a:rPr>
              <a:t>AU</a:t>
            </a:r>
            <a:r>
              <a:rPr lang="en-GB" sz="1200" b="1" dirty="0" smtClean="0">
                <a:latin typeface="Arial" pitchFamily="34" charset="0"/>
              </a:rPr>
              <a:t>   </a:t>
            </a:r>
            <a:r>
              <a:rPr lang="en-GB" sz="1050" dirty="0" smtClean="0">
                <a:latin typeface="Arial" pitchFamily="34" charset="0"/>
              </a:rPr>
              <a:t>1</a:t>
            </a:r>
            <a:r>
              <a:rPr lang="en-GB" sz="1050" baseline="30000" dirty="0" smtClean="0">
                <a:latin typeface="Arial" pitchFamily="34" charset="0"/>
              </a:rPr>
              <a:t>st</a:t>
            </a:r>
            <a:r>
              <a:rPr lang="en-GB" sz="1050" dirty="0" smtClean="0">
                <a:latin typeface="Arial" pitchFamily="34" charset="0"/>
              </a:rPr>
              <a:t> Filings</a:t>
            </a:r>
            <a:endParaRPr lang="en-GB" sz="1100" dirty="0" smtClean="0">
              <a:latin typeface="Arial" pitchFamily="34" charset="0"/>
            </a:endParaRPr>
          </a:p>
          <a:p>
            <a:pPr marL="179388" lvl="1" indent="-179388">
              <a:spcAft>
                <a:spcPts val="600"/>
              </a:spcAft>
              <a:buSzPct val="80000"/>
              <a:buFont typeface="Wingdings 2" panose="05020102010507070707" pitchFamily="18" charset="2"/>
              <a:buChar char="È"/>
            </a:pPr>
            <a:r>
              <a:rPr lang="en-GB" sz="1200" b="1" dirty="0" smtClean="0">
                <a:solidFill>
                  <a:schemeClr val="accent2"/>
                </a:solidFill>
                <a:latin typeface="Arial" pitchFamily="34" charset="0"/>
              </a:rPr>
              <a:t>CA</a:t>
            </a:r>
            <a:r>
              <a:rPr lang="en-GB" sz="1200" b="1" dirty="0" smtClean="0">
                <a:latin typeface="Arial" pitchFamily="34" charset="0"/>
              </a:rPr>
              <a:t>   </a:t>
            </a:r>
            <a:r>
              <a:rPr lang="en-GB" sz="1050" dirty="0" smtClean="0">
                <a:latin typeface="Arial" pitchFamily="34" charset="0"/>
              </a:rPr>
              <a:t>1</a:t>
            </a:r>
            <a:r>
              <a:rPr lang="en-GB" sz="1050" baseline="30000" dirty="0" smtClean="0">
                <a:latin typeface="Arial" pitchFamily="34" charset="0"/>
              </a:rPr>
              <a:t>st</a:t>
            </a:r>
            <a:r>
              <a:rPr lang="en-GB" sz="1050" dirty="0" smtClean="0">
                <a:latin typeface="Arial" pitchFamily="34" charset="0"/>
              </a:rPr>
              <a:t> Filings</a:t>
            </a:r>
            <a:endParaRPr lang="en-GB" sz="1100" dirty="0" smtClean="0">
              <a:latin typeface="Arial" pitchFamily="34" charset="0"/>
            </a:endParaRPr>
          </a:p>
          <a:p>
            <a:pPr marL="179388" lvl="1" indent="-179388">
              <a:spcAft>
                <a:spcPts val="600"/>
              </a:spcAft>
              <a:buSzPct val="80000"/>
              <a:buFont typeface="Wingdings 2" panose="05020102010507070707" pitchFamily="18" charset="2"/>
              <a:buChar char="È"/>
            </a:pPr>
            <a:r>
              <a:rPr lang="en-GB" sz="1200" b="1" dirty="0" smtClean="0">
                <a:solidFill>
                  <a:schemeClr val="accent2"/>
                </a:solidFill>
                <a:latin typeface="Arial" pitchFamily="34" charset="0"/>
              </a:rPr>
              <a:t>ES</a:t>
            </a:r>
            <a:r>
              <a:rPr lang="en-GB" sz="1200" b="1" dirty="0" smtClean="0">
                <a:latin typeface="Arial" pitchFamily="34" charset="0"/>
              </a:rPr>
              <a:t>   </a:t>
            </a:r>
            <a:r>
              <a:rPr lang="en-GB" sz="1050" dirty="0" smtClean="0">
                <a:latin typeface="Arial" pitchFamily="34" charset="0"/>
              </a:rPr>
              <a:t>1</a:t>
            </a:r>
            <a:r>
              <a:rPr lang="en-GB" sz="1050" baseline="30000" dirty="0" smtClean="0">
                <a:latin typeface="Arial" pitchFamily="34" charset="0"/>
              </a:rPr>
              <a:t>st</a:t>
            </a:r>
            <a:r>
              <a:rPr lang="en-GB" sz="1050" dirty="0" smtClean="0">
                <a:latin typeface="Arial" pitchFamily="34" charset="0"/>
              </a:rPr>
              <a:t> Filings </a:t>
            </a:r>
            <a:r>
              <a:rPr lang="en-GB" sz="1050" dirty="0">
                <a:latin typeface="Arial" pitchFamily="34" charset="0"/>
              </a:rPr>
              <a:t>having EN </a:t>
            </a:r>
            <a:r>
              <a:rPr lang="en-GB" sz="1050" dirty="0" smtClean="0">
                <a:latin typeface="Arial" pitchFamily="34" charset="0"/>
              </a:rPr>
              <a:t>Abstracts</a:t>
            </a:r>
            <a:endParaRPr lang="en-GB" sz="1050" dirty="0">
              <a:latin typeface="Arial" pitchFamily="34" charset="0"/>
            </a:endParaRPr>
          </a:p>
          <a:p>
            <a:pPr marL="179388" lvl="1" indent="-179388">
              <a:spcAft>
                <a:spcPts val="600"/>
              </a:spcAft>
              <a:buSzPct val="80000"/>
              <a:buFont typeface="Wingdings 2" panose="05020102010507070707" pitchFamily="18" charset="2"/>
              <a:buChar char="È"/>
            </a:pPr>
            <a:endParaRPr lang="en-GB" sz="1100" dirty="0" smtClean="0">
              <a:latin typeface="Arial" pitchFamily="34" charset="0"/>
            </a:endParaRPr>
          </a:p>
          <a:p>
            <a:pPr marL="179388" lvl="1" indent="-179388">
              <a:spcAft>
                <a:spcPts val="600"/>
              </a:spcAft>
              <a:buSzPct val="80000"/>
              <a:buFont typeface="Wingdings" pitchFamily="2" charset="2"/>
              <a:buChar char="§"/>
            </a:pPr>
            <a:endParaRPr lang="en-GB" sz="1050" b="1" dirty="0" smtClean="0">
              <a:latin typeface="Arial" pitchFamily="34" charset="0"/>
            </a:endParaRPr>
          </a:p>
          <a:p>
            <a:pPr marL="179388" lvl="1" indent="-179388">
              <a:spcAft>
                <a:spcPts val="600"/>
              </a:spcAft>
              <a:buSzPct val="80000"/>
              <a:buFont typeface="Wingdings" pitchFamily="2" charset="2"/>
              <a:buChar char="§"/>
            </a:pPr>
            <a:endParaRPr lang="en-GB" sz="1050" b="1" dirty="0">
              <a:latin typeface="Arial" pitchFamily="34" charset="0"/>
            </a:endParaRPr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3347864" y="1563638"/>
            <a:ext cx="2876425" cy="305317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72000" tIns="72000" rIns="36000" bIns="36000"/>
          <a:lstStyle/>
          <a:p>
            <a:pPr marL="85725" lvl="1" indent="-85725">
              <a:buSzPct val="80000"/>
              <a:buFont typeface="Wingdings" pitchFamily="2" charset="2"/>
              <a:buChar char="§"/>
              <a:tabLst>
                <a:tab pos="361950" algn="l"/>
              </a:tabLst>
            </a:pPr>
            <a:r>
              <a:rPr lang="en-GB" sz="1050" dirty="0" smtClean="0">
                <a:latin typeface="Arial" pitchFamily="34" charset="0"/>
              </a:rPr>
              <a:t>for ISAs </a:t>
            </a:r>
            <a:r>
              <a:rPr lang="en-GB" sz="1050" dirty="0">
                <a:latin typeface="Arial" pitchFamily="34" charset="0"/>
              </a:rPr>
              <a:t>with at least 1 working language in </a:t>
            </a:r>
            <a:r>
              <a:rPr lang="en-GB" sz="1050" dirty="0" smtClean="0">
                <a:latin typeface="Arial" pitchFamily="34" charset="0"/>
              </a:rPr>
              <a:t>Chinese:</a:t>
            </a:r>
            <a:endParaRPr lang="en-GB" sz="1050" dirty="0">
              <a:latin typeface="Arial" pitchFamily="34" charset="0"/>
            </a:endParaRPr>
          </a:p>
          <a:p>
            <a:pPr marL="361950" lvl="3" indent="-180975">
              <a:spcAft>
                <a:spcPts val="200"/>
              </a:spcAft>
              <a:buSzPct val="80000"/>
              <a:buFont typeface="Wingdings 2" panose="05020102010507070707" pitchFamily="18" charset="2"/>
              <a:buChar char=""/>
            </a:pPr>
            <a:r>
              <a:rPr lang="en-GB" sz="1100" b="1" dirty="0" smtClean="0">
                <a:solidFill>
                  <a:schemeClr val="accent2"/>
                </a:solidFill>
                <a:latin typeface="Arial" pitchFamily="34" charset="0"/>
              </a:rPr>
              <a:t>CN</a:t>
            </a:r>
            <a:r>
              <a:rPr lang="en-GB" sz="1400" b="1" dirty="0" smtClean="0">
                <a:solidFill>
                  <a:srgbClr val="FF0000"/>
                </a:solidFill>
                <a:latin typeface="Arial" pitchFamily="34" charset="0"/>
              </a:rPr>
              <a:t> </a:t>
            </a:r>
            <a:r>
              <a:rPr lang="en-GB" sz="1050" b="1" dirty="0">
                <a:latin typeface="Arial" pitchFamily="34" charset="0"/>
              </a:rPr>
              <a:t>docs </a:t>
            </a:r>
            <a:r>
              <a:rPr lang="en-GB" sz="1050" b="1" dirty="0" smtClean="0">
                <a:latin typeface="Arial" pitchFamily="34" charset="0"/>
              </a:rPr>
              <a:t>with no EN Abstracts</a:t>
            </a:r>
          </a:p>
          <a:p>
            <a:pPr marL="85725" lvl="1" indent="-85725">
              <a:spcBef>
                <a:spcPts val="400"/>
              </a:spcBef>
              <a:buSzPct val="80000"/>
              <a:buFont typeface="Wingdings" pitchFamily="2" charset="2"/>
              <a:buChar char="§"/>
              <a:tabLst>
                <a:tab pos="361950" algn="l"/>
              </a:tabLst>
            </a:pPr>
            <a:r>
              <a:rPr lang="en-GB" sz="1050" dirty="0" smtClean="0">
                <a:latin typeface="Arial" pitchFamily="34" charset="0"/>
              </a:rPr>
              <a:t>for ISAs </a:t>
            </a:r>
            <a:r>
              <a:rPr lang="en-GB" sz="1050" dirty="0">
                <a:latin typeface="Arial" pitchFamily="34" charset="0"/>
              </a:rPr>
              <a:t>with at least 1 working language in </a:t>
            </a:r>
            <a:r>
              <a:rPr lang="en-GB" sz="1050" dirty="0" smtClean="0">
                <a:latin typeface="Arial" pitchFamily="34" charset="0"/>
              </a:rPr>
              <a:t>Spanish:</a:t>
            </a:r>
            <a:endParaRPr lang="en-GB" sz="1050" dirty="0">
              <a:latin typeface="Arial" pitchFamily="34" charset="0"/>
            </a:endParaRPr>
          </a:p>
          <a:p>
            <a:pPr marL="409575" lvl="3" indent="-228600">
              <a:spcAft>
                <a:spcPts val="200"/>
              </a:spcAft>
              <a:buSzPct val="80000"/>
              <a:buFont typeface="Wingdings 2" panose="05020102010507070707" pitchFamily="18" charset="2"/>
              <a:buChar char="È"/>
            </a:pPr>
            <a:r>
              <a:rPr lang="en-GB" sz="1100" b="1" dirty="0">
                <a:solidFill>
                  <a:schemeClr val="accent2"/>
                </a:solidFill>
                <a:latin typeface="Arial" pitchFamily="34" charset="0"/>
              </a:rPr>
              <a:t>ES</a:t>
            </a:r>
            <a:r>
              <a:rPr lang="en-GB" sz="1400" b="1" dirty="0" smtClean="0">
                <a:solidFill>
                  <a:srgbClr val="FF0000"/>
                </a:solidFill>
                <a:latin typeface="Arial" pitchFamily="34" charset="0"/>
              </a:rPr>
              <a:t> </a:t>
            </a:r>
            <a:r>
              <a:rPr lang="en-GB" sz="1050" b="1" dirty="0">
                <a:latin typeface="Arial" pitchFamily="34" charset="0"/>
              </a:rPr>
              <a:t>docs with no EN Abstracts</a:t>
            </a:r>
          </a:p>
          <a:p>
            <a:pPr marL="85725" lvl="1" indent="-85725">
              <a:spcBef>
                <a:spcPts val="400"/>
              </a:spcBef>
              <a:buSzPct val="80000"/>
              <a:buFont typeface="Wingdings" pitchFamily="2" charset="2"/>
              <a:buChar char="§"/>
              <a:tabLst>
                <a:tab pos="361950" algn="l"/>
              </a:tabLst>
            </a:pPr>
            <a:r>
              <a:rPr lang="en-GB" sz="1050" dirty="0" smtClean="0">
                <a:latin typeface="Arial" pitchFamily="34" charset="0"/>
              </a:rPr>
              <a:t>for ISAs </a:t>
            </a:r>
            <a:r>
              <a:rPr lang="en-GB" sz="1050" dirty="0">
                <a:latin typeface="Arial" pitchFamily="34" charset="0"/>
              </a:rPr>
              <a:t>with at least 1 working language in </a:t>
            </a:r>
            <a:r>
              <a:rPr lang="en-GB" sz="1050" dirty="0" smtClean="0">
                <a:latin typeface="Arial" pitchFamily="34" charset="0"/>
              </a:rPr>
              <a:t>Japanese:</a:t>
            </a:r>
            <a:endParaRPr lang="en-GB" sz="1050" dirty="0">
              <a:latin typeface="Arial" pitchFamily="34" charset="0"/>
            </a:endParaRPr>
          </a:p>
          <a:p>
            <a:pPr marL="361950" lvl="3" indent="-180975">
              <a:spcAft>
                <a:spcPts val="200"/>
              </a:spcAft>
              <a:buSzPct val="80000"/>
              <a:buFont typeface="Wingdings 2" panose="05020102010507070707" pitchFamily="18" charset="2"/>
              <a:buChar char="È"/>
            </a:pPr>
            <a:r>
              <a:rPr lang="en-GB" sz="1100" b="1" dirty="0" smtClean="0">
                <a:solidFill>
                  <a:schemeClr val="accent2"/>
                </a:solidFill>
                <a:latin typeface="Arial" pitchFamily="34" charset="0"/>
              </a:rPr>
              <a:t>JP</a:t>
            </a:r>
            <a:r>
              <a:rPr lang="en-GB" sz="1400" b="1" dirty="0" smtClean="0">
                <a:solidFill>
                  <a:srgbClr val="FF0000"/>
                </a:solidFill>
                <a:latin typeface="Arial" pitchFamily="34" charset="0"/>
              </a:rPr>
              <a:t> </a:t>
            </a:r>
            <a:r>
              <a:rPr lang="en-GB" sz="1050" b="1" dirty="0">
                <a:latin typeface="Arial" pitchFamily="34" charset="0"/>
              </a:rPr>
              <a:t>docs with no EN Abstracts</a:t>
            </a:r>
          </a:p>
          <a:p>
            <a:pPr marL="85725" lvl="1" indent="-85725">
              <a:spcBef>
                <a:spcPts val="400"/>
              </a:spcBef>
              <a:buSzPct val="80000"/>
              <a:buFont typeface="Wingdings" pitchFamily="2" charset="2"/>
              <a:buChar char="§"/>
              <a:tabLst>
                <a:tab pos="361950" algn="l"/>
              </a:tabLst>
            </a:pPr>
            <a:r>
              <a:rPr lang="en-GB" sz="1050" dirty="0" smtClean="0">
                <a:latin typeface="Arial" pitchFamily="34" charset="0"/>
              </a:rPr>
              <a:t>for ISAs </a:t>
            </a:r>
            <a:r>
              <a:rPr lang="en-GB" sz="1050" dirty="0">
                <a:latin typeface="Arial" pitchFamily="34" charset="0"/>
              </a:rPr>
              <a:t>with at least 1 working language in </a:t>
            </a:r>
            <a:r>
              <a:rPr lang="en-GB" sz="1050" dirty="0" smtClean="0">
                <a:latin typeface="Arial" pitchFamily="34" charset="0"/>
              </a:rPr>
              <a:t>Korean:</a:t>
            </a:r>
            <a:endParaRPr lang="en-GB" sz="1050" dirty="0">
              <a:latin typeface="Arial" pitchFamily="34" charset="0"/>
            </a:endParaRPr>
          </a:p>
          <a:p>
            <a:pPr marL="361950" lvl="3" indent="-180975">
              <a:spcAft>
                <a:spcPts val="200"/>
              </a:spcAft>
              <a:buSzPct val="80000"/>
              <a:buFont typeface="Wingdings 2" panose="05020102010507070707" pitchFamily="18" charset="2"/>
              <a:buChar char="È"/>
            </a:pPr>
            <a:r>
              <a:rPr lang="en-GB" sz="1100" b="1" dirty="0" smtClean="0">
                <a:solidFill>
                  <a:schemeClr val="accent2"/>
                </a:solidFill>
                <a:latin typeface="Arial" pitchFamily="34" charset="0"/>
              </a:rPr>
              <a:t>KR</a:t>
            </a:r>
            <a:r>
              <a:rPr lang="en-GB" sz="1400" b="1" dirty="0" smtClean="0">
                <a:solidFill>
                  <a:srgbClr val="FF0000"/>
                </a:solidFill>
                <a:latin typeface="Arial" pitchFamily="34" charset="0"/>
              </a:rPr>
              <a:t> </a:t>
            </a:r>
            <a:r>
              <a:rPr lang="en-GB" sz="1050" b="1" dirty="0">
                <a:latin typeface="Arial" pitchFamily="34" charset="0"/>
              </a:rPr>
              <a:t>docs with no EN Abstracts</a:t>
            </a:r>
          </a:p>
          <a:p>
            <a:pPr marL="85725" lvl="1" indent="-85725">
              <a:spcBef>
                <a:spcPts val="400"/>
              </a:spcBef>
              <a:buSzPct val="80000"/>
              <a:buFont typeface="Wingdings" pitchFamily="2" charset="2"/>
              <a:buChar char="§"/>
              <a:tabLst>
                <a:tab pos="361950" algn="l"/>
              </a:tabLst>
            </a:pPr>
            <a:r>
              <a:rPr lang="en-GB" sz="1050" dirty="0" smtClean="0">
                <a:latin typeface="Arial" pitchFamily="34" charset="0"/>
              </a:rPr>
              <a:t>for ISAs </a:t>
            </a:r>
            <a:r>
              <a:rPr lang="en-GB" sz="1050" dirty="0">
                <a:latin typeface="Arial" pitchFamily="34" charset="0"/>
              </a:rPr>
              <a:t>with at least 1 working language in </a:t>
            </a:r>
            <a:r>
              <a:rPr lang="en-GB" sz="1050" dirty="0" smtClean="0">
                <a:latin typeface="Arial" pitchFamily="34" charset="0"/>
              </a:rPr>
              <a:t>Russian:</a:t>
            </a:r>
            <a:endParaRPr lang="en-GB" sz="1050" dirty="0">
              <a:latin typeface="Arial" pitchFamily="34" charset="0"/>
            </a:endParaRPr>
          </a:p>
          <a:p>
            <a:pPr marL="361950" lvl="3" indent="-180975">
              <a:spcAft>
                <a:spcPts val="200"/>
              </a:spcAft>
              <a:buSzPct val="80000"/>
              <a:buFont typeface="Wingdings 2" panose="05020102010507070707" pitchFamily="18" charset="2"/>
              <a:buChar char="È"/>
            </a:pPr>
            <a:r>
              <a:rPr lang="en-GB" sz="1100" b="1" dirty="0" smtClean="0">
                <a:solidFill>
                  <a:schemeClr val="accent2"/>
                </a:solidFill>
                <a:latin typeface="Arial" pitchFamily="34" charset="0"/>
              </a:rPr>
              <a:t>RU/SU</a:t>
            </a:r>
            <a:r>
              <a:rPr lang="en-GB" sz="1400" b="1" dirty="0" smtClean="0">
                <a:solidFill>
                  <a:srgbClr val="FF0000"/>
                </a:solidFill>
                <a:latin typeface="Arial" pitchFamily="34" charset="0"/>
              </a:rPr>
              <a:t> </a:t>
            </a:r>
            <a:r>
              <a:rPr lang="en-GB" sz="1050" b="1" dirty="0">
                <a:latin typeface="Arial" pitchFamily="34" charset="0"/>
              </a:rPr>
              <a:t>docs with no EN Abstracts</a:t>
            </a:r>
          </a:p>
          <a:p>
            <a:pPr marL="179388" lvl="1" indent="-179388">
              <a:spcAft>
                <a:spcPts val="600"/>
              </a:spcAft>
              <a:buSzPct val="80000"/>
              <a:buFont typeface="Wingdings" panose="05000000000000000000" pitchFamily="2" charset="2"/>
              <a:buChar char="ü"/>
            </a:pPr>
            <a:endParaRPr lang="en-GB" sz="1050" b="1" dirty="0">
              <a:latin typeface="Arial" pitchFamily="34" charset="0"/>
            </a:endParaRPr>
          </a:p>
          <a:p>
            <a:pPr marL="179388" lvl="1" indent="-179388">
              <a:spcAft>
                <a:spcPts val="600"/>
              </a:spcAft>
              <a:buSzPct val="80000"/>
              <a:buFont typeface="Wingdings" panose="05000000000000000000" pitchFamily="2" charset="2"/>
              <a:buChar char="ü"/>
            </a:pPr>
            <a:endParaRPr lang="en-GB" sz="1050" b="1" dirty="0">
              <a:latin typeface="Arial" pitchFamily="34" charset="0"/>
            </a:endParaRPr>
          </a:p>
          <a:p>
            <a:pPr marL="179388" lvl="1" indent="-179388">
              <a:spcAft>
                <a:spcPts val="600"/>
              </a:spcAft>
              <a:buSzPct val="80000"/>
              <a:buFont typeface="Wingdings" pitchFamily="2" charset="2"/>
              <a:buChar char="§"/>
            </a:pPr>
            <a:endParaRPr lang="en-GB" sz="1050" b="1" dirty="0">
              <a:latin typeface="Arial" pitchFamily="34" charset="0"/>
            </a:endParaRPr>
          </a:p>
          <a:p>
            <a:pPr marL="179388" lvl="1" indent="-179388">
              <a:spcAft>
                <a:spcPts val="600"/>
              </a:spcAft>
              <a:buSzPct val="80000"/>
              <a:buFont typeface="Wingdings" pitchFamily="2" charset="2"/>
              <a:buChar char="§"/>
            </a:pPr>
            <a:endParaRPr lang="en-GB" sz="1050" b="1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666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7600" y="270000"/>
            <a:ext cx="7846638" cy="404906"/>
          </a:xfrm>
        </p:spPr>
        <p:txBody>
          <a:bodyPr/>
          <a:lstStyle/>
          <a:p>
            <a:r>
              <a:rPr lang="en-GB" sz="2400" dirty="0" smtClean="0">
                <a:solidFill>
                  <a:schemeClr val="tx1"/>
                </a:solidFill>
              </a:rPr>
              <a:t>Open </a:t>
            </a:r>
            <a:r>
              <a:rPr lang="en-GB" sz="2400" dirty="0">
                <a:solidFill>
                  <a:schemeClr val="tx1"/>
                </a:solidFill>
              </a:rPr>
              <a:t>Issues </a:t>
            </a:r>
            <a:r>
              <a:rPr lang="en-GB" sz="2400" dirty="0" smtClean="0">
                <a:solidFill>
                  <a:schemeClr val="tx1"/>
                </a:solidFill>
              </a:rPr>
              <a:t>with </a:t>
            </a:r>
            <a:r>
              <a:rPr lang="en-GB" sz="2400" dirty="0">
                <a:solidFill>
                  <a:schemeClr val="tx1"/>
                </a:solidFill>
              </a:rPr>
              <a:t>Utility Models </a:t>
            </a:r>
            <a:br>
              <a:rPr lang="en-GB" sz="2400" dirty="0">
                <a:solidFill>
                  <a:schemeClr val="tx1"/>
                </a:solidFill>
              </a:rPr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en-GB" b="1" dirty="0" smtClean="0"/>
              <a:t>Current situation:</a:t>
            </a:r>
          </a:p>
          <a:p>
            <a:pPr marL="215936" lvl="1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GB" sz="1800" b="1" dirty="0" smtClean="0"/>
              <a:t>only French</a:t>
            </a:r>
            <a:r>
              <a:rPr lang="en-GB" sz="1800" dirty="0" smtClean="0"/>
              <a:t> utility certificates are part of the PCT Minimum Documentation</a:t>
            </a:r>
          </a:p>
          <a:p>
            <a:pPr marL="215936" lvl="1" indent="0">
              <a:lnSpc>
                <a:spcPct val="100000"/>
              </a:lnSpc>
              <a:spcAft>
                <a:spcPts val="1200"/>
              </a:spcAft>
              <a:buNone/>
            </a:pPr>
            <a:endParaRPr lang="en-GB" sz="1800" dirty="0"/>
          </a:p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en-GB" b="1" dirty="0" smtClean="0"/>
              <a:t>Options for the future (for discussion):</a:t>
            </a:r>
          </a:p>
          <a:p>
            <a:pPr lvl="1">
              <a:lnSpc>
                <a:spcPct val="100000"/>
              </a:lnSpc>
              <a:spcAft>
                <a:spcPts val="1200"/>
              </a:spcAft>
            </a:pPr>
            <a:r>
              <a:rPr lang="en-GB" sz="1800" b="1" dirty="0" smtClean="0"/>
              <a:t>including all</a:t>
            </a:r>
            <a:r>
              <a:rPr lang="en-GB" sz="1800" dirty="0" smtClean="0"/>
              <a:t> utility models of the patent offices whose patent collections are part </a:t>
            </a:r>
            <a:r>
              <a:rPr lang="en-GB" sz="1800" dirty="0"/>
              <a:t>of </a:t>
            </a:r>
            <a:r>
              <a:rPr lang="en-GB" sz="1800" dirty="0" smtClean="0"/>
              <a:t>the PCT </a:t>
            </a:r>
            <a:r>
              <a:rPr lang="en-GB" sz="1800" dirty="0"/>
              <a:t>Minimum Documentation </a:t>
            </a:r>
            <a:r>
              <a:rPr lang="en-GB" sz="1800" dirty="0" smtClean="0"/>
              <a:t>provided that specific </a:t>
            </a:r>
            <a:r>
              <a:rPr lang="en-GB" sz="1800" b="1" dirty="0" smtClean="0"/>
              <a:t>requirements</a:t>
            </a:r>
            <a:r>
              <a:rPr lang="en-GB" sz="1800" dirty="0" smtClean="0"/>
              <a:t> are met (e.g. similar language requirements as for patent documentation)</a:t>
            </a:r>
            <a:endParaRPr lang="en-GB" sz="1800" dirty="0"/>
          </a:p>
          <a:p>
            <a:pPr lvl="1">
              <a:lnSpc>
                <a:spcPct val="100000"/>
              </a:lnSpc>
              <a:spcAft>
                <a:spcPts val="1200"/>
              </a:spcAft>
            </a:pPr>
            <a:r>
              <a:rPr lang="en-GB" sz="1800" b="1" dirty="0"/>
              <a:t>excluding </a:t>
            </a:r>
            <a:r>
              <a:rPr lang="en-GB" sz="1800" b="1" dirty="0" smtClean="0"/>
              <a:t>all </a:t>
            </a:r>
            <a:r>
              <a:rPr lang="en-GB" sz="1800" dirty="0" smtClean="0"/>
              <a:t>utility </a:t>
            </a:r>
            <a:r>
              <a:rPr lang="en-GB" sz="1800" dirty="0"/>
              <a:t>models </a:t>
            </a:r>
            <a:endParaRPr lang="en-GB" sz="18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DF67F17-3E1A-4193-A15F-15F53DD43041}" type="slidenum">
              <a:rPr lang="en-GB" smtClean="0">
                <a:solidFill>
                  <a:srgbClr val="404955"/>
                </a:solidFill>
              </a:rPr>
              <a:pPr/>
              <a:t>4</a:t>
            </a:fld>
            <a:endParaRPr lang="en-GB" dirty="0">
              <a:solidFill>
                <a:srgbClr val="4049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066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7600" y="270000"/>
            <a:ext cx="7846638" cy="404906"/>
          </a:xfrm>
        </p:spPr>
        <p:txBody>
          <a:bodyPr/>
          <a:lstStyle/>
          <a:p>
            <a:r>
              <a:rPr lang="en-GB" sz="2400" dirty="0" smtClean="0">
                <a:solidFill>
                  <a:schemeClr val="tx1"/>
                </a:solidFill>
              </a:rPr>
              <a:t>Open </a:t>
            </a:r>
            <a:r>
              <a:rPr lang="en-GB" sz="2400" dirty="0">
                <a:solidFill>
                  <a:schemeClr val="tx1"/>
                </a:solidFill>
              </a:rPr>
              <a:t>Issues </a:t>
            </a:r>
            <a:r>
              <a:rPr lang="en-GB" sz="2400" dirty="0" smtClean="0">
                <a:solidFill>
                  <a:schemeClr val="tx1"/>
                </a:solidFill>
              </a:rPr>
              <a:t>with Non-patent literature (NPL) 1/2</a:t>
            </a:r>
            <a:r>
              <a:rPr lang="en-GB" sz="2400" dirty="0">
                <a:solidFill>
                  <a:schemeClr val="tx1"/>
                </a:solidFill>
              </a:rPr>
              <a:t/>
            </a:r>
            <a:br>
              <a:rPr lang="en-GB" sz="2400" dirty="0">
                <a:solidFill>
                  <a:schemeClr val="tx1"/>
                </a:solidFill>
              </a:rPr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GB" b="1" dirty="0" smtClean="0"/>
              <a:t>Current situation:</a:t>
            </a:r>
          </a:p>
          <a:p>
            <a:pPr lvl="1">
              <a:lnSpc>
                <a:spcPct val="100000"/>
              </a:lnSpc>
              <a:spcAft>
                <a:spcPts val="600"/>
              </a:spcAft>
            </a:pPr>
            <a:r>
              <a:rPr lang="en-GB" sz="1800" dirty="0" smtClean="0"/>
              <a:t>The </a:t>
            </a:r>
            <a:r>
              <a:rPr lang="en-GB" sz="1800" b="1" dirty="0" smtClean="0"/>
              <a:t>last official list</a:t>
            </a:r>
            <a:r>
              <a:rPr lang="en-GB" sz="1800" dirty="0" smtClean="0"/>
              <a:t> of NPL publications belonging to the PCT Minimum Documentation was published </a:t>
            </a:r>
            <a:r>
              <a:rPr lang="en-GB" sz="1800" dirty="0"/>
              <a:t>in Part 4.2 of the </a:t>
            </a:r>
            <a:r>
              <a:rPr lang="en-GB" sz="1800" dirty="0" smtClean="0"/>
              <a:t>WIPO Handbook </a:t>
            </a:r>
            <a:r>
              <a:rPr lang="en-GB" sz="1800" dirty="0"/>
              <a:t>on Industrial Property Information and Documentation in </a:t>
            </a:r>
            <a:r>
              <a:rPr lang="en-GB" sz="1800" b="1" dirty="0"/>
              <a:t>February </a:t>
            </a:r>
            <a:r>
              <a:rPr lang="en-GB" sz="1800" b="1" dirty="0" smtClean="0"/>
              <a:t>2010 </a:t>
            </a:r>
          </a:p>
          <a:p>
            <a:pPr lvl="1">
              <a:lnSpc>
                <a:spcPct val="100000"/>
              </a:lnSpc>
              <a:spcAft>
                <a:spcPts val="600"/>
              </a:spcAft>
            </a:pPr>
            <a:r>
              <a:rPr lang="en-GB" sz="1800" dirty="0" smtClean="0"/>
              <a:t>The list was </a:t>
            </a:r>
            <a:r>
              <a:rPr lang="en-GB" sz="1800" b="1" dirty="0" smtClean="0"/>
              <a:t>conceived</a:t>
            </a:r>
            <a:r>
              <a:rPr lang="en-GB" sz="1800" dirty="0" smtClean="0"/>
              <a:t> and </a:t>
            </a:r>
            <a:r>
              <a:rPr lang="en-GB" sz="1800" b="1" dirty="0" smtClean="0"/>
              <a:t>defined for the paper era</a:t>
            </a:r>
          </a:p>
          <a:p>
            <a:pPr lvl="1">
              <a:lnSpc>
                <a:spcPct val="100000"/>
              </a:lnSpc>
              <a:spcAft>
                <a:spcPts val="1200"/>
              </a:spcAft>
            </a:pPr>
            <a:r>
              <a:rPr lang="en-GB" sz="1800" dirty="0" smtClean="0"/>
              <a:t>An updated version of this list was established by the EPO in collaboration </a:t>
            </a:r>
            <a:r>
              <a:rPr lang="en-GB" sz="1800" dirty="0"/>
              <a:t>with the PCT Minimum </a:t>
            </a:r>
            <a:r>
              <a:rPr lang="en-GB" sz="1800" dirty="0" smtClean="0"/>
              <a:t>Documentation Task </a:t>
            </a:r>
            <a:r>
              <a:rPr lang="en-GB" sz="1800" dirty="0"/>
              <a:t>Force </a:t>
            </a:r>
            <a:r>
              <a:rPr lang="en-GB" sz="1800" dirty="0" smtClean="0"/>
              <a:t>members – updated list posted on the wiki </a:t>
            </a:r>
            <a:r>
              <a:rPr lang="en-GB" sz="1800" dirty="0"/>
              <a:t>on 27.10.2017 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GB" b="1" dirty="0" smtClean="0"/>
              <a:t>Objective D:</a:t>
            </a:r>
          </a:p>
          <a:p>
            <a:pPr marL="215936" lvl="1" indent="0">
              <a:lnSpc>
                <a:spcPct val="100000"/>
              </a:lnSpc>
              <a:buNone/>
            </a:pPr>
            <a:r>
              <a:rPr lang="en-GB" sz="1800" i="1" dirty="0"/>
              <a:t>“Recommend criteria and standards for the review, addition and maintenance of non-patent literature and traditional knowledge-based prior </a:t>
            </a:r>
            <a:r>
              <a:rPr lang="en-GB" sz="1800" i="1" dirty="0" smtClean="0"/>
              <a:t>art (...)”</a:t>
            </a:r>
            <a:endParaRPr lang="en-GB" sz="1800" i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DF67F17-3E1A-4193-A15F-15F53DD43041}" type="slidenum">
              <a:rPr lang="en-GB" smtClean="0">
                <a:solidFill>
                  <a:srgbClr val="404955"/>
                </a:solidFill>
              </a:rPr>
              <a:pPr/>
              <a:t>5</a:t>
            </a:fld>
            <a:endParaRPr lang="en-GB" dirty="0">
              <a:solidFill>
                <a:srgbClr val="4049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0831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7600" y="270000"/>
            <a:ext cx="7846638" cy="404906"/>
          </a:xfrm>
        </p:spPr>
        <p:txBody>
          <a:bodyPr/>
          <a:lstStyle/>
          <a:p>
            <a:r>
              <a:rPr lang="en-GB" sz="2400" dirty="0" smtClean="0">
                <a:solidFill>
                  <a:schemeClr val="tx1"/>
                </a:solidFill>
              </a:rPr>
              <a:t>Open </a:t>
            </a:r>
            <a:r>
              <a:rPr lang="en-GB" sz="2400" dirty="0">
                <a:solidFill>
                  <a:schemeClr val="tx1"/>
                </a:solidFill>
              </a:rPr>
              <a:t>Issues </a:t>
            </a:r>
            <a:r>
              <a:rPr lang="en-GB" sz="2400" dirty="0" smtClean="0">
                <a:solidFill>
                  <a:schemeClr val="tx1"/>
                </a:solidFill>
              </a:rPr>
              <a:t>with Non-patent literature (NPL) 2/2 </a:t>
            </a:r>
            <a:r>
              <a:rPr lang="en-GB" sz="2400" dirty="0">
                <a:solidFill>
                  <a:schemeClr val="tx1"/>
                </a:solidFill>
              </a:rPr>
              <a:t/>
            </a:r>
            <a:br>
              <a:rPr lang="en-GB" sz="2400" dirty="0">
                <a:solidFill>
                  <a:schemeClr val="tx1"/>
                </a:solidFill>
              </a:rPr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b="1" dirty="0" smtClean="0"/>
              <a:t>Options for the future (</a:t>
            </a:r>
            <a:r>
              <a:rPr lang="en-GB" b="1" dirty="0"/>
              <a:t>for </a:t>
            </a:r>
            <a:r>
              <a:rPr lang="en-GB" b="1" dirty="0" smtClean="0"/>
              <a:t>discussion):</a:t>
            </a:r>
          </a:p>
          <a:p>
            <a:pPr marL="0" indent="0">
              <a:lnSpc>
                <a:spcPct val="100000"/>
              </a:lnSpc>
              <a:buNone/>
            </a:pPr>
            <a:endParaRPr lang="en-GB" b="1" dirty="0" smtClean="0"/>
          </a:p>
          <a:p>
            <a:pPr lvl="1">
              <a:lnSpc>
                <a:spcPct val="100000"/>
              </a:lnSpc>
            </a:pPr>
            <a:r>
              <a:rPr lang="en-GB" dirty="0"/>
              <a:t>R</a:t>
            </a:r>
            <a:r>
              <a:rPr lang="en-GB" dirty="0" smtClean="0"/>
              <a:t>egularly updated list complied by all ISAs and complying with specific requirements</a:t>
            </a:r>
          </a:p>
          <a:p>
            <a:pPr lvl="1">
              <a:lnSpc>
                <a:spcPct val="100000"/>
              </a:lnSpc>
            </a:pPr>
            <a:endParaRPr lang="en-GB" dirty="0" smtClean="0"/>
          </a:p>
          <a:p>
            <a:pPr lvl="1">
              <a:lnSpc>
                <a:spcPct val="100000"/>
              </a:lnSpc>
              <a:spcAft>
                <a:spcPts val="600"/>
              </a:spcAft>
            </a:pPr>
            <a:r>
              <a:rPr lang="en-GB" dirty="0" smtClean="0"/>
              <a:t>No NPL with the exception of NPL contained in databases </a:t>
            </a:r>
          </a:p>
          <a:p>
            <a:pPr lvl="2">
              <a:lnSpc>
                <a:spcPct val="100000"/>
              </a:lnSpc>
              <a:spcAft>
                <a:spcPts val="600"/>
              </a:spcAft>
            </a:pPr>
            <a:r>
              <a:rPr lang="en-GB" dirty="0" smtClean="0"/>
              <a:t>meeting specific requirements and</a:t>
            </a:r>
          </a:p>
          <a:p>
            <a:pPr lvl="2">
              <a:lnSpc>
                <a:spcPct val="100000"/>
              </a:lnSpc>
            </a:pPr>
            <a:r>
              <a:rPr lang="en-GB" dirty="0" smtClean="0"/>
              <a:t>for which inclusion in </a:t>
            </a:r>
            <a:r>
              <a:rPr lang="en-GB" dirty="0"/>
              <a:t>the </a:t>
            </a:r>
            <a:r>
              <a:rPr lang="en-GB" dirty="0" smtClean="0"/>
              <a:t>PCT </a:t>
            </a:r>
            <a:r>
              <a:rPr lang="en-GB" dirty="0"/>
              <a:t>Minimum Documentation </a:t>
            </a:r>
            <a:r>
              <a:rPr lang="en-GB" dirty="0" smtClean="0"/>
              <a:t>has been requested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DF67F17-3E1A-4193-A15F-15F53DD43041}" type="slidenum">
              <a:rPr lang="en-GB" smtClean="0">
                <a:solidFill>
                  <a:srgbClr val="404955"/>
                </a:solidFill>
              </a:rPr>
              <a:pPr/>
              <a:t>6</a:t>
            </a:fld>
            <a:endParaRPr lang="en-GB" dirty="0">
              <a:solidFill>
                <a:srgbClr val="4049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0578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PO Paginated Template English">
  <a:themeElements>
    <a:clrScheme name="EPO colour palette">
      <a:dk1>
        <a:srgbClr val="404955"/>
      </a:dk1>
      <a:lt1>
        <a:srgbClr val="FFFFFF"/>
      </a:lt1>
      <a:dk2>
        <a:srgbClr val="C1CCD5"/>
      </a:dk2>
      <a:lt2>
        <a:srgbClr val="D0D19F"/>
      </a:lt2>
      <a:accent1>
        <a:srgbClr val="3B464D"/>
      </a:accent1>
      <a:accent2>
        <a:srgbClr val="BE0F05"/>
      </a:accent2>
      <a:accent3>
        <a:srgbClr val="5F7B8F"/>
      </a:accent3>
      <a:accent4>
        <a:srgbClr val="9FA04E"/>
      </a:accent4>
      <a:accent5>
        <a:srgbClr val="94A4AE"/>
      </a:accent5>
      <a:accent6>
        <a:srgbClr val="DEBBB0"/>
      </a:accent6>
      <a:hlink>
        <a:srgbClr val="0000FF"/>
      </a:hlink>
      <a:folHlink>
        <a:srgbClr val="800080"/>
      </a:folHlink>
    </a:clrScheme>
    <a:fontScheme name="EPO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C1CCD5"/>
        </a:solidFill>
        <a:ln>
          <a:noFill/>
        </a:ln>
      </a:spPr>
      <a:bodyPr rtlCol="0" anchor="ctr"/>
      <a:lstStyle>
        <a:defPPr algn="ctr">
          <a:defRPr sz="1800" kern="1200" dirty="0" smtClean="0">
            <a:solidFill>
              <a:schemeClr val="tx1"/>
            </a:solidFill>
            <a:latin typeface="+mn-lt"/>
            <a:ea typeface="+mn-ea"/>
            <a:cs typeface="+mn-cs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/>
      <a:bodyPr lIns="0" tIns="0" rIns="0" bIns="0"/>
      <a:lstStyle>
        <a:defPPr marL="0" indent="0">
          <a:lnSpc>
            <a:spcPct val="100000"/>
          </a:lnSpc>
          <a:spcAft>
            <a:spcPts val="300"/>
          </a:spcAft>
          <a:buNone/>
          <a:defRPr sz="1200" b="1" dirty="0" smtClean="0"/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EPO Template German.potx" id="{DA80B3F9-6BE6-495E-953C-2271A08F7B68}" vid="{25762C69-4921-4855-B156-EB4943BE6254}"/>
    </a:ext>
  </a:extLst>
</a:theme>
</file>

<file path=ppt/theme/theme2.xml><?xml version="1.0" encoding="utf-8"?>
<a:theme xmlns:a="http://schemas.openxmlformats.org/drawingml/2006/main" name="1_EPO Paginated Template English">
  <a:themeElements>
    <a:clrScheme name="EPO colour palette">
      <a:dk1>
        <a:srgbClr val="404955"/>
      </a:dk1>
      <a:lt1>
        <a:srgbClr val="FFFFFF"/>
      </a:lt1>
      <a:dk2>
        <a:srgbClr val="C1CCD5"/>
      </a:dk2>
      <a:lt2>
        <a:srgbClr val="D0D19F"/>
      </a:lt2>
      <a:accent1>
        <a:srgbClr val="3B464D"/>
      </a:accent1>
      <a:accent2>
        <a:srgbClr val="BE0F05"/>
      </a:accent2>
      <a:accent3>
        <a:srgbClr val="5F7B8F"/>
      </a:accent3>
      <a:accent4>
        <a:srgbClr val="9FA04E"/>
      </a:accent4>
      <a:accent5>
        <a:srgbClr val="94A4AE"/>
      </a:accent5>
      <a:accent6>
        <a:srgbClr val="DEBBB0"/>
      </a:accent6>
      <a:hlink>
        <a:srgbClr val="0000FF"/>
      </a:hlink>
      <a:folHlink>
        <a:srgbClr val="800080"/>
      </a:folHlink>
    </a:clrScheme>
    <a:fontScheme name="EPO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C1CCD5"/>
        </a:solidFill>
        <a:ln>
          <a:noFill/>
        </a:ln>
      </a:spPr>
      <a:bodyPr rtlCol="0" anchor="ctr"/>
      <a:lstStyle>
        <a:defPPr algn="ctr">
          <a:defRPr sz="1800" kern="1200" dirty="0" smtClean="0">
            <a:solidFill>
              <a:schemeClr val="tx1"/>
            </a:solidFill>
            <a:latin typeface="+mn-lt"/>
            <a:ea typeface="+mn-ea"/>
            <a:cs typeface="+mn-cs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/>
      <a:bodyPr lIns="0" tIns="0" rIns="0" bIns="0"/>
      <a:lstStyle>
        <a:defPPr marL="0" indent="0">
          <a:lnSpc>
            <a:spcPct val="100000"/>
          </a:lnSpc>
          <a:spcAft>
            <a:spcPts val="300"/>
          </a:spcAft>
          <a:buNone/>
          <a:defRPr sz="1200" b="1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EPO Template German.potx" id="{DA80B3F9-6BE6-495E-953C-2271A08F7B68}" vid="{25762C69-4921-4855-B156-EB4943BE625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EPO Template English</Template>
  <TotalTime>2</TotalTime>
  <Words>554</Words>
  <Application>Microsoft Office PowerPoint</Application>
  <PresentationFormat>On-screen Show (16:9)</PresentationFormat>
  <Paragraphs>94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EPO Paginated Template English</vt:lpstr>
      <vt:lpstr>1_EPO Paginated Template English</vt:lpstr>
      <vt:lpstr>PCT Minimum Documentation</vt:lpstr>
      <vt:lpstr>PCT Minimum Documentation: Current Situation</vt:lpstr>
      <vt:lpstr>3 Categories of PCT Min. Documentation Patents </vt:lpstr>
      <vt:lpstr>Open Issues with Utility Models  </vt:lpstr>
      <vt:lpstr>Open Issues with Non-patent literature (NPL) 1/2 </vt:lpstr>
      <vt:lpstr>Open Issues with Non-patent literature (NPL) 2/2  </vt:lpstr>
    </vt:vector>
  </TitlesOfParts>
  <Manager>José Alconchel y Ungria</Manager>
  <Company>European Patent Office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PCT Minimum Documentation: Language Issues</dc:title>
  <dc:subject>PCT Minimum Documentation Task Force</dc:subject>
  <dc:creator>Antony Fonderson</dc:creator>
  <cp:lastModifiedBy>MARLOW Thomas</cp:lastModifiedBy>
  <cp:revision>85</cp:revision>
  <cp:lastPrinted>2018-02-15T11:07:33Z</cp:lastPrinted>
  <dcterms:created xsi:type="dcterms:W3CDTF">2018-01-22T13:50:51Z</dcterms:created>
  <dcterms:modified xsi:type="dcterms:W3CDTF">2018-02-27T10:27:33Z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29718EA6-ECD5-4140-BD5B-1C34925B33DB</vt:lpwstr>
  </property>
  <property fmtid="{D5CDD505-2E9C-101B-9397-08002B2CF9AE}" pid="3" name="ArticulatePath">
    <vt:lpwstr>Presentation2</vt:lpwstr>
  </property>
</Properties>
</file>