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8" r:id="rId2"/>
    <p:sldId id="290" r:id="rId3"/>
    <p:sldId id="325" r:id="rId4"/>
    <p:sldId id="326" r:id="rId5"/>
    <p:sldId id="327" r:id="rId6"/>
    <p:sldId id="331" r:id="rId7"/>
    <p:sldId id="333" r:id="rId8"/>
    <p:sldId id="334" r:id="rId9"/>
    <p:sldId id="332" r:id="rId10"/>
    <p:sldId id="335" r:id="rId11"/>
    <p:sldId id="336" r:id="rId12"/>
    <p:sldId id="337" r:id="rId13"/>
    <p:sldId id="338" r:id="rId14"/>
    <p:sldId id="339" r:id="rId15"/>
    <p:sldId id="378" r:id="rId16"/>
    <p:sldId id="379" r:id="rId17"/>
    <p:sldId id="380" r:id="rId18"/>
    <p:sldId id="381" r:id="rId19"/>
    <p:sldId id="382" r:id="rId20"/>
    <p:sldId id="383" r:id="rId21"/>
    <p:sldId id="384" r:id="rId22"/>
    <p:sldId id="385" r:id="rId23"/>
    <p:sldId id="386" r:id="rId24"/>
    <p:sldId id="387" r:id="rId25"/>
    <p:sldId id="388" r:id="rId26"/>
    <p:sldId id="389" r:id="rId27"/>
    <p:sldId id="390" r:id="rId28"/>
    <p:sldId id="391" r:id="rId29"/>
    <p:sldId id="392" r:id="rId30"/>
    <p:sldId id="393" r:id="rId31"/>
    <p:sldId id="394" r:id="rId32"/>
    <p:sldId id="395" r:id="rId33"/>
    <p:sldId id="396" r:id="rId34"/>
    <p:sldId id="397" r:id="rId35"/>
    <p:sldId id="398" r:id="rId36"/>
    <p:sldId id="399" r:id="rId37"/>
    <p:sldId id="400" r:id="rId38"/>
    <p:sldId id="401" r:id="rId39"/>
    <p:sldId id="405" r:id="rId40"/>
    <p:sldId id="406" r:id="rId41"/>
    <p:sldId id="407" r:id="rId42"/>
    <p:sldId id="404" r:id="rId43"/>
    <p:sldId id="403" r:id="rId44"/>
    <p:sldId id="402" r:id="rId45"/>
    <p:sldId id="347" r:id="rId46"/>
  </p:sldIdLst>
  <p:sldSz cx="9144000" cy="6858000" type="screen4x3"/>
  <p:notesSz cx="6946900" cy="92075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75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660066"/>
    <a:srgbClr val="669900"/>
    <a:srgbClr val="CCCC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31" autoAdjust="0"/>
    <p:restoredTop sz="85375" autoAdjust="0"/>
  </p:normalViewPr>
  <p:slideViewPr>
    <p:cSldViewPr snapToGrid="0" snapToObjects="1">
      <p:cViewPr>
        <p:scale>
          <a:sx n="70" d="100"/>
          <a:sy n="70" d="100"/>
        </p:scale>
        <p:origin x="-2814" y="-732"/>
      </p:cViewPr>
      <p:guideLst>
        <p:guide orient="horz" pos="2752"/>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713DC2-6767-4DA3-861D-95F453582ACF}" type="doc">
      <dgm:prSet loTypeId="urn:microsoft.com/office/officeart/2008/layout/LinedList" loCatId="list" qsTypeId="urn:microsoft.com/office/officeart/2005/8/quickstyle/3d4" qsCatId="3D" csTypeId="urn:microsoft.com/office/officeart/2005/8/colors/accent3_1" csCatId="accent3" phldr="1"/>
      <dgm:spPr/>
      <dgm:t>
        <a:bodyPr/>
        <a:lstStyle/>
        <a:p>
          <a:endParaRPr lang="es-MX"/>
        </a:p>
      </dgm:t>
    </dgm:pt>
    <dgm:pt modelId="{4BCF3E69-172A-4578-B022-240AB52EE6AD}">
      <dgm:prSet phldrT="[Texto]" custT="1"/>
      <dgm:spPr/>
      <dgm:t>
        <a:bodyPr/>
        <a:lstStyle/>
        <a:p>
          <a:pPr algn="l"/>
          <a:endParaRPr lang="es-MX" sz="2400" b="1" dirty="0"/>
        </a:p>
      </dgm:t>
    </dgm:pt>
    <dgm:pt modelId="{E8E651C3-BA8A-4C09-A81A-A445E5F5B426}" type="parTrans" cxnId="{158B4787-AF65-4FF5-BB7D-164EA1F63C81}">
      <dgm:prSet/>
      <dgm:spPr/>
      <dgm:t>
        <a:bodyPr/>
        <a:lstStyle/>
        <a:p>
          <a:pPr algn="just"/>
          <a:endParaRPr lang="es-MX"/>
        </a:p>
      </dgm:t>
    </dgm:pt>
    <dgm:pt modelId="{273B816E-F9C2-46C8-972B-659CC59923B6}" type="sibTrans" cxnId="{158B4787-AF65-4FF5-BB7D-164EA1F63C81}">
      <dgm:prSet/>
      <dgm:spPr/>
      <dgm:t>
        <a:bodyPr/>
        <a:lstStyle/>
        <a:p>
          <a:pPr algn="just"/>
          <a:endParaRPr lang="es-MX"/>
        </a:p>
      </dgm:t>
    </dgm:pt>
    <dgm:pt modelId="{90E9F601-F03B-4DF4-8C1B-A717AFC57035}">
      <dgm:prSet phldrT="[Texto]"/>
      <dgm:spPr/>
      <dgm:t>
        <a:bodyPr anchor="ctr"/>
        <a:lstStyle/>
        <a:p>
          <a:pPr algn="just"/>
          <a:r>
            <a:rPr lang="en-US" dirty="0" smtClean="0">
              <a:latin typeface="Soberana Sans Light"/>
              <a:cs typeface="Soberana Sans Light"/>
            </a:rPr>
            <a:t>Be a small IP Office</a:t>
          </a:r>
          <a:endParaRPr lang="es-MX" dirty="0"/>
        </a:p>
      </dgm:t>
    </dgm:pt>
    <dgm:pt modelId="{656C9C9B-BED2-4C05-A8F9-918FF538879A}" type="parTrans" cxnId="{F9B78D9A-AB41-40E6-989C-63A94DA6A31E}">
      <dgm:prSet/>
      <dgm:spPr/>
      <dgm:t>
        <a:bodyPr/>
        <a:lstStyle/>
        <a:p>
          <a:pPr algn="just"/>
          <a:endParaRPr lang="es-MX"/>
        </a:p>
      </dgm:t>
    </dgm:pt>
    <dgm:pt modelId="{186DF851-99FF-4092-BEA8-A60E9033F597}" type="sibTrans" cxnId="{F9B78D9A-AB41-40E6-989C-63A94DA6A31E}">
      <dgm:prSet/>
      <dgm:spPr/>
      <dgm:t>
        <a:bodyPr/>
        <a:lstStyle/>
        <a:p>
          <a:pPr algn="just"/>
          <a:endParaRPr lang="es-MX"/>
        </a:p>
      </dgm:t>
    </dgm:pt>
    <dgm:pt modelId="{3DD74485-F4D2-4DBE-8C42-1393F80B9405}">
      <dgm:prSet phldrT="[Texto]"/>
      <dgm:spPr/>
      <dgm:t>
        <a:bodyPr anchor="ctr"/>
        <a:lstStyle/>
        <a:p>
          <a:pPr algn="just"/>
          <a:r>
            <a:rPr lang="en-US" dirty="0" smtClean="0">
              <a:latin typeface="Soberana Sans Light"/>
              <a:cs typeface="Soberana Sans Light"/>
            </a:rPr>
            <a:t>Have access to Internet</a:t>
          </a:r>
          <a:endParaRPr lang="es-MX" dirty="0"/>
        </a:p>
      </dgm:t>
    </dgm:pt>
    <dgm:pt modelId="{4DFC3CCC-4FD7-41C6-A618-05C5A6DEA3C9}" type="parTrans" cxnId="{C239C2F8-F4DE-4825-88C5-BFF732748BD9}">
      <dgm:prSet/>
      <dgm:spPr/>
      <dgm:t>
        <a:bodyPr/>
        <a:lstStyle/>
        <a:p>
          <a:pPr algn="just"/>
          <a:endParaRPr lang="es-MX"/>
        </a:p>
      </dgm:t>
    </dgm:pt>
    <dgm:pt modelId="{E3C4016D-9066-4053-B52F-43B4246885C0}" type="sibTrans" cxnId="{C239C2F8-F4DE-4825-88C5-BFF732748BD9}">
      <dgm:prSet/>
      <dgm:spPr/>
      <dgm:t>
        <a:bodyPr/>
        <a:lstStyle/>
        <a:p>
          <a:pPr algn="just"/>
          <a:endParaRPr lang="es-MX"/>
        </a:p>
      </dgm:t>
    </dgm:pt>
    <dgm:pt modelId="{6E08A144-2D11-40DF-9759-D17033B24E2C}">
      <dgm:prSet phldrT="[Texto]"/>
      <dgm:spPr/>
      <dgm:t>
        <a:bodyPr anchor="ctr"/>
        <a:lstStyle/>
        <a:p>
          <a:pPr algn="just"/>
          <a:r>
            <a:rPr lang="en-US" dirty="0" smtClean="0">
              <a:latin typeface="Soberana Sans Light"/>
              <a:cs typeface="Soberana Sans Light"/>
            </a:rPr>
            <a:t>Have an updated browser</a:t>
          </a:r>
          <a:endParaRPr lang="es-MX" dirty="0"/>
        </a:p>
      </dgm:t>
    </dgm:pt>
    <dgm:pt modelId="{FD80FE01-14FF-48FB-BA65-4D4CD921B3E5}" type="parTrans" cxnId="{5EBE0ADF-3A24-4288-8FB4-9750EDB8463A}">
      <dgm:prSet/>
      <dgm:spPr/>
      <dgm:t>
        <a:bodyPr/>
        <a:lstStyle/>
        <a:p>
          <a:pPr algn="just"/>
          <a:endParaRPr lang="es-MX"/>
        </a:p>
      </dgm:t>
    </dgm:pt>
    <dgm:pt modelId="{5BA85ECF-8839-4396-9188-10C667BCDD60}" type="sibTrans" cxnId="{5EBE0ADF-3A24-4288-8FB4-9750EDB8463A}">
      <dgm:prSet/>
      <dgm:spPr/>
      <dgm:t>
        <a:bodyPr/>
        <a:lstStyle/>
        <a:p>
          <a:pPr algn="just"/>
          <a:endParaRPr lang="es-MX"/>
        </a:p>
      </dgm:t>
    </dgm:pt>
    <dgm:pt modelId="{B28075E5-C181-4D6F-8DA1-FAAB38D088CF}">
      <dgm:prSet phldrT="[Texto]"/>
      <dgm:spPr/>
      <dgm:t>
        <a:bodyPr anchor="ctr"/>
        <a:lstStyle/>
        <a:p>
          <a:pPr algn="just"/>
          <a:r>
            <a:rPr lang="en-US" dirty="0" smtClean="0">
              <a:latin typeface="Soberana Sans Light"/>
              <a:cs typeface="Soberana Sans Light"/>
            </a:rPr>
            <a:t>Access the service with the password IMPI provides to the assigned contact at the BO </a:t>
          </a:r>
          <a:endParaRPr lang="es-MX" dirty="0"/>
        </a:p>
      </dgm:t>
    </dgm:pt>
    <dgm:pt modelId="{11C49BE9-DF39-4299-8109-2053F5E36187}" type="parTrans" cxnId="{B63694D4-06FF-4209-BE2F-484F7CF7BD2C}">
      <dgm:prSet/>
      <dgm:spPr/>
      <dgm:t>
        <a:bodyPr/>
        <a:lstStyle/>
        <a:p>
          <a:pPr algn="just"/>
          <a:endParaRPr lang="es-MX"/>
        </a:p>
      </dgm:t>
    </dgm:pt>
    <dgm:pt modelId="{EFF24AC3-29B7-4E91-9517-FF0D851CA090}" type="sibTrans" cxnId="{B63694D4-06FF-4209-BE2F-484F7CF7BD2C}">
      <dgm:prSet/>
      <dgm:spPr/>
      <dgm:t>
        <a:bodyPr/>
        <a:lstStyle/>
        <a:p>
          <a:pPr algn="just"/>
          <a:endParaRPr lang="es-MX"/>
        </a:p>
      </dgm:t>
    </dgm:pt>
    <dgm:pt modelId="{224041C3-A3C0-423B-8EE0-C48A54BEE2F7}" type="pres">
      <dgm:prSet presAssocID="{DE713DC2-6767-4DA3-861D-95F453582ACF}" presName="vert0" presStyleCnt="0">
        <dgm:presLayoutVars>
          <dgm:dir/>
          <dgm:animOne val="branch"/>
          <dgm:animLvl val="lvl"/>
        </dgm:presLayoutVars>
      </dgm:prSet>
      <dgm:spPr/>
      <dgm:t>
        <a:bodyPr/>
        <a:lstStyle/>
        <a:p>
          <a:endParaRPr lang="es-MX"/>
        </a:p>
      </dgm:t>
    </dgm:pt>
    <dgm:pt modelId="{B878FE75-4BB3-4493-B01F-5DE12512C906}" type="pres">
      <dgm:prSet presAssocID="{4BCF3E69-172A-4578-B022-240AB52EE6AD}" presName="thickLine" presStyleLbl="alignNode1" presStyleIdx="0" presStyleCnt="1"/>
      <dgm:spPr/>
    </dgm:pt>
    <dgm:pt modelId="{1B109EB7-63F7-4286-88F2-D7D646F081E6}" type="pres">
      <dgm:prSet presAssocID="{4BCF3E69-172A-4578-B022-240AB52EE6AD}" presName="horz1" presStyleCnt="0"/>
      <dgm:spPr/>
    </dgm:pt>
    <dgm:pt modelId="{90650A18-0F70-4278-BF32-EC7C8DE487BE}" type="pres">
      <dgm:prSet presAssocID="{4BCF3E69-172A-4578-B022-240AB52EE6AD}" presName="tx1" presStyleLbl="revTx" presStyleIdx="0" presStyleCnt="5" custFlipHor="1" custScaleX="170143"/>
      <dgm:spPr/>
      <dgm:t>
        <a:bodyPr/>
        <a:lstStyle/>
        <a:p>
          <a:endParaRPr lang="es-MX"/>
        </a:p>
      </dgm:t>
    </dgm:pt>
    <dgm:pt modelId="{7E3FF200-BD75-4BE1-95B3-5F2B0B5AFA4F}" type="pres">
      <dgm:prSet presAssocID="{4BCF3E69-172A-4578-B022-240AB52EE6AD}" presName="vert1" presStyleCnt="0"/>
      <dgm:spPr/>
    </dgm:pt>
    <dgm:pt modelId="{FB527607-1D02-4A96-BB3B-D65EF098ACAD}" type="pres">
      <dgm:prSet presAssocID="{90E9F601-F03B-4DF4-8C1B-A717AFC57035}" presName="vertSpace2a" presStyleCnt="0"/>
      <dgm:spPr/>
    </dgm:pt>
    <dgm:pt modelId="{A1A2ABE4-45ED-48DE-A92A-660F80EBB6E3}" type="pres">
      <dgm:prSet presAssocID="{90E9F601-F03B-4DF4-8C1B-A717AFC57035}" presName="horz2" presStyleCnt="0"/>
      <dgm:spPr/>
    </dgm:pt>
    <dgm:pt modelId="{56997542-8485-4A27-8085-2D37F01D36E1}" type="pres">
      <dgm:prSet presAssocID="{90E9F601-F03B-4DF4-8C1B-A717AFC57035}" presName="horzSpace2" presStyleCnt="0"/>
      <dgm:spPr/>
    </dgm:pt>
    <dgm:pt modelId="{614E0A79-3F3B-47EA-B998-CF2FDDF76F0A}" type="pres">
      <dgm:prSet presAssocID="{90E9F601-F03B-4DF4-8C1B-A717AFC57035}" presName="tx2" presStyleLbl="revTx" presStyleIdx="1" presStyleCnt="5"/>
      <dgm:spPr/>
      <dgm:t>
        <a:bodyPr/>
        <a:lstStyle/>
        <a:p>
          <a:endParaRPr lang="es-MX"/>
        </a:p>
      </dgm:t>
    </dgm:pt>
    <dgm:pt modelId="{ABEB269A-EFE6-49A7-BF2A-DF57B20F33B8}" type="pres">
      <dgm:prSet presAssocID="{90E9F601-F03B-4DF4-8C1B-A717AFC57035}" presName="vert2" presStyleCnt="0"/>
      <dgm:spPr/>
    </dgm:pt>
    <dgm:pt modelId="{F7662925-3D7A-4FEA-B508-8D798470C199}" type="pres">
      <dgm:prSet presAssocID="{90E9F601-F03B-4DF4-8C1B-A717AFC57035}" presName="thinLine2b" presStyleLbl="callout" presStyleIdx="0" presStyleCnt="4"/>
      <dgm:spPr/>
    </dgm:pt>
    <dgm:pt modelId="{BD7DF73C-B0EC-4E6A-A420-661FF70BB8C8}" type="pres">
      <dgm:prSet presAssocID="{90E9F601-F03B-4DF4-8C1B-A717AFC57035}" presName="vertSpace2b" presStyleCnt="0"/>
      <dgm:spPr/>
    </dgm:pt>
    <dgm:pt modelId="{34823438-8C31-4BA6-BD84-82F5F42DCEEE}" type="pres">
      <dgm:prSet presAssocID="{3DD74485-F4D2-4DBE-8C42-1393F80B9405}" presName="horz2" presStyleCnt="0"/>
      <dgm:spPr/>
    </dgm:pt>
    <dgm:pt modelId="{8FA801E4-C241-433D-AE6C-9B4791F5B449}" type="pres">
      <dgm:prSet presAssocID="{3DD74485-F4D2-4DBE-8C42-1393F80B9405}" presName="horzSpace2" presStyleCnt="0"/>
      <dgm:spPr/>
    </dgm:pt>
    <dgm:pt modelId="{66E74229-ABB1-402E-8C83-1DB79CA97FE4}" type="pres">
      <dgm:prSet presAssocID="{3DD74485-F4D2-4DBE-8C42-1393F80B9405}" presName="tx2" presStyleLbl="revTx" presStyleIdx="2" presStyleCnt="5"/>
      <dgm:spPr/>
      <dgm:t>
        <a:bodyPr/>
        <a:lstStyle/>
        <a:p>
          <a:endParaRPr lang="es-MX"/>
        </a:p>
      </dgm:t>
    </dgm:pt>
    <dgm:pt modelId="{57D70DAD-26A2-448F-94BE-476877DA6FC2}" type="pres">
      <dgm:prSet presAssocID="{3DD74485-F4D2-4DBE-8C42-1393F80B9405}" presName="vert2" presStyleCnt="0"/>
      <dgm:spPr/>
    </dgm:pt>
    <dgm:pt modelId="{B72A167F-36ED-4DBB-BC73-4583BD1B8C34}" type="pres">
      <dgm:prSet presAssocID="{3DD74485-F4D2-4DBE-8C42-1393F80B9405}" presName="thinLine2b" presStyleLbl="callout" presStyleIdx="1" presStyleCnt="4"/>
      <dgm:spPr/>
    </dgm:pt>
    <dgm:pt modelId="{BA259A0D-9EF5-4479-849B-83DC252AC453}" type="pres">
      <dgm:prSet presAssocID="{3DD74485-F4D2-4DBE-8C42-1393F80B9405}" presName="vertSpace2b" presStyleCnt="0"/>
      <dgm:spPr/>
    </dgm:pt>
    <dgm:pt modelId="{4FD6D360-D1C7-493C-88CD-1C1E878B7FE7}" type="pres">
      <dgm:prSet presAssocID="{6E08A144-2D11-40DF-9759-D17033B24E2C}" presName="horz2" presStyleCnt="0"/>
      <dgm:spPr/>
    </dgm:pt>
    <dgm:pt modelId="{021A50CD-20B0-405D-A35B-CAA2A8B4B4F9}" type="pres">
      <dgm:prSet presAssocID="{6E08A144-2D11-40DF-9759-D17033B24E2C}" presName="horzSpace2" presStyleCnt="0"/>
      <dgm:spPr/>
    </dgm:pt>
    <dgm:pt modelId="{91DEA446-8EA8-42ED-AADD-B55A9720F267}" type="pres">
      <dgm:prSet presAssocID="{6E08A144-2D11-40DF-9759-D17033B24E2C}" presName="tx2" presStyleLbl="revTx" presStyleIdx="3" presStyleCnt="5"/>
      <dgm:spPr/>
      <dgm:t>
        <a:bodyPr/>
        <a:lstStyle/>
        <a:p>
          <a:endParaRPr lang="es-MX"/>
        </a:p>
      </dgm:t>
    </dgm:pt>
    <dgm:pt modelId="{1F79A2DC-499B-495A-BA3B-11FA3BF7B063}" type="pres">
      <dgm:prSet presAssocID="{6E08A144-2D11-40DF-9759-D17033B24E2C}" presName="vert2" presStyleCnt="0"/>
      <dgm:spPr/>
    </dgm:pt>
    <dgm:pt modelId="{C9BCD073-04A5-41AB-98B8-C817FCBA78D4}" type="pres">
      <dgm:prSet presAssocID="{6E08A144-2D11-40DF-9759-D17033B24E2C}" presName="thinLine2b" presStyleLbl="callout" presStyleIdx="2" presStyleCnt="4"/>
      <dgm:spPr/>
    </dgm:pt>
    <dgm:pt modelId="{FE65317F-7798-4B23-B635-ED39E44CDE7F}" type="pres">
      <dgm:prSet presAssocID="{6E08A144-2D11-40DF-9759-D17033B24E2C}" presName="vertSpace2b" presStyleCnt="0"/>
      <dgm:spPr/>
    </dgm:pt>
    <dgm:pt modelId="{280CD312-5FB4-4F5E-B678-C55847EC595B}" type="pres">
      <dgm:prSet presAssocID="{B28075E5-C181-4D6F-8DA1-FAAB38D088CF}" presName="horz2" presStyleCnt="0"/>
      <dgm:spPr/>
    </dgm:pt>
    <dgm:pt modelId="{DC434C63-21C0-469E-A70D-376E846B4755}" type="pres">
      <dgm:prSet presAssocID="{B28075E5-C181-4D6F-8DA1-FAAB38D088CF}" presName="horzSpace2" presStyleCnt="0"/>
      <dgm:spPr/>
    </dgm:pt>
    <dgm:pt modelId="{9E3FA2D4-684C-45BC-8A9A-BEB9217A9460}" type="pres">
      <dgm:prSet presAssocID="{B28075E5-C181-4D6F-8DA1-FAAB38D088CF}" presName="tx2" presStyleLbl="revTx" presStyleIdx="4" presStyleCnt="5"/>
      <dgm:spPr/>
      <dgm:t>
        <a:bodyPr/>
        <a:lstStyle/>
        <a:p>
          <a:endParaRPr lang="es-MX"/>
        </a:p>
      </dgm:t>
    </dgm:pt>
    <dgm:pt modelId="{81AAE2A4-FF58-452B-BEEB-9FB328D47C19}" type="pres">
      <dgm:prSet presAssocID="{B28075E5-C181-4D6F-8DA1-FAAB38D088CF}" presName="vert2" presStyleCnt="0"/>
      <dgm:spPr/>
    </dgm:pt>
    <dgm:pt modelId="{B58AA2F9-048F-4A50-B7DB-A1D3D49C61B0}" type="pres">
      <dgm:prSet presAssocID="{B28075E5-C181-4D6F-8DA1-FAAB38D088CF}" presName="thinLine2b" presStyleLbl="callout" presStyleIdx="3" presStyleCnt="4"/>
      <dgm:spPr/>
    </dgm:pt>
    <dgm:pt modelId="{FE0936B9-8BC3-4240-8F52-4F3162482545}" type="pres">
      <dgm:prSet presAssocID="{B28075E5-C181-4D6F-8DA1-FAAB38D088CF}" presName="vertSpace2b" presStyleCnt="0"/>
      <dgm:spPr/>
    </dgm:pt>
  </dgm:ptLst>
  <dgm:cxnLst>
    <dgm:cxn modelId="{B26C0D1F-7C1C-4653-9354-7943E08F6AE8}" type="presOf" srcId="{4BCF3E69-172A-4578-B022-240AB52EE6AD}" destId="{90650A18-0F70-4278-BF32-EC7C8DE487BE}" srcOrd="0" destOrd="0" presId="urn:microsoft.com/office/officeart/2008/layout/LinedList"/>
    <dgm:cxn modelId="{B63694D4-06FF-4209-BE2F-484F7CF7BD2C}" srcId="{4BCF3E69-172A-4578-B022-240AB52EE6AD}" destId="{B28075E5-C181-4D6F-8DA1-FAAB38D088CF}" srcOrd="3" destOrd="0" parTransId="{11C49BE9-DF39-4299-8109-2053F5E36187}" sibTransId="{EFF24AC3-29B7-4E91-9517-FF0D851CA090}"/>
    <dgm:cxn modelId="{3FC98E7F-C25D-46E4-A50A-C9FE718D94B0}" type="presOf" srcId="{90E9F601-F03B-4DF4-8C1B-A717AFC57035}" destId="{614E0A79-3F3B-47EA-B998-CF2FDDF76F0A}" srcOrd="0" destOrd="0" presId="urn:microsoft.com/office/officeart/2008/layout/LinedList"/>
    <dgm:cxn modelId="{1F8076F7-941E-4119-9A21-1E55D81D69A3}" type="presOf" srcId="{3DD74485-F4D2-4DBE-8C42-1393F80B9405}" destId="{66E74229-ABB1-402E-8C83-1DB79CA97FE4}" srcOrd="0" destOrd="0" presId="urn:microsoft.com/office/officeart/2008/layout/LinedList"/>
    <dgm:cxn modelId="{CB5E9F24-9A7E-48BC-B9FB-04D0D5CAD8B1}" type="presOf" srcId="{DE713DC2-6767-4DA3-861D-95F453582ACF}" destId="{224041C3-A3C0-423B-8EE0-C48A54BEE2F7}" srcOrd="0" destOrd="0" presId="urn:microsoft.com/office/officeart/2008/layout/LinedList"/>
    <dgm:cxn modelId="{B0D7AD0D-F8C1-4C48-BF2B-DC3A8F6C9C1C}" type="presOf" srcId="{6E08A144-2D11-40DF-9759-D17033B24E2C}" destId="{91DEA446-8EA8-42ED-AADD-B55A9720F267}" srcOrd="0" destOrd="0" presId="urn:microsoft.com/office/officeart/2008/layout/LinedList"/>
    <dgm:cxn modelId="{F9B78D9A-AB41-40E6-989C-63A94DA6A31E}" srcId="{4BCF3E69-172A-4578-B022-240AB52EE6AD}" destId="{90E9F601-F03B-4DF4-8C1B-A717AFC57035}" srcOrd="0" destOrd="0" parTransId="{656C9C9B-BED2-4C05-A8F9-918FF538879A}" sibTransId="{186DF851-99FF-4092-BEA8-A60E9033F597}"/>
    <dgm:cxn modelId="{964C5416-9C3A-4073-B0FD-F632D658AC0B}" type="presOf" srcId="{B28075E5-C181-4D6F-8DA1-FAAB38D088CF}" destId="{9E3FA2D4-684C-45BC-8A9A-BEB9217A9460}" srcOrd="0" destOrd="0" presId="urn:microsoft.com/office/officeart/2008/layout/LinedList"/>
    <dgm:cxn modelId="{158B4787-AF65-4FF5-BB7D-164EA1F63C81}" srcId="{DE713DC2-6767-4DA3-861D-95F453582ACF}" destId="{4BCF3E69-172A-4578-B022-240AB52EE6AD}" srcOrd="0" destOrd="0" parTransId="{E8E651C3-BA8A-4C09-A81A-A445E5F5B426}" sibTransId="{273B816E-F9C2-46C8-972B-659CC59923B6}"/>
    <dgm:cxn modelId="{5EBE0ADF-3A24-4288-8FB4-9750EDB8463A}" srcId="{4BCF3E69-172A-4578-B022-240AB52EE6AD}" destId="{6E08A144-2D11-40DF-9759-D17033B24E2C}" srcOrd="2" destOrd="0" parTransId="{FD80FE01-14FF-48FB-BA65-4D4CD921B3E5}" sibTransId="{5BA85ECF-8839-4396-9188-10C667BCDD60}"/>
    <dgm:cxn modelId="{C239C2F8-F4DE-4825-88C5-BFF732748BD9}" srcId="{4BCF3E69-172A-4578-B022-240AB52EE6AD}" destId="{3DD74485-F4D2-4DBE-8C42-1393F80B9405}" srcOrd="1" destOrd="0" parTransId="{4DFC3CCC-4FD7-41C6-A618-05C5A6DEA3C9}" sibTransId="{E3C4016D-9066-4053-B52F-43B4246885C0}"/>
    <dgm:cxn modelId="{593A68A1-8C7C-476A-BED6-8C74C22C00C0}" type="presParOf" srcId="{224041C3-A3C0-423B-8EE0-C48A54BEE2F7}" destId="{B878FE75-4BB3-4493-B01F-5DE12512C906}" srcOrd="0" destOrd="0" presId="urn:microsoft.com/office/officeart/2008/layout/LinedList"/>
    <dgm:cxn modelId="{4F5547B9-550E-4124-9A22-A7A2B87D1821}" type="presParOf" srcId="{224041C3-A3C0-423B-8EE0-C48A54BEE2F7}" destId="{1B109EB7-63F7-4286-88F2-D7D646F081E6}" srcOrd="1" destOrd="0" presId="urn:microsoft.com/office/officeart/2008/layout/LinedList"/>
    <dgm:cxn modelId="{1D43E06E-A327-48A4-B32E-0EA3C0A0196E}" type="presParOf" srcId="{1B109EB7-63F7-4286-88F2-D7D646F081E6}" destId="{90650A18-0F70-4278-BF32-EC7C8DE487BE}" srcOrd="0" destOrd="0" presId="urn:microsoft.com/office/officeart/2008/layout/LinedList"/>
    <dgm:cxn modelId="{ED3ECD3B-8A72-4B67-BEC5-ACD26A8EDA84}" type="presParOf" srcId="{1B109EB7-63F7-4286-88F2-D7D646F081E6}" destId="{7E3FF200-BD75-4BE1-95B3-5F2B0B5AFA4F}" srcOrd="1" destOrd="0" presId="urn:microsoft.com/office/officeart/2008/layout/LinedList"/>
    <dgm:cxn modelId="{FF43621F-CE9A-4E64-A818-CFF747B97BBF}" type="presParOf" srcId="{7E3FF200-BD75-4BE1-95B3-5F2B0B5AFA4F}" destId="{FB527607-1D02-4A96-BB3B-D65EF098ACAD}" srcOrd="0" destOrd="0" presId="urn:microsoft.com/office/officeart/2008/layout/LinedList"/>
    <dgm:cxn modelId="{FE33F710-F106-489E-A3DC-31DB6FA4D588}" type="presParOf" srcId="{7E3FF200-BD75-4BE1-95B3-5F2B0B5AFA4F}" destId="{A1A2ABE4-45ED-48DE-A92A-660F80EBB6E3}" srcOrd="1" destOrd="0" presId="urn:microsoft.com/office/officeart/2008/layout/LinedList"/>
    <dgm:cxn modelId="{1F012046-5200-48E6-8B91-D3E012B0013A}" type="presParOf" srcId="{A1A2ABE4-45ED-48DE-A92A-660F80EBB6E3}" destId="{56997542-8485-4A27-8085-2D37F01D36E1}" srcOrd="0" destOrd="0" presId="urn:microsoft.com/office/officeart/2008/layout/LinedList"/>
    <dgm:cxn modelId="{F8566822-3B56-4C4A-BB65-E0D7E2DB2DF1}" type="presParOf" srcId="{A1A2ABE4-45ED-48DE-A92A-660F80EBB6E3}" destId="{614E0A79-3F3B-47EA-B998-CF2FDDF76F0A}" srcOrd="1" destOrd="0" presId="urn:microsoft.com/office/officeart/2008/layout/LinedList"/>
    <dgm:cxn modelId="{FEA6A28F-68E7-4E3C-A430-83B856231F2D}" type="presParOf" srcId="{A1A2ABE4-45ED-48DE-A92A-660F80EBB6E3}" destId="{ABEB269A-EFE6-49A7-BF2A-DF57B20F33B8}" srcOrd="2" destOrd="0" presId="urn:microsoft.com/office/officeart/2008/layout/LinedList"/>
    <dgm:cxn modelId="{2150806B-847D-4A90-91A5-AA5FA370EDA8}" type="presParOf" srcId="{7E3FF200-BD75-4BE1-95B3-5F2B0B5AFA4F}" destId="{F7662925-3D7A-4FEA-B508-8D798470C199}" srcOrd="2" destOrd="0" presId="urn:microsoft.com/office/officeart/2008/layout/LinedList"/>
    <dgm:cxn modelId="{2D6B56E3-7AC9-4D61-B518-611DB02100CC}" type="presParOf" srcId="{7E3FF200-BD75-4BE1-95B3-5F2B0B5AFA4F}" destId="{BD7DF73C-B0EC-4E6A-A420-661FF70BB8C8}" srcOrd="3" destOrd="0" presId="urn:microsoft.com/office/officeart/2008/layout/LinedList"/>
    <dgm:cxn modelId="{C27E5468-6706-4206-89E3-E3991FC8F8FD}" type="presParOf" srcId="{7E3FF200-BD75-4BE1-95B3-5F2B0B5AFA4F}" destId="{34823438-8C31-4BA6-BD84-82F5F42DCEEE}" srcOrd="4" destOrd="0" presId="urn:microsoft.com/office/officeart/2008/layout/LinedList"/>
    <dgm:cxn modelId="{46633019-1E19-48C5-BB92-1E7516F60204}" type="presParOf" srcId="{34823438-8C31-4BA6-BD84-82F5F42DCEEE}" destId="{8FA801E4-C241-433D-AE6C-9B4791F5B449}" srcOrd="0" destOrd="0" presId="urn:microsoft.com/office/officeart/2008/layout/LinedList"/>
    <dgm:cxn modelId="{9BE7A03F-AC4A-49C6-97EF-15412ED762D0}" type="presParOf" srcId="{34823438-8C31-4BA6-BD84-82F5F42DCEEE}" destId="{66E74229-ABB1-402E-8C83-1DB79CA97FE4}" srcOrd="1" destOrd="0" presId="urn:microsoft.com/office/officeart/2008/layout/LinedList"/>
    <dgm:cxn modelId="{53A468F6-44C0-4A2A-B84F-F1BBEAFD894E}" type="presParOf" srcId="{34823438-8C31-4BA6-BD84-82F5F42DCEEE}" destId="{57D70DAD-26A2-448F-94BE-476877DA6FC2}" srcOrd="2" destOrd="0" presId="urn:microsoft.com/office/officeart/2008/layout/LinedList"/>
    <dgm:cxn modelId="{8736DB6D-2F90-4494-9720-6C5BDDDDA812}" type="presParOf" srcId="{7E3FF200-BD75-4BE1-95B3-5F2B0B5AFA4F}" destId="{B72A167F-36ED-4DBB-BC73-4583BD1B8C34}" srcOrd="5" destOrd="0" presId="urn:microsoft.com/office/officeart/2008/layout/LinedList"/>
    <dgm:cxn modelId="{4892DEFE-F580-4695-98B9-246EFBD89827}" type="presParOf" srcId="{7E3FF200-BD75-4BE1-95B3-5F2B0B5AFA4F}" destId="{BA259A0D-9EF5-4479-849B-83DC252AC453}" srcOrd="6" destOrd="0" presId="urn:microsoft.com/office/officeart/2008/layout/LinedList"/>
    <dgm:cxn modelId="{464B9CA3-B607-4744-A759-3B60781C406E}" type="presParOf" srcId="{7E3FF200-BD75-4BE1-95B3-5F2B0B5AFA4F}" destId="{4FD6D360-D1C7-493C-88CD-1C1E878B7FE7}" srcOrd="7" destOrd="0" presId="urn:microsoft.com/office/officeart/2008/layout/LinedList"/>
    <dgm:cxn modelId="{B1E821A4-DE53-4510-AAC5-9BCE47A3E9E4}" type="presParOf" srcId="{4FD6D360-D1C7-493C-88CD-1C1E878B7FE7}" destId="{021A50CD-20B0-405D-A35B-CAA2A8B4B4F9}" srcOrd="0" destOrd="0" presId="urn:microsoft.com/office/officeart/2008/layout/LinedList"/>
    <dgm:cxn modelId="{AF2181D4-6963-4347-8AA3-D3EE856A67E6}" type="presParOf" srcId="{4FD6D360-D1C7-493C-88CD-1C1E878B7FE7}" destId="{91DEA446-8EA8-42ED-AADD-B55A9720F267}" srcOrd="1" destOrd="0" presId="urn:microsoft.com/office/officeart/2008/layout/LinedList"/>
    <dgm:cxn modelId="{8FCE3E5F-BC23-4DF4-BF6C-B3A89EEB4AC8}" type="presParOf" srcId="{4FD6D360-D1C7-493C-88CD-1C1E878B7FE7}" destId="{1F79A2DC-499B-495A-BA3B-11FA3BF7B063}" srcOrd="2" destOrd="0" presId="urn:microsoft.com/office/officeart/2008/layout/LinedList"/>
    <dgm:cxn modelId="{8F821095-523B-4DEF-8FA4-9A9E46C6C7F1}" type="presParOf" srcId="{7E3FF200-BD75-4BE1-95B3-5F2B0B5AFA4F}" destId="{C9BCD073-04A5-41AB-98B8-C817FCBA78D4}" srcOrd="8" destOrd="0" presId="urn:microsoft.com/office/officeart/2008/layout/LinedList"/>
    <dgm:cxn modelId="{CCCD96F0-A57A-424F-B1A1-9089F7AFC3EC}" type="presParOf" srcId="{7E3FF200-BD75-4BE1-95B3-5F2B0B5AFA4F}" destId="{FE65317F-7798-4B23-B635-ED39E44CDE7F}" srcOrd="9" destOrd="0" presId="urn:microsoft.com/office/officeart/2008/layout/LinedList"/>
    <dgm:cxn modelId="{15156713-ABAE-4733-B9D0-00D2005DB875}" type="presParOf" srcId="{7E3FF200-BD75-4BE1-95B3-5F2B0B5AFA4F}" destId="{280CD312-5FB4-4F5E-B678-C55847EC595B}" srcOrd="10" destOrd="0" presId="urn:microsoft.com/office/officeart/2008/layout/LinedList"/>
    <dgm:cxn modelId="{0BA1C69F-7B0B-4570-B889-8D97ADFE1FDB}" type="presParOf" srcId="{280CD312-5FB4-4F5E-B678-C55847EC595B}" destId="{DC434C63-21C0-469E-A70D-376E846B4755}" srcOrd="0" destOrd="0" presId="urn:microsoft.com/office/officeart/2008/layout/LinedList"/>
    <dgm:cxn modelId="{4D989DC4-3726-4F14-A90A-BC86CA92DEE1}" type="presParOf" srcId="{280CD312-5FB4-4F5E-B678-C55847EC595B}" destId="{9E3FA2D4-684C-45BC-8A9A-BEB9217A9460}" srcOrd="1" destOrd="0" presId="urn:microsoft.com/office/officeart/2008/layout/LinedList"/>
    <dgm:cxn modelId="{1AA75AE6-B1A6-4E2C-B11D-D1286CDB5363}" type="presParOf" srcId="{280CD312-5FB4-4F5E-B678-C55847EC595B}" destId="{81AAE2A4-FF58-452B-BEEB-9FB328D47C19}" srcOrd="2" destOrd="0" presId="urn:microsoft.com/office/officeart/2008/layout/LinedList"/>
    <dgm:cxn modelId="{9774B3AF-8ACE-4533-A91B-74755B896A90}" type="presParOf" srcId="{7E3FF200-BD75-4BE1-95B3-5F2B0B5AFA4F}" destId="{B58AA2F9-048F-4A50-B7DB-A1D3D49C61B0}" srcOrd="11" destOrd="0" presId="urn:microsoft.com/office/officeart/2008/layout/LinedList"/>
    <dgm:cxn modelId="{FBF3BFEF-B695-4204-A169-0B479F8DCBE1}" type="presParOf" srcId="{7E3FF200-BD75-4BE1-95B3-5F2B0B5AFA4F}" destId="{FE0936B9-8BC3-4240-8F52-4F3162482545}"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78FE75-4BB3-4493-B01F-5DE12512C906}">
      <dsp:nvSpPr>
        <dsp:cNvPr id="0" name=""/>
        <dsp:cNvSpPr/>
      </dsp:nvSpPr>
      <dsp:spPr>
        <a:xfrm>
          <a:off x="0" y="0"/>
          <a:ext cx="6929887" cy="0"/>
        </a:xfrm>
        <a:prstGeom prst="line">
          <a:avLst/>
        </a:prstGeom>
        <a:solidFill>
          <a:schemeClr val="lt1">
            <a:hueOff val="0"/>
            <a:satOff val="0"/>
            <a:lumOff val="0"/>
            <a:alphaOff val="0"/>
          </a:schemeClr>
        </a:solidFill>
        <a:ln w="9525" cap="flat" cmpd="sng" algn="ctr">
          <a:solidFill>
            <a:schemeClr val="accent3">
              <a:shade val="80000"/>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90650A18-0F70-4278-BF32-EC7C8DE487BE}">
      <dsp:nvSpPr>
        <dsp:cNvPr id="0" name=""/>
        <dsp:cNvSpPr/>
      </dsp:nvSpPr>
      <dsp:spPr>
        <a:xfrm flipH="1">
          <a:off x="0" y="0"/>
          <a:ext cx="2067981" cy="4374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endParaRPr lang="es-MX" sz="2400" b="1" kern="1200" dirty="0"/>
        </a:p>
      </dsp:txBody>
      <dsp:txXfrm>
        <a:off x="0" y="0"/>
        <a:ext cx="2067981" cy="4374071"/>
      </dsp:txXfrm>
    </dsp:sp>
    <dsp:sp modelId="{614E0A79-3F3B-47EA-B998-CF2FDDF76F0A}">
      <dsp:nvSpPr>
        <dsp:cNvPr id="0" name=""/>
        <dsp:cNvSpPr/>
      </dsp:nvSpPr>
      <dsp:spPr>
        <a:xfrm>
          <a:off x="2159139" y="51418"/>
          <a:ext cx="4770591" cy="1028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kern="1200" dirty="0" smtClean="0">
              <a:latin typeface="Soberana Sans Light"/>
              <a:cs typeface="Soberana Sans Light"/>
            </a:rPr>
            <a:t>Be a small IP Office</a:t>
          </a:r>
          <a:endParaRPr lang="es-MX" sz="2000" kern="1200" dirty="0"/>
        </a:p>
      </dsp:txBody>
      <dsp:txXfrm>
        <a:off x="2159139" y="51418"/>
        <a:ext cx="4770591" cy="1028376"/>
      </dsp:txXfrm>
    </dsp:sp>
    <dsp:sp modelId="{F7662925-3D7A-4FEA-B508-8D798470C199}">
      <dsp:nvSpPr>
        <dsp:cNvPr id="0" name=""/>
        <dsp:cNvSpPr/>
      </dsp:nvSpPr>
      <dsp:spPr>
        <a:xfrm>
          <a:off x="2067981" y="1079795"/>
          <a:ext cx="486174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66E74229-ABB1-402E-8C83-1DB79CA97FE4}">
      <dsp:nvSpPr>
        <dsp:cNvPr id="0" name=""/>
        <dsp:cNvSpPr/>
      </dsp:nvSpPr>
      <dsp:spPr>
        <a:xfrm>
          <a:off x="2159139" y="1131214"/>
          <a:ext cx="4770591" cy="1028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kern="1200" dirty="0" smtClean="0">
              <a:latin typeface="Soberana Sans Light"/>
              <a:cs typeface="Soberana Sans Light"/>
            </a:rPr>
            <a:t>Have access to Internet</a:t>
          </a:r>
          <a:endParaRPr lang="es-MX" sz="2000" kern="1200" dirty="0"/>
        </a:p>
      </dsp:txBody>
      <dsp:txXfrm>
        <a:off x="2159139" y="1131214"/>
        <a:ext cx="4770591" cy="1028376"/>
      </dsp:txXfrm>
    </dsp:sp>
    <dsp:sp modelId="{B72A167F-36ED-4DBB-BC73-4583BD1B8C34}">
      <dsp:nvSpPr>
        <dsp:cNvPr id="0" name=""/>
        <dsp:cNvSpPr/>
      </dsp:nvSpPr>
      <dsp:spPr>
        <a:xfrm>
          <a:off x="2067981" y="2159590"/>
          <a:ext cx="486174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91DEA446-8EA8-42ED-AADD-B55A9720F267}">
      <dsp:nvSpPr>
        <dsp:cNvPr id="0" name=""/>
        <dsp:cNvSpPr/>
      </dsp:nvSpPr>
      <dsp:spPr>
        <a:xfrm>
          <a:off x="2159139" y="2211009"/>
          <a:ext cx="4770591" cy="1028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kern="1200" dirty="0" smtClean="0">
              <a:latin typeface="Soberana Sans Light"/>
              <a:cs typeface="Soberana Sans Light"/>
            </a:rPr>
            <a:t>Have an updated browser</a:t>
          </a:r>
          <a:endParaRPr lang="es-MX" sz="2000" kern="1200" dirty="0"/>
        </a:p>
      </dsp:txBody>
      <dsp:txXfrm>
        <a:off x="2159139" y="2211009"/>
        <a:ext cx="4770591" cy="1028376"/>
      </dsp:txXfrm>
    </dsp:sp>
    <dsp:sp modelId="{C9BCD073-04A5-41AB-98B8-C817FCBA78D4}">
      <dsp:nvSpPr>
        <dsp:cNvPr id="0" name=""/>
        <dsp:cNvSpPr/>
      </dsp:nvSpPr>
      <dsp:spPr>
        <a:xfrm>
          <a:off x="2067981" y="3239386"/>
          <a:ext cx="486174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9E3FA2D4-684C-45BC-8A9A-BEB9217A9460}">
      <dsp:nvSpPr>
        <dsp:cNvPr id="0" name=""/>
        <dsp:cNvSpPr/>
      </dsp:nvSpPr>
      <dsp:spPr>
        <a:xfrm>
          <a:off x="2159139" y="3290804"/>
          <a:ext cx="4770591" cy="10283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kern="1200" dirty="0" smtClean="0">
              <a:latin typeface="Soberana Sans Light"/>
              <a:cs typeface="Soberana Sans Light"/>
            </a:rPr>
            <a:t>Access the service with the password IMPI provides to the assigned contact at the BO </a:t>
          </a:r>
          <a:endParaRPr lang="es-MX" sz="2000" kern="1200" dirty="0"/>
        </a:p>
      </dsp:txBody>
      <dsp:txXfrm>
        <a:off x="2159139" y="3290804"/>
        <a:ext cx="4770591" cy="1028376"/>
      </dsp:txXfrm>
    </dsp:sp>
    <dsp:sp modelId="{B58AA2F9-048F-4A50-B7DB-A1D3D49C61B0}">
      <dsp:nvSpPr>
        <dsp:cNvPr id="0" name=""/>
        <dsp:cNvSpPr/>
      </dsp:nvSpPr>
      <dsp:spPr>
        <a:xfrm>
          <a:off x="2067981" y="4319181"/>
          <a:ext cx="486174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10323" cy="460375"/>
          </a:xfrm>
          <a:prstGeom prst="rect">
            <a:avLst/>
          </a:prstGeom>
        </p:spPr>
        <p:txBody>
          <a:bodyPr vert="horz" lIns="92305" tIns="46153" rIns="92305" bIns="46153" rtlCol="0"/>
          <a:lstStyle>
            <a:lvl1pPr algn="l">
              <a:defRPr sz="1200"/>
            </a:lvl1pPr>
          </a:lstStyle>
          <a:p>
            <a:endParaRPr lang="es-MX"/>
          </a:p>
        </p:txBody>
      </p:sp>
      <p:sp>
        <p:nvSpPr>
          <p:cNvPr id="3" name="2 Marcador de fecha"/>
          <p:cNvSpPr>
            <a:spLocks noGrp="1"/>
          </p:cNvSpPr>
          <p:nvPr>
            <p:ph type="dt" idx="1"/>
          </p:nvPr>
        </p:nvSpPr>
        <p:spPr>
          <a:xfrm>
            <a:off x="3934970" y="0"/>
            <a:ext cx="3010323" cy="460375"/>
          </a:xfrm>
          <a:prstGeom prst="rect">
            <a:avLst/>
          </a:prstGeom>
        </p:spPr>
        <p:txBody>
          <a:bodyPr vert="horz" lIns="92305" tIns="46153" rIns="92305" bIns="46153" rtlCol="0"/>
          <a:lstStyle>
            <a:lvl1pPr algn="r">
              <a:defRPr sz="1200"/>
            </a:lvl1pPr>
          </a:lstStyle>
          <a:p>
            <a:fld id="{B761FE66-EF5E-4525-A150-BDDF187B2890}" type="datetimeFigureOut">
              <a:rPr lang="es-MX" smtClean="0"/>
              <a:t>23/06/2016</a:t>
            </a:fld>
            <a:endParaRPr lang="es-MX"/>
          </a:p>
        </p:txBody>
      </p:sp>
      <p:sp>
        <p:nvSpPr>
          <p:cNvPr id="4" name="3 Marcador de imagen de diapositiva"/>
          <p:cNvSpPr>
            <a:spLocks noGrp="1" noRot="1" noChangeAspect="1"/>
          </p:cNvSpPr>
          <p:nvPr>
            <p:ph type="sldImg" idx="2"/>
          </p:nvPr>
        </p:nvSpPr>
        <p:spPr>
          <a:xfrm>
            <a:off x="1171575" y="690563"/>
            <a:ext cx="4603750" cy="3452812"/>
          </a:xfrm>
          <a:prstGeom prst="rect">
            <a:avLst/>
          </a:prstGeom>
          <a:noFill/>
          <a:ln w="12700">
            <a:solidFill>
              <a:prstClr val="black"/>
            </a:solidFill>
          </a:ln>
        </p:spPr>
        <p:txBody>
          <a:bodyPr vert="horz" lIns="92305" tIns="46153" rIns="92305" bIns="46153" rtlCol="0" anchor="ctr"/>
          <a:lstStyle/>
          <a:p>
            <a:endParaRPr lang="es-MX"/>
          </a:p>
        </p:txBody>
      </p:sp>
      <p:sp>
        <p:nvSpPr>
          <p:cNvPr id="5" name="4 Marcador de notas"/>
          <p:cNvSpPr>
            <a:spLocks noGrp="1"/>
          </p:cNvSpPr>
          <p:nvPr>
            <p:ph type="body" sz="quarter" idx="3"/>
          </p:nvPr>
        </p:nvSpPr>
        <p:spPr>
          <a:xfrm>
            <a:off x="694690" y="4373563"/>
            <a:ext cx="5557520" cy="4143375"/>
          </a:xfrm>
          <a:prstGeom prst="rect">
            <a:avLst/>
          </a:prstGeom>
        </p:spPr>
        <p:txBody>
          <a:bodyPr vert="horz" lIns="92305" tIns="46153" rIns="92305" bIns="46153"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1" y="8745527"/>
            <a:ext cx="3010323" cy="460375"/>
          </a:xfrm>
          <a:prstGeom prst="rect">
            <a:avLst/>
          </a:prstGeom>
        </p:spPr>
        <p:txBody>
          <a:bodyPr vert="horz" lIns="92305" tIns="46153" rIns="92305" bIns="46153"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34970" y="8745527"/>
            <a:ext cx="3010323" cy="460375"/>
          </a:xfrm>
          <a:prstGeom prst="rect">
            <a:avLst/>
          </a:prstGeom>
        </p:spPr>
        <p:txBody>
          <a:bodyPr vert="horz" lIns="92305" tIns="46153" rIns="92305" bIns="46153" rtlCol="0" anchor="b"/>
          <a:lstStyle>
            <a:lvl1pPr algn="r">
              <a:defRPr sz="1200"/>
            </a:lvl1pPr>
          </a:lstStyle>
          <a:p>
            <a:fld id="{BF36668E-06CD-489C-A8A0-04549E7DDE00}" type="slidenum">
              <a:rPr lang="es-MX" smtClean="0"/>
              <a:t>‹Nº›</a:t>
            </a:fld>
            <a:endParaRPr lang="es-MX"/>
          </a:p>
        </p:txBody>
      </p:sp>
    </p:spTree>
    <p:extLst>
      <p:ext uri="{BB962C8B-B14F-4D97-AF65-F5344CB8AC3E}">
        <p14:creationId xmlns:p14="http://schemas.microsoft.com/office/powerpoint/2010/main" val="3982836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Recomendaría</a:t>
            </a:r>
            <a:r>
              <a:rPr lang="es-MX" baseline="0" dirty="0" smtClean="0"/>
              <a:t> integrar una primera diapositiva que explique porqué estamos hablando de CADOPAT en el SCP, dentro del punto 6 del orden del día. </a:t>
            </a:r>
          </a:p>
          <a:p>
            <a:r>
              <a:rPr lang="es-MX" baseline="0" dirty="0" smtClean="0"/>
              <a:t>Uno de los principales temas dentro del Comité, que ha causado cierta polémica sobre todo en países en desarrollo y PMA, es la calidad de las patentes, dentro del cual se discute también la división del trabajo entre las ONAPIs. CADOPAT es un ejemplo claro, en el contexto de estos países, del beneficio que puede traer la utilización del trabajo previo de búsqueda y examen de otras oficinas. </a:t>
            </a:r>
          </a:p>
          <a:p>
            <a:endParaRPr lang="es-MX" baseline="0" dirty="0" smtClean="0"/>
          </a:p>
          <a:p>
            <a:pPr marL="228600" indent="-228600">
              <a:buAutoNum type="arabicParenR"/>
            </a:pPr>
            <a:r>
              <a:rPr lang="es-MX" baseline="0" dirty="0" smtClean="0"/>
              <a:t>Bajo el sistema de CADOPAT, las BO pueden utilizar el trabajo de la oficina mexicana para tomar la decisión, de acuerdo con su legislación, acerca de las solicitudes de patente ingresadas en el sistema. Esto les ayuda a reducir su </a:t>
            </a:r>
            <a:r>
              <a:rPr lang="es-MX" i="1" baseline="0" dirty="0" err="1" smtClean="0"/>
              <a:t>backlog</a:t>
            </a:r>
            <a:r>
              <a:rPr lang="es-MX" baseline="0" dirty="0" smtClean="0"/>
              <a:t> y a hacer más eficiente el trabajo de sus examinadores. </a:t>
            </a:r>
          </a:p>
          <a:p>
            <a:pPr marL="228600" indent="-228600">
              <a:buAutoNum type="arabicParenR"/>
            </a:pPr>
            <a:r>
              <a:rPr lang="es-MX" baseline="0" dirty="0" smtClean="0"/>
              <a:t>Con este sistema, a través de la información brindada por los examinadores mexicanos, se incrementa la calidad de sus decisiones, logrando que la patente otorgada sea más fuerte y, por ende, más difícil de impugnar. </a:t>
            </a:r>
          </a:p>
        </p:txBody>
      </p:sp>
      <p:sp>
        <p:nvSpPr>
          <p:cNvPr id="4" name="3 Marcador de número de diapositiva"/>
          <p:cNvSpPr>
            <a:spLocks noGrp="1"/>
          </p:cNvSpPr>
          <p:nvPr>
            <p:ph type="sldNum" sz="quarter" idx="10"/>
          </p:nvPr>
        </p:nvSpPr>
        <p:spPr/>
        <p:txBody>
          <a:bodyPr/>
          <a:lstStyle/>
          <a:p>
            <a:fld id="{BF36668E-06CD-489C-A8A0-04549E7DDE00}" type="slidenum">
              <a:rPr lang="es-MX" smtClean="0"/>
              <a:t>2</a:t>
            </a:fld>
            <a:endParaRPr lang="es-MX"/>
          </a:p>
        </p:txBody>
      </p:sp>
    </p:spTree>
    <p:extLst>
      <p:ext uri="{BB962C8B-B14F-4D97-AF65-F5344CB8AC3E}">
        <p14:creationId xmlns:p14="http://schemas.microsoft.com/office/powerpoint/2010/main" val="2276656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F36668E-06CD-489C-A8A0-04549E7DDE00}" type="slidenum">
              <a:rPr lang="es-MX" smtClean="0"/>
              <a:t>11</a:t>
            </a:fld>
            <a:endParaRPr lang="es-MX"/>
          </a:p>
        </p:txBody>
      </p:sp>
    </p:spTree>
    <p:extLst>
      <p:ext uri="{BB962C8B-B14F-4D97-AF65-F5344CB8AC3E}">
        <p14:creationId xmlns:p14="http://schemas.microsoft.com/office/powerpoint/2010/main" val="1138181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F36668E-06CD-489C-A8A0-04549E7DDE00}" type="slidenum">
              <a:rPr lang="es-MX" smtClean="0"/>
              <a:t>12</a:t>
            </a:fld>
            <a:endParaRPr lang="es-MX"/>
          </a:p>
        </p:txBody>
      </p:sp>
    </p:spTree>
    <p:extLst>
      <p:ext uri="{BB962C8B-B14F-4D97-AF65-F5344CB8AC3E}">
        <p14:creationId xmlns:p14="http://schemas.microsoft.com/office/powerpoint/2010/main" val="1138181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F36668E-06CD-489C-A8A0-04549E7DDE00}" type="slidenum">
              <a:rPr lang="es-MX" smtClean="0"/>
              <a:t>13</a:t>
            </a:fld>
            <a:endParaRPr lang="es-MX"/>
          </a:p>
        </p:txBody>
      </p:sp>
    </p:spTree>
    <p:extLst>
      <p:ext uri="{BB962C8B-B14F-4D97-AF65-F5344CB8AC3E}">
        <p14:creationId xmlns:p14="http://schemas.microsoft.com/office/powerpoint/2010/main" val="1138181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F36668E-06CD-489C-A8A0-04549E7DDE00}" type="slidenum">
              <a:rPr lang="es-MX" smtClean="0"/>
              <a:t>14</a:t>
            </a:fld>
            <a:endParaRPr lang="es-MX"/>
          </a:p>
        </p:txBody>
      </p:sp>
    </p:spTree>
    <p:extLst>
      <p:ext uri="{BB962C8B-B14F-4D97-AF65-F5344CB8AC3E}">
        <p14:creationId xmlns:p14="http://schemas.microsoft.com/office/powerpoint/2010/main" val="1138181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F36668E-06CD-489C-A8A0-04549E7DDE00}" type="slidenum">
              <a:rPr lang="es-MX" smtClean="0"/>
              <a:t>15</a:t>
            </a:fld>
            <a:endParaRPr lang="es-MX"/>
          </a:p>
        </p:txBody>
      </p:sp>
    </p:spTree>
    <p:extLst>
      <p:ext uri="{BB962C8B-B14F-4D97-AF65-F5344CB8AC3E}">
        <p14:creationId xmlns:p14="http://schemas.microsoft.com/office/powerpoint/2010/main" val="1138181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F36668E-06CD-489C-A8A0-04549E7DDE00}" type="slidenum">
              <a:rPr lang="es-MX" smtClean="0"/>
              <a:t>16</a:t>
            </a:fld>
            <a:endParaRPr lang="es-MX"/>
          </a:p>
        </p:txBody>
      </p:sp>
    </p:spTree>
    <p:extLst>
      <p:ext uri="{BB962C8B-B14F-4D97-AF65-F5344CB8AC3E}">
        <p14:creationId xmlns:p14="http://schemas.microsoft.com/office/powerpoint/2010/main" val="1138181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F36668E-06CD-489C-A8A0-04549E7DDE00}" type="slidenum">
              <a:rPr lang="es-MX" smtClean="0"/>
              <a:t>17</a:t>
            </a:fld>
            <a:endParaRPr lang="es-MX"/>
          </a:p>
        </p:txBody>
      </p:sp>
    </p:spTree>
    <p:extLst>
      <p:ext uri="{BB962C8B-B14F-4D97-AF65-F5344CB8AC3E}">
        <p14:creationId xmlns:p14="http://schemas.microsoft.com/office/powerpoint/2010/main" val="1138181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F36668E-06CD-489C-A8A0-04549E7DDE00}" type="slidenum">
              <a:rPr lang="es-MX" smtClean="0"/>
              <a:t>45</a:t>
            </a:fld>
            <a:endParaRPr lang="es-MX"/>
          </a:p>
        </p:txBody>
      </p:sp>
    </p:spTree>
    <p:extLst>
      <p:ext uri="{BB962C8B-B14F-4D97-AF65-F5344CB8AC3E}">
        <p14:creationId xmlns:p14="http://schemas.microsoft.com/office/powerpoint/2010/main" val="856137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F36668E-06CD-489C-A8A0-04549E7DDE00}" type="slidenum">
              <a:rPr lang="es-MX" smtClean="0"/>
              <a:t>3</a:t>
            </a:fld>
            <a:endParaRPr lang="es-MX"/>
          </a:p>
        </p:txBody>
      </p:sp>
    </p:spTree>
    <p:extLst>
      <p:ext uri="{BB962C8B-B14F-4D97-AF65-F5344CB8AC3E}">
        <p14:creationId xmlns:p14="http://schemas.microsoft.com/office/powerpoint/2010/main" val="1138181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F36668E-06CD-489C-A8A0-04549E7DDE00}" type="slidenum">
              <a:rPr lang="es-MX" smtClean="0"/>
              <a:t>4</a:t>
            </a:fld>
            <a:endParaRPr lang="es-MX"/>
          </a:p>
        </p:txBody>
      </p:sp>
    </p:spTree>
    <p:extLst>
      <p:ext uri="{BB962C8B-B14F-4D97-AF65-F5344CB8AC3E}">
        <p14:creationId xmlns:p14="http://schemas.microsoft.com/office/powerpoint/2010/main" val="1138181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F36668E-06CD-489C-A8A0-04549E7DDE00}" type="slidenum">
              <a:rPr lang="es-MX" smtClean="0"/>
              <a:t>5</a:t>
            </a:fld>
            <a:endParaRPr lang="es-MX"/>
          </a:p>
        </p:txBody>
      </p:sp>
    </p:spTree>
    <p:extLst>
      <p:ext uri="{BB962C8B-B14F-4D97-AF65-F5344CB8AC3E}">
        <p14:creationId xmlns:p14="http://schemas.microsoft.com/office/powerpoint/2010/main" val="1138181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F36668E-06CD-489C-A8A0-04549E7DDE00}" type="slidenum">
              <a:rPr lang="es-MX" smtClean="0"/>
              <a:t>6</a:t>
            </a:fld>
            <a:endParaRPr lang="es-MX"/>
          </a:p>
        </p:txBody>
      </p:sp>
    </p:spTree>
    <p:extLst>
      <p:ext uri="{BB962C8B-B14F-4D97-AF65-F5344CB8AC3E}">
        <p14:creationId xmlns:p14="http://schemas.microsoft.com/office/powerpoint/2010/main" val="1138181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F36668E-06CD-489C-A8A0-04549E7DDE00}" type="slidenum">
              <a:rPr lang="es-MX" smtClean="0"/>
              <a:t>7</a:t>
            </a:fld>
            <a:endParaRPr lang="es-MX"/>
          </a:p>
        </p:txBody>
      </p:sp>
    </p:spTree>
    <p:extLst>
      <p:ext uri="{BB962C8B-B14F-4D97-AF65-F5344CB8AC3E}">
        <p14:creationId xmlns:p14="http://schemas.microsoft.com/office/powerpoint/2010/main" val="1138181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F36668E-06CD-489C-A8A0-04549E7DDE00}" type="slidenum">
              <a:rPr lang="es-MX" smtClean="0"/>
              <a:t>8</a:t>
            </a:fld>
            <a:endParaRPr lang="es-MX"/>
          </a:p>
        </p:txBody>
      </p:sp>
    </p:spTree>
    <p:extLst>
      <p:ext uri="{BB962C8B-B14F-4D97-AF65-F5344CB8AC3E}">
        <p14:creationId xmlns:p14="http://schemas.microsoft.com/office/powerpoint/2010/main" val="1138181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F36668E-06CD-489C-A8A0-04549E7DDE00}" type="slidenum">
              <a:rPr lang="es-MX" smtClean="0"/>
              <a:t>9</a:t>
            </a:fld>
            <a:endParaRPr lang="es-MX"/>
          </a:p>
        </p:txBody>
      </p:sp>
    </p:spTree>
    <p:extLst>
      <p:ext uri="{BB962C8B-B14F-4D97-AF65-F5344CB8AC3E}">
        <p14:creationId xmlns:p14="http://schemas.microsoft.com/office/powerpoint/2010/main" val="1138181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F36668E-06CD-489C-A8A0-04549E7DDE00}" type="slidenum">
              <a:rPr lang="es-MX" smtClean="0"/>
              <a:t>10</a:t>
            </a:fld>
            <a:endParaRPr lang="es-MX"/>
          </a:p>
        </p:txBody>
      </p:sp>
    </p:spTree>
    <p:extLst>
      <p:ext uri="{BB962C8B-B14F-4D97-AF65-F5344CB8AC3E}">
        <p14:creationId xmlns:p14="http://schemas.microsoft.com/office/powerpoint/2010/main" val="1138181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16" name="Imagen 15" descr="Portada2-0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086" cy="6858000"/>
          </a:xfrm>
          <a:prstGeom prst="rect">
            <a:avLst/>
          </a:prstGeom>
        </p:spPr>
      </p:pic>
      <p:sp>
        <p:nvSpPr>
          <p:cNvPr id="2" name="Título 1"/>
          <p:cNvSpPr>
            <a:spLocks noGrp="1"/>
          </p:cNvSpPr>
          <p:nvPr>
            <p:ph type="ctrTitle"/>
          </p:nvPr>
        </p:nvSpPr>
        <p:spPr>
          <a:xfrm>
            <a:off x="685800" y="2848625"/>
            <a:ext cx="7772400" cy="1470025"/>
          </a:xfrm>
          <a:noFill/>
          <a:ln>
            <a:noFill/>
          </a:ln>
        </p:spPr>
        <p:style>
          <a:lnRef idx="3">
            <a:schemeClr val="lt1"/>
          </a:lnRef>
          <a:fillRef idx="1">
            <a:schemeClr val="accent1"/>
          </a:fillRef>
          <a:effectRef idx="1">
            <a:schemeClr val="accent1"/>
          </a:effectRef>
          <a:fontRef idx="none"/>
        </p:style>
        <p:txBody>
          <a:bodyPr/>
          <a:lstStyle>
            <a:lvl1pPr>
              <a:defRPr b="0">
                <a:solidFill>
                  <a:schemeClr val="tx1">
                    <a:lumMod val="65000"/>
                    <a:lumOff val="35000"/>
                  </a:schemeClr>
                </a:solidFill>
                <a:latin typeface="Soberana Sans"/>
                <a:cs typeface="Soberana Sans"/>
              </a:defRPr>
            </a:lvl1pPr>
          </a:lstStyle>
          <a:p>
            <a:r>
              <a:rPr lang="es-ES_tradnl" dirty="0" smtClean="0"/>
              <a:t>Clic para editar título</a:t>
            </a:r>
            <a:endParaRPr lang="es-ES" dirty="0"/>
          </a:p>
        </p:txBody>
      </p:sp>
      <p:sp>
        <p:nvSpPr>
          <p:cNvPr id="14" name="Marcador de texto 13"/>
          <p:cNvSpPr>
            <a:spLocks noGrp="1"/>
          </p:cNvSpPr>
          <p:nvPr>
            <p:ph type="body" sz="quarter" idx="10" hasCustomPrompt="1"/>
          </p:nvPr>
        </p:nvSpPr>
        <p:spPr>
          <a:xfrm>
            <a:off x="3973184" y="5640214"/>
            <a:ext cx="4485016" cy="499405"/>
          </a:xfrm>
        </p:spPr>
        <p:txBody>
          <a:bodyPr>
            <a:normAutofit/>
          </a:bodyPr>
          <a:lstStyle>
            <a:lvl1pPr marL="0" indent="0">
              <a:buFont typeface="+mj-lt"/>
              <a:buNone/>
              <a:defRPr sz="2400" b="0" i="0">
                <a:solidFill>
                  <a:schemeClr val="bg1">
                    <a:lumMod val="65000"/>
                  </a:schemeClr>
                </a:solidFill>
                <a:latin typeface="Soberana Sans Light"/>
                <a:cs typeface="Soberana Sans Light"/>
              </a:defRPr>
            </a:lvl1pPr>
            <a:lvl2pPr marL="457200" indent="0">
              <a:buFont typeface="+mj-lt"/>
              <a:buNone/>
              <a:defRPr/>
            </a:lvl2pPr>
            <a:lvl3pPr marL="914400" indent="0">
              <a:buFont typeface="+mj-lt"/>
              <a:buNone/>
              <a:defRPr/>
            </a:lvl3pPr>
            <a:lvl4pPr marL="1371600" indent="0">
              <a:buFont typeface="+mj-lt"/>
              <a:buNone/>
              <a:defRPr/>
            </a:lvl4pPr>
            <a:lvl5pPr marL="1828800" indent="0">
              <a:buFont typeface="+mj-lt"/>
              <a:buNone/>
              <a:defRPr/>
            </a:lvl5pPr>
          </a:lstStyle>
          <a:p>
            <a:pPr lvl="0"/>
            <a:r>
              <a:rPr lang="es-ES_tradnl" dirty="0" smtClean="0"/>
              <a:t>Evento</a:t>
            </a:r>
          </a:p>
        </p:txBody>
      </p:sp>
      <p:pic>
        <p:nvPicPr>
          <p:cNvPr id="3" name="Imagen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79472" y="203503"/>
            <a:ext cx="2455479" cy="687025"/>
          </a:xfrm>
          <a:prstGeom prst="rect">
            <a:avLst/>
          </a:prstGeom>
        </p:spPr>
      </p:pic>
    </p:spTree>
    <p:extLst>
      <p:ext uri="{BB962C8B-B14F-4D97-AF65-F5344CB8AC3E}">
        <p14:creationId xmlns:p14="http://schemas.microsoft.com/office/powerpoint/2010/main" val="4230767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12" name="Imagen 11" descr="Interna-0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 y="0"/>
            <a:ext cx="9143086" cy="6858000"/>
          </a:xfrm>
          <a:prstGeom prst="rect">
            <a:avLst/>
          </a:prstGeom>
        </p:spPr>
      </p:pic>
      <p:sp>
        <p:nvSpPr>
          <p:cNvPr id="2" name="Título 1"/>
          <p:cNvSpPr>
            <a:spLocks noGrp="1"/>
          </p:cNvSpPr>
          <p:nvPr>
            <p:ph type="title"/>
          </p:nvPr>
        </p:nvSpPr>
        <p:spPr>
          <a:xfrm>
            <a:off x="457200" y="855998"/>
            <a:ext cx="8229600" cy="1143000"/>
          </a:xfrm>
          <a:noFill/>
          <a:ln>
            <a:noFill/>
          </a:ln>
        </p:spPr>
        <p:style>
          <a:lnRef idx="3">
            <a:schemeClr val="lt1"/>
          </a:lnRef>
          <a:fillRef idx="1">
            <a:schemeClr val="accent3"/>
          </a:fillRef>
          <a:effectRef idx="1">
            <a:schemeClr val="accent3"/>
          </a:effectRef>
          <a:fontRef idx="none"/>
        </p:style>
        <p:txBody>
          <a:bodyPr/>
          <a:lstStyle>
            <a:lvl1pPr>
              <a:defRPr>
                <a:solidFill>
                  <a:srgbClr val="595959"/>
                </a:solidFill>
                <a:latin typeface="Soberana Sans"/>
                <a:cs typeface="Soberana Sans"/>
              </a:defRPr>
            </a:lvl1pPr>
          </a:lstStyle>
          <a:p>
            <a:r>
              <a:rPr lang="es-ES_tradnl" dirty="0" smtClean="0"/>
              <a:t>Clic para editar título</a:t>
            </a:r>
            <a:endParaRPr lang="es-ES" dirty="0"/>
          </a:p>
        </p:txBody>
      </p:sp>
      <p:sp>
        <p:nvSpPr>
          <p:cNvPr id="3" name="Marcador de texto vertical 2"/>
          <p:cNvSpPr>
            <a:spLocks noGrp="1"/>
          </p:cNvSpPr>
          <p:nvPr>
            <p:ph type="body" orient="vert" idx="1"/>
          </p:nvPr>
        </p:nvSpPr>
        <p:spPr>
          <a:xfrm>
            <a:off x="457200" y="2181560"/>
            <a:ext cx="8229600" cy="4525963"/>
          </a:xfrm>
          <a:noFill/>
          <a:ln>
            <a:noFill/>
          </a:ln>
        </p:spPr>
        <p:txBody>
          <a:bodyPr vert="eaVert"/>
          <a:lstStyle>
            <a:lvl1pPr>
              <a:defRPr b="0" i="0">
                <a:latin typeface="Soberana Sans Light"/>
                <a:cs typeface="Soberana Sans Light"/>
              </a:defRPr>
            </a:lvl1pPr>
            <a:lvl2pPr>
              <a:defRPr b="0" i="0">
                <a:latin typeface="Soberana Sans Light"/>
                <a:cs typeface="Soberana Sans Light"/>
              </a:defRPr>
            </a:lvl2pPr>
            <a:lvl3pPr>
              <a:defRPr b="0" i="0">
                <a:latin typeface="Soberana Sans Light"/>
                <a:cs typeface="Soberana Sans Light"/>
              </a:defRPr>
            </a:lvl3pPr>
            <a:lvl4pPr>
              <a:defRPr b="0" i="0">
                <a:latin typeface="Soberana Sans Light"/>
                <a:cs typeface="Soberana Sans Light"/>
              </a:defRPr>
            </a:lvl4pPr>
            <a:lvl5pPr>
              <a:defRPr b="0" i="0">
                <a:latin typeface="Soberana Sans Light"/>
                <a:cs typeface="Soberana Sans Light"/>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pic>
        <p:nvPicPr>
          <p:cNvPr id="7" name="Imagen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96322" y="203504"/>
            <a:ext cx="1890478" cy="528942"/>
          </a:xfrm>
          <a:prstGeom prst="rect">
            <a:avLst/>
          </a:prstGeom>
        </p:spPr>
      </p:pic>
    </p:spTree>
    <p:extLst>
      <p:ext uri="{BB962C8B-B14F-4D97-AF65-F5344CB8AC3E}">
        <p14:creationId xmlns:p14="http://schemas.microsoft.com/office/powerpoint/2010/main" val="97912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12" name="Imagen 11" descr="Interna-0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 y="0"/>
            <a:ext cx="9143086" cy="6858000"/>
          </a:xfrm>
          <a:prstGeom prst="rect">
            <a:avLst/>
          </a:prstGeom>
        </p:spPr>
      </p:pic>
      <p:sp>
        <p:nvSpPr>
          <p:cNvPr id="2" name="Título vertical 1"/>
          <p:cNvSpPr>
            <a:spLocks noGrp="1"/>
          </p:cNvSpPr>
          <p:nvPr>
            <p:ph type="title" orient="vert"/>
          </p:nvPr>
        </p:nvSpPr>
        <p:spPr>
          <a:xfrm>
            <a:off x="6629400" y="838110"/>
            <a:ext cx="2057400" cy="5851525"/>
          </a:xfrm>
          <a:noFill/>
          <a:ln>
            <a:noFill/>
          </a:ln>
        </p:spPr>
        <p:style>
          <a:lnRef idx="3">
            <a:schemeClr val="lt1"/>
          </a:lnRef>
          <a:fillRef idx="1">
            <a:schemeClr val="accent3"/>
          </a:fillRef>
          <a:effectRef idx="1">
            <a:schemeClr val="accent3"/>
          </a:effectRef>
          <a:fontRef idx="none"/>
        </p:style>
        <p:txBody>
          <a:bodyPr vert="eaVert">
            <a:normAutofit/>
          </a:bodyPr>
          <a:lstStyle>
            <a:lvl1pPr>
              <a:defRPr sz="3600">
                <a:solidFill>
                  <a:srgbClr val="595959"/>
                </a:solidFill>
                <a:latin typeface="Soberana Sans"/>
                <a:cs typeface="Soberana Sans"/>
              </a:defRPr>
            </a:lvl1pPr>
          </a:lstStyle>
          <a:p>
            <a:r>
              <a:rPr lang="es-ES_tradnl" dirty="0" smtClean="0"/>
              <a:t>Clic para editar título</a:t>
            </a:r>
            <a:endParaRPr lang="es-ES" dirty="0"/>
          </a:p>
        </p:txBody>
      </p:sp>
      <p:sp>
        <p:nvSpPr>
          <p:cNvPr id="3" name="Marcador de texto vertical 2"/>
          <p:cNvSpPr>
            <a:spLocks noGrp="1"/>
          </p:cNvSpPr>
          <p:nvPr>
            <p:ph type="body" orient="vert" idx="1"/>
          </p:nvPr>
        </p:nvSpPr>
        <p:spPr>
          <a:xfrm>
            <a:off x="457200" y="838110"/>
            <a:ext cx="6019800" cy="5851525"/>
          </a:xfrm>
          <a:solidFill>
            <a:schemeClr val="bg1"/>
          </a:solidFill>
        </p:spPr>
        <p:txBody>
          <a:bodyPr vert="eaVert"/>
          <a:lstStyle>
            <a:lvl1pPr>
              <a:defRPr b="0" i="0">
                <a:latin typeface="Soberana Sans Light"/>
                <a:cs typeface="Soberana Sans Light"/>
              </a:defRPr>
            </a:lvl1pPr>
            <a:lvl2pPr>
              <a:defRPr b="0" i="0">
                <a:latin typeface="Soberana Sans Light"/>
                <a:cs typeface="Soberana Sans Light"/>
              </a:defRPr>
            </a:lvl2pPr>
            <a:lvl3pPr>
              <a:defRPr b="0" i="0">
                <a:latin typeface="Soberana Sans Light"/>
                <a:cs typeface="Soberana Sans Light"/>
              </a:defRPr>
            </a:lvl3pPr>
            <a:lvl4pPr>
              <a:defRPr b="0" i="0">
                <a:latin typeface="Soberana Sans Light"/>
                <a:cs typeface="Soberana Sans Light"/>
              </a:defRPr>
            </a:lvl4pPr>
            <a:lvl5pPr>
              <a:defRPr b="0" i="0">
                <a:latin typeface="Soberana Sans Light"/>
                <a:cs typeface="Soberana Sans Light"/>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pic>
        <p:nvPicPr>
          <p:cNvPr id="7" name="Imagen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96322" y="203504"/>
            <a:ext cx="1890478" cy="528942"/>
          </a:xfrm>
          <a:prstGeom prst="rect">
            <a:avLst/>
          </a:prstGeom>
        </p:spPr>
      </p:pic>
    </p:spTree>
    <p:extLst>
      <p:ext uri="{BB962C8B-B14F-4D97-AF65-F5344CB8AC3E}">
        <p14:creationId xmlns:p14="http://schemas.microsoft.com/office/powerpoint/2010/main" val="2090547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11" name="Imagen 10" descr="Interna-0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 y="0"/>
            <a:ext cx="9143086" cy="6858000"/>
          </a:xfrm>
          <a:prstGeom prst="rect">
            <a:avLst/>
          </a:prstGeom>
        </p:spPr>
      </p:pic>
      <p:sp>
        <p:nvSpPr>
          <p:cNvPr id="2" name="Título 1"/>
          <p:cNvSpPr>
            <a:spLocks noGrp="1"/>
          </p:cNvSpPr>
          <p:nvPr>
            <p:ph type="title"/>
          </p:nvPr>
        </p:nvSpPr>
        <p:spPr>
          <a:xfrm>
            <a:off x="457200" y="811278"/>
            <a:ext cx="8229600" cy="1143000"/>
          </a:xfrm>
          <a:noFill/>
          <a:ln>
            <a:noFill/>
          </a:ln>
        </p:spPr>
        <p:style>
          <a:lnRef idx="3">
            <a:schemeClr val="lt1"/>
          </a:lnRef>
          <a:fillRef idx="1">
            <a:schemeClr val="accent1"/>
          </a:fillRef>
          <a:effectRef idx="1">
            <a:schemeClr val="accent1"/>
          </a:effectRef>
          <a:fontRef idx="none"/>
        </p:style>
        <p:txBody>
          <a:bodyPr/>
          <a:lstStyle>
            <a:lvl1pPr>
              <a:defRPr>
                <a:solidFill>
                  <a:srgbClr val="595959"/>
                </a:solidFill>
                <a:latin typeface="Soberana Sans"/>
                <a:cs typeface="Soberana Sans"/>
              </a:defRPr>
            </a:lvl1pPr>
          </a:lstStyle>
          <a:p>
            <a:r>
              <a:rPr lang="es-ES_tradnl" dirty="0" smtClean="0"/>
              <a:t>Clic para editar título</a:t>
            </a:r>
            <a:endParaRPr lang="es-ES" dirty="0"/>
          </a:p>
        </p:txBody>
      </p:sp>
      <p:sp>
        <p:nvSpPr>
          <p:cNvPr id="3" name="Marcador de contenido 2"/>
          <p:cNvSpPr>
            <a:spLocks noGrp="1"/>
          </p:cNvSpPr>
          <p:nvPr>
            <p:ph idx="1"/>
          </p:nvPr>
        </p:nvSpPr>
        <p:spPr>
          <a:xfrm>
            <a:off x="457200" y="2136840"/>
            <a:ext cx="8229600" cy="4525963"/>
          </a:xfrm>
          <a:noFill/>
          <a:ln>
            <a:noFill/>
          </a:ln>
        </p:spPr>
        <p:txBody>
          <a:bodyPr/>
          <a:lstStyle>
            <a:lvl1pPr>
              <a:defRPr b="0" i="0">
                <a:latin typeface="Soberana Sans Light"/>
                <a:cs typeface="Soberana Sans Light"/>
              </a:defRPr>
            </a:lvl1pPr>
            <a:lvl2pPr>
              <a:defRPr b="0" i="0">
                <a:latin typeface="Soberana Sans Light"/>
                <a:cs typeface="Soberana Sans Light"/>
              </a:defRPr>
            </a:lvl2pPr>
            <a:lvl3pPr>
              <a:defRPr b="0" i="0">
                <a:latin typeface="Soberana Sans Light"/>
                <a:cs typeface="Soberana Sans Light"/>
              </a:defRPr>
            </a:lvl3pPr>
            <a:lvl4pPr>
              <a:defRPr b="0" i="0">
                <a:latin typeface="Soberana Sans Light"/>
                <a:cs typeface="Soberana Sans Light"/>
              </a:defRPr>
            </a:lvl4pPr>
            <a:lvl5pPr>
              <a:defRPr b="0" i="0">
                <a:latin typeface="Soberana Sans Light"/>
                <a:cs typeface="Soberana Sans Light"/>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pic>
        <p:nvPicPr>
          <p:cNvPr id="7" name="Imagen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96322" y="203504"/>
            <a:ext cx="1890478" cy="528942"/>
          </a:xfrm>
          <a:prstGeom prst="rect">
            <a:avLst/>
          </a:prstGeom>
        </p:spPr>
      </p:pic>
    </p:spTree>
    <p:extLst>
      <p:ext uri="{BB962C8B-B14F-4D97-AF65-F5344CB8AC3E}">
        <p14:creationId xmlns:p14="http://schemas.microsoft.com/office/powerpoint/2010/main" val="35752139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5" name="Imagen 4" descr="Portada2-0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3086" cy="6858000"/>
          </a:xfrm>
          <a:prstGeom prst="rect">
            <a:avLst/>
          </a:prstGeom>
        </p:spPr>
      </p:pic>
      <p:sp>
        <p:nvSpPr>
          <p:cNvPr id="2" name="Título 1"/>
          <p:cNvSpPr>
            <a:spLocks noGrp="1"/>
          </p:cNvSpPr>
          <p:nvPr>
            <p:ph type="title"/>
          </p:nvPr>
        </p:nvSpPr>
        <p:spPr>
          <a:xfrm>
            <a:off x="722313" y="4406900"/>
            <a:ext cx="7772400" cy="1362075"/>
          </a:xfrm>
          <a:noFill/>
          <a:ln>
            <a:noFill/>
          </a:ln>
        </p:spPr>
        <p:style>
          <a:lnRef idx="3">
            <a:schemeClr val="lt1"/>
          </a:lnRef>
          <a:fillRef idx="1">
            <a:schemeClr val="accent2"/>
          </a:fillRef>
          <a:effectRef idx="1">
            <a:schemeClr val="accent2"/>
          </a:effectRef>
          <a:fontRef idx="none"/>
        </p:style>
        <p:txBody>
          <a:bodyPr anchor="t"/>
          <a:lstStyle>
            <a:lvl1pPr algn="r">
              <a:defRPr sz="4000" b="1" cap="none">
                <a:solidFill>
                  <a:srgbClr val="595959"/>
                </a:solidFill>
                <a:latin typeface="Soberana Sans"/>
                <a:cs typeface="Soberana Sans"/>
              </a:defRPr>
            </a:lvl1pPr>
          </a:lstStyle>
          <a:p>
            <a:r>
              <a:rPr lang="es-ES_tradnl" dirty="0" smtClean="0"/>
              <a:t>Clic para editar título</a:t>
            </a:r>
            <a:endParaRPr lang="es-ES" dirty="0"/>
          </a:p>
        </p:txBody>
      </p:sp>
      <p:pic>
        <p:nvPicPr>
          <p:cNvPr id="7" name="Imagen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96322" y="203504"/>
            <a:ext cx="1890478" cy="528942"/>
          </a:xfrm>
          <a:prstGeom prst="rect">
            <a:avLst/>
          </a:prstGeom>
        </p:spPr>
      </p:pic>
    </p:spTree>
    <p:extLst>
      <p:ext uri="{BB962C8B-B14F-4D97-AF65-F5344CB8AC3E}">
        <p14:creationId xmlns:p14="http://schemas.microsoft.com/office/powerpoint/2010/main" val="4055065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3" name="Imagen 12" descr="Interna-0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 y="0"/>
            <a:ext cx="9143086" cy="6858000"/>
          </a:xfrm>
          <a:prstGeom prst="rect">
            <a:avLst/>
          </a:prstGeom>
        </p:spPr>
      </p:pic>
      <p:sp>
        <p:nvSpPr>
          <p:cNvPr id="2" name="Título 1"/>
          <p:cNvSpPr>
            <a:spLocks noGrp="1"/>
          </p:cNvSpPr>
          <p:nvPr>
            <p:ph type="title"/>
          </p:nvPr>
        </p:nvSpPr>
        <p:spPr>
          <a:xfrm>
            <a:off x="457200" y="820222"/>
            <a:ext cx="8229600" cy="1143000"/>
          </a:xfrm>
          <a:noFill/>
          <a:ln>
            <a:noFill/>
          </a:ln>
        </p:spPr>
        <p:style>
          <a:lnRef idx="3">
            <a:schemeClr val="lt1"/>
          </a:lnRef>
          <a:fillRef idx="1">
            <a:schemeClr val="accent2"/>
          </a:fillRef>
          <a:effectRef idx="1">
            <a:schemeClr val="accent2"/>
          </a:effectRef>
          <a:fontRef idx="none"/>
        </p:style>
        <p:txBody>
          <a:bodyPr/>
          <a:lstStyle>
            <a:lvl1pPr>
              <a:defRPr>
                <a:solidFill>
                  <a:srgbClr val="595959"/>
                </a:solidFill>
                <a:latin typeface="Soberana Sans"/>
                <a:cs typeface="Soberana Sans"/>
              </a:defRPr>
            </a:lvl1pPr>
          </a:lstStyle>
          <a:p>
            <a:r>
              <a:rPr lang="es-ES_tradnl" dirty="0" smtClean="0"/>
              <a:t>Clic para editar título</a:t>
            </a:r>
            <a:endParaRPr lang="es-ES" dirty="0"/>
          </a:p>
        </p:txBody>
      </p:sp>
      <p:sp>
        <p:nvSpPr>
          <p:cNvPr id="3" name="Marcador de contenido 2"/>
          <p:cNvSpPr>
            <a:spLocks noGrp="1"/>
          </p:cNvSpPr>
          <p:nvPr>
            <p:ph sz="half" idx="1"/>
          </p:nvPr>
        </p:nvSpPr>
        <p:spPr>
          <a:xfrm>
            <a:off x="457200" y="2145784"/>
            <a:ext cx="4038600" cy="4525963"/>
          </a:xfrm>
          <a:noFill/>
          <a:ln>
            <a:noFill/>
          </a:ln>
        </p:spPr>
        <p:txBody>
          <a:bodyPr/>
          <a:lstStyle>
            <a:lvl1pPr>
              <a:defRPr sz="2800" b="0" i="0">
                <a:latin typeface="Soberana Sans Light"/>
                <a:cs typeface="Soberana Sans Light"/>
              </a:defRPr>
            </a:lvl1pPr>
            <a:lvl2pPr>
              <a:defRPr sz="2400" b="0" i="0">
                <a:latin typeface="Soberana Sans Light"/>
                <a:cs typeface="Soberana Sans Light"/>
              </a:defRPr>
            </a:lvl2pPr>
            <a:lvl3pPr>
              <a:defRPr sz="2000" b="0" i="0">
                <a:latin typeface="Soberana Sans Light"/>
                <a:cs typeface="Soberana Sans Light"/>
              </a:defRPr>
            </a:lvl3pPr>
            <a:lvl4pPr>
              <a:defRPr sz="1800" b="0" i="0">
                <a:latin typeface="Soberana Sans Light"/>
                <a:cs typeface="Soberana Sans Light"/>
              </a:defRPr>
            </a:lvl4pPr>
            <a:lvl5pPr>
              <a:defRPr sz="1800" b="0" i="0">
                <a:latin typeface="Soberana Sans Light"/>
                <a:cs typeface="Soberana Sans Light"/>
              </a:defRPr>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2145784"/>
            <a:ext cx="4038600" cy="4525963"/>
          </a:xfrm>
          <a:noFill/>
          <a:ln>
            <a:noFill/>
          </a:ln>
        </p:spPr>
        <p:txBody>
          <a:bodyPr/>
          <a:lstStyle>
            <a:lvl1pPr>
              <a:defRPr sz="2800" b="0" i="0">
                <a:latin typeface="Soberana Sans Light"/>
                <a:cs typeface="Soberana Sans Light"/>
              </a:defRPr>
            </a:lvl1pPr>
            <a:lvl2pPr>
              <a:defRPr sz="2400" b="0" i="0">
                <a:latin typeface="Soberana Sans Light"/>
                <a:cs typeface="Soberana Sans Light"/>
              </a:defRPr>
            </a:lvl2pPr>
            <a:lvl3pPr>
              <a:defRPr sz="2000" b="0" i="0">
                <a:latin typeface="Soberana Sans Light"/>
                <a:cs typeface="Soberana Sans Light"/>
              </a:defRPr>
            </a:lvl3pPr>
            <a:lvl4pPr>
              <a:defRPr sz="1800" b="0" i="0">
                <a:latin typeface="Soberana Sans Light"/>
                <a:cs typeface="Soberana Sans Light"/>
              </a:defRPr>
            </a:lvl4pPr>
            <a:lvl5pPr>
              <a:defRPr sz="1800" b="0" i="0">
                <a:latin typeface="Soberana Sans Light"/>
                <a:cs typeface="Soberana Sans Light"/>
              </a:defRPr>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pic>
        <p:nvPicPr>
          <p:cNvPr id="8" name="Imagen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96322" y="203504"/>
            <a:ext cx="1890478" cy="528942"/>
          </a:xfrm>
          <a:prstGeom prst="rect">
            <a:avLst/>
          </a:prstGeom>
        </p:spPr>
      </p:pic>
    </p:spTree>
    <p:extLst>
      <p:ext uri="{BB962C8B-B14F-4D97-AF65-F5344CB8AC3E}">
        <p14:creationId xmlns:p14="http://schemas.microsoft.com/office/powerpoint/2010/main" val="1932266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Imagen 14" descr="Interna-0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 y="0"/>
            <a:ext cx="9143086" cy="6858000"/>
          </a:xfrm>
          <a:prstGeom prst="rect">
            <a:avLst/>
          </a:prstGeom>
        </p:spPr>
      </p:pic>
      <p:sp>
        <p:nvSpPr>
          <p:cNvPr id="2" name="Título 1"/>
          <p:cNvSpPr>
            <a:spLocks noGrp="1"/>
          </p:cNvSpPr>
          <p:nvPr>
            <p:ph type="title"/>
          </p:nvPr>
        </p:nvSpPr>
        <p:spPr>
          <a:xfrm>
            <a:off x="457200" y="847054"/>
            <a:ext cx="8229600" cy="1143000"/>
          </a:xfrm>
          <a:noFill/>
          <a:ln>
            <a:noFill/>
          </a:ln>
        </p:spPr>
        <p:style>
          <a:lnRef idx="3">
            <a:schemeClr val="lt1"/>
          </a:lnRef>
          <a:fillRef idx="1">
            <a:schemeClr val="accent2"/>
          </a:fillRef>
          <a:effectRef idx="1">
            <a:schemeClr val="accent2"/>
          </a:effectRef>
          <a:fontRef idx="none"/>
        </p:style>
        <p:txBody>
          <a:bodyPr/>
          <a:lstStyle>
            <a:lvl1pPr>
              <a:defRPr>
                <a:solidFill>
                  <a:srgbClr val="595959"/>
                </a:solidFill>
                <a:latin typeface="Soberana Sans"/>
                <a:cs typeface="Soberana Sans"/>
              </a:defRPr>
            </a:lvl1pPr>
          </a:lstStyle>
          <a:p>
            <a:r>
              <a:rPr lang="es-ES_tradnl" dirty="0" smtClean="0"/>
              <a:t>Clic para editar título</a:t>
            </a:r>
            <a:endParaRPr lang="es-ES" dirty="0"/>
          </a:p>
        </p:txBody>
      </p:sp>
      <p:sp>
        <p:nvSpPr>
          <p:cNvPr id="3" name="Marcador de texto 2"/>
          <p:cNvSpPr>
            <a:spLocks noGrp="1"/>
          </p:cNvSpPr>
          <p:nvPr>
            <p:ph type="body" idx="1"/>
          </p:nvPr>
        </p:nvSpPr>
        <p:spPr>
          <a:xfrm>
            <a:off x="457200" y="2107529"/>
            <a:ext cx="4040188" cy="639762"/>
          </a:xfrm>
          <a:noFill/>
          <a:ln>
            <a:noFill/>
          </a:ln>
        </p:spPr>
        <p:txBody>
          <a:bodyPr anchor="b">
            <a:noAutofit/>
          </a:bodyPr>
          <a:lstStyle>
            <a:lvl1pPr marL="0" indent="0">
              <a:buNone/>
              <a:defRPr sz="1800" b="1">
                <a:solidFill>
                  <a:srgbClr val="A6A6A6"/>
                </a:solidFill>
                <a:latin typeface="Soberana Sans"/>
                <a:cs typeface="Soberan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
        <p:nvSpPr>
          <p:cNvPr id="4" name="Marcador de contenido 3"/>
          <p:cNvSpPr>
            <a:spLocks noGrp="1"/>
          </p:cNvSpPr>
          <p:nvPr>
            <p:ph sz="half" idx="2"/>
          </p:nvPr>
        </p:nvSpPr>
        <p:spPr>
          <a:xfrm>
            <a:off x="457200" y="2747291"/>
            <a:ext cx="4040188" cy="3951288"/>
          </a:xfrm>
          <a:noFill/>
          <a:ln>
            <a:noFill/>
          </a:ln>
        </p:spPr>
        <p:txBody>
          <a:bodyPr/>
          <a:lstStyle>
            <a:lvl1pPr>
              <a:defRPr sz="2400" b="0" i="0">
                <a:latin typeface="Soberana Sans Light"/>
                <a:cs typeface="Soberana Sans Light"/>
              </a:defRPr>
            </a:lvl1pPr>
            <a:lvl2pPr>
              <a:defRPr sz="2000" b="0" i="0">
                <a:latin typeface="Soberana Sans Light"/>
                <a:cs typeface="Soberana Sans Light"/>
              </a:defRPr>
            </a:lvl2pPr>
            <a:lvl3pPr>
              <a:defRPr sz="1800" b="0" i="0">
                <a:latin typeface="Soberana Sans Light"/>
                <a:cs typeface="Soberana Sans Light"/>
              </a:defRPr>
            </a:lvl3pPr>
            <a:lvl4pPr>
              <a:defRPr sz="1600" b="0" i="0">
                <a:latin typeface="Soberana Sans Light"/>
                <a:cs typeface="Soberana Sans Light"/>
              </a:defRPr>
            </a:lvl4pPr>
            <a:lvl5pPr>
              <a:defRPr sz="1600" b="0" i="0">
                <a:latin typeface="Soberana Sans Light"/>
                <a:cs typeface="Soberana Sans Light"/>
              </a:defRPr>
            </a:lvl5pPr>
            <a:lvl6pPr>
              <a:defRPr sz="1600"/>
            </a:lvl6pPr>
            <a:lvl7pPr>
              <a:defRPr sz="1600"/>
            </a:lvl7pPr>
            <a:lvl8pPr>
              <a:defRPr sz="1600"/>
            </a:lvl8pPr>
            <a:lvl9pPr>
              <a:defRPr sz="16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5" name="Marcador de texto 4"/>
          <p:cNvSpPr>
            <a:spLocks noGrp="1"/>
          </p:cNvSpPr>
          <p:nvPr>
            <p:ph type="body" sz="quarter" idx="3"/>
          </p:nvPr>
        </p:nvSpPr>
        <p:spPr>
          <a:xfrm>
            <a:off x="4645025" y="2107529"/>
            <a:ext cx="4041775" cy="639762"/>
          </a:xfrm>
          <a:noFill/>
          <a:ln>
            <a:noFill/>
          </a:ln>
        </p:spPr>
        <p:txBody>
          <a:bodyPr anchor="b">
            <a:noAutofit/>
          </a:bodyPr>
          <a:lstStyle>
            <a:lvl1pPr marL="0" indent="0">
              <a:buNone/>
              <a:defRPr sz="1800" b="1">
                <a:solidFill>
                  <a:srgbClr val="A6A6A6"/>
                </a:solidFill>
                <a:latin typeface="Soberana Sans"/>
                <a:cs typeface="Soberana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smtClean="0"/>
              <a:t>Haga clic para modificar el estilo de texto del patrón</a:t>
            </a:r>
          </a:p>
        </p:txBody>
      </p:sp>
      <p:sp>
        <p:nvSpPr>
          <p:cNvPr id="6" name="Marcador de contenido 5"/>
          <p:cNvSpPr>
            <a:spLocks noGrp="1"/>
          </p:cNvSpPr>
          <p:nvPr>
            <p:ph sz="quarter" idx="4"/>
          </p:nvPr>
        </p:nvSpPr>
        <p:spPr>
          <a:xfrm>
            <a:off x="4645025" y="2747291"/>
            <a:ext cx="4041775" cy="3951288"/>
          </a:xfrm>
          <a:noFill/>
          <a:ln>
            <a:noFill/>
          </a:ln>
        </p:spPr>
        <p:txBody>
          <a:bodyPr/>
          <a:lstStyle>
            <a:lvl1pPr>
              <a:defRPr sz="2400" b="0" i="0">
                <a:latin typeface="Soberana Sans Light"/>
                <a:cs typeface="Soberana Sans Light"/>
              </a:defRPr>
            </a:lvl1pPr>
            <a:lvl2pPr>
              <a:defRPr sz="2000" b="0" i="0">
                <a:latin typeface="Soberana Sans Light"/>
                <a:cs typeface="Soberana Sans Light"/>
              </a:defRPr>
            </a:lvl2pPr>
            <a:lvl3pPr>
              <a:defRPr sz="1800" b="0" i="0">
                <a:latin typeface="Soberana Sans Light"/>
                <a:cs typeface="Soberana Sans Light"/>
              </a:defRPr>
            </a:lvl3pPr>
            <a:lvl4pPr>
              <a:defRPr sz="1600" b="0" i="0">
                <a:latin typeface="Soberana Sans Light"/>
                <a:cs typeface="Soberana Sans Light"/>
              </a:defRPr>
            </a:lvl4pPr>
            <a:lvl5pPr>
              <a:defRPr sz="1600" b="0" i="0">
                <a:latin typeface="Soberana Sans Light"/>
                <a:cs typeface="Soberana Sans Light"/>
              </a:defRPr>
            </a:lvl5pPr>
            <a:lvl6pPr>
              <a:defRPr sz="1600"/>
            </a:lvl6pPr>
            <a:lvl7pPr>
              <a:defRPr sz="1600"/>
            </a:lvl7pPr>
            <a:lvl8pPr>
              <a:defRPr sz="1600"/>
            </a:lvl8pPr>
            <a:lvl9pPr>
              <a:defRPr sz="16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pic>
        <p:nvPicPr>
          <p:cNvPr id="10" name="Imagen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96322" y="203504"/>
            <a:ext cx="1890478" cy="528942"/>
          </a:xfrm>
          <a:prstGeom prst="rect">
            <a:avLst/>
          </a:prstGeom>
        </p:spPr>
      </p:pic>
    </p:spTree>
    <p:extLst>
      <p:ext uri="{BB962C8B-B14F-4D97-AF65-F5344CB8AC3E}">
        <p14:creationId xmlns:p14="http://schemas.microsoft.com/office/powerpoint/2010/main" val="4219028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11" name="Imagen 10" descr="Interna-0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 y="0"/>
            <a:ext cx="9143086" cy="6858000"/>
          </a:xfrm>
          <a:prstGeom prst="rect">
            <a:avLst/>
          </a:prstGeom>
        </p:spPr>
      </p:pic>
      <p:sp>
        <p:nvSpPr>
          <p:cNvPr id="2" name="Título 1"/>
          <p:cNvSpPr>
            <a:spLocks noGrp="1"/>
          </p:cNvSpPr>
          <p:nvPr>
            <p:ph type="title"/>
          </p:nvPr>
        </p:nvSpPr>
        <p:spPr>
          <a:xfrm>
            <a:off x="457200" y="820222"/>
            <a:ext cx="8229600" cy="1143000"/>
          </a:xfrm>
          <a:noFill/>
          <a:ln>
            <a:noFill/>
          </a:ln>
        </p:spPr>
        <p:style>
          <a:lnRef idx="3">
            <a:schemeClr val="lt1"/>
          </a:lnRef>
          <a:fillRef idx="1">
            <a:schemeClr val="accent2"/>
          </a:fillRef>
          <a:effectRef idx="1">
            <a:schemeClr val="accent2"/>
          </a:effectRef>
          <a:fontRef idx="none"/>
        </p:style>
        <p:txBody>
          <a:bodyPr/>
          <a:lstStyle>
            <a:lvl1pPr>
              <a:defRPr>
                <a:solidFill>
                  <a:srgbClr val="595959"/>
                </a:solidFill>
                <a:latin typeface="Soberana Sans"/>
                <a:cs typeface="Soberana Sans"/>
              </a:defRPr>
            </a:lvl1pPr>
          </a:lstStyle>
          <a:p>
            <a:r>
              <a:rPr lang="es-ES_tradnl" dirty="0" smtClean="0"/>
              <a:t>Clic para editar título</a:t>
            </a:r>
            <a:endParaRPr lang="es-ES" dirty="0"/>
          </a:p>
        </p:txBody>
      </p:sp>
      <p:pic>
        <p:nvPicPr>
          <p:cNvPr id="6" name="Imagen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96322" y="203504"/>
            <a:ext cx="1890478" cy="528942"/>
          </a:xfrm>
          <a:prstGeom prst="rect">
            <a:avLst/>
          </a:prstGeom>
        </p:spPr>
      </p:pic>
    </p:spTree>
    <p:extLst>
      <p:ext uri="{BB962C8B-B14F-4D97-AF65-F5344CB8AC3E}">
        <p14:creationId xmlns:p14="http://schemas.microsoft.com/office/powerpoint/2010/main" val="212239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10" name="Imagen 9" descr="Interna-0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 y="0"/>
            <a:ext cx="9143086" cy="6858000"/>
          </a:xfrm>
          <a:prstGeom prst="rect">
            <a:avLst/>
          </a:prstGeom>
        </p:spPr>
      </p:pic>
      <p:pic>
        <p:nvPicPr>
          <p:cNvPr id="12" name="Imagen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200" y="155029"/>
            <a:ext cx="1887412" cy="577416"/>
          </a:xfrm>
          <a:prstGeom prst="rect">
            <a:avLst/>
          </a:prstGeom>
        </p:spPr>
      </p:pic>
      <p:pic>
        <p:nvPicPr>
          <p:cNvPr id="5" name="Imagen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796322" y="203504"/>
            <a:ext cx="1890478" cy="528942"/>
          </a:xfrm>
          <a:prstGeom prst="rect">
            <a:avLst/>
          </a:prstGeom>
        </p:spPr>
      </p:pic>
    </p:spTree>
    <p:extLst>
      <p:ext uri="{BB962C8B-B14F-4D97-AF65-F5344CB8AC3E}">
        <p14:creationId xmlns:p14="http://schemas.microsoft.com/office/powerpoint/2010/main" val="351656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3" name="Imagen 12" descr="Interna-0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 y="0"/>
            <a:ext cx="9143086" cy="6858000"/>
          </a:xfrm>
          <a:prstGeom prst="rect">
            <a:avLst/>
          </a:prstGeom>
        </p:spPr>
      </p:pic>
      <p:sp>
        <p:nvSpPr>
          <p:cNvPr id="2" name="Título 1"/>
          <p:cNvSpPr>
            <a:spLocks noGrp="1"/>
          </p:cNvSpPr>
          <p:nvPr>
            <p:ph type="title"/>
          </p:nvPr>
        </p:nvSpPr>
        <p:spPr>
          <a:xfrm>
            <a:off x="457200" y="818634"/>
            <a:ext cx="3008313" cy="1162050"/>
          </a:xfrm>
          <a:noFill/>
          <a:ln>
            <a:noFill/>
          </a:ln>
        </p:spPr>
        <p:style>
          <a:lnRef idx="3">
            <a:schemeClr val="lt1"/>
          </a:lnRef>
          <a:fillRef idx="1">
            <a:schemeClr val="accent3"/>
          </a:fillRef>
          <a:effectRef idx="1">
            <a:schemeClr val="accent3"/>
          </a:effectRef>
          <a:fontRef idx="none"/>
        </p:style>
        <p:txBody>
          <a:bodyPr anchor="b"/>
          <a:lstStyle>
            <a:lvl1pPr algn="l">
              <a:defRPr sz="2000" b="1">
                <a:solidFill>
                  <a:srgbClr val="595959"/>
                </a:solidFill>
                <a:latin typeface="Soberana Sans"/>
                <a:cs typeface="Soberana Sans"/>
              </a:defRPr>
            </a:lvl1pPr>
          </a:lstStyle>
          <a:p>
            <a:r>
              <a:rPr lang="es-ES_tradnl" dirty="0" smtClean="0"/>
              <a:t>Clic para editar título</a:t>
            </a:r>
            <a:endParaRPr lang="es-ES" dirty="0"/>
          </a:p>
        </p:txBody>
      </p:sp>
      <p:sp>
        <p:nvSpPr>
          <p:cNvPr id="3" name="Marcador de contenido 2"/>
          <p:cNvSpPr>
            <a:spLocks noGrp="1"/>
          </p:cNvSpPr>
          <p:nvPr>
            <p:ph idx="1"/>
          </p:nvPr>
        </p:nvSpPr>
        <p:spPr>
          <a:xfrm>
            <a:off x="3575050" y="818634"/>
            <a:ext cx="5111750" cy="5853113"/>
          </a:xfrm>
          <a:noFill/>
          <a:ln>
            <a:noFill/>
          </a:ln>
        </p:spPr>
        <p:txBody>
          <a:bodyPr/>
          <a:lstStyle>
            <a:lvl1pPr>
              <a:defRPr sz="3200" b="0" i="0">
                <a:latin typeface="Soberana Sans Light"/>
                <a:cs typeface="Soberana Sans Light"/>
              </a:defRPr>
            </a:lvl1pPr>
            <a:lvl2pPr>
              <a:defRPr sz="2800" b="0" i="0">
                <a:latin typeface="Soberana Sans Light"/>
                <a:cs typeface="Soberana Sans Light"/>
              </a:defRPr>
            </a:lvl2pPr>
            <a:lvl3pPr>
              <a:defRPr sz="2400" b="0" i="0">
                <a:latin typeface="Soberana Sans Light"/>
                <a:cs typeface="Soberana Sans Light"/>
              </a:defRPr>
            </a:lvl3pPr>
            <a:lvl4pPr>
              <a:defRPr sz="2000" b="0" i="0">
                <a:latin typeface="Soberana Sans Light"/>
                <a:cs typeface="Soberana Sans Light"/>
              </a:defRPr>
            </a:lvl4pPr>
            <a:lvl5pPr>
              <a:defRPr sz="2000" b="0" i="0">
                <a:latin typeface="Soberana Sans Light"/>
                <a:cs typeface="Soberana Sans Light"/>
              </a:defRPr>
            </a:lvl5pPr>
            <a:lvl6pPr>
              <a:defRPr sz="2000"/>
            </a:lvl6pPr>
            <a:lvl7pPr>
              <a:defRPr sz="2000"/>
            </a:lvl7pPr>
            <a:lvl8pPr>
              <a:defRPr sz="2000"/>
            </a:lvl8pPr>
            <a:lvl9pPr>
              <a:defRPr sz="2000"/>
            </a:lvl9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
        <p:nvSpPr>
          <p:cNvPr id="4" name="Marcador de texto 3"/>
          <p:cNvSpPr>
            <a:spLocks noGrp="1"/>
          </p:cNvSpPr>
          <p:nvPr>
            <p:ph type="body" sz="half" idx="2"/>
          </p:nvPr>
        </p:nvSpPr>
        <p:spPr>
          <a:xfrm>
            <a:off x="457200" y="2174687"/>
            <a:ext cx="3008313" cy="4497060"/>
          </a:xfrm>
          <a:solidFill>
            <a:schemeClr val="bg1">
              <a:lumMod val="95000"/>
            </a:schemeClr>
          </a:solidFill>
        </p:spPr>
        <p:txBody>
          <a:bodyPr/>
          <a:lstStyle>
            <a:lvl1pPr marL="0" indent="0">
              <a:buNone/>
              <a:defRPr sz="1400" b="0" i="0">
                <a:latin typeface="Soberana Sans Light"/>
                <a:cs typeface="Soberana Sans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smtClean="0"/>
              <a:t>Haga clic para modificar el estilo de texto del patrón</a:t>
            </a:r>
          </a:p>
        </p:txBody>
      </p:sp>
      <p:pic>
        <p:nvPicPr>
          <p:cNvPr id="8" name="Imagen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96322" y="203504"/>
            <a:ext cx="1890478" cy="528942"/>
          </a:xfrm>
          <a:prstGeom prst="rect">
            <a:avLst/>
          </a:prstGeom>
        </p:spPr>
      </p:pic>
    </p:spTree>
    <p:extLst>
      <p:ext uri="{BB962C8B-B14F-4D97-AF65-F5344CB8AC3E}">
        <p14:creationId xmlns:p14="http://schemas.microsoft.com/office/powerpoint/2010/main" val="42330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3" name="Imagen 12" descr="Interna-0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 y="0"/>
            <a:ext cx="9143086" cy="6858000"/>
          </a:xfrm>
          <a:prstGeom prst="rect">
            <a:avLst/>
          </a:prstGeom>
        </p:spPr>
      </p:pic>
      <p:sp>
        <p:nvSpPr>
          <p:cNvPr id="2" name="Título 1"/>
          <p:cNvSpPr>
            <a:spLocks noGrp="1"/>
          </p:cNvSpPr>
          <p:nvPr>
            <p:ph type="title"/>
          </p:nvPr>
        </p:nvSpPr>
        <p:spPr>
          <a:xfrm>
            <a:off x="1792288" y="5185192"/>
            <a:ext cx="5486400" cy="566738"/>
          </a:xfrm>
          <a:noFill/>
          <a:ln>
            <a:noFill/>
          </a:ln>
        </p:spPr>
        <p:style>
          <a:lnRef idx="3">
            <a:schemeClr val="lt1"/>
          </a:lnRef>
          <a:fillRef idx="1">
            <a:schemeClr val="accent3"/>
          </a:fillRef>
          <a:effectRef idx="1">
            <a:schemeClr val="accent3"/>
          </a:effectRef>
          <a:fontRef idx="none"/>
        </p:style>
        <p:txBody>
          <a:bodyPr anchor="b"/>
          <a:lstStyle>
            <a:lvl1pPr algn="l">
              <a:defRPr sz="2000" b="1">
                <a:solidFill>
                  <a:srgbClr val="595959"/>
                </a:solidFill>
                <a:latin typeface="Soberana Sans"/>
                <a:cs typeface="Soberana Sans"/>
              </a:defRPr>
            </a:lvl1pPr>
          </a:lstStyle>
          <a:p>
            <a:r>
              <a:rPr lang="es-ES_tradnl" dirty="0" smtClean="0"/>
              <a:t>Clic para editar título</a:t>
            </a:r>
            <a:endParaRPr lang="es-ES" dirty="0"/>
          </a:p>
        </p:txBody>
      </p:sp>
      <p:sp>
        <p:nvSpPr>
          <p:cNvPr id="3" name="Marcador de posición de imagen 2"/>
          <p:cNvSpPr>
            <a:spLocks noGrp="1"/>
          </p:cNvSpPr>
          <p:nvPr>
            <p:ph type="pic" idx="1"/>
          </p:nvPr>
        </p:nvSpPr>
        <p:spPr>
          <a:xfrm>
            <a:off x="1792288" y="997367"/>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867488"/>
            <a:ext cx="5486400" cy="689303"/>
          </a:xfrm>
          <a:solidFill>
            <a:schemeClr val="bg1">
              <a:lumMod val="95000"/>
            </a:schemeClr>
          </a:solidFill>
        </p:spPr>
        <p:txBody>
          <a:bodyPr/>
          <a:lstStyle>
            <a:lvl1pPr marL="0" indent="0">
              <a:buNone/>
              <a:defRPr sz="1400" b="0" i="0">
                <a:latin typeface="Soberana Sans Light"/>
                <a:cs typeface="Soberana Sans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dirty="0" smtClean="0"/>
              <a:t>Haga clic para modificar el estilo de texto del patrón</a:t>
            </a:r>
          </a:p>
        </p:txBody>
      </p:sp>
      <p:pic>
        <p:nvPicPr>
          <p:cNvPr id="8" name="Imagen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96322" y="203504"/>
            <a:ext cx="1890478" cy="528942"/>
          </a:xfrm>
          <a:prstGeom prst="rect">
            <a:avLst/>
          </a:prstGeom>
        </p:spPr>
      </p:pic>
    </p:spTree>
    <p:extLst>
      <p:ext uri="{BB962C8B-B14F-4D97-AF65-F5344CB8AC3E}">
        <p14:creationId xmlns:p14="http://schemas.microsoft.com/office/powerpoint/2010/main" val="2331800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066A0-1981-9C44-AB4A-11E3A947ED6F}" type="slidenum">
              <a:rPr lang="es-ES" smtClean="0"/>
              <a:t>‹Nº›</a:t>
            </a:fld>
            <a:endParaRPr lang="es-ES"/>
          </a:p>
        </p:txBody>
      </p:sp>
    </p:spTree>
    <p:extLst>
      <p:ext uri="{BB962C8B-B14F-4D97-AF65-F5344CB8AC3E}">
        <p14:creationId xmlns:p14="http://schemas.microsoft.com/office/powerpoint/2010/main" val="4128569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adopat.impi.gob.m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impi.gob.m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45395" y="4408082"/>
            <a:ext cx="7117915" cy="1164567"/>
          </a:xfrm>
        </p:spPr>
        <p:txBody>
          <a:bodyPr>
            <a:noAutofit/>
          </a:bodyPr>
          <a:lstStyle/>
          <a:p>
            <a:pPr algn="r"/>
            <a:r>
              <a:rPr lang="en-US" sz="2300" b="1" dirty="0" smtClean="0"/>
              <a:t/>
            </a:r>
            <a:br>
              <a:rPr lang="en-US" sz="2300" b="1" dirty="0" smtClean="0"/>
            </a:br>
            <a:r>
              <a:rPr lang="en-US" sz="2300" b="1" dirty="0" smtClean="0"/>
              <a:t/>
            </a:r>
            <a:br>
              <a:rPr lang="en-US" sz="2300" b="1" dirty="0" smtClean="0"/>
            </a:br>
            <a:r>
              <a:rPr lang="en-US" sz="2300" b="1" dirty="0" smtClean="0"/>
              <a:t/>
            </a:r>
            <a:br>
              <a:rPr lang="en-US" sz="2300" b="1" dirty="0" smtClean="0"/>
            </a:br>
            <a:r>
              <a:rPr lang="en-US" sz="2300" b="1" dirty="0" smtClean="0"/>
              <a:t>Mexican Institute of </a:t>
            </a:r>
            <a:br>
              <a:rPr lang="en-US" sz="2300" b="1" dirty="0" smtClean="0"/>
            </a:br>
            <a:r>
              <a:rPr lang="en-US" sz="2300" b="1" dirty="0" smtClean="0"/>
              <a:t>Industrial Property</a:t>
            </a:r>
            <a:br>
              <a:rPr lang="en-US" sz="2300" b="1" dirty="0" smtClean="0"/>
            </a:br>
            <a:r>
              <a:rPr lang="en-US" sz="2300" b="1" dirty="0" smtClean="0"/>
              <a:t/>
            </a:r>
            <a:br>
              <a:rPr lang="en-US" sz="2300" b="1" dirty="0" smtClean="0"/>
            </a:br>
            <a:r>
              <a:rPr lang="en-US" sz="2300" b="1" dirty="0" smtClean="0"/>
              <a:t/>
            </a:r>
            <a:br>
              <a:rPr lang="en-US" sz="2300" b="1" dirty="0" smtClean="0"/>
            </a:br>
            <a:endParaRPr lang="en-US" sz="2300" b="1" dirty="0"/>
          </a:p>
        </p:txBody>
      </p:sp>
      <p:sp>
        <p:nvSpPr>
          <p:cNvPr id="4" name="3 CuadroTexto"/>
          <p:cNvSpPr txBox="1"/>
          <p:nvPr/>
        </p:nvSpPr>
        <p:spPr>
          <a:xfrm>
            <a:off x="1802921" y="2186123"/>
            <a:ext cx="6650966" cy="1938992"/>
          </a:xfrm>
          <a:prstGeom prst="rect">
            <a:avLst/>
          </a:prstGeom>
          <a:noFill/>
        </p:spPr>
        <p:txBody>
          <a:bodyPr wrap="square" rtlCol="0">
            <a:spAutoFit/>
          </a:bodyPr>
          <a:lstStyle/>
          <a:p>
            <a:pPr algn="r"/>
            <a:r>
              <a:rPr lang="en-US" sz="4000" dirty="0" smtClean="0">
                <a:solidFill>
                  <a:schemeClr val="tx1">
                    <a:lumMod val="65000"/>
                    <a:lumOff val="35000"/>
                  </a:schemeClr>
                </a:solidFill>
                <a:latin typeface="Soberana Sans"/>
                <a:ea typeface="+mj-ea"/>
                <a:cs typeface="Soberana Sans"/>
              </a:rPr>
              <a:t>Support System for Patent Applications Management: </a:t>
            </a:r>
            <a:r>
              <a:rPr lang="en-US" sz="4000" b="1" dirty="0" smtClean="0">
                <a:solidFill>
                  <a:schemeClr val="tx1">
                    <a:lumMod val="65000"/>
                    <a:lumOff val="35000"/>
                  </a:schemeClr>
                </a:solidFill>
                <a:latin typeface="Soberana Sans"/>
                <a:ea typeface="+mj-ea"/>
                <a:cs typeface="Soberana Sans"/>
              </a:rPr>
              <a:t>CADOPAT</a:t>
            </a:r>
            <a:endParaRPr lang="en-US" sz="4000" b="1" dirty="0">
              <a:solidFill>
                <a:schemeClr val="tx1">
                  <a:lumMod val="65000"/>
                  <a:lumOff val="35000"/>
                </a:schemeClr>
              </a:solidFill>
              <a:latin typeface="Soberana Sans"/>
              <a:ea typeface="+mj-ea"/>
              <a:cs typeface="Soberana Sans"/>
            </a:endParaRPr>
          </a:p>
        </p:txBody>
      </p:sp>
      <p:sp>
        <p:nvSpPr>
          <p:cNvPr id="3" name="2 CuadroTexto"/>
          <p:cNvSpPr txBox="1"/>
          <p:nvPr/>
        </p:nvSpPr>
        <p:spPr>
          <a:xfrm>
            <a:off x="5362575" y="5752850"/>
            <a:ext cx="3091312" cy="584775"/>
          </a:xfrm>
          <a:prstGeom prst="rect">
            <a:avLst/>
          </a:prstGeom>
          <a:noFill/>
        </p:spPr>
        <p:txBody>
          <a:bodyPr wrap="square" rtlCol="0">
            <a:spAutoFit/>
          </a:bodyPr>
          <a:lstStyle/>
          <a:p>
            <a:pPr algn="r"/>
            <a:r>
              <a:rPr lang="en-US" sz="1600" dirty="0" smtClean="0">
                <a:latin typeface="Soberana Sans Light" pitchFamily="50" charset="0"/>
                <a:cs typeface="Arial" panose="020B0604020202020204" pitchFamily="34" charset="0"/>
              </a:rPr>
              <a:t>Nahanny Canal</a:t>
            </a:r>
          </a:p>
          <a:p>
            <a:pPr algn="r"/>
            <a:r>
              <a:rPr lang="en-US" sz="1600" dirty="0" smtClean="0">
                <a:latin typeface="Soberana Sans Light" pitchFamily="50" charset="0"/>
                <a:cs typeface="Arial" panose="020B0604020202020204" pitchFamily="34" charset="0"/>
              </a:rPr>
              <a:t>Director of the Patent Division</a:t>
            </a:r>
            <a:endParaRPr lang="en-US" sz="1600" dirty="0">
              <a:latin typeface="Soberana Sans Light" pitchFamily="50" charset="0"/>
              <a:cs typeface="Arial" panose="020B0604020202020204" pitchFamily="34" charset="0"/>
            </a:endParaRPr>
          </a:p>
        </p:txBody>
      </p:sp>
    </p:spTree>
    <p:extLst>
      <p:ext uri="{BB962C8B-B14F-4D97-AF65-F5344CB8AC3E}">
        <p14:creationId xmlns:p14="http://schemas.microsoft.com/office/powerpoint/2010/main" val="2174529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p:cNvSpPr>
            <a:spLocks noGrp="1"/>
          </p:cNvSpPr>
          <p:nvPr>
            <p:ph type="title"/>
          </p:nvPr>
        </p:nvSpPr>
        <p:spPr>
          <a:xfrm>
            <a:off x="310550" y="178048"/>
            <a:ext cx="4701397" cy="869211"/>
          </a:xfrm>
        </p:spPr>
        <p:txBody>
          <a:bodyPr>
            <a:normAutofit/>
          </a:bodyPr>
          <a:lstStyle/>
          <a:p>
            <a:r>
              <a:rPr lang="en-US" sz="3200" u="sng" dirty="0" smtClean="0"/>
              <a:t>Process</a:t>
            </a:r>
            <a:endParaRPr lang="en-US" sz="3200" u="sng" dirty="0"/>
          </a:p>
        </p:txBody>
      </p:sp>
      <p:grpSp>
        <p:nvGrpSpPr>
          <p:cNvPr id="114" name="113 Grupo"/>
          <p:cNvGrpSpPr/>
          <p:nvPr/>
        </p:nvGrpSpPr>
        <p:grpSpPr>
          <a:xfrm>
            <a:off x="265113" y="1422402"/>
            <a:ext cx="8288353" cy="5149852"/>
            <a:chOff x="265113" y="1422402"/>
            <a:chExt cx="8288353" cy="5149852"/>
          </a:xfrm>
        </p:grpSpPr>
        <p:grpSp>
          <p:nvGrpSpPr>
            <p:cNvPr id="26" name="Group 73"/>
            <p:cNvGrpSpPr>
              <a:grpSpLocks/>
            </p:cNvGrpSpPr>
            <p:nvPr/>
          </p:nvGrpSpPr>
          <p:grpSpPr bwMode="auto">
            <a:xfrm>
              <a:off x="265113" y="1422402"/>
              <a:ext cx="8288353" cy="5149852"/>
              <a:chOff x="372" y="823"/>
              <a:chExt cx="5221" cy="3244"/>
            </a:xfrm>
          </p:grpSpPr>
          <p:sp>
            <p:nvSpPr>
              <p:cNvPr id="29" name="Text Box 3"/>
              <p:cNvSpPr txBox="1">
                <a:spLocks noChangeArrowheads="1"/>
              </p:cNvSpPr>
              <p:nvPr/>
            </p:nvSpPr>
            <p:spPr bwMode="auto">
              <a:xfrm>
                <a:off x="372" y="823"/>
                <a:ext cx="51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MX" sz="1400" b="1" dirty="0">
                    <a:solidFill>
                      <a:srgbClr val="660066"/>
                    </a:solidFill>
                    <a:latin typeface="Soberana Sans Light" pitchFamily="50" charset="0"/>
                  </a:rPr>
                  <a:t>START</a:t>
                </a:r>
                <a:endParaRPr lang="es-ES" sz="1400" b="1" dirty="0">
                  <a:solidFill>
                    <a:srgbClr val="660066"/>
                  </a:solidFill>
                  <a:latin typeface="Soberana Sans Light" pitchFamily="50" charset="0"/>
                </a:endParaRPr>
              </a:p>
            </p:txBody>
          </p:sp>
          <p:sp>
            <p:nvSpPr>
              <p:cNvPr id="30" name="Text Box 4"/>
              <p:cNvSpPr txBox="1">
                <a:spLocks noChangeArrowheads="1"/>
              </p:cNvSpPr>
              <p:nvPr/>
            </p:nvSpPr>
            <p:spPr bwMode="auto">
              <a:xfrm>
                <a:off x="1654" y="823"/>
                <a:ext cx="90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sz="1400" b="1" dirty="0">
                    <a:solidFill>
                      <a:srgbClr val="660066"/>
                    </a:solidFill>
                    <a:latin typeface="Soberana Sans Light" pitchFamily="50" charset="0"/>
                  </a:rPr>
                  <a:t>REGISTERED</a:t>
                </a:r>
                <a:endParaRPr lang="es-ES" sz="1400" b="1" dirty="0">
                  <a:solidFill>
                    <a:srgbClr val="660066"/>
                  </a:solidFill>
                  <a:latin typeface="Soberana Sans Light" pitchFamily="50" charset="0"/>
                </a:endParaRPr>
              </a:p>
            </p:txBody>
          </p:sp>
          <p:sp>
            <p:nvSpPr>
              <p:cNvPr id="31" name="Text Box 5"/>
              <p:cNvSpPr txBox="1">
                <a:spLocks noChangeArrowheads="1"/>
              </p:cNvSpPr>
              <p:nvPr/>
            </p:nvSpPr>
            <p:spPr bwMode="auto">
              <a:xfrm>
                <a:off x="3015" y="823"/>
                <a:ext cx="90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sz="1400" b="1" dirty="0">
                    <a:solidFill>
                      <a:srgbClr val="660066"/>
                    </a:solidFill>
                    <a:latin typeface="Soberana Sans Light" pitchFamily="50" charset="0"/>
                  </a:rPr>
                  <a:t>ADMITTED</a:t>
                </a:r>
                <a:endParaRPr lang="es-ES" sz="1400" b="1" dirty="0">
                  <a:solidFill>
                    <a:srgbClr val="660066"/>
                  </a:solidFill>
                  <a:latin typeface="Soberana Sans Light" pitchFamily="50" charset="0"/>
                </a:endParaRPr>
              </a:p>
            </p:txBody>
          </p:sp>
          <p:sp>
            <p:nvSpPr>
              <p:cNvPr id="32" name="Text Box 6"/>
              <p:cNvSpPr txBox="1">
                <a:spLocks noChangeArrowheads="1"/>
              </p:cNvSpPr>
              <p:nvPr/>
            </p:nvSpPr>
            <p:spPr bwMode="auto">
              <a:xfrm>
                <a:off x="4685" y="823"/>
                <a:ext cx="90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sz="1400" b="1" dirty="0">
                    <a:solidFill>
                      <a:srgbClr val="660066"/>
                    </a:solidFill>
                    <a:latin typeface="Soberana Sans Light" pitchFamily="50" charset="0"/>
                  </a:rPr>
                  <a:t>ASSIGNED</a:t>
                </a:r>
                <a:endParaRPr lang="es-ES" sz="1400" b="1" dirty="0">
                  <a:solidFill>
                    <a:srgbClr val="660066"/>
                  </a:solidFill>
                  <a:latin typeface="Soberana Sans Light" pitchFamily="50" charset="0"/>
                </a:endParaRPr>
              </a:p>
            </p:txBody>
          </p:sp>
          <p:sp>
            <p:nvSpPr>
              <p:cNvPr id="34" name="Text Box 8"/>
              <p:cNvSpPr txBox="1">
                <a:spLocks noChangeArrowheads="1"/>
              </p:cNvSpPr>
              <p:nvPr/>
            </p:nvSpPr>
            <p:spPr bwMode="auto">
              <a:xfrm>
                <a:off x="4685" y="3737"/>
                <a:ext cx="90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sz="1400" b="1">
                    <a:solidFill>
                      <a:srgbClr val="660066"/>
                    </a:solidFill>
                    <a:latin typeface="Soberana Sans Light" pitchFamily="50" charset="0"/>
                  </a:rPr>
                  <a:t>ANSWERED</a:t>
                </a:r>
                <a:endParaRPr lang="es-ES" sz="1400" b="1">
                  <a:solidFill>
                    <a:srgbClr val="660066"/>
                  </a:solidFill>
                  <a:latin typeface="Soberana Sans Light" pitchFamily="50" charset="0"/>
                </a:endParaRPr>
              </a:p>
            </p:txBody>
          </p:sp>
          <p:sp>
            <p:nvSpPr>
              <p:cNvPr id="36" name="Oval 10"/>
              <p:cNvSpPr>
                <a:spLocks noChangeArrowheads="1"/>
              </p:cNvSpPr>
              <p:nvPr/>
            </p:nvSpPr>
            <p:spPr bwMode="auto">
              <a:xfrm>
                <a:off x="1883" y="1026"/>
                <a:ext cx="454" cy="454"/>
              </a:xfrm>
              <a:prstGeom prst="ellipse">
                <a:avLst/>
              </a:prstGeom>
              <a:ln>
                <a:solidFill>
                  <a:schemeClr val="accent3"/>
                </a:solidFill>
                <a:headEnd/>
                <a:tailEnd/>
              </a:ln>
              <a:extLst/>
            </p:spPr>
            <p:style>
              <a:lnRef idx="2">
                <a:schemeClr val="accent6"/>
              </a:lnRef>
              <a:fillRef idx="1">
                <a:schemeClr val="lt1"/>
              </a:fillRef>
              <a:effectRef idx="0">
                <a:schemeClr val="accent6"/>
              </a:effectRef>
              <a:fontRef idx="minor">
                <a:schemeClr val="dk1"/>
              </a:fontRef>
            </p:style>
            <p:txBody>
              <a:bodyPr wrap="none" anchor="ctr"/>
              <a:lstStyle/>
              <a:p>
                <a:endParaRPr lang="es-MX">
                  <a:latin typeface="Soberana Sans Light" pitchFamily="50" charset="0"/>
                </a:endParaRPr>
              </a:p>
            </p:txBody>
          </p:sp>
          <p:sp>
            <p:nvSpPr>
              <p:cNvPr id="37" name="Text Box 11"/>
              <p:cNvSpPr txBox="1">
                <a:spLocks noChangeArrowheads="1"/>
              </p:cNvSpPr>
              <p:nvPr/>
            </p:nvSpPr>
            <p:spPr bwMode="auto">
              <a:xfrm>
                <a:off x="1981" y="1082"/>
                <a:ext cx="26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sz="2800">
                    <a:latin typeface="Soberana Sans Light" pitchFamily="50" charset="0"/>
                  </a:rPr>
                  <a:t>1</a:t>
                </a:r>
                <a:endParaRPr lang="es-ES" sz="2800">
                  <a:latin typeface="Soberana Sans Light" pitchFamily="50" charset="0"/>
                </a:endParaRPr>
              </a:p>
            </p:txBody>
          </p:sp>
          <p:sp>
            <p:nvSpPr>
              <p:cNvPr id="38" name="Oval 12"/>
              <p:cNvSpPr>
                <a:spLocks noChangeArrowheads="1"/>
              </p:cNvSpPr>
              <p:nvPr/>
            </p:nvSpPr>
            <p:spPr bwMode="auto">
              <a:xfrm>
                <a:off x="3243" y="1026"/>
                <a:ext cx="454" cy="454"/>
              </a:xfrm>
              <a:prstGeom prst="ellipse">
                <a:avLst/>
              </a:prstGeom>
              <a:ln>
                <a:solidFill>
                  <a:schemeClr val="accent3"/>
                </a:solidFill>
                <a:headEnd/>
                <a:tailEnd/>
              </a:ln>
              <a:extLst/>
            </p:spPr>
            <p:style>
              <a:lnRef idx="2">
                <a:schemeClr val="accent6"/>
              </a:lnRef>
              <a:fillRef idx="1">
                <a:schemeClr val="lt1"/>
              </a:fillRef>
              <a:effectRef idx="0">
                <a:schemeClr val="accent6"/>
              </a:effectRef>
              <a:fontRef idx="minor">
                <a:schemeClr val="dk1"/>
              </a:fontRef>
            </p:style>
            <p:txBody>
              <a:bodyPr wrap="none" anchor="ctr"/>
              <a:lstStyle/>
              <a:p>
                <a:endParaRPr lang="es-MX">
                  <a:latin typeface="Soberana Sans Light" pitchFamily="50" charset="0"/>
                </a:endParaRPr>
              </a:p>
            </p:txBody>
          </p:sp>
          <p:sp>
            <p:nvSpPr>
              <p:cNvPr id="39" name="Text Box 13"/>
              <p:cNvSpPr txBox="1">
                <a:spLocks noChangeArrowheads="1"/>
              </p:cNvSpPr>
              <p:nvPr/>
            </p:nvSpPr>
            <p:spPr bwMode="auto">
              <a:xfrm>
                <a:off x="3341" y="1082"/>
                <a:ext cx="26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sz="2800">
                    <a:latin typeface="Soberana Sans Light" pitchFamily="50" charset="0"/>
                  </a:rPr>
                  <a:t>2</a:t>
                </a:r>
                <a:endParaRPr lang="es-ES" sz="2800">
                  <a:latin typeface="Soberana Sans Light" pitchFamily="50" charset="0"/>
                </a:endParaRPr>
              </a:p>
            </p:txBody>
          </p:sp>
          <p:sp>
            <p:nvSpPr>
              <p:cNvPr id="40" name="Oval 14"/>
              <p:cNvSpPr>
                <a:spLocks noChangeArrowheads="1"/>
              </p:cNvSpPr>
              <p:nvPr/>
            </p:nvSpPr>
            <p:spPr bwMode="auto">
              <a:xfrm>
                <a:off x="4934" y="1026"/>
                <a:ext cx="454" cy="454"/>
              </a:xfrm>
              <a:prstGeom prst="ellipse">
                <a:avLst/>
              </a:prstGeom>
              <a:ln>
                <a:solidFill>
                  <a:schemeClr val="accent3"/>
                </a:solidFill>
                <a:headEnd/>
                <a:tailEnd/>
              </a:ln>
              <a:extLst/>
            </p:spPr>
            <p:style>
              <a:lnRef idx="2">
                <a:schemeClr val="accent6"/>
              </a:lnRef>
              <a:fillRef idx="1">
                <a:schemeClr val="lt1"/>
              </a:fillRef>
              <a:effectRef idx="0">
                <a:schemeClr val="accent6"/>
              </a:effectRef>
              <a:fontRef idx="minor">
                <a:schemeClr val="dk1"/>
              </a:fontRef>
            </p:style>
            <p:txBody>
              <a:bodyPr wrap="none" anchor="ctr"/>
              <a:lstStyle/>
              <a:p>
                <a:endParaRPr lang="es-MX">
                  <a:latin typeface="Soberana Sans Light" pitchFamily="50" charset="0"/>
                </a:endParaRPr>
              </a:p>
            </p:txBody>
          </p:sp>
          <p:sp>
            <p:nvSpPr>
              <p:cNvPr id="41" name="Text Box 15"/>
              <p:cNvSpPr txBox="1">
                <a:spLocks noChangeArrowheads="1"/>
              </p:cNvSpPr>
              <p:nvPr/>
            </p:nvSpPr>
            <p:spPr bwMode="auto">
              <a:xfrm>
                <a:off x="5032" y="1082"/>
                <a:ext cx="26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sz="2800" dirty="0">
                    <a:latin typeface="Soberana Sans Light" pitchFamily="50" charset="0"/>
                  </a:rPr>
                  <a:t>3</a:t>
                </a:r>
                <a:endParaRPr lang="es-ES" sz="2800" dirty="0">
                  <a:latin typeface="Soberana Sans Light" pitchFamily="50" charset="0"/>
                </a:endParaRPr>
              </a:p>
            </p:txBody>
          </p:sp>
          <p:sp>
            <p:nvSpPr>
              <p:cNvPr id="42" name="Oval 16"/>
              <p:cNvSpPr>
                <a:spLocks noChangeArrowheads="1"/>
              </p:cNvSpPr>
              <p:nvPr/>
            </p:nvSpPr>
            <p:spPr bwMode="auto">
              <a:xfrm>
                <a:off x="4924" y="2160"/>
                <a:ext cx="454" cy="454"/>
              </a:xfrm>
              <a:prstGeom prst="ellipse">
                <a:avLst/>
              </a:prstGeom>
              <a:ln>
                <a:solidFill>
                  <a:schemeClr val="accent3"/>
                </a:solidFill>
                <a:headEnd/>
                <a:tailEnd/>
              </a:ln>
              <a:extLst/>
            </p:spPr>
            <p:style>
              <a:lnRef idx="2">
                <a:schemeClr val="accent6"/>
              </a:lnRef>
              <a:fillRef idx="1">
                <a:schemeClr val="lt1"/>
              </a:fillRef>
              <a:effectRef idx="0">
                <a:schemeClr val="accent6"/>
              </a:effectRef>
              <a:fontRef idx="minor">
                <a:schemeClr val="dk1"/>
              </a:fontRef>
            </p:style>
            <p:txBody>
              <a:bodyPr wrap="none" anchor="ctr"/>
              <a:lstStyle/>
              <a:p>
                <a:endParaRPr lang="es-MX">
                  <a:latin typeface="Soberana Sans Light" pitchFamily="50" charset="0"/>
                </a:endParaRPr>
              </a:p>
            </p:txBody>
          </p:sp>
          <p:sp>
            <p:nvSpPr>
              <p:cNvPr id="43" name="Text Box 17"/>
              <p:cNvSpPr txBox="1">
                <a:spLocks noChangeArrowheads="1"/>
              </p:cNvSpPr>
              <p:nvPr/>
            </p:nvSpPr>
            <p:spPr bwMode="auto">
              <a:xfrm>
                <a:off x="5019" y="2222"/>
                <a:ext cx="26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sz="2800" dirty="0">
                    <a:latin typeface="Soberana Sans Light" pitchFamily="50" charset="0"/>
                  </a:rPr>
                  <a:t>4</a:t>
                </a:r>
                <a:endParaRPr lang="es-ES" sz="2800" dirty="0">
                  <a:latin typeface="Soberana Sans Light" pitchFamily="50" charset="0"/>
                </a:endParaRPr>
              </a:p>
            </p:txBody>
          </p:sp>
          <p:sp>
            <p:nvSpPr>
              <p:cNvPr id="44" name="Oval 18"/>
              <p:cNvSpPr>
                <a:spLocks noChangeArrowheads="1"/>
              </p:cNvSpPr>
              <p:nvPr/>
            </p:nvSpPr>
            <p:spPr bwMode="auto">
              <a:xfrm>
                <a:off x="4924" y="3237"/>
                <a:ext cx="454" cy="454"/>
              </a:xfrm>
              <a:prstGeom prst="ellipse">
                <a:avLst/>
              </a:prstGeom>
              <a:ln>
                <a:solidFill>
                  <a:schemeClr val="accent3"/>
                </a:solidFill>
                <a:headEnd/>
                <a:tailEnd/>
              </a:ln>
              <a:extLst/>
            </p:spPr>
            <p:style>
              <a:lnRef idx="2">
                <a:schemeClr val="accent6"/>
              </a:lnRef>
              <a:fillRef idx="1">
                <a:schemeClr val="lt1"/>
              </a:fillRef>
              <a:effectRef idx="0">
                <a:schemeClr val="accent6"/>
              </a:effectRef>
              <a:fontRef idx="minor">
                <a:schemeClr val="dk1"/>
              </a:fontRef>
            </p:style>
            <p:txBody>
              <a:bodyPr wrap="none" anchor="ctr"/>
              <a:lstStyle/>
              <a:p>
                <a:endParaRPr lang="es-MX">
                  <a:latin typeface="Soberana Sans Light" pitchFamily="50" charset="0"/>
                </a:endParaRPr>
              </a:p>
            </p:txBody>
          </p:sp>
          <p:sp>
            <p:nvSpPr>
              <p:cNvPr id="45" name="Text Box 19"/>
              <p:cNvSpPr txBox="1">
                <a:spLocks noChangeArrowheads="1"/>
              </p:cNvSpPr>
              <p:nvPr/>
            </p:nvSpPr>
            <p:spPr bwMode="auto">
              <a:xfrm>
                <a:off x="5022" y="3293"/>
                <a:ext cx="26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sz="2800">
                    <a:latin typeface="Soberana Sans Light" pitchFamily="50" charset="0"/>
                  </a:rPr>
                  <a:t>5</a:t>
                </a:r>
                <a:endParaRPr lang="es-ES" sz="2800">
                  <a:latin typeface="Soberana Sans Light" pitchFamily="50" charset="0"/>
                </a:endParaRPr>
              </a:p>
            </p:txBody>
          </p:sp>
          <p:sp>
            <p:nvSpPr>
              <p:cNvPr id="46" name="Oval 20"/>
              <p:cNvSpPr>
                <a:spLocks noChangeArrowheads="1"/>
              </p:cNvSpPr>
              <p:nvPr/>
            </p:nvSpPr>
            <p:spPr bwMode="auto">
              <a:xfrm>
                <a:off x="3053" y="3238"/>
                <a:ext cx="454" cy="454"/>
              </a:xfrm>
              <a:prstGeom prst="ellipse">
                <a:avLst/>
              </a:prstGeom>
              <a:ln w="76200">
                <a:solidFill>
                  <a:schemeClr val="accent3"/>
                </a:solidFill>
                <a:headEnd/>
                <a:tailEnd/>
              </a:ln>
              <a:extLst/>
            </p:spPr>
            <p:style>
              <a:lnRef idx="2">
                <a:schemeClr val="accent6"/>
              </a:lnRef>
              <a:fillRef idx="1">
                <a:schemeClr val="lt1"/>
              </a:fillRef>
              <a:effectRef idx="0">
                <a:schemeClr val="accent6"/>
              </a:effectRef>
              <a:fontRef idx="minor">
                <a:schemeClr val="dk1"/>
              </a:fontRef>
            </p:style>
            <p:txBody>
              <a:bodyPr wrap="none" anchor="ctr"/>
              <a:lstStyle/>
              <a:p>
                <a:endParaRPr lang="es-MX" dirty="0">
                  <a:latin typeface="Soberana Sans Light" pitchFamily="50" charset="0"/>
                </a:endParaRPr>
              </a:p>
            </p:txBody>
          </p:sp>
          <p:sp>
            <p:nvSpPr>
              <p:cNvPr id="49" name="Text Box 23"/>
              <p:cNvSpPr txBox="1">
                <a:spLocks noChangeArrowheads="1"/>
              </p:cNvSpPr>
              <p:nvPr/>
            </p:nvSpPr>
            <p:spPr bwMode="auto">
              <a:xfrm>
                <a:off x="3148" y="3300"/>
                <a:ext cx="26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sz="2800" dirty="0">
                    <a:latin typeface="Soberana Sans Light" pitchFamily="50" charset="0"/>
                  </a:rPr>
                  <a:t>6</a:t>
                </a:r>
                <a:endParaRPr lang="es-ES" sz="2800" dirty="0">
                  <a:latin typeface="Soberana Sans Light" pitchFamily="50" charset="0"/>
                </a:endParaRPr>
              </a:p>
            </p:txBody>
          </p:sp>
          <p:sp>
            <p:nvSpPr>
              <p:cNvPr id="50" name="Text Box 24"/>
              <p:cNvSpPr txBox="1">
                <a:spLocks noChangeArrowheads="1"/>
              </p:cNvSpPr>
              <p:nvPr/>
            </p:nvSpPr>
            <p:spPr bwMode="auto">
              <a:xfrm>
                <a:off x="2813" y="3737"/>
                <a:ext cx="90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sz="1400" b="1" dirty="0" smtClean="0">
                    <a:solidFill>
                      <a:srgbClr val="660066"/>
                    </a:solidFill>
                    <a:latin typeface="Soberana Sans Light" pitchFamily="50" charset="0"/>
                  </a:rPr>
                  <a:t>PUBLISHED</a:t>
                </a:r>
              </a:p>
              <a:p>
                <a:pPr algn="ctr"/>
                <a:r>
                  <a:rPr lang="es-MX" sz="1400" b="1" dirty="0" smtClean="0">
                    <a:solidFill>
                      <a:srgbClr val="660066"/>
                    </a:solidFill>
                    <a:latin typeface="Soberana Sans Light" pitchFamily="50" charset="0"/>
                  </a:rPr>
                  <a:t>ANSWER</a:t>
                </a:r>
                <a:endParaRPr lang="es-ES" sz="1400" b="1" dirty="0">
                  <a:solidFill>
                    <a:srgbClr val="660066"/>
                  </a:solidFill>
                  <a:latin typeface="Soberana Sans Light" pitchFamily="50" charset="0"/>
                </a:endParaRPr>
              </a:p>
            </p:txBody>
          </p:sp>
          <p:sp>
            <p:nvSpPr>
              <p:cNvPr id="51" name="Text Box 25"/>
              <p:cNvSpPr txBox="1">
                <a:spLocks noChangeArrowheads="1"/>
              </p:cNvSpPr>
              <p:nvPr/>
            </p:nvSpPr>
            <p:spPr bwMode="auto">
              <a:xfrm>
                <a:off x="910" y="2491"/>
                <a:ext cx="90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sz="1200" b="1" dirty="0">
                    <a:solidFill>
                      <a:srgbClr val="660066"/>
                    </a:solidFill>
                    <a:latin typeface="Soberana Sans Light" pitchFamily="50" charset="0"/>
                  </a:rPr>
                  <a:t>CANCELED</a:t>
                </a:r>
                <a:endParaRPr lang="es-ES" sz="1200" b="1" dirty="0">
                  <a:solidFill>
                    <a:srgbClr val="660066"/>
                  </a:solidFill>
                  <a:latin typeface="Soberana Sans Light" pitchFamily="50" charset="0"/>
                </a:endParaRPr>
              </a:p>
            </p:txBody>
          </p:sp>
          <p:grpSp>
            <p:nvGrpSpPr>
              <p:cNvPr id="52" name="Group 26"/>
              <p:cNvGrpSpPr>
                <a:grpSpLocks/>
              </p:cNvGrpSpPr>
              <p:nvPr/>
            </p:nvGrpSpPr>
            <p:grpSpPr bwMode="auto">
              <a:xfrm>
                <a:off x="1157" y="1978"/>
                <a:ext cx="453" cy="454"/>
                <a:chOff x="1156" y="1842"/>
                <a:chExt cx="454" cy="454"/>
              </a:xfrm>
            </p:grpSpPr>
            <p:sp>
              <p:nvSpPr>
                <p:cNvPr id="90" name="Oval 27"/>
                <p:cNvSpPr>
                  <a:spLocks noChangeArrowheads="1"/>
                </p:cNvSpPr>
                <p:nvPr/>
              </p:nvSpPr>
              <p:spPr bwMode="auto">
                <a:xfrm>
                  <a:off x="1156" y="1842"/>
                  <a:ext cx="454" cy="45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Soberana Sans Light" pitchFamily="50" charset="0"/>
                  </a:endParaRPr>
                </a:p>
              </p:txBody>
            </p:sp>
            <p:sp>
              <p:nvSpPr>
                <p:cNvPr id="91" name="Oval 28"/>
                <p:cNvSpPr>
                  <a:spLocks noChangeArrowheads="1"/>
                </p:cNvSpPr>
                <p:nvPr/>
              </p:nvSpPr>
              <p:spPr bwMode="auto">
                <a:xfrm>
                  <a:off x="1213" y="1899"/>
                  <a:ext cx="340" cy="3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Soberana Sans Light" pitchFamily="50" charset="0"/>
                  </a:endParaRPr>
                </a:p>
              </p:txBody>
            </p:sp>
            <p:sp>
              <p:nvSpPr>
                <p:cNvPr id="92" name="Oval 29"/>
                <p:cNvSpPr>
                  <a:spLocks noChangeArrowheads="1"/>
                </p:cNvSpPr>
                <p:nvPr/>
              </p:nvSpPr>
              <p:spPr bwMode="auto">
                <a:xfrm>
                  <a:off x="1156" y="1842"/>
                  <a:ext cx="454" cy="454"/>
                </a:xfrm>
                <a:prstGeom prst="ellipse">
                  <a:avLst/>
                </a:prstGeom>
                <a:ln w="76200">
                  <a:solidFill>
                    <a:schemeClr val="accent3"/>
                  </a:solidFill>
                  <a:headEnd/>
                  <a:tailEnd/>
                </a:ln>
                <a:extLst/>
              </p:spPr>
              <p:style>
                <a:lnRef idx="2">
                  <a:schemeClr val="dk1"/>
                </a:lnRef>
                <a:fillRef idx="1">
                  <a:schemeClr val="lt1"/>
                </a:fillRef>
                <a:effectRef idx="0">
                  <a:schemeClr val="dk1"/>
                </a:effectRef>
                <a:fontRef idx="minor">
                  <a:schemeClr val="dk1"/>
                </a:fontRef>
              </p:style>
              <p:txBody>
                <a:bodyPr wrap="none" anchor="ctr"/>
                <a:lstStyle/>
                <a:p>
                  <a:endParaRPr lang="es-MX"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oberana Sans Light" pitchFamily="50" charset="0"/>
                  </a:endParaRPr>
                </a:p>
              </p:txBody>
            </p:sp>
            <p:sp>
              <p:nvSpPr>
                <p:cNvPr id="93" name="Text Box 30"/>
                <p:cNvSpPr txBox="1">
                  <a:spLocks noChangeArrowheads="1"/>
                </p:cNvSpPr>
                <p:nvPr/>
              </p:nvSpPr>
              <p:spPr bwMode="auto">
                <a:xfrm>
                  <a:off x="1199" y="1899"/>
                  <a:ext cx="38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sz="2800">
                      <a:latin typeface="Soberana Sans Light" pitchFamily="50" charset="0"/>
                    </a:rPr>
                    <a:t>1a</a:t>
                  </a:r>
                  <a:endParaRPr lang="es-ES" sz="2800">
                    <a:latin typeface="Soberana Sans Light" pitchFamily="50" charset="0"/>
                  </a:endParaRPr>
                </a:p>
              </p:txBody>
            </p:sp>
          </p:grpSp>
          <p:cxnSp>
            <p:nvCxnSpPr>
              <p:cNvPr id="53" name="AutoShape 31"/>
              <p:cNvCxnSpPr>
                <a:cxnSpLocks noChangeShapeType="1"/>
              </p:cNvCxnSpPr>
              <p:nvPr/>
            </p:nvCxnSpPr>
            <p:spPr bwMode="auto">
              <a:xfrm flipV="1">
                <a:off x="883" y="1256"/>
                <a:ext cx="935"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AutoShape 34"/>
              <p:cNvCxnSpPr>
                <a:cxnSpLocks noChangeShapeType="1"/>
              </p:cNvCxnSpPr>
              <p:nvPr/>
            </p:nvCxnSpPr>
            <p:spPr bwMode="auto">
              <a:xfrm>
                <a:off x="2380" y="1250"/>
                <a:ext cx="796" cy="1"/>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35"/>
              <p:cNvCxnSpPr>
                <a:cxnSpLocks noChangeShapeType="1"/>
              </p:cNvCxnSpPr>
              <p:nvPr/>
            </p:nvCxnSpPr>
            <p:spPr bwMode="auto">
              <a:xfrm>
                <a:off x="3754" y="1253"/>
                <a:ext cx="1150" cy="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AutoShape 36"/>
              <p:cNvCxnSpPr>
                <a:cxnSpLocks noChangeShapeType="1"/>
              </p:cNvCxnSpPr>
              <p:nvPr/>
            </p:nvCxnSpPr>
            <p:spPr bwMode="auto">
              <a:xfrm flipH="1">
                <a:off x="1430" y="1389"/>
                <a:ext cx="497" cy="589"/>
              </a:xfrm>
              <a:prstGeom prst="straightConnector1">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AutoShape 37"/>
              <p:cNvCxnSpPr>
                <a:cxnSpLocks noChangeShapeType="1"/>
                <a:stCxn id="40" idx="4"/>
                <a:endCxn id="42" idx="0"/>
              </p:cNvCxnSpPr>
              <p:nvPr/>
            </p:nvCxnSpPr>
            <p:spPr bwMode="auto">
              <a:xfrm flipH="1">
                <a:off x="5151" y="1480"/>
                <a:ext cx="10" cy="680"/>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AutoShape 38"/>
              <p:cNvCxnSpPr>
                <a:cxnSpLocks noChangeShapeType="1"/>
                <a:endCxn id="44" idx="0"/>
              </p:cNvCxnSpPr>
              <p:nvPr/>
            </p:nvCxnSpPr>
            <p:spPr bwMode="auto">
              <a:xfrm>
                <a:off x="5150" y="2636"/>
                <a:ext cx="1" cy="601"/>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39"/>
              <p:cNvCxnSpPr>
                <a:cxnSpLocks noChangeShapeType="1"/>
              </p:cNvCxnSpPr>
              <p:nvPr/>
            </p:nvCxnSpPr>
            <p:spPr bwMode="auto">
              <a:xfrm flipH="1">
                <a:off x="3562" y="3464"/>
                <a:ext cx="1288" cy="1"/>
              </a:xfrm>
              <a:prstGeom prst="straightConnector1">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6" name="Group 72"/>
              <p:cNvGrpSpPr>
                <a:grpSpLocks/>
              </p:cNvGrpSpPr>
              <p:nvPr/>
            </p:nvGrpSpPr>
            <p:grpSpPr bwMode="auto">
              <a:xfrm>
                <a:off x="435" y="3507"/>
                <a:ext cx="674" cy="332"/>
                <a:chOff x="454" y="3096"/>
                <a:chExt cx="674" cy="332"/>
              </a:xfrm>
            </p:grpSpPr>
            <p:sp>
              <p:nvSpPr>
                <p:cNvPr id="85" name="Oval 44"/>
                <p:cNvSpPr>
                  <a:spLocks noChangeArrowheads="1"/>
                </p:cNvSpPr>
                <p:nvPr/>
              </p:nvSpPr>
              <p:spPr bwMode="auto">
                <a:xfrm>
                  <a:off x="454" y="3117"/>
                  <a:ext cx="114" cy="113"/>
                </a:xfrm>
                <a:prstGeom prst="ellipse">
                  <a:avLst/>
                </a:prstGeom>
                <a:ln w="12700">
                  <a:solidFill>
                    <a:schemeClr val="accent3"/>
                  </a:solidFill>
                  <a:headEnd/>
                  <a:tailEnd/>
                </a:ln>
                <a:extLst/>
              </p:spPr>
              <p:style>
                <a:lnRef idx="2">
                  <a:schemeClr val="accent6"/>
                </a:lnRef>
                <a:fillRef idx="1">
                  <a:schemeClr val="lt1"/>
                </a:fillRef>
                <a:effectRef idx="0">
                  <a:schemeClr val="accent6"/>
                </a:effectRef>
                <a:fontRef idx="minor">
                  <a:schemeClr val="dk1"/>
                </a:fontRef>
              </p:style>
              <p:txBody>
                <a:bodyPr wrap="none" anchor="ctr"/>
                <a:lstStyle/>
                <a:p>
                  <a:endParaRPr lang="es-MX">
                    <a:latin typeface="Soberana Sans Light" pitchFamily="50" charset="0"/>
                  </a:endParaRPr>
                </a:p>
              </p:txBody>
            </p:sp>
            <p:sp>
              <p:nvSpPr>
                <p:cNvPr id="87" name="Oval 46"/>
                <p:cNvSpPr>
                  <a:spLocks noChangeArrowheads="1"/>
                </p:cNvSpPr>
                <p:nvPr/>
              </p:nvSpPr>
              <p:spPr bwMode="auto">
                <a:xfrm>
                  <a:off x="454" y="3293"/>
                  <a:ext cx="114" cy="115"/>
                </a:xfrm>
                <a:prstGeom prst="ellipse">
                  <a:avLst/>
                </a:prstGeom>
                <a:ln>
                  <a:solidFill>
                    <a:schemeClr val="accent3"/>
                  </a:solidFill>
                  <a:headEnd/>
                  <a:tailEnd/>
                </a:ln>
                <a:extLst/>
              </p:spPr>
              <p:style>
                <a:lnRef idx="2">
                  <a:schemeClr val="accent6"/>
                </a:lnRef>
                <a:fillRef idx="1">
                  <a:schemeClr val="lt1"/>
                </a:fillRef>
                <a:effectRef idx="0">
                  <a:schemeClr val="accent6"/>
                </a:effectRef>
                <a:fontRef idx="minor">
                  <a:schemeClr val="dk1"/>
                </a:fontRef>
              </p:style>
              <p:txBody>
                <a:bodyPr wrap="none" anchor="ctr"/>
                <a:lstStyle/>
                <a:p>
                  <a:endParaRPr lang="es-MX">
                    <a:latin typeface="Soberana Sans Light" pitchFamily="50" charset="0"/>
                  </a:endParaRPr>
                </a:p>
              </p:txBody>
            </p:sp>
            <p:sp>
              <p:nvSpPr>
                <p:cNvPr id="88" name="Text Box 47"/>
                <p:cNvSpPr txBox="1">
                  <a:spLocks noChangeArrowheads="1"/>
                </p:cNvSpPr>
                <p:nvPr/>
              </p:nvSpPr>
              <p:spPr bwMode="auto">
                <a:xfrm>
                  <a:off x="581" y="3096"/>
                  <a:ext cx="374"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sz="1000" dirty="0">
                      <a:latin typeface="Soberana Sans Light" pitchFamily="50" charset="0"/>
                    </a:rPr>
                    <a:t>Status </a:t>
                  </a:r>
                  <a:endParaRPr lang="es-ES" sz="1000" dirty="0">
                    <a:latin typeface="Soberana Sans Light" pitchFamily="50" charset="0"/>
                  </a:endParaRPr>
                </a:p>
              </p:txBody>
            </p:sp>
            <p:sp>
              <p:nvSpPr>
                <p:cNvPr id="89" name="Text Box 48"/>
                <p:cNvSpPr txBox="1">
                  <a:spLocks noChangeArrowheads="1"/>
                </p:cNvSpPr>
                <p:nvPr/>
              </p:nvSpPr>
              <p:spPr bwMode="auto">
                <a:xfrm>
                  <a:off x="576" y="3273"/>
                  <a:ext cx="552"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sz="1000" dirty="0">
                      <a:latin typeface="Soberana Sans Light" pitchFamily="50" charset="0"/>
                    </a:rPr>
                    <a:t>Final status </a:t>
                  </a:r>
                  <a:endParaRPr lang="es-ES" sz="1000" dirty="0">
                    <a:latin typeface="Soberana Sans Light" pitchFamily="50" charset="0"/>
                  </a:endParaRPr>
                </a:p>
              </p:txBody>
            </p:sp>
          </p:grpSp>
          <p:sp>
            <p:nvSpPr>
              <p:cNvPr id="67" name="Text Box 49"/>
              <p:cNvSpPr txBox="1">
                <a:spLocks noChangeArrowheads="1"/>
              </p:cNvSpPr>
              <p:nvPr/>
            </p:nvSpPr>
            <p:spPr bwMode="auto">
              <a:xfrm>
                <a:off x="573" y="3459"/>
                <a:ext cx="11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s-ES" sz="800">
                  <a:latin typeface="Soberana Sans Light" pitchFamily="50" charset="0"/>
                </a:endParaRPr>
              </a:p>
            </p:txBody>
          </p:sp>
          <p:sp>
            <p:nvSpPr>
              <p:cNvPr id="70" name="Text Box 56"/>
              <p:cNvSpPr txBox="1">
                <a:spLocks noChangeArrowheads="1"/>
              </p:cNvSpPr>
              <p:nvPr/>
            </p:nvSpPr>
            <p:spPr bwMode="auto">
              <a:xfrm>
                <a:off x="4083" y="2568"/>
                <a:ext cx="386"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sz="2800">
                    <a:latin typeface="Soberana Sans Light" pitchFamily="50" charset="0"/>
                  </a:rPr>
                  <a:t>5a</a:t>
                </a:r>
                <a:endParaRPr lang="es-ES" sz="2800">
                  <a:latin typeface="Soberana Sans Light" pitchFamily="50" charset="0"/>
                </a:endParaRPr>
              </a:p>
            </p:txBody>
          </p:sp>
          <p:grpSp>
            <p:nvGrpSpPr>
              <p:cNvPr id="71" name="Group 57"/>
              <p:cNvGrpSpPr>
                <a:grpSpLocks/>
              </p:cNvGrpSpPr>
              <p:nvPr/>
            </p:nvGrpSpPr>
            <p:grpSpPr bwMode="auto">
              <a:xfrm>
                <a:off x="1882" y="1978"/>
                <a:ext cx="454" cy="454"/>
                <a:chOff x="1156" y="1842"/>
                <a:chExt cx="454" cy="454"/>
              </a:xfrm>
            </p:grpSpPr>
            <p:sp>
              <p:nvSpPr>
                <p:cNvPr id="81" name="Oval 58"/>
                <p:cNvSpPr>
                  <a:spLocks noChangeArrowheads="1"/>
                </p:cNvSpPr>
                <p:nvPr/>
              </p:nvSpPr>
              <p:spPr bwMode="auto">
                <a:xfrm>
                  <a:off x="1156" y="1842"/>
                  <a:ext cx="454" cy="454"/>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Soberana Sans Light" pitchFamily="50" charset="0"/>
                  </a:endParaRPr>
                </a:p>
              </p:txBody>
            </p:sp>
            <p:sp>
              <p:nvSpPr>
                <p:cNvPr id="82" name="Oval 59"/>
                <p:cNvSpPr>
                  <a:spLocks noChangeArrowheads="1"/>
                </p:cNvSpPr>
                <p:nvPr/>
              </p:nvSpPr>
              <p:spPr bwMode="auto">
                <a:xfrm>
                  <a:off x="1213" y="1899"/>
                  <a:ext cx="340" cy="34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latin typeface="Soberana Sans Light" pitchFamily="50" charset="0"/>
                  </a:endParaRPr>
                </a:p>
              </p:txBody>
            </p:sp>
            <p:sp>
              <p:nvSpPr>
                <p:cNvPr id="83" name="Oval 60"/>
                <p:cNvSpPr>
                  <a:spLocks noChangeArrowheads="1"/>
                </p:cNvSpPr>
                <p:nvPr/>
              </p:nvSpPr>
              <p:spPr bwMode="auto">
                <a:xfrm>
                  <a:off x="1156" y="1842"/>
                  <a:ext cx="454" cy="454"/>
                </a:xfrm>
                <a:prstGeom prst="ellipse">
                  <a:avLst/>
                </a:prstGeom>
                <a:ln w="76200">
                  <a:solidFill>
                    <a:schemeClr val="accent3"/>
                  </a:solidFill>
                  <a:headEnd/>
                  <a:tailEnd/>
                </a:ln>
                <a:extLst/>
              </p:spPr>
              <p:style>
                <a:lnRef idx="2">
                  <a:schemeClr val="dk1"/>
                </a:lnRef>
                <a:fillRef idx="1">
                  <a:schemeClr val="lt1"/>
                </a:fillRef>
                <a:effectRef idx="0">
                  <a:schemeClr val="dk1"/>
                </a:effectRef>
                <a:fontRef idx="minor">
                  <a:schemeClr val="dk1"/>
                </a:fontRef>
              </p:style>
              <p:txBody>
                <a:bodyPr wrap="none" anchor="ctr"/>
                <a:lstStyle/>
                <a:p>
                  <a:endParaRPr lang="es-MX">
                    <a:latin typeface="Soberana Sans Light" pitchFamily="50" charset="0"/>
                  </a:endParaRPr>
                </a:p>
              </p:txBody>
            </p:sp>
            <p:sp>
              <p:nvSpPr>
                <p:cNvPr id="84" name="Text Box 61"/>
                <p:cNvSpPr txBox="1">
                  <a:spLocks noChangeArrowheads="1"/>
                </p:cNvSpPr>
                <p:nvPr/>
              </p:nvSpPr>
              <p:spPr bwMode="auto">
                <a:xfrm>
                  <a:off x="1199" y="1899"/>
                  <a:ext cx="391"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sz="2800">
                      <a:latin typeface="Soberana Sans Light" pitchFamily="50" charset="0"/>
                    </a:rPr>
                    <a:t>1b</a:t>
                  </a:r>
                  <a:endParaRPr lang="es-ES" sz="2800">
                    <a:latin typeface="Soberana Sans Light" pitchFamily="50" charset="0"/>
                  </a:endParaRPr>
                </a:p>
              </p:txBody>
            </p:sp>
          </p:grpSp>
          <p:sp>
            <p:nvSpPr>
              <p:cNvPr id="72" name="Text Box 62"/>
              <p:cNvSpPr txBox="1">
                <a:spLocks noChangeArrowheads="1"/>
              </p:cNvSpPr>
              <p:nvPr/>
            </p:nvSpPr>
            <p:spPr bwMode="auto">
              <a:xfrm>
                <a:off x="2653" y="2024"/>
                <a:ext cx="377"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sz="2800" dirty="0">
                    <a:latin typeface="Soberana Sans Light" pitchFamily="50" charset="0"/>
                  </a:rPr>
                  <a:t>1c</a:t>
                </a:r>
                <a:endParaRPr lang="es-ES" sz="2800" dirty="0">
                  <a:latin typeface="Soberana Sans Light" pitchFamily="50" charset="0"/>
                </a:endParaRPr>
              </a:p>
            </p:txBody>
          </p:sp>
          <p:sp>
            <p:nvSpPr>
              <p:cNvPr id="73" name="Text Box 63"/>
              <p:cNvSpPr txBox="1">
                <a:spLocks noChangeArrowheads="1"/>
              </p:cNvSpPr>
              <p:nvPr/>
            </p:nvSpPr>
            <p:spPr bwMode="auto">
              <a:xfrm>
                <a:off x="1654" y="2506"/>
                <a:ext cx="90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sz="1200" b="1" dirty="0">
                    <a:solidFill>
                      <a:srgbClr val="660066"/>
                    </a:solidFill>
                    <a:latin typeface="Soberana Sans Light" pitchFamily="50" charset="0"/>
                  </a:rPr>
                  <a:t>REJECTED</a:t>
                </a:r>
                <a:endParaRPr lang="es-ES" sz="1200" b="1" dirty="0">
                  <a:solidFill>
                    <a:srgbClr val="660066"/>
                  </a:solidFill>
                  <a:latin typeface="Soberana Sans Light" pitchFamily="50" charset="0"/>
                </a:endParaRPr>
              </a:p>
            </p:txBody>
          </p:sp>
          <p:sp>
            <p:nvSpPr>
              <p:cNvPr id="74" name="Text Box 64"/>
              <p:cNvSpPr txBox="1">
                <a:spLocks noChangeArrowheads="1"/>
              </p:cNvSpPr>
              <p:nvPr/>
            </p:nvSpPr>
            <p:spPr bwMode="auto">
              <a:xfrm>
                <a:off x="2379" y="2506"/>
                <a:ext cx="109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MX" sz="1200" b="1" dirty="0" smtClean="0">
                    <a:solidFill>
                      <a:srgbClr val="660066"/>
                    </a:solidFill>
                    <a:latin typeface="Soberana Sans Light" pitchFamily="50" charset="0"/>
                  </a:rPr>
                  <a:t>IN </a:t>
                </a:r>
                <a:r>
                  <a:rPr lang="es-MX" sz="1200" b="1" dirty="0">
                    <a:solidFill>
                      <a:srgbClr val="660066"/>
                    </a:solidFill>
                    <a:latin typeface="Soberana Sans Light" pitchFamily="50" charset="0"/>
                  </a:rPr>
                  <a:t>CLARIFICATION-</a:t>
                </a:r>
              </a:p>
              <a:p>
                <a:pPr algn="ctr"/>
                <a:r>
                  <a:rPr lang="es-MX" sz="1200" b="1" dirty="0">
                    <a:solidFill>
                      <a:srgbClr val="660066"/>
                    </a:solidFill>
                    <a:latin typeface="Soberana Sans Light" pitchFamily="50" charset="0"/>
                  </a:rPr>
                  <a:t>MODIFIED</a:t>
                </a:r>
                <a:endParaRPr lang="es-ES" sz="1200" b="1" dirty="0">
                  <a:solidFill>
                    <a:srgbClr val="660066"/>
                  </a:solidFill>
                  <a:latin typeface="Soberana Sans Light" pitchFamily="50" charset="0"/>
                </a:endParaRPr>
              </a:p>
            </p:txBody>
          </p:sp>
          <p:sp>
            <p:nvSpPr>
              <p:cNvPr id="75" name="Text Box 65"/>
              <p:cNvSpPr txBox="1">
                <a:spLocks noChangeArrowheads="1"/>
              </p:cNvSpPr>
              <p:nvPr/>
            </p:nvSpPr>
            <p:spPr bwMode="auto">
              <a:xfrm>
                <a:off x="3811" y="2235"/>
                <a:ext cx="9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sz="1200" b="1" dirty="0" smtClean="0">
                    <a:solidFill>
                      <a:srgbClr val="660066"/>
                    </a:solidFill>
                    <a:latin typeface="Soberana Sans Light" pitchFamily="50" charset="0"/>
                  </a:rPr>
                  <a:t>IN REVISION-MODIFIED</a:t>
                </a:r>
                <a:endParaRPr lang="es-ES" sz="1200" b="1" dirty="0">
                  <a:solidFill>
                    <a:srgbClr val="660066"/>
                  </a:solidFill>
                  <a:latin typeface="Soberana Sans Light" pitchFamily="50" charset="0"/>
                </a:endParaRPr>
              </a:p>
            </p:txBody>
          </p:sp>
          <p:sp>
            <p:nvSpPr>
              <p:cNvPr id="76" name="Line 66"/>
              <p:cNvSpPr>
                <a:spLocks noChangeShapeType="1"/>
              </p:cNvSpPr>
              <p:nvPr/>
            </p:nvSpPr>
            <p:spPr bwMode="auto">
              <a:xfrm>
                <a:off x="2109" y="1480"/>
                <a:ext cx="0" cy="498"/>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MX">
                  <a:latin typeface="Soberana Sans Light" pitchFamily="50" charset="0"/>
                </a:endParaRPr>
              </a:p>
            </p:txBody>
          </p:sp>
          <p:sp>
            <p:nvSpPr>
              <p:cNvPr id="77" name="Line 67"/>
              <p:cNvSpPr>
                <a:spLocks noChangeShapeType="1"/>
              </p:cNvSpPr>
              <p:nvPr/>
            </p:nvSpPr>
            <p:spPr bwMode="auto">
              <a:xfrm>
                <a:off x="2290" y="1389"/>
                <a:ext cx="454" cy="589"/>
              </a:xfrm>
              <a:prstGeom prst="line">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MX">
                  <a:latin typeface="Soberana Sans Light" pitchFamily="50" charset="0"/>
                </a:endParaRPr>
              </a:p>
            </p:txBody>
          </p:sp>
          <p:sp>
            <p:nvSpPr>
              <p:cNvPr id="78" name="Line 68"/>
              <p:cNvSpPr>
                <a:spLocks noChangeShapeType="1"/>
              </p:cNvSpPr>
              <p:nvPr/>
            </p:nvSpPr>
            <p:spPr bwMode="auto">
              <a:xfrm rot="191440" flipH="1" flipV="1">
                <a:off x="4401" y="2932"/>
                <a:ext cx="589" cy="362"/>
              </a:xfrm>
              <a:prstGeom prst="line">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MX">
                  <a:latin typeface="Soberana Sans Light" pitchFamily="50" charset="0"/>
                </a:endParaRPr>
              </a:p>
            </p:txBody>
          </p:sp>
          <p:sp>
            <p:nvSpPr>
              <p:cNvPr id="79" name="Oval 69"/>
              <p:cNvSpPr>
                <a:spLocks noChangeArrowheads="1"/>
              </p:cNvSpPr>
              <p:nvPr/>
            </p:nvSpPr>
            <p:spPr bwMode="auto">
              <a:xfrm>
                <a:off x="2607" y="1978"/>
                <a:ext cx="454" cy="454"/>
              </a:xfrm>
              <a:prstGeom prst="ellipse">
                <a:avLst/>
              </a:prstGeom>
              <a:noFill/>
              <a:ln>
                <a:solidFill>
                  <a:schemeClr val="accent3"/>
                </a:solidFill>
                <a:headEnd/>
                <a:tailEnd/>
              </a:ln>
              <a:extLst/>
            </p:spPr>
            <p:style>
              <a:lnRef idx="2">
                <a:schemeClr val="dk1"/>
              </a:lnRef>
              <a:fillRef idx="1">
                <a:schemeClr val="lt1"/>
              </a:fillRef>
              <a:effectRef idx="0">
                <a:schemeClr val="dk1"/>
              </a:effectRef>
              <a:fontRef idx="minor">
                <a:schemeClr val="dk1"/>
              </a:fontRef>
            </p:style>
            <p:txBody>
              <a:bodyPr wrap="none" anchor="ctr"/>
              <a:lstStyle/>
              <a:p>
                <a:endParaRPr lang="es-MX">
                  <a:latin typeface="Soberana Sans Light" pitchFamily="50" charset="0"/>
                </a:endParaRPr>
              </a:p>
            </p:txBody>
          </p:sp>
          <p:sp>
            <p:nvSpPr>
              <p:cNvPr id="80" name="Oval 70"/>
              <p:cNvSpPr>
                <a:spLocks noChangeArrowheads="1"/>
              </p:cNvSpPr>
              <p:nvPr/>
            </p:nvSpPr>
            <p:spPr bwMode="auto">
              <a:xfrm>
                <a:off x="4038" y="2522"/>
                <a:ext cx="454" cy="454"/>
              </a:xfrm>
              <a:prstGeom prst="ellipse">
                <a:avLst/>
              </a:prstGeom>
              <a:noFill/>
              <a:ln>
                <a:solidFill>
                  <a:schemeClr val="accent3"/>
                </a:solidFill>
                <a:headEnd/>
                <a:tailEnd/>
              </a:ln>
              <a:extLst/>
            </p:spPr>
            <p:style>
              <a:lnRef idx="2">
                <a:schemeClr val="dk1"/>
              </a:lnRef>
              <a:fillRef idx="1">
                <a:schemeClr val="lt1"/>
              </a:fillRef>
              <a:effectRef idx="0">
                <a:schemeClr val="dk1"/>
              </a:effectRef>
              <a:fontRef idx="minor">
                <a:schemeClr val="dk1"/>
              </a:fontRef>
            </p:style>
            <p:txBody>
              <a:bodyPr wrap="none" anchor="ctr"/>
              <a:lstStyle/>
              <a:p>
                <a:endParaRPr lang="es-MX">
                  <a:latin typeface="Soberana Sans Light" pitchFamily="50" charset="0"/>
                </a:endParaRPr>
              </a:p>
            </p:txBody>
          </p:sp>
          <p:sp>
            <p:nvSpPr>
              <p:cNvPr id="33" name="Text Box 7"/>
              <p:cNvSpPr txBox="1">
                <a:spLocks noChangeArrowheads="1"/>
              </p:cNvSpPr>
              <p:nvPr/>
            </p:nvSpPr>
            <p:spPr bwMode="auto">
              <a:xfrm>
                <a:off x="4685" y="1863"/>
                <a:ext cx="908"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sz="1400" b="1" dirty="0">
                    <a:solidFill>
                      <a:srgbClr val="660066"/>
                    </a:solidFill>
                    <a:latin typeface="Soberana Sans Light" pitchFamily="50" charset="0"/>
                  </a:rPr>
                  <a:t>IN STUDY</a:t>
                </a:r>
                <a:endParaRPr lang="es-ES" sz="1400" b="1" dirty="0">
                  <a:solidFill>
                    <a:srgbClr val="660066"/>
                  </a:solidFill>
                  <a:latin typeface="Soberana Sans Light" pitchFamily="50" charset="0"/>
                </a:endParaRPr>
              </a:p>
            </p:txBody>
          </p:sp>
        </p:grpSp>
        <p:sp>
          <p:nvSpPr>
            <p:cNvPr id="94" name="Oval 10"/>
            <p:cNvSpPr>
              <a:spLocks noChangeArrowheads="1"/>
            </p:cNvSpPr>
            <p:nvPr/>
          </p:nvSpPr>
          <p:spPr bwMode="auto">
            <a:xfrm>
              <a:off x="276225" y="1746250"/>
              <a:ext cx="720725" cy="720725"/>
            </a:xfrm>
            <a:prstGeom prst="ellipse">
              <a:avLst/>
            </a:prstGeom>
            <a:ln>
              <a:headEnd/>
              <a:tailEnd/>
            </a:ln>
            <a:extLst/>
          </p:spPr>
          <p:style>
            <a:lnRef idx="2">
              <a:schemeClr val="accent3"/>
            </a:lnRef>
            <a:fillRef idx="1">
              <a:schemeClr val="lt1"/>
            </a:fillRef>
            <a:effectRef idx="0">
              <a:schemeClr val="accent3"/>
            </a:effectRef>
            <a:fontRef idx="minor">
              <a:schemeClr val="dk1"/>
            </a:fontRef>
          </p:style>
          <p:txBody>
            <a:bodyPr wrap="none" anchor="ctr"/>
            <a:lstStyle/>
            <a:p>
              <a:endParaRPr lang="es-MX">
                <a:latin typeface="Soberana Sans Light" pitchFamily="50" charset="0"/>
              </a:endParaRPr>
            </a:p>
          </p:txBody>
        </p:sp>
        <p:sp>
          <p:nvSpPr>
            <p:cNvPr id="95" name="Text Box 11"/>
            <p:cNvSpPr txBox="1">
              <a:spLocks noChangeArrowheads="1"/>
            </p:cNvSpPr>
            <p:nvPr/>
          </p:nvSpPr>
          <p:spPr bwMode="auto">
            <a:xfrm>
              <a:off x="431800" y="1835150"/>
              <a:ext cx="41870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MX" sz="2800" dirty="0">
                  <a:latin typeface="Soberana Sans Light" pitchFamily="50" charset="0"/>
                </a:rPr>
                <a:t>0</a:t>
              </a:r>
              <a:endParaRPr lang="es-ES" sz="2800" dirty="0">
                <a:latin typeface="Soberana Sans Light" pitchFamily="50" charset="0"/>
              </a:endParaRPr>
            </a:p>
          </p:txBody>
        </p:sp>
        <p:sp>
          <p:nvSpPr>
            <p:cNvPr id="101" name="Text Box 47"/>
            <p:cNvSpPr txBox="1">
              <a:spLocks noChangeArrowheads="1"/>
            </p:cNvSpPr>
            <p:nvPr/>
          </p:nvSpPr>
          <p:spPr bwMode="auto">
            <a:xfrm>
              <a:off x="1136130" y="1758535"/>
              <a:ext cx="1312373" cy="306467"/>
            </a:xfrm>
            <a:prstGeom prst="roundRect">
              <a:avLst/>
            </a:prstGeom>
            <a:solidFill>
              <a:schemeClr val="bg1"/>
            </a:solidFill>
            <a:ln>
              <a:noFill/>
            </a:ln>
            <a:extLst/>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200" b="1" dirty="0" smtClean="0">
                  <a:solidFill>
                    <a:schemeClr val="accent1"/>
                  </a:solidFill>
                  <a:latin typeface="Soberana Sans Light" pitchFamily="50" charset="0"/>
                </a:rPr>
                <a:t>Enter request</a:t>
              </a:r>
              <a:endParaRPr lang="en-US" sz="1200" b="1" dirty="0">
                <a:solidFill>
                  <a:schemeClr val="accent1"/>
                </a:solidFill>
                <a:latin typeface="Soberana Sans Light" pitchFamily="50" charset="0"/>
              </a:endParaRPr>
            </a:p>
          </p:txBody>
        </p:sp>
        <p:sp>
          <p:nvSpPr>
            <p:cNvPr id="102" name="Text Box 47"/>
            <p:cNvSpPr txBox="1">
              <a:spLocks noChangeArrowheads="1"/>
            </p:cNvSpPr>
            <p:nvPr/>
          </p:nvSpPr>
          <p:spPr bwMode="auto">
            <a:xfrm>
              <a:off x="3516826" y="1736247"/>
              <a:ext cx="1042960" cy="306467"/>
            </a:xfrm>
            <a:prstGeom prst="roundRect">
              <a:avLst/>
            </a:prstGeom>
            <a:solidFill>
              <a:schemeClr val="bg1"/>
            </a:solidFill>
            <a:ln>
              <a:noFill/>
            </a:ln>
            <a:extLst/>
          </p:spPr>
          <p:style>
            <a:lnRef idx="2">
              <a:schemeClr val="accent5"/>
            </a:lnRef>
            <a:fillRef idx="1">
              <a:schemeClr val="lt1"/>
            </a:fillRef>
            <a:effectRef idx="0">
              <a:schemeClr val="accent5"/>
            </a:effectRef>
            <a:fontRef idx="minor">
              <a:schemeClr val="dk1"/>
            </a:fontRef>
          </p:style>
          <p:txBody>
            <a:bodyPr wrap="square">
              <a:spAutoFit/>
            </a:bodyPr>
            <a:lstStyle>
              <a:defPPr>
                <a:defRPr lang="es-ES"/>
              </a:defPPr>
              <a:lvl1pPr algn="ctr">
                <a:defRPr sz="1200">
                  <a:solidFill>
                    <a:schemeClr val="dk1"/>
                  </a:solidFill>
                  <a:latin typeface="Soberana Sans Light" pitchFamily="50"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b="1" dirty="0">
                  <a:solidFill>
                    <a:schemeClr val="accent1"/>
                  </a:solidFill>
                </a:rPr>
                <a:t>To admit</a:t>
              </a:r>
            </a:p>
          </p:txBody>
        </p:sp>
        <p:sp>
          <p:nvSpPr>
            <p:cNvPr id="103" name="Text Box 47"/>
            <p:cNvSpPr txBox="1">
              <a:spLocks noChangeArrowheads="1"/>
            </p:cNvSpPr>
            <p:nvPr/>
          </p:nvSpPr>
          <p:spPr bwMode="auto">
            <a:xfrm>
              <a:off x="5621184" y="1741521"/>
              <a:ext cx="1838492" cy="306467"/>
            </a:xfrm>
            <a:prstGeom prst="roundRect">
              <a:avLst/>
            </a:prstGeom>
            <a:solidFill>
              <a:schemeClr val="bg1"/>
            </a:solidFill>
            <a:ln>
              <a:noFill/>
            </a:ln>
            <a:extLst/>
          </p:spPr>
          <p:style>
            <a:lnRef idx="2">
              <a:schemeClr val="accent5"/>
            </a:lnRef>
            <a:fillRef idx="1">
              <a:schemeClr val="lt1"/>
            </a:fillRef>
            <a:effectRef idx="0">
              <a:schemeClr val="accent5"/>
            </a:effectRef>
            <a:fontRef idx="minor">
              <a:schemeClr val="dk1"/>
            </a:fontRef>
          </p:style>
          <p:txBody>
            <a:bodyPr wrap="square">
              <a:spAutoFit/>
            </a:bodyPr>
            <a:lstStyle>
              <a:defPPr>
                <a:defRPr lang="es-ES"/>
              </a:defPPr>
              <a:lvl1pPr algn="ctr">
                <a:defRPr sz="1200">
                  <a:solidFill>
                    <a:schemeClr val="dk1"/>
                  </a:solidFill>
                  <a:latin typeface="Soberana Sans Light" pitchFamily="50"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b="1" dirty="0">
                  <a:solidFill>
                    <a:schemeClr val="accent1"/>
                  </a:solidFill>
                </a:rPr>
                <a:t>To assign responsible</a:t>
              </a:r>
            </a:p>
          </p:txBody>
        </p:sp>
        <p:sp>
          <p:nvSpPr>
            <p:cNvPr id="104" name="Text Box 47"/>
            <p:cNvSpPr txBox="1">
              <a:spLocks noChangeArrowheads="1"/>
            </p:cNvSpPr>
            <p:nvPr/>
          </p:nvSpPr>
          <p:spPr bwMode="auto">
            <a:xfrm>
              <a:off x="7229248" y="2638433"/>
              <a:ext cx="1243067" cy="306467"/>
            </a:xfrm>
            <a:prstGeom prst="roundRect">
              <a:avLst/>
            </a:prstGeom>
            <a:solidFill>
              <a:schemeClr val="bg1"/>
            </a:solidFill>
            <a:ln>
              <a:noFill/>
            </a:ln>
            <a:extLst/>
          </p:spPr>
          <p:style>
            <a:lnRef idx="2">
              <a:schemeClr val="accent5"/>
            </a:lnRef>
            <a:fillRef idx="1">
              <a:schemeClr val="lt1"/>
            </a:fillRef>
            <a:effectRef idx="0">
              <a:schemeClr val="accent5"/>
            </a:effectRef>
            <a:fontRef idx="minor">
              <a:schemeClr val="dk1"/>
            </a:fontRef>
          </p:style>
          <p:txBody>
            <a:bodyPr wrap="square">
              <a:spAutoFit/>
            </a:bodyPr>
            <a:lstStyle>
              <a:defPPr>
                <a:defRPr lang="es-ES"/>
              </a:defPPr>
              <a:lvl1pPr algn="ctr">
                <a:defRPr sz="1200">
                  <a:solidFill>
                    <a:schemeClr val="dk1"/>
                  </a:solidFill>
                  <a:latin typeface="Soberana Sans Light" pitchFamily="50"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b="1" dirty="0">
                  <a:solidFill>
                    <a:schemeClr val="accent1"/>
                  </a:solidFill>
                </a:rPr>
                <a:t>To study</a:t>
              </a:r>
            </a:p>
          </p:txBody>
        </p:sp>
        <p:sp>
          <p:nvSpPr>
            <p:cNvPr id="105" name="Text Box 47"/>
            <p:cNvSpPr txBox="1">
              <a:spLocks noChangeArrowheads="1"/>
            </p:cNvSpPr>
            <p:nvPr/>
          </p:nvSpPr>
          <p:spPr bwMode="auto">
            <a:xfrm>
              <a:off x="7176963" y="4538777"/>
              <a:ext cx="1345680" cy="306467"/>
            </a:xfrm>
            <a:prstGeom prst="roundRect">
              <a:avLst/>
            </a:prstGeom>
            <a:solidFill>
              <a:schemeClr val="bg1"/>
            </a:solidFill>
            <a:ln>
              <a:noFill/>
            </a:ln>
            <a:extLst/>
          </p:spPr>
          <p:style>
            <a:lnRef idx="2">
              <a:schemeClr val="accent5"/>
            </a:lnRef>
            <a:fillRef idx="1">
              <a:schemeClr val="lt1"/>
            </a:fillRef>
            <a:effectRef idx="0">
              <a:schemeClr val="accent5"/>
            </a:effectRef>
            <a:fontRef idx="minor">
              <a:schemeClr val="dk1"/>
            </a:fontRef>
          </p:style>
          <p:txBody>
            <a:bodyPr wrap="square">
              <a:spAutoFit/>
            </a:bodyPr>
            <a:lstStyle>
              <a:defPPr>
                <a:defRPr lang="es-ES"/>
              </a:defPPr>
              <a:lvl1pPr algn="ctr">
                <a:defRPr sz="1200">
                  <a:solidFill>
                    <a:schemeClr val="dk1"/>
                  </a:solidFill>
                  <a:latin typeface="Soberana Sans Light" pitchFamily="50"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b="1" dirty="0">
                  <a:solidFill>
                    <a:schemeClr val="accent1"/>
                  </a:solidFill>
                </a:rPr>
                <a:t>Reply request</a:t>
              </a:r>
            </a:p>
          </p:txBody>
        </p:sp>
        <p:sp>
          <p:nvSpPr>
            <p:cNvPr id="106" name="Text Box 47"/>
            <p:cNvSpPr txBox="1">
              <a:spLocks noChangeArrowheads="1"/>
            </p:cNvSpPr>
            <p:nvPr/>
          </p:nvSpPr>
          <p:spPr bwMode="auto">
            <a:xfrm>
              <a:off x="5436574" y="5256213"/>
              <a:ext cx="1920857" cy="306467"/>
            </a:xfrm>
            <a:prstGeom prst="roundRect">
              <a:avLst/>
            </a:prstGeom>
            <a:solidFill>
              <a:schemeClr val="bg1"/>
            </a:solidFill>
            <a:ln>
              <a:noFill/>
            </a:ln>
            <a:extLst/>
          </p:spPr>
          <p:style>
            <a:lnRef idx="2">
              <a:schemeClr val="accent5"/>
            </a:lnRef>
            <a:fillRef idx="1">
              <a:schemeClr val="lt1"/>
            </a:fillRef>
            <a:effectRef idx="0">
              <a:schemeClr val="accent5"/>
            </a:effectRef>
            <a:fontRef idx="minor">
              <a:schemeClr val="dk1"/>
            </a:fontRef>
          </p:style>
          <p:txBody>
            <a:bodyPr wrap="square">
              <a:spAutoFit/>
            </a:bodyPr>
            <a:lstStyle>
              <a:defPPr>
                <a:defRPr lang="es-ES"/>
              </a:defPPr>
              <a:lvl1pPr algn="ctr">
                <a:defRPr sz="1200">
                  <a:solidFill>
                    <a:schemeClr val="dk1"/>
                  </a:solidFill>
                  <a:latin typeface="Soberana Sans Light" pitchFamily="50"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b="1" dirty="0">
                  <a:solidFill>
                    <a:schemeClr val="accent1"/>
                  </a:solidFill>
                </a:rPr>
                <a:t>Authorize publication</a:t>
              </a:r>
            </a:p>
          </p:txBody>
        </p:sp>
      </p:grpSp>
    </p:spTree>
    <p:extLst>
      <p:ext uri="{BB962C8B-B14F-4D97-AF65-F5344CB8AC3E}">
        <p14:creationId xmlns:p14="http://schemas.microsoft.com/office/powerpoint/2010/main" val="850509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p:cNvSpPr>
            <a:spLocks noGrp="1"/>
          </p:cNvSpPr>
          <p:nvPr>
            <p:ph type="title"/>
          </p:nvPr>
        </p:nvSpPr>
        <p:spPr>
          <a:xfrm>
            <a:off x="310549" y="178048"/>
            <a:ext cx="6452559" cy="869211"/>
          </a:xfrm>
        </p:spPr>
        <p:txBody>
          <a:bodyPr>
            <a:normAutofit fontScale="90000"/>
          </a:bodyPr>
          <a:lstStyle/>
          <a:p>
            <a:r>
              <a:rPr lang="en-US" sz="3200" u="sng" dirty="0" smtClean="0"/>
              <a:t>Deadlines for attention / response</a:t>
            </a:r>
            <a:endParaRPr lang="en-US" sz="3200" u="sng" dirty="0"/>
          </a:p>
        </p:txBody>
      </p:sp>
      <p:graphicFrame>
        <p:nvGraphicFramePr>
          <p:cNvPr id="68" name="Group 45"/>
          <p:cNvGraphicFramePr>
            <a:graphicFrameLocks/>
          </p:cNvGraphicFramePr>
          <p:nvPr>
            <p:extLst>
              <p:ext uri="{D42A27DB-BD31-4B8C-83A1-F6EECF244321}">
                <p14:modId xmlns:p14="http://schemas.microsoft.com/office/powerpoint/2010/main" val="2177079592"/>
              </p:ext>
            </p:extLst>
          </p:nvPr>
        </p:nvGraphicFramePr>
        <p:xfrm>
          <a:off x="387290" y="1691872"/>
          <a:ext cx="7980333" cy="3954885"/>
        </p:xfrm>
        <a:graphic>
          <a:graphicData uri="http://schemas.openxmlformats.org/drawingml/2006/table">
            <a:tbl>
              <a:tblPr firstRow="1">
                <a:tableStyleId>{7DF18680-E054-41AD-8BC1-D1AEF772440D}</a:tableStyleId>
              </a:tblPr>
              <a:tblGrid>
                <a:gridCol w="1174091"/>
                <a:gridCol w="1173193"/>
                <a:gridCol w="1293962"/>
                <a:gridCol w="1207698"/>
                <a:gridCol w="3131389"/>
              </a:tblGrid>
              <a:tr h="716547">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600" u="none" strike="noStrike" cap="none" normalizeH="0" baseline="0" noProof="0" dirty="0" smtClean="0">
                          <a:ln>
                            <a:noFill/>
                          </a:ln>
                          <a:effectLst/>
                          <a:latin typeface="Soberana Sans Light" pitchFamily="50" charset="0"/>
                        </a:rPr>
                        <a:t>Initial </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600" u="none" strike="noStrike" cap="none" normalizeH="0" baseline="0" noProof="0" dirty="0" smtClean="0">
                          <a:ln>
                            <a:noFill/>
                          </a:ln>
                          <a:effectLst/>
                          <a:latin typeface="Soberana Sans Light" pitchFamily="50" charset="0"/>
                        </a:rPr>
                        <a:t>status</a:t>
                      </a:r>
                      <a:endParaRPr kumimoji="0" lang="en-US" sz="1600" b="1" i="0" u="none" strike="noStrike" cap="none" normalizeH="0" baseline="0" noProof="0" dirty="0" smtClean="0">
                        <a:ln>
                          <a:noFill/>
                        </a:ln>
                        <a:solidFill>
                          <a:schemeClr val="bg1"/>
                        </a:solidFill>
                        <a:effectLst/>
                        <a:latin typeface="Soberana Sans Light" pitchFamily="50" charset="0"/>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s-ES" sz="1600" u="none" strike="noStrike" cap="none" normalizeH="0" baseline="0" dirty="0" smtClean="0">
                          <a:ln>
                            <a:noFill/>
                          </a:ln>
                          <a:effectLst/>
                          <a:latin typeface="Soberana Sans Light" pitchFamily="50" charset="0"/>
                        </a:rPr>
                        <a:t>Final</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s-MX" sz="1600" u="none" strike="noStrike" cap="none" normalizeH="0" baseline="0" dirty="0" smtClean="0">
                          <a:ln>
                            <a:noFill/>
                          </a:ln>
                          <a:effectLst/>
                          <a:latin typeface="Soberana Sans Light" pitchFamily="50" charset="0"/>
                        </a:rPr>
                        <a:t>status</a:t>
                      </a:r>
                      <a:endParaRPr kumimoji="0" lang="es-ES" sz="1600" b="1" i="0" u="none" strike="noStrike" cap="none" normalizeH="0" baseline="0" dirty="0" smtClean="0">
                        <a:ln>
                          <a:noFill/>
                        </a:ln>
                        <a:solidFill>
                          <a:schemeClr val="bg1"/>
                        </a:solidFill>
                        <a:effectLst/>
                        <a:latin typeface="Soberana Sans Light" pitchFamily="50" charset="0"/>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600" u="none" strike="noStrike" cap="none" normalizeH="0" baseline="0" noProof="0" dirty="0" smtClean="0">
                          <a:ln>
                            <a:noFill/>
                          </a:ln>
                          <a:effectLst/>
                          <a:latin typeface="Soberana Sans Light" pitchFamily="50" charset="0"/>
                        </a:rPr>
                        <a:t>Maximum term</a:t>
                      </a:r>
                      <a:endParaRPr kumimoji="0" lang="en-US" sz="1600" b="1" i="0" u="none" strike="noStrike" cap="none" normalizeH="0" baseline="0" noProof="0" dirty="0" smtClean="0">
                        <a:ln>
                          <a:noFill/>
                        </a:ln>
                        <a:solidFill>
                          <a:schemeClr val="bg1"/>
                        </a:solidFill>
                        <a:effectLst/>
                        <a:latin typeface="Soberana Sans Light" pitchFamily="50" charset="0"/>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600" u="none" strike="noStrike" cap="none" normalizeH="0" baseline="0" noProof="0" dirty="0" smtClean="0">
                          <a:ln>
                            <a:noFill/>
                          </a:ln>
                          <a:effectLst/>
                          <a:latin typeface="Soberana Sans Light" pitchFamily="50" charset="0"/>
                        </a:rPr>
                        <a:t>Type of Request</a:t>
                      </a:r>
                      <a:endParaRPr kumimoji="0" lang="en-US" sz="1600" b="1" i="0" u="none" strike="noStrike" cap="none" normalizeH="0" baseline="0" noProof="0" dirty="0" smtClean="0">
                        <a:ln>
                          <a:noFill/>
                        </a:ln>
                        <a:solidFill>
                          <a:schemeClr val="bg1"/>
                        </a:solidFill>
                        <a:effectLst/>
                        <a:latin typeface="Soberana Sans Light" pitchFamily="50" charset="0"/>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600" u="none" strike="noStrike" cap="none" normalizeH="0" baseline="0" noProof="0" dirty="0" smtClean="0">
                          <a:ln>
                            <a:noFill/>
                          </a:ln>
                          <a:effectLst/>
                          <a:latin typeface="Soberana Sans Light" pitchFamily="50" charset="0"/>
                        </a:rPr>
                        <a:t>Comments</a:t>
                      </a:r>
                      <a:endParaRPr kumimoji="0" lang="en-US" sz="1600" b="1" i="0" u="none" strike="noStrike" cap="none" normalizeH="0" baseline="0" noProof="0" dirty="0" smtClean="0">
                        <a:ln>
                          <a:noFill/>
                        </a:ln>
                        <a:solidFill>
                          <a:schemeClr val="bg1"/>
                        </a:solidFill>
                        <a:effectLst/>
                        <a:latin typeface="Soberana Sans Light" pitchFamily="50" charset="0"/>
                        <a:ea typeface="Times New Roman" pitchFamily="18" charset="0"/>
                        <a:cs typeface="Arial" charset="0"/>
                      </a:endParaRPr>
                    </a:p>
                  </a:txBody>
                  <a:tcPr anchor="ctr" horzOverflow="overflow"/>
                </a:tc>
              </a:tr>
              <a:tr h="891994">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600" u="none" strike="noStrike" cap="none" normalizeH="0" baseline="0" noProof="0" dirty="0" smtClean="0">
                          <a:ln>
                            <a:noFill/>
                          </a:ln>
                          <a:effectLst/>
                          <a:latin typeface="Soberana Sans Light" pitchFamily="50" charset="0"/>
                        </a:rPr>
                        <a:t>Registered</a:t>
                      </a:r>
                      <a:endParaRPr kumimoji="0" lang="en-US" sz="1600" b="0" i="0" u="none" strike="noStrike" cap="none" normalizeH="0" baseline="0" noProof="0" dirty="0" smtClean="0">
                        <a:ln>
                          <a:noFill/>
                        </a:ln>
                        <a:solidFill>
                          <a:schemeClr val="tx1"/>
                        </a:solidFill>
                        <a:effectLst/>
                        <a:latin typeface="Soberana Sans Light" pitchFamily="50" charset="0"/>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600" u="none" strike="noStrike" cap="none" normalizeH="0" baseline="0" noProof="0" smtClean="0">
                          <a:ln>
                            <a:noFill/>
                          </a:ln>
                          <a:effectLst/>
                          <a:latin typeface="Soberana Sans Light" pitchFamily="50" charset="0"/>
                        </a:rPr>
                        <a:t>Admitted</a:t>
                      </a:r>
                      <a:endParaRPr kumimoji="0" lang="en-US" sz="1600" b="0" i="0" u="none" strike="noStrike" cap="none" normalizeH="0" baseline="0" noProof="0" smtClean="0">
                        <a:ln>
                          <a:noFill/>
                        </a:ln>
                        <a:solidFill>
                          <a:schemeClr val="tx1"/>
                        </a:solidFill>
                        <a:effectLst/>
                        <a:latin typeface="Soberana Sans Light" pitchFamily="50" charset="0"/>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600" u="none" strike="noStrike" cap="none" normalizeH="0" baseline="0" noProof="0" smtClean="0">
                          <a:ln>
                            <a:noFill/>
                          </a:ln>
                          <a:effectLst/>
                          <a:latin typeface="Soberana Sans Light" pitchFamily="50" charset="0"/>
                        </a:rPr>
                        <a:t>10 days</a:t>
                      </a:r>
                      <a:endParaRPr kumimoji="0" lang="en-US" sz="1600" b="0" i="0" u="none" strike="noStrike" cap="none" normalizeH="0" baseline="0" noProof="0" smtClean="0">
                        <a:ln>
                          <a:noFill/>
                        </a:ln>
                        <a:solidFill>
                          <a:schemeClr val="tx1"/>
                        </a:solidFill>
                        <a:effectLst/>
                        <a:latin typeface="Soberana Sans Light" pitchFamily="50" charset="0"/>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s-ES" sz="1600" u="none" strike="noStrike" cap="none" normalizeH="0" baseline="0" dirty="0" smtClean="0">
                          <a:ln>
                            <a:noFill/>
                          </a:ln>
                          <a:effectLst/>
                          <a:latin typeface="Soberana Sans Light" pitchFamily="50" charset="0"/>
                        </a:rPr>
                        <a:t>1 y 2</a:t>
                      </a:r>
                      <a:endParaRPr kumimoji="0" lang="es-ES" sz="1600" b="0" i="0" u="none" strike="noStrike" cap="none" normalizeH="0" baseline="0" dirty="0" smtClean="0">
                        <a:ln>
                          <a:noFill/>
                        </a:ln>
                        <a:solidFill>
                          <a:schemeClr val="tx1"/>
                        </a:solidFill>
                        <a:effectLst/>
                        <a:latin typeface="Soberana Sans Light" pitchFamily="50" charset="0"/>
                        <a:ea typeface="Times New Roman" pitchFamily="18" charset="0"/>
                        <a:cs typeface="Arial" charset="0"/>
                      </a:endParaRPr>
                    </a:p>
                  </a:txBody>
                  <a:tcPr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n-US" sz="1600" u="none" strike="noStrike" cap="none" normalizeH="0" baseline="0" noProof="0" dirty="0" smtClean="0">
                          <a:ln>
                            <a:noFill/>
                          </a:ln>
                          <a:effectLst/>
                          <a:latin typeface="Soberana Sans Light" pitchFamily="50" charset="0"/>
                        </a:rPr>
                        <a:t>If the information submitted by OB is incomplete or incorrect:  clarification will be asked.</a:t>
                      </a:r>
                      <a:endParaRPr kumimoji="0" lang="en-US" sz="1600" b="0" i="0" u="none" strike="noStrike" cap="none" normalizeH="0" baseline="0" noProof="0" dirty="0" smtClean="0">
                        <a:ln>
                          <a:noFill/>
                        </a:ln>
                        <a:solidFill>
                          <a:schemeClr val="tx1"/>
                        </a:solidFill>
                        <a:effectLst/>
                        <a:latin typeface="Soberana Sans Light" pitchFamily="50" charset="0"/>
                        <a:ea typeface="Times New Roman" pitchFamily="18" charset="0"/>
                        <a:cs typeface="Arial" charset="0"/>
                      </a:endParaRPr>
                    </a:p>
                  </a:txBody>
                  <a:tcPr anchor="ctr" horzOverflow="overflow"/>
                </a:tc>
              </a:tr>
              <a:tr h="703429">
                <a:tc rowSpan="3">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s-ES" sz="1600" u="none" strike="noStrike" cap="none" normalizeH="0" baseline="0" smtClean="0">
                          <a:ln>
                            <a:noFill/>
                          </a:ln>
                          <a:effectLst/>
                          <a:latin typeface="Soberana Sans Light" pitchFamily="50" charset="0"/>
                        </a:rPr>
                        <a:t>Admitted</a:t>
                      </a:r>
                      <a:endParaRPr kumimoji="0" lang="es-ES" sz="1600" b="0" i="0" u="none" strike="noStrike" cap="none" normalizeH="0" baseline="0" smtClean="0">
                        <a:ln>
                          <a:noFill/>
                        </a:ln>
                        <a:solidFill>
                          <a:schemeClr val="tx1"/>
                        </a:solidFill>
                        <a:effectLst/>
                        <a:latin typeface="Soberana Sans Light" pitchFamily="50" charset="0"/>
                        <a:ea typeface="Times New Roman" pitchFamily="18" charset="0"/>
                        <a:cs typeface="Arial" charset="0"/>
                      </a:endParaRPr>
                    </a:p>
                  </a:txBody>
                  <a:tcPr anchor="ctr" horzOverflow="overflow"/>
                </a:tc>
                <a:tc rowSpan="3">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600" u="none" strike="noStrike" cap="none" normalizeH="0" baseline="0" noProof="0" dirty="0" smtClean="0">
                          <a:ln>
                            <a:noFill/>
                          </a:ln>
                          <a:effectLst/>
                          <a:latin typeface="Soberana Sans Light" pitchFamily="50" charset="0"/>
                        </a:rPr>
                        <a:t>Published</a:t>
                      </a:r>
                    </a:p>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600" u="none" strike="noStrike" cap="none" normalizeH="0" baseline="0" noProof="0" dirty="0" smtClean="0">
                          <a:ln>
                            <a:noFill/>
                          </a:ln>
                          <a:effectLst/>
                          <a:latin typeface="Soberana Sans Light" pitchFamily="50" charset="0"/>
                        </a:rPr>
                        <a:t>Answer</a:t>
                      </a:r>
                      <a:endParaRPr kumimoji="0" lang="en-US" sz="1600" b="0" i="0" u="none" strike="noStrike" cap="none" normalizeH="0" baseline="0" noProof="0" dirty="0" smtClean="0">
                        <a:ln>
                          <a:noFill/>
                        </a:ln>
                        <a:solidFill>
                          <a:schemeClr val="tx1"/>
                        </a:solidFill>
                        <a:effectLst/>
                        <a:latin typeface="Soberana Sans Light" pitchFamily="50" charset="0"/>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600" u="none" strike="noStrike" cap="none" normalizeH="0" baseline="0" noProof="0" dirty="0" smtClean="0">
                          <a:ln>
                            <a:noFill/>
                          </a:ln>
                          <a:effectLst/>
                          <a:latin typeface="Soberana Sans Light" pitchFamily="50" charset="0"/>
                        </a:rPr>
                        <a:t>1 month</a:t>
                      </a:r>
                      <a:endParaRPr kumimoji="0" lang="en-US" sz="1600" b="0" i="0" u="none" strike="noStrike" cap="none" normalizeH="0" baseline="0" noProof="0" dirty="0" smtClean="0">
                        <a:ln>
                          <a:noFill/>
                        </a:ln>
                        <a:solidFill>
                          <a:schemeClr val="tx1"/>
                        </a:solidFill>
                        <a:effectLst/>
                        <a:latin typeface="Soberana Sans Light" pitchFamily="50" charset="0"/>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s-ES" sz="1600" u="none" strike="noStrike" cap="none" normalizeH="0" baseline="0" dirty="0" smtClean="0">
                          <a:ln>
                            <a:noFill/>
                          </a:ln>
                          <a:effectLst/>
                          <a:latin typeface="Soberana Sans Light" pitchFamily="50" charset="0"/>
                        </a:rPr>
                        <a:t>1</a:t>
                      </a:r>
                      <a:endParaRPr kumimoji="0" lang="es-ES" sz="1600" b="0" i="0" u="none" strike="noStrike" cap="none" normalizeH="0" baseline="0" dirty="0" smtClean="0">
                        <a:ln>
                          <a:noFill/>
                        </a:ln>
                        <a:solidFill>
                          <a:schemeClr val="tx1"/>
                        </a:solidFill>
                        <a:effectLst/>
                        <a:latin typeface="Soberana Sans Light" pitchFamily="50" charset="0"/>
                        <a:ea typeface="Times New Roman" pitchFamily="18" charset="0"/>
                        <a:cs typeface="Arial" charset="0"/>
                      </a:endParaRPr>
                    </a:p>
                  </a:txBody>
                  <a:tcPr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n-US" sz="1600" u="none" strike="noStrike" cap="none" normalizeH="0" baseline="0" noProof="0" dirty="0" smtClean="0">
                          <a:ln>
                            <a:noFill/>
                          </a:ln>
                          <a:effectLst/>
                          <a:latin typeface="Soberana Sans Light" pitchFamily="50" charset="0"/>
                        </a:rPr>
                        <a:t>If the Mexican patent application has already been studied.</a:t>
                      </a:r>
                      <a:endParaRPr kumimoji="0" lang="en-US" sz="1600" b="0" i="0" u="none" strike="noStrike" cap="none" normalizeH="0" baseline="0" noProof="0" dirty="0" smtClean="0">
                        <a:ln>
                          <a:noFill/>
                        </a:ln>
                        <a:solidFill>
                          <a:schemeClr val="tx1"/>
                        </a:solidFill>
                        <a:effectLst/>
                        <a:latin typeface="Soberana Sans Light" pitchFamily="50" charset="0"/>
                        <a:ea typeface="Times New Roman" pitchFamily="18" charset="0"/>
                        <a:cs typeface="Arial" charset="0"/>
                      </a:endParaRPr>
                    </a:p>
                  </a:txBody>
                  <a:tcPr anchor="ctr" horzOverflow="overflow"/>
                </a:tc>
              </a:tr>
              <a:tr h="782135">
                <a:tc vMerge="1">
                  <a:txBody>
                    <a:bodyPr/>
                    <a:lstStyle/>
                    <a:p>
                      <a:endParaRPr lang="es-MX"/>
                    </a:p>
                  </a:txBody>
                  <a:tcPr/>
                </a:tc>
                <a:tc vMerge="1">
                  <a:txBody>
                    <a:bodyPr/>
                    <a:lstStyle/>
                    <a:p>
                      <a:endParaRPr lang="es-MX"/>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600" u="none" strike="noStrike" cap="none" normalizeH="0" baseline="0" noProof="0" smtClean="0">
                          <a:ln>
                            <a:noFill/>
                          </a:ln>
                          <a:effectLst/>
                          <a:latin typeface="Soberana Sans Light" pitchFamily="50" charset="0"/>
                        </a:rPr>
                        <a:t>2 months</a:t>
                      </a:r>
                      <a:endParaRPr kumimoji="0" lang="en-US" sz="1600" b="0" i="0" u="none" strike="noStrike" cap="none" normalizeH="0" baseline="0" noProof="0" smtClean="0">
                        <a:ln>
                          <a:noFill/>
                        </a:ln>
                        <a:solidFill>
                          <a:schemeClr val="tx1"/>
                        </a:solidFill>
                        <a:effectLst/>
                        <a:latin typeface="Soberana Sans Light" pitchFamily="50" charset="0"/>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s-ES" sz="1600" u="none" strike="noStrike" cap="none" normalizeH="0" baseline="0" smtClean="0">
                          <a:ln>
                            <a:noFill/>
                          </a:ln>
                          <a:effectLst/>
                          <a:latin typeface="Soberana Sans Light" pitchFamily="50" charset="0"/>
                        </a:rPr>
                        <a:t>1</a:t>
                      </a:r>
                      <a:endParaRPr kumimoji="0" lang="es-ES" sz="1600" b="0" i="0" u="none" strike="noStrike" cap="none" normalizeH="0" baseline="0" smtClean="0">
                        <a:ln>
                          <a:noFill/>
                        </a:ln>
                        <a:solidFill>
                          <a:schemeClr val="tx1"/>
                        </a:solidFill>
                        <a:effectLst/>
                        <a:latin typeface="Soberana Sans Light" pitchFamily="50" charset="0"/>
                        <a:ea typeface="Times New Roman" pitchFamily="18" charset="0"/>
                        <a:cs typeface="Arial" charset="0"/>
                      </a:endParaRPr>
                    </a:p>
                  </a:txBody>
                  <a:tcPr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 typeface="Arial" charset="0"/>
                        <a:buNone/>
                        <a:tabLst/>
                      </a:pPr>
                      <a:r>
                        <a:rPr kumimoji="0" lang="en-US" sz="1600" u="none" strike="noStrike" cap="none" normalizeH="0" baseline="0" noProof="0" dirty="0" smtClean="0">
                          <a:ln>
                            <a:noFill/>
                          </a:ln>
                          <a:effectLst/>
                          <a:latin typeface="Soberana Sans Light" pitchFamily="50" charset="0"/>
                        </a:rPr>
                        <a:t>If the Mexican patent application has not been studied yet.</a:t>
                      </a:r>
                      <a:endParaRPr kumimoji="0" lang="en-US" sz="1600" b="0" i="0" u="none" strike="noStrike" cap="none" normalizeH="0" baseline="0" noProof="0" dirty="0" smtClean="0">
                        <a:ln>
                          <a:noFill/>
                        </a:ln>
                        <a:solidFill>
                          <a:schemeClr val="tx1"/>
                        </a:solidFill>
                        <a:effectLst/>
                        <a:latin typeface="Soberana Sans Light" pitchFamily="50" charset="0"/>
                        <a:ea typeface="Times New Roman" pitchFamily="18" charset="0"/>
                        <a:cs typeface="Arial" charset="0"/>
                      </a:endParaRPr>
                    </a:p>
                  </a:txBody>
                  <a:tcPr anchor="ctr" horzOverflow="overflow"/>
                </a:tc>
              </a:tr>
              <a:tr h="700424">
                <a:tc vMerge="1">
                  <a:txBody>
                    <a:bodyPr/>
                    <a:lstStyle/>
                    <a:p>
                      <a:endParaRPr lang="es-MX"/>
                    </a:p>
                  </a:txBody>
                  <a:tcPr/>
                </a:tc>
                <a:tc vMerge="1">
                  <a:txBody>
                    <a:bodyPr/>
                    <a:lstStyle/>
                    <a:p>
                      <a:endParaRPr lang="es-MX"/>
                    </a:p>
                  </a:txBody>
                  <a:tcPr/>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n-US" sz="1600" u="none" strike="noStrike" cap="none" normalizeH="0" baseline="0" noProof="0" dirty="0" smtClean="0">
                          <a:ln>
                            <a:noFill/>
                          </a:ln>
                          <a:effectLst/>
                          <a:latin typeface="Soberana Sans Light" pitchFamily="50" charset="0"/>
                        </a:rPr>
                        <a:t>3 months</a:t>
                      </a:r>
                      <a:endParaRPr kumimoji="0" lang="en-US" sz="1600" b="0" i="0" u="none" strike="noStrike" cap="none" normalizeH="0" baseline="0" noProof="0" dirty="0" smtClean="0">
                        <a:ln>
                          <a:noFill/>
                        </a:ln>
                        <a:solidFill>
                          <a:schemeClr val="tx1"/>
                        </a:solidFill>
                        <a:effectLst/>
                        <a:latin typeface="Soberana Sans Light" pitchFamily="50" charset="0"/>
                        <a:ea typeface="Times New Roman" pitchFamily="18"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charset="0"/>
                        <a:buNone/>
                        <a:tabLst/>
                      </a:pPr>
                      <a:r>
                        <a:rPr kumimoji="0" lang="es-ES" sz="1600" u="none" strike="noStrike" cap="none" normalizeH="0" baseline="0" smtClean="0">
                          <a:ln>
                            <a:noFill/>
                          </a:ln>
                          <a:effectLst/>
                          <a:latin typeface="Soberana Sans Light" pitchFamily="50" charset="0"/>
                        </a:rPr>
                        <a:t>2</a:t>
                      </a:r>
                      <a:endParaRPr kumimoji="0" lang="es-ES" sz="1600" b="0" i="0" u="none" strike="noStrike" cap="none" normalizeH="0" baseline="0" smtClean="0">
                        <a:ln>
                          <a:noFill/>
                        </a:ln>
                        <a:solidFill>
                          <a:schemeClr val="tx1"/>
                        </a:solidFill>
                        <a:effectLst/>
                        <a:latin typeface="Soberana Sans Light" pitchFamily="50" charset="0"/>
                        <a:ea typeface="Times New Roman" pitchFamily="18" charset="0"/>
                        <a:cs typeface="Arial" charset="0"/>
                      </a:endParaRPr>
                    </a:p>
                  </a:txBody>
                  <a:tcPr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 typeface="Arial" charset="0"/>
                        <a:buNone/>
                        <a:tabLst/>
                      </a:pPr>
                      <a:endParaRPr kumimoji="0" lang="es-ES" sz="1600" b="0" i="0" u="none" strike="noStrike" cap="none" normalizeH="0" baseline="0" dirty="0" smtClean="0">
                        <a:ln>
                          <a:noFill/>
                        </a:ln>
                        <a:solidFill>
                          <a:schemeClr val="tx1"/>
                        </a:solidFill>
                        <a:effectLst/>
                        <a:latin typeface="Soberana Sans Light" pitchFamily="50" charset="0"/>
                        <a:ea typeface="Times New Roman" pitchFamily="18" charset="0"/>
                        <a:cs typeface="Arial" charset="0"/>
                      </a:endParaRPr>
                    </a:p>
                  </a:txBody>
                  <a:tcPr horzOverflow="overflow"/>
                </a:tc>
              </a:tr>
            </a:tbl>
          </a:graphicData>
        </a:graphic>
      </p:graphicFrame>
    </p:spTree>
    <p:extLst>
      <p:ext uri="{BB962C8B-B14F-4D97-AF65-F5344CB8AC3E}">
        <p14:creationId xmlns:p14="http://schemas.microsoft.com/office/powerpoint/2010/main" val="3812729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p:cNvSpPr>
            <a:spLocks noGrp="1"/>
          </p:cNvSpPr>
          <p:nvPr>
            <p:ph type="title"/>
          </p:nvPr>
        </p:nvSpPr>
        <p:spPr>
          <a:xfrm>
            <a:off x="224287" y="2987157"/>
            <a:ext cx="3735240" cy="869211"/>
          </a:xfrm>
        </p:spPr>
        <p:txBody>
          <a:bodyPr>
            <a:normAutofit fontScale="90000"/>
          </a:bodyPr>
          <a:lstStyle/>
          <a:p>
            <a:r>
              <a:rPr lang="en-US" sz="3600" u="sng" dirty="0" smtClean="0"/>
              <a:t>Requests entered</a:t>
            </a:r>
            <a:r>
              <a:rPr lang="en-US" sz="3200" u="sng" dirty="0" smtClean="0"/>
              <a:t/>
            </a:r>
            <a:br>
              <a:rPr lang="en-US" sz="3200" u="sng" dirty="0" smtClean="0"/>
            </a:br>
            <a:r>
              <a:rPr lang="en-US" sz="2200" dirty="0" smtClean="0"/>
              <a:t>(January 2007 – May 2016)</a:t>
            </a:r>
            <a:endParaRPr lang="en-US" sz="2200" dirty="0"/>
          </a:p>
        </p:txBody>
      </p:sp>
      <p:graphicFrame>
        <p:nvGraphicFramePr>
          <p:cNvPr id="4" name="Group 3"/>
          <p:cNvGraphicFramePr>
            <a:graphicFrameLocks noGrp="1"/>
          </p:cNvGraphicFramePr>
          <p:nvPr>
            <p:ph sz="half" idx="4294967295"/>
            <p:extLst>
              <p:ext uri="{D42A27DB-BD31-4B8C-83A1-F6EECF244321}">
                <p14:modId xmlns:p14="http://schemas.microsoft.com/office/powerpoint/2010/main" val="1465841263"/>
              </p:ext>
            </p:extLst>
          </p:nvPr>
        </p:nvGraphicFramePr>
        <p:xfrm>
          <a:off x="4160658" y="914406"/>
          <a:ext cx="3956799" cy="5622816"/>
        </p:xfrm>
        <a:graphic>
          <a:graphicData uri="http://schemas.openxmlformats.org/drawingml/2006/table">
            <a:tbl>
              <a:tblPr firstRow="1" lastRow="1">
                <a:tableStyleId>{00A15C55-8517-42AA-B614-E9B94910E393}</a:tableStyleId>
              </a:tblPr>
              <a:tblGrid>
                <a:gridCol w="847316"/>
                <a:gridCol w="1030680"/>
                <a:gridCol w="1005541"/>
                <a:gridCol w="1073262"/>
              </a:tblGrid>
              <a:tr h="603843">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s-ES" sz="1600" u="none" strike="noStrike" cap="none" normalizeH="0" baseline="0" dirty="0" smtClean="0">
                          <a:ln>
                            <a:noFill/>
                          </a:ln>
                          <a:effectLst/>
                          <a:latin typeface="Soberana Sans Light" pitchFamily="50" charset="0"/>
                        </a:rPr>
                        <a:t>BO</a:t>
                      </a:r>
                      <a:endParaRPr kumimoji="0" lang="es-ES" sz="1600" b="1" i="0" u="none" strike="noStrike" cap="none" normalizeH="0" baseline="0" dirty="0" smtClean="0">
                        <a:ln>
                          <a:noFill/>
                        </a:ln>
                        <a:solidFill>
                          <a:srgbClr val="000000"/>
                        </a:solidFill>
                        <a:effectLst/>
                        <a:latin typeface="Soberana Sans Light" pitchFamily="50" charset="0"/>
                      </a:endParaRPr>
                    </a:p>
                  </a:txBody>
                  <a:tcPr marL="72005" marR="0" marT="10800"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s-ES" sz="1600" u="none" strike="noStrike" cap="none" normalizeH="0" baseline="0" dirty="0" smtClean="0">
                          <a:ln>
                            <a:noFill/>
                          </a:ln>
                          <a:effectLst/>
                          <a:latin typeface="Soberana Sans Light" pitchFamily="50" charset="0"/>
                        </a:rPr>
                        <a:t>TYPE 1</a:t>
                      </a:r>
                      <a:endParaRPr kumimoji="0" lang="es-ES" sz="1600" b="1" i="0" u="none" strike="noStrike" cap="none" normalizeH="0" baseline="0" dirty="0" smtClean="0">
                        <a:ln>
                          <a:noFill/>
                        </a:ln>
                        <a:solidFill>
                          <a:srgbClr val="000000"/>
                        </a:solidFill>
                        <a:effectLst/>
                        <a:latin typeface="Soberana Sans Light" pitchFamily="50" charset="0"/>
                      </a:endParaRPr>
                    </a:p>
                  </a:txBody>
                  <a:tcPr marL="0" marR="72005" marT="10800"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s-ES" sz="1600" u="none" strike="noStrike" cap="none" normalizeH="0" baseline="0" dirty="0" smtClean="0">
                          <a:ln>
                            <a:noFill/>
                          </a:ln>
                          <a:effectLst/>
                          <a:latin typeface="Soberana Sans Light" pitchFamily="50" charset="0"/>
                        </a:rPr>
                        <a:t>TYPE 2</a:t>
                      </a:r>
                      <a:endParaRPr kumimoji="0" lang="es-ES" sz="1600" b="1" i="0" u="none" strike="noStrike" cap="none" normalizeH="0" baseline="0" dirty="0" smtClean="0">
                        <a:ln>
                          <a:noFill/>
                        </a:ln>
                        <a:solidFill>
                          <a:srgbClr val="000000"/>
                        </a:solidFill>
                        <a:effectLst/>
                        <a:latin typeface="Soberana Sans Light" pitchFamily="50" charset="0"/>
                      </a:endParaRPr>
                    </a:p>
                  </a:txBody>
                  <a:tcPr marL="0" marR="72005" marT="10800" marB="0"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s-MX" sz="1600" u="none" strike="noStrike" cap="none" normalizeH="0" baseline="0" dirty="0" smtClean="0">
                          <a:ln>
                            <a:noFill/>
                          </a:ln>
                          <a:effectLst/>
                          <a:latin typeface="Soberana Sans Light" pitchFamily="50" charset="0"/>
                        </a:rPr>
                        <a:t>TOTAL</a:t>
                      </a:r>
                      <a:endParaRPr kumimoji="0" lang="es-ES" sz="1600" b="1" i="0" u="none" strike="noStrike" cap="none" normalizeH="0" baseline="0" dirty="0" smtClean="0">
                        <a:ln>
                          <a:noFill/>
                        </a:ln>
                        <a:solidFill>
                          <a:srgbClr val="000000"/>
                        </a:solidFill>
                        <a:effectLst/>
                        <a:latin typeface="Soberana Sans Light" pitchFamily="50" charset="0"/>
                      </a:endParaRPr>
                    </a:p>
                  </a:txBody>
                  <a:tcPr marL="0" marR="72005" marT="10800" marB="0" anchor="ctr" horzOverflow="overflow"/>
                </a:tc>
              </a:tr>
              <a:tr h="354318">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s-ES" sz="1600" b="1" u="none" strike="noStrike" cap="none" normalizeH="0" baseline="0" dirty="0" smtClean="0">
                          <a:ln>
                            <a:noFill/>
                          </a:ln>
                          <a:effectLst/>
                          <a:latin typeface="Soberana Sans Light" pitchFamily="50" charset="0"/>
                        </a:rPr>
                        <a:t>NI</a:t>
                      </a:r>
                      <a:endParaRPr kumimoji="0" lang="es-ES" sz="1600" b="1" i="0" u="none" strike="noStrike" cap="none" normalizeH="0" baseline="0" dirty="0" smtClean="0">
                        <a:ln>
                          <a:noFill/>
                        </a:ln>
                        <a:solidFill>
                          <a:srgbClr val="000000"/>
                        </a:solidFill>
                        <a:effectLst/>
                        <a:latin typeface="Soberana Sans Light" pitchFamily="50" charset="0"/>
                      </a:endParaRPr>
                    </a:p>
                  </a:txBody>
                  <a:tcPr marL="72005" marR="0" marT="0" marB="0" anchor="ctr" horzOverflow="overflow"/>
                </a:tc>
                <a:tc>
                  <a:txBody>
                    <a:bodyPr/>
                    <a:lstStyle/>
                    <a:p>
                      <a:pPr algn="r" fontAlgn="b"/>
                      <a:r>
                        <a:rPr lang="es-MX" sz="1600" u="none" strike="noStrike" dirty="0">
                          <a:effectLst/>
                          <a:latin typeface="Soberana Sans Light" pitchFamily="50" charset="0"/>
                        </a:rPr>
                        <a:t>1</a:t>
                      </a:r>
                      <a:endParaRPr lang="es-MX" sz="1600" b="0" i="0" u="none" strike="noStrike" dirty="0">
                        <a:solidFill>
                          <a:srgbClr val="000000"/>
                        </a:solidFill>
                        <a:effectLst/>
                        <a:latin typeface="Soberana Sans Light" pitchFamily="50" charset="0"/>
                      </a:endParaRPr>
                    </a:p>
                  </a:txBody>
                  <a:tcPr marL="9525" marR="342900" marT="9525" marB="0" anchor="ctr"/>
                </a:tc>
                <a:tc>
                  <a:txBody>
                    <a:bodyPr/>
                    <a:lstStyle/>
                    <a:p>
                      <a:pPr algn="r" fontAlgn="b"/>
                      <a:r>
                        <a:rPr lang="es-MX" sz="1600" u="none" strike="noStrike" dirty="0">
                          <a:effectLst/>
                          <a:latin typeface="Soberana Sans Light" pitchFamily="50" charset="0"/>
                        </a:rPr>
                        <a:t>2</a:t>
                      </a:r>
                      <a:endParaRPr lang="es-MX" sz="1600" b="0" i="0" u="none" strike="noStrike" dirty="0">
                        <a:solidFill>
                          <a:srgbClr val="000000"/>
                        </a:solidFill>
                        <a:effectLst/>
                        <a:latin typeface="Soberana Sans Light" pitchFamily="50" charset="0"/>
                      </a:endParaRPr>
                    </a:p>
                  </a:txBody>
                  <a:tcPr marL="9525" marR="342900" marT="9525" marB="0" anchor="ctr"/>
                </a:tc>
                <a:tc>
                  <a:txBody>
                    <a:bodyPr/>
                    <a:lstStyle/>
                    <a:p>
                      <a:pPr algn="r" fontAlgn="b"/>
                      <a:r>
                        <a:rPr lang="es-MX" sz="1600" u="none" strike="noStrike" dirty="0">
                          <a:effectLst/>
                          <a:latin typeface="Soberana Sans Light" pitchFamily="50" charset="0"/>
                        </a:rPr>
                        <a:t>3</a:t>
                      </a:r>
                      <a:endParaRPr lang="es-MX" sz="1600" b="0" i="0" u="none" strike="noStrike" dirty="0">
                        <a:solidFill>
                          <a:srgbClr val="000000"/>
                        </a:solidFill>
                        <a:effectLst/>
                        <a:latin typeface="Soberana Sans Light" pitchFamily="50" charset="0"/>
                      </a:endParaRPr>
                    </a:p>
                  </a:txBody>
                  <a:tcPr marL="9525" marR="342900" marT="9525" marB="0" anchor="ctr"/>
                </a:tc>
              </a:tr>
              <a:tr h="357481">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s-ES" sz="1600" b="1" u="none" strike="noStrike" cap="none" normalizeH="0" baseline="0" dirty="0" smtClean="0">
                          <a:ln>
                            <a:noFill/>
                          </a:ln>
                          <a:effectLst/>
                          <a:latin typeface="Soberana Sans Light" pitchFamily="50" charset="0"/>
                        </a:rPr>
                        <a:t>HN</a:t>
                      </a:r>
                      <a:endParaRPr kumimoji="0" lang="es-ES" sz="1600" b="1" i="0" u="none" strike="noStrike" cap="none" normalizeH="0" baseline="0" dirty="0" smtClean="0">
                        <a:ln>
                          <a:noFill/>
                        </a:ln>
                        <a:solidFill>
                          <a:srgbClr val="000000"/>
                        </a:solidFill>
                        <a:effectLst/>
                        <a:latin typeface="Soberana Sans Light" pitchFamily="50" charset="0"/>
                      </a:endParaRPr>
                    </a:p>
                  </a:txBody>
                  <a:tcPr marL="72005" marR="0" marT="0" marB="0" anchor="ctr" horzOverflow="overflow"/>
                </a:tc>
                <a:tc>
                  <a:txBody>
                    <a:bodyPr/>
                    <a:lstStyle/>
                    <a:p>
                      <a:pPr algn="r" fontAlgn="b"/>
                      <a:r>
                        <a:rPr lang="es-MX" sz="1600" u="none" strike="noStrike" dirty="0">
                          <a:effectLst/>
                          <a:latin typeface="Soberana Sans Light" pitchFamily="50" charset="0"/>
                        </a:rPr>
                        <a:t>76</a:t>
                      </a:r>
                      <a:endParaRPr lang="es-MX" sz="1600" b="0" i="0" u="none" strike="noStrike" dirty="0">
                        <a:solidFill>
                          <a:srgbClr val="000000"/>
                        </a:solidFill>
                        <a:effectLst/>
                        <a:latin typeface="Soberana Sans Light" pitchFamily="50" charset="0"/>
                      </a:endParaRPr>
                    </a:p>
                  </a:txBody>
                  <a:tcPr marL="9525" marR="342900" marT="9525" marB="0" anchor="ctr"/>
                </a:tc>
                <a:tc>
                  <a:txBody>
                    <a:bodyPr/>
                    <a:lstStyle/>
                    <a:p>
                      <a:pPr algn="r" fontAlgn="b"/>
                      <a:r>
                        <a:rPr lang="es-MX" sz="1600" u="none" strike="noStrike" dirty="0">
                          <a:effectLst/>
                          <a:latin typeface="Soberana Sans Light" pitchFamily="50" charset="0"/>
                        </a:rPr>
                        <a:t>28</a:t>
                      </a:r>
                      <a:endParaRPr lang="es-MX" sz="1600" b="0" i="0" u="none" strike="noStrike" dirty="0">
                        <a:solidFill>
                          <a:srgbClr val="000000"/>
                        </a:solidFill>
                        <a:effectLst/>
                        <a:latin typeface="Soberana Sans Light" pitchFamily="50" charset="0"/>
                      </a:endParaRPr>
                    </a:p>
                  </a:txBody>
                  <a:tcPr marL="9525" marR="342900" marT="9525" marB="0" anchor="ctr"/>
                </a:tc>
                <a:tc>
                  <a:txBody>
                    <a:bodyPr/>
                    <a:lstStyle/>
                    <a:p>
                      <a:pPr algn="r" fontAlgn="b"/>
                      <a:r>
                        <a:rPr lang="es-MX" sz="1600" u="none" strike="noStrike" dirty="0">
                          <a:effectLst/>
                          <a:latin typeface="Soberana Sans Light" pitchFamily="50" charset="0"/>
                        </a:rPr>
                        <a:t>104</a:t>
                      </a:r>
                      <a:endParaRPr lang="es-MX" sz="1600" b="0" i="0" u="none" strike="noStrike" dirty="0">
                        <a:solidFill>
                          <a:srgbClr val="000000"/>
                        </a:solidFill>
                        <a:effectLst/>
                        <a:latin typeface="Soberana Sans Light" pitchFamily="50" charset="0"/>
                      </a:endParaRPr>
                    </a:p>
                  </a:txBody>
                  <a:tcPr marL="9525" marR="342900" marT="9525" marB="0" anchor="ctr"/>
                </a:tc>
              </a:tr>
              <a:tr h="359063">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s-ES" sz="1600" b="1" u="none" strike="noStrike" cap="none" normalizeH="0" baseline="0" dirty="0" smtClean="0">
                          <a:ln>
                            <a:noFill/>
                          </a:ln>
                          <a:effectLst/>
                          <a:latin typeface="Soberana Sans Light" pitchFamily="50" charset="0"/>
                        </a:rPr>
                        <a:t>SV</a:t>
                      </a:r>
                      <a:endParaRPr kumimoji="0" lang="es-ES" sz="1600" b="1" i="0" u="none" strike="noStrike" cap="none" normalizeH="0" baseline="0" dirty="0" smtClean="0">
                        <a:ln>
                          <a:noFill/>
                        </a:ln>
                        <a:solidFill>
                          <a:srgbClr val="000000"/>
                        </a:solidFill>
                        <a:effectLst/>
                        <a:latin typeface="Soberana Sans Light" pitchFamily="50" charset="0"/>
                      </a:endParaRPr>
                    </a:p>
                  </a:txBody>
                  <a:tcPr marL="72005" marR="0" marT="0" marB="0" anchor="ctr" horzOverflow="overflow"/>
                </a:tc>
                <a:tc>
                  <a:txBody>
                    <a:bodyPr/>
                    <a:lstStyle/>
                    <a:p>
                      <a:pPr algn="r" fontAlgn="b"/>
                      <a:r>
                        <a:rPr lang="es-MX" sz="1600" u="none" strike="noStrike">
                          <a:effectLst/>
                          <a:latin typeface="Soberana Sans Light" pitchFamily="50" charset="0"/>
                        </a:rPr>
                        <a:t>512</a:t>
                      </a:r>
                      <a:endParaRPr lang="es-MX" sz="1600" b="0" i="0" u="none" strike="noStrike">
                        <a:solidFill>
                          <a:srgbClr val="000000"/>
                        </a:solidFill>
                        <a:effectLst/>
                        <a:latin typeface="Soberana Sans Light" pitchFamily="50" charset="0"/>
                      </a:endParaRPr>
                    </a:p>
                  </a:txBody>
                  <a:tcPr marL="9525" marR="342900" marT="9525" marB="0" anchor="ctr"/>
                </a:tc>
                <a:tc>
                  <a:txBody>
                    <a:bodyPr/>
                    <a:lstStyle/>
                    <a:p>
                      <a:pPr algn="r" fontAlgn="b"/>
                      <a:r>
                        <a:rPr lang="es-MX" sz="1600" u="none" strike="noStrike" dirty="0">
                          <a:effectLst/>
                          <a:latin typeface="Soberana Sans Light" pitchFamily="50" charset="0"/>
                        </a:rPr>
                        <a:t>110</a:t>
                      </a:r>
                      <a:endParaRPr lang="es-MX" sz="1600" b="0" i="0" u="none" strike="noStrike" dirty="0">
                        <a:solidFill>
                          <a:srgbClr val="000000"/>
                        </a:solidFill>
                        <a:effectLst/>
                        <a:latin typeface="Soberana Sans Light" pitchFamily="50" charset="0"/>
                      </a:endParaRPr>
                    </a:p>
                  </a:txBody>
                  <a:tcPr marL="9525" marR="342900" marT="9525" marB="0" anchor="ctr"/>
                </a:tc>
                <a:tc>
                  <a:txBody>
                    <a:bodyPr/>
                    <a:lstStyle/>
                    <a:p>
                      <a:pPr algn="r" fontAlgn="b"/>
                      <a:r>
                        <a:rPr lang="es-MX" sz="1600" u="none" strike="noStrike" dirty="0">
                          <a:effectLst/>
                          <a:latin typeface="Soberana Sans Light" pitchFamily="50" charset="0"/>
                        </a:rPr>
                        <a:t>622</a:t>
                      </a:r>
                      <a:endParaRPr lang="es-MX" sz="1600" b="0" i="0" u="none" strike="noStrike" dirty="0">
                        <a:solidFill>
                          <a:srgbClr val="000000"/>
                        </a:solidFill>
                        <a:effectLst/>
                        <a:latin typeface="Soberana Sans Light" pitchFamily="50" charset="0"/>
                      </a:endParaRPr>
                    </a:p>
                  </a:txBody>
                  <a:tcPr marL="9525" marR="342900" marT="9525" marB="0" anchor="ctr"/>
                </a:tc>
              </a:tr>
              <a:tr h="359063">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s-ES" sz="1600" b="1" u="none" strike="noStrike" cap="none" normalizeH="0" baseline="0" dirty="0" smtClean="0">
                          <a:ln>
                            <a:noFill/>
                          </a:ln>
                          <a:effectLst/>
                          <a:latin typeface="Soberana Sans Light" pitchFamily="50" charset="0"/>
                        </a:rPr>
                        <a:t>GT</a:t>
                      </a:r>
                      <a:endParaRPr kumimoji="0" lang="es-ES" sz="1600" b="1" i="0" u="none" strike="noStrike" cap="none" normalizeH="0" baseline="0" dirty="0" smtClean="0">
                        <a:ln>
                          <a:noFill/>
                        </a:ln>
                        <a:solidFill>
                          <a:srgbClr val="000000"/>
                        </a:solidFill>
                        <a:effectLst/>
                        <a:latin typeface="Soberana Sans Light" pitchFamily="50" charset="0"/>
                      </a:endParaRPr>
                    </a:p>
                  </a:txBody>
                  <a:tcPr marL="72005" marR="0" marT="0" marB="0" anchor="ctr" horzOverflow="overflow"/>
                </a:tc>
                <a:tc>
                  <a:txBody>
                    <a:bodyPr/>
                    <a:lstStyle/>
                    <a:p>
                      <a:pPr algn="r" fontAlgn="b"/>
                      <a:r>
                        <a:rPr lang="es-MX" sz="1600" u="none" strike="noStrike">
                          <a:effectLst/>
                          <a:latin typeface="Soberana Sans Light" pitchFamily="50" charset="0"/>
                        </a:rPr>
                        <a:t>14</a:t>
                      </a:r>
                      <a:endParaRPr lang="es-MX" sz="1600" b="0" i="0" u="none" strike="noStrike">
                        <a:solidFill>
                          <a:srgbClr val="000000"/>
                        </a:solidFill>
                        <a:effectLst/>
                        <a:latin typeface="Soberana Sans Light" pitchFamily="50" charset="0"/>
                      </a:endParaRPr>
                    </a:p>
                  </a:txBody>
                  <a:tcPr marL="9525" marR="342900" marT="9525" marB="0" anchor="ctr"/>
                </a:tc>
                <a:tc>
                  <a:txBody>
                    <a:bodyPr/>
                    <a:lstStyle/>
                    <a:p>
                      <a:pPr algn="r" fontAlgn="b"/>
                      <a:r>
                        <a:rPr lang="es-MX" sz="1600" u="none" strike="noStrike" dirty="0">
                          <a:effectLst/>
                          <a:latin typeface="Soberana Sans Light" pitchFamily="50" charset="0"/>
                        </a:rPr>
                        <a:t>1</a:t>
                      </a:r>
                      <a:endParaRPr lang="es-MX" sz="1600" b="0" i="0" u="none" strike="noStrike" dirty="0">
                        <a:solidFill>
                          <a:srgbClr val="000000"/>
                        </a:solidFill>
                        <a:effectLst/>
                        <a:latin typeface="Soberana Sans Light" pitchFamily="50" charset="0"/>
                      </a:endParaRPr>
                    </a:p>
                  </a:txBody>
                  <a:tcPr marL="9525" marR="342900" marT="9525" marB="0" anchor="ctr"/>
                </a:tc>
                <a:tc>
                  <a:txBody>
                    <a:bodyPr/>
                    <a:lstStyle/>
                    <a:p>
                      <a:pPr algn="r" fontAlgn="b"/>
                      <a:r>
                        <a:rPr lang="es-MX" sz="1600" u="none" strike="noStrike" dirty="0">
                          <a:effectLst/>
                          <a:latin typeface="Soberana Sans Light" pitchFamily="50" charset="0"/>
                        </a:rPr>
                        <a:t>15</a:t>
                      </a:r>
                      <a:endParaRPr lang="es-MX" sz="1600" b="0" i="0" u="none" strike="noStrike" dirty="0">
                        <a:solidFill>
                          <a:srgbClr val="000000"/>
                        </a:solidFill>
                        <a:effectLst/>
                        <a:latin typeface="Soberana Sans Light" pitchFamily="50" charset="0"/>
                      </a:endParaRPr>
                    </a:p>
                  </a:txBody>
                  <a:tcPr marL="9525" marR="342900" marT="9525" marB="0" anchor="ctr"/>
                </a:tc>
              </a:tr>
              <a:tr h="359063">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s-ES" sz="1600" b="1" u="none" strike="noStrike" cap="none" normalizeH="0" baseline="0" dirty="0" smtClean="0">
                          <a:ln>
                            <a:noFill/>
                          </a:ln>
                          <a:effectLst/>
                          <a:latin typeface="Soberana Sans Light" pitchFamily="50" charset="0"/>
                        </a:rPr>
                        <a:t>DO</a:t>
                      </a:r>
                      <a:endParaRPr kumimoji="0" lang="es-ES" sz="1600" b="1" i="0" u="none" strike="noStrike" cap="none" normalizeH="0" baseline="0" dirty="0" smtClean="0">
                        <a:ln>
                          <a:noFill/>
                        </a:ln>
                        <a:solidFill>
                          <a:srgbClr val="000000"/>
                        </a:solidFill>
                        <a:effectLst/>
                        <a:latin typeface="Soberana Sans Light" pitchFamily="50" charset="0"/>
                      </a:endParaRPr>
                    </a:p>
                  </a:txBody>
                  <a:tcPr marL="72005" marR="0" marT="0" marB="0" anchor="ctr" horzOverflow="overflow"/>
                </a:tc>
                <a:tc>
                  <a:txBody>
                    <a:bodyPr/>
                    <a:lstStyle/>
                    <a:p>
                      <a:pPr algn="r" fontAlgn="b"/>
                      <a:r>
                        <a:rPr lang="es-MX" sz="1600" u="none" strike="noStrike">
                          <a:effectLst/>
                          <a:latin typeface="Soberana Sans Light" pitchFamily="50" charset="0"/>
                        </a:rPr>
                        <a:t>109</a:t>
                      </a:r>
                      <a:endParaRPr lang="es-MX" sz="1600" b="0" i="0" u="none" strike="noStrike">
                        <a:solidFill>
                          <a:srgbClr val="000000"/>
                        </a:solidFill>
                        <a:effectLst/>
                        <a:latin typeface="Soberana Sans Light" pitchFamily="50" charset="0"/>
                      </a:endParaRPr>
                    </a:p>
                  </a:txBody>
                  <a:tcPr marL="9525" marR="342900" marT="9525" marB="0" anchor="ctr"/>
                </a:tc>
                <a:tc>
                  <a:txBody>
                    <a:bodyPr/>
                    <a:lstStyle/>
                    <a:p>
                      <a:pPr algn="r" fontAlgn="b"/>
                      <a:r>
                        <a:rPr lang="es-MX" sz="1600" u="none" strike="noStrike" dirty="0">
                          <a:effectLst/>
                          <a:latin typeface="Soberana Sans Light" pitchFamily="50" charset="0"/>
                        </a:rPr>
                        <a:t>43</a:t>
                      </a:r>
                      <a:endParaRPr lang="es-MX" sz="1600" b="0" i="0" u="none" strike="noStrike" dirty="0">
                        <a:solidFill>
                          <a:srgbClr val="000000"/>
                        </a:solidFill>
                        <a:effectLst/>
                        <a:latin typeface="Soberana Sans Light" pitchFamily="50" charset="0"/>
                      </a:endParaRPr>
                    </a:p>
                  </a:txBody>
                  <a:tcPr marL="9525" marR="342900" marT="9525" marB="0" anchor="ctr"/>
                </a:tc>
                <a:tc>
                  <a:txBody>
                    <a:bodyPr/>
                    <a:lstStyle/>
                    <a:p>
                      <a:pPr algn="r" fontAlgn="b"/>
                      <a:r>
                        <a:rPr lang="es-MX" sz="1600" u="none" strike="noStrike" dirty="0">
                          <a:effectLst/>
                          <a:latin typeface="Soberana Sans Light" pitchFamily="50" charset="0"/>
                        </a:rPr>
                        <a:t>152</a:t>
                      </a:r>
                      <a:endParaRPr lang="es-MX" sz="1600" b="0" i="0" u="none" strike="noStrike" dirty="0">
                        <a:solidFill>
                          <a:srgbClr val="000000"/>
                        </a:solidFill>
                        <a:effectLst/>
                        <a:latin typeface="Soberana Sans Light" pitchFamily="50" charset="0"/>
                      </a:endParaRPr>
                    </a:p>
                  </a:txBody>
                  <a:tcPr marL="9525" marR="342900" marT="9525" marB="0" anchor="ctr"/>
                </a:tc>
              </a:tr>
              <a:tr h="359063">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s-ES" sz="1600" b="1" u="none" strike="noStrike" cap="none" normalizeH="0" baseline="0" dirty="0" smtClean="0">
                          <a:ln>
                            <a:noFill/>
                          </a:ln>
                          <a:effectLst/>
                          <a:latin typeface="Soberana Sans Light" pitchFamily="50" charset="0"/>
                        </a:rPr>
                        <a:t>PA</a:t>
                      </a:r>
                      <a:endParaRPr kumimoji="0" lang="es-ES" sz="1600" b="1" i="0" u="none" strike="noStrike" cap="none" normalizeH="0" baseline="0" dirty="0" smtClean="0">
                        <a:ln>
                          <a:noFill/>
                        </a:ln>
                        <a:solidFill>
                          <a:srgbClr val="000000"/>
                        </a:solidFill>
                        <a:effectLst/>
                        <a:latin typeface="Soberana Sans Light" pitchFamily="50" charset="0"/>
                      </a:endParaRPr>
                    </a:p>
                  </a:txBody>
                  <a:tcPr marL="72005" marR="0" marT="0" marB="0" anchor="ctr" horzOverflow="overflow"/>
                </a:tc>
                <a:tc>
                  <a:txBody>
                    <a:bodyPr/>
                    <a:lstStyle/>
                    <a:p>
                      <a:pPr algn="r" fontAlgn="b"/>
                      <a:r>
                        <a:rPr lang="es-MX" sz="1600" u="none" strike="noStrike">
                          <a:effectLst/>
                          <a:latin typeface="Soberana Sans Light" pitchFamily="50" charset="0"/>
                        </a:rPr>
                        <a:t>25</a:t>
                      </a:r>
                      <a:endParaRPr lang="es-MX" sz="1600" b="0" i="0" u="none" strike="noStrike">
                        <a:solidFill>
                          <a:srgbClr val="000000"/>
                        </a:solidFill>
                        <a:effectLst/>
                        <a:latin typeface="Soberana Sans Light" pitchFamily="50" charset="0"/>
                      </a:endParaRPr>
                    </a:p>
                  </a:txBody>
                  <a:tcPr marL="9525" marR="342900" marT="9525" marB="0" anchor="ctr"/>
                </a:tc>
                <a:tc>
                  <a:txBody>
                    <a:bodyPr/>
                    <a:lstStyle/>
                    <a:p>
                      <a:pPr algn="r" fontAlgn="b"/>
                      <a:r>
                        <a:rPr lang="es-MX" sz="1600" u="none" strike="noStrike" dirty="0">
                          <a:effectLst/>
                          <a:latin typeface="Soberana Sans Light" pitchFamily="50" charset="0"/>
                        </a:rPr>
                        <a:t>19</a:t>
                      </a:r>
                      <a:endParaRPr lang="es-MX" sz="1600" b="0" i="0" u="none" strike="noStrike" dirty="0">
                        <a:solidFill>
                          <a:srgbClr val="000000"/>
                        </a:solidFill>
                        <a:effectLst/>
                        <a:latin typeface="Soberana Sans Light" pitchFamily="50" charset="0"/>
                      </a:endParaRPr>
                    </a:p>
                  </a:txBody>
                  <a:tcPr marL="9525" marR="342900" marT="9525" marB="0" anchor="ctr"/>
                </a:tc>
                <a:tc>
                  <a:txBody>
                    <a:bodyPr/>
                    <a:lstStyle/>
                    <a:p>
                      <a:pPr algn="r" fontAlgn="b"/>
                      <a:r>
                        <a:rPr lang="es-MX" sz="1600" u="none" strike="noStrike" dirty="0">
                          <a:effectLst/>
                          <a:latin typeface="Soberana Sans Light" pitchFamily="50" charset="0"/>
                        </a:rPr>
                        <a:t>44</a:t>
                      </a:r>
                      <a:endParaRPr lang="es-MX" sz="1600" b="0" i="0" u="none" strike="noStrike" dirty="0">
                        <a:solidFill>
                          <a:srgbClr val="000000"/>
                        </a:solidFill>
                        <a:effectLst/>
                        <a:latin typeface="Soberana Sans Light" pitchFamily="50" charset="0"/>
                      </a:endParaRPr>
                    </a:p>
                  </a:txBody>
                  <a:tcPr marL="9525" marR="342900" marT="9525" marB="0" anchor="ctr"/>
                </a:tc>
              </a:tr>
              <a:tr h="357481">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s-ES" sz="1600" b="1" u="none" strike="noStrike" cap="none" normalizeH="0" baseline="0" dirty="0" smtClean="0">
                          <a:ln>
                            <a:noFill/>
                          </a:ln>
                          <a:effectLst/>
                          <a:latin typeface="Soberana Sans Light" pitchFamily="50" charset="0"/>
                        </a:rPr>
                        <a:t>CR</a:t>
                      </a:r>
                      <a:endParaRPr kumimoji="0" lang="es-ES" sz="1600" b="1" i="0" u="none" strike="noStrike" cap="none" normalizeH="0" baseline="0" dirty="0" smtClean="0">
                        <a:ln>
                          <a:noFill/>
                        </a:ln>
                        <a:solidFill>
                          <a:srgbClr val="000000"/>
                        </a:solidFill>
                        <a:effectLst/>
                        <a:latin typeface="Soberana Sans Light" pitchFamily="50" charset="0"/>
                      </a:endParaRPr>
                    </a:p>
                  </a:txBody>
                  <a:tcPr marL="72005" marR="0" marT="0" marB="0" anchor="ctr" horzOverflow="overflow"/>
                </a:tc>
                <a:tc>
                  <a:txBody>
                    <a:bodyPr/>
                    <a:lstStyle/>
                    <a:p>
                      <a:pPr algn="r" fontAlgn="b"/>
                      <a:r>
                        <a:rPr lang="es-MX" sz="1600" u="none" strike="noStrike">
                          <a:effectLst/>
                          <a:latin typeface="Soberana Sans Light" pitchFamily="50" charset="0"/>
                        </a:rPr>
                        <a:t>265</a:t>
                      </a:r>
                      <a:endParaRPr lang="es-MX" sz="1600" b="0" i="0" u="none" strike="noStrike">
                        <a:solidFill>
                          <a:srgbClr val="000000"/>
                        </a:solidFill>
                        <a:effectLst/>
                        <a:latin typeface="Soberana Sans Light" pitchFamily="50" charset="0"/>
                      </a:endParaRPr>
                    </a:p>
                  </a:txBody>
                  <a:tcPr marL="9525" marR="342900" marT="9525" marB="0" anchor="ctr"/>
                </a:tc>
                <a:tc>
                  <a:txBody>
                    <a:bodyPr/>
                    <a:lstStyle/>
                    <a:p>
                      <a:pPr algn="r" fontAlgn="b"/>
                      <a:r>
                        <a:rPr lang="es-MX" sz="1600" u="none" strike="noStrike" dirty="0">
                          <a:effectLst/>
                          <a:latin typeface="Soberana Sans Light" pitchFamily="50" charset="0"/>
                        </a:rPr>
                        <a:t>87</a:t>
                      </a:r>
                      <a:endParaRPr lang="es-MX" sz="1600" b="0" i="0" u="none" strike="noStrike" dirty="0">
                        <a:solidFill>
                          <a:srgbClr val="000000"/>
                        </a:solidFill>
                        <a:effectLst/>
                        <a:latin typeface="Soberana Sans Light" pitchFamily="50" charset="0"/>
                      </a:endParaRPr>
                    </a:p>
                  </a:txBody>
                  <a:tcPr marL="9525" marR="342900" marT="9525" marB="0" anchor="ctr"/>
                </a:tc>
                <a:tc>
                  <a:txBody>
                    <a:bodyPr/>
                    <a:lstStyle/>
                    <a:p>
                      <a:pPr algn="r" fontAlgn="b"/>
                      <a:r>
                        <a:rPr lang="es-MX" sz="1600" u="none" strike="noStrike" dirty="0">
                          <a:effectLst/>
                          <a:latin typeface="Soberana Sans Light" pitchFamily="50" charset="0"/>
                        </a:rPr>
                        <a:t>352</a:t>
                      </a:r>
                      <a:endParaRPr lang="es-MX" sz="1600" b="0" i="0" u="none" strike="noStrike" dirty="0">
                        <a:solidFill>
                          <a:srgbClr val="000000"/>
                        </a:solidFill>
                        <a:effectLst/>
                        <a:latin typeface="Soberana Sans Light" pitchFamily="50" charset="0"/>
                      </a:endParaRPr>
                    </a:p>
                  </a:txBody>
                  <a:tcPr marL="9525" marR="342900" marT="9525" marB="0" anchor="ctr"/>
                </a:tc>
              </a:tr>
              <a:tr h="359063">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s-ES" sz="1600" b="1" u="none" strike="noStrike" cap="none" normalizeH="0" baseline="0" dirty="0" smtClean="0">
                          <a:ln>
                            <a:noFill/>
                          </a:ln>
                          <a:effectLst/>
                          <a:latin typeface="Soberana Sans Light" pitchFamily="50" charset="0"/>
                        </a:rPr>
                        <a:t>CU</a:t>
                      </a:r>
                      <a:endParaRPr kumimoji="0" lang="es-ES" sz="1600" b="1" i="0" u="none" strike="noStrike" cap="none" normalizeH="0" baseline="0" dirty="0" smtClean="0">
                        <a:ln>
                          <a:noFill/>
                        </a:ln>
                        <a:solidFill>
                          <a:srgbClr val="000000"/>
                        </a:solidFill>
                        <a:effectLst/>
                        <a:latin typeface="Soberana Sans Light" pitchFamily="50" charset="0"/>
                      </a:endParaRPr>
                    </a:p>
                  </a:txBody>
                  <a:tcPr marL="72005" marR="0" marT="0" marB="0" anchor="ctr" horzOverflow="overflow"/>
                </a:tc>
                <a:tc>
                  <a:txBody>
                    <a:bodyPr/>
                    <a:lstStyle/>
                    <a:p>
                      <a:pPr algn="r" fontAlgn="b"/>
                      <a:r>
                        <a:rPr lang="es-MX" sz="1600" u="none" strike="noStrike">
                          <a:effectLst/>
                          <a:latin typeface="Soberana Sans Light" pitchFamily="50" charset="0"/>
                        </a:rPr>
                        <a:t>24</a:t>
                      </a:r>
                      <a:endParaRPr lang="es-MX" sz="1600" b="0" i="0" u="none" strike="noStrike">
                        <a:solidFill>
                          <a:srgbClr val="000000"/>
                        </a:solidFill>
                        <a:effectLst/>
                        <a:latin typeface="Soberana Sans Light" pitchFamily="50" charset="0"/>
                      </a:endParaRPr>
                    </a:p>
                  </a:txBody>
                  <a:tcPr marL="9525" marR="342900" marT="9525" marB="0" anchor="ctr"/>
                </a:tc>
                <a:tc>
                  <a:txBody>
                    <a:bodyPr/>
                    <a:lstStyle/>
                    <a:p>
                      <a:pPr algn="r" fontAlgn="b"/>
                      <a:r>
                        <a:rPr lang="es-MX" sz="1600" u="none" strike="noStrike" dirty="0">
                          <a:effectLst/>
                          <a:latin typeface="Soberana Sans Light" pitchFamily="50" charset="0"/>
                        </a:rPr>
                        <a:t>10</a:t>
                      </a:r>
                      <a:endParaRPr lang="es-MX" sz="1600" b="0" i="0" u="none" strike="noStrike" dirty="0">
                        <a:solidFill>
                          <a:srgbClr val="000000"/>
                        </a:solidFill>
                        <a:effectLst/>
                        <a:latin typeface="Soberana Sans Light" pitchFamily="50" charset="0"/>
                      </a:endParaRPr>
                    </a:p>
                  </a:txBody>
                  <a:tcPr marL="9525" marR="342900" marT="9525" marB="0" anchor="ctr"/>
                </a:tc>
                <a:tc>
                  <a:txBody>
                    <a:bodyPr/>
                    <a:lstStyle/>
                    <a:p>
                      <a:pPr algn="r" fontAlgn="b"/>
                      <a:r>
                        <a:rPr lang="es-MX" sz="1600" u="none" strike="noStrike" dirty="0">
                          <a:effectLst/>
                          <a:latin typeface="Soberana Sans Light" pitchFamily="50" charset="0"/>
                        </a:rPr>
                        <a:t>34</a:t>
                      </a:r>
                      <a:endParaRPr lang="es-MX" sz="1600" b="0" i="0" u="none" strike="noStrike" dirty="0">
                        <a:solidFill>
                          <a:srgbClr val="000000"/>
                        </a:solidFill>
                        <a:effectLst/>
                        <a:latin typeface="Soberana Sans Light" pitchFamily="50" charset="0"/>
                      </a:endParaRPr>
                    </a:p>
                  </a:txBody>
                  <a:tcPr marL="9525" marR="342900" marT="9525" marB="0" anchor="ctr"/>
                </a:tc>
              </a:tr>
              <a:tr h="359063">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s-ES" sz="1600" b="1" u="none" strike="noStrike" cap="none" normalizeH="0" baseline="0" dirty="0" smtClean="0">
                          <a:ln>
                            <a:noFill/>
                          </a:ln>
                          <a:effectLst/>
                          <a:latin typeface="Soberana Sans Light" pitchFamily="50" charset="0"/>
                        </a:rPr>
                        <a:t>BZ</a:t>
                      </a:r>
                      <a:endParaRPr kumimoji="0" lang="es-ES" sz="1600" b="1" i="0" u="none" strike="noStrike" cap="none" normalizeH="0" baseline="0" dirty="0" smtClean="0">
                        <a:ln>
                          <a:noFill/>
                        </a:ln>
                        <a:solidFill>
                          <a:srgbClr val="000000"/>
                        </a:solidFill>
                        <a:effectLst/>
                        <a:latin typeface="Soberana Sans Light" pitchFamily="50" charset="0"/>
                      </a:endParaRPr>
                    </a:p>
                  </a:txBody>
                  <a:tcPr marL="72005" marR="0" marT="0" marB="0" anchor="ctr" horzOverflow="overflow"/>
                </a:tc>
                <a:tc>
                  <a:txBody>
                    <a:bodyPr/>
                    <a:lstStyle/>
                    <a:p>
                      <a:pPr algn="r" fontAlgn="b"/>
                      <a:r>
                        <a:rPr lang="es-MX" sz="1600" u="none" strike="noStrike">
                          <a:effectLst/>
                          <a:latin typeface="Soberana Sans Light" pitchFamily="50" charset="0"/>
                        </a:rPr>
                        <a:t>82</a:t>
                      </a:r>
                      <a:endParaRPr lang="es-MX" sz="1600" b="0" i="0" u="none" strike="noStrike">
                        <a:solidFill>
                          <a:srgbClr val="000000"/>
                        </a:solidFill>
                        <a:effectLst/>
                        <a:latin typeface="Soberana Sans Light" pitchFamily="50" charset="0"/>
                      </a:endParaRPr>
                    </a:p>
                  </a:txBody>
                  <a:tcPr marL="9525" marR="342900" marT="9525" marB="0" anchor="ctr"/>
                </a:tc>
                <a:tc>
                  <a:txBody>
                    <a:bodyPr/>
                    <a:lstStyle/>
                    <a:p>
                      <a:pPr algn="r" fontAlgn="b"/>
                      <a:r>
                        <a:rPr lang="es-MX" sz="1600" u="none" strike="noStrike" dirty="0">
                          <a:effectLst/>
                          <a:latin typeface="Soberana Sans Light" pitchFamily="50" charset="0"/>
                        </a:rPr>
                        <a:t>72</a:t>
                      </a:r>
                      <a:endParaRPr lang="es-MX" sz="1600" b="0" i="0" u="none" strike="noStrike" dirty="0">
                        <a:solidFill>
                          <a:srgbClr val="000000"/>
                        </a:solidFill>
                        <a:effectLst/>
                        <a:latin typeface="Soberana Sans Light" pitchFamily="50" charset="0"/>
                      </a:endParaRPr>
                    </a:p>
                  </a:txBody>
                  <a:tcPr marL="9525" marR="342900" marT="9525" marB="0" anchor="ctr"/>
                </a:tc>
                <a:tc>
                  <a:txBody>
                    <a:bodyPr/>
                    <a:lstStyle/>
                    <a:p>
                      <a:pPr algn="r" fontAlgn="b"/>
                      <a:r>
                        <a:rPr lang="es-MX" sz="1600" u="none" strike="noStrike" dirty="0">
                          <a:effectLst/>
                          <a:latin typeface="Soberana Sans Light" pitchFamily="50" charset="0"/>
                        </a:rPr>
                        <a:t>154</a:t>
                      </a:r>
                      <a:endParaRPr lang="es-MX" sz="1600" b="0" i="0" u="none" strike="noStrike" dirty="0">
                        <a:solidFill>
                          <a:srgbClr val="000000"/>
                        </a:solidFill>
                        <a:effectLst/>
                        <a:latin typeface="Soberana Sans Light" pitchFamily="50" charset="0"/>
                      </a:endParaRPr>
                    </a:p>
                  </a:txBody>
                  <a:tcPr marL="9525" marR="342900" marT="9525" marB="0" anchor="ctr"/>
                </a:tc>
              </a:tr>
              <a:tr h="359063">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s-ES" sz="1600" b="1" u="none" strike="noStrike" cap="none" normalizeH="0" baseline="0" dirty="0" smtClean="0">
                          <a:ln>
                            <a:noFill/>
                          </a:ln>
                          <a:effectLst/>
                          <a:latin typeface="Soberana Sans Light" pitchFamily="50" charset="0"/>
                        </a:rPr>
                        <a:t>AP</a:t>
                      </a:r>
                      <a:endParaRPr kumimoji="0" lang="es-ES" sz="1600" b="1" i="0" u="none" strike="noStrike" cap="none" normalizeH="0" baseline="0" dirty="0" smtClean="0">
                        <a:ln>
                          <a:noFill/>
                        </a:ln>
                        <a:solidFill>
                          <a:srgbClr val="000000"/>
                        </a:solidFill>
                        <a:effectLst/>
                        <a:latin typeface="Soberana Sans Light" pitchFamily="50" charset="0"/>
                      </a:endParaRPr>
                    </a:p>
                  </a:txBody>
                  <a:tcPr marL="72005" marR="0" marT="0" marB="0" anchor="ctr" horzOverflow="overflow"/>
                </a:tc>
                <a:tc>
                  <a:txBody>
                    <a:bodyPr/>
                    <a:lstStyle/>
                    <a:p>
                      <a:pPr algn="r" fontAlgn="b"/>
                      <a:r>
                        <a:rPr lang="es-MX" sz="1600" u="none" strike="noStrike">
                          <a:effectLst/>
                          <a:latin typeface="Soberana Sans Light" pitchFamily="50" charset="0"/>
                        </a:rPr>
                        <a:t>25</a:t>
                      </a:r>
                      <a:endParaRPr lang="es-MX" sz="1600" b="0" i="0" u="none" strike="noStrike">
                        <a:solidFill>
                          <a:srgbClr val="000000"/>
                        </a:solidFill>
                        <a:effectLst/>
                        <a:latin typeface="Soberana Sans Light" pitchFamily="50" charset="0"/>
                      </a:endParaRPr>
                    </a:p>
                  </a:txBody>
                  <a:tcPr marL="9525" marR="342900" marT="9525" marB="0" anchor="ctr"/>
                </a:tc>
                <a:tc>
                  <a:txBody>
                    <a:bodyPr/>
                    <a:lstStyle/>
                    <a:p>
                      <a:pPr algn="r" fontAlgn="b"/>
                      <a:r>
                        <a:rPr lang="es-MX" sz="1600" u="none" strike="noStrike" dirty="0">
                          <a:effectLst/>
                          <a:latin typeface="Soberana Sans Light" pitchFamily="50" charset="0"/>
                        </a:rPr>
                        <a:t>3</a:t>
                      </a:r>
                      <a:endParaRPr lang="es-MX" sz="1600" b="0" i="0" u="none" strike="noStrike" dirty="0">
                        <a:solidFill>
                          <a:srgbClr val="000000"/>
                        </a:solidFill>
                        <a:effectLst/>
                        <a:latin typeface="Soberana Sans Light" pitchFamily="50" charset="0"/>
                      </a:endParaRPr>
                    </a:p>
                  </a:txBody>
                  <a:tcPr marL="9525" marR="342900" marT="9525" marB="0" anchor="ctr"/>
                </a:tc>
                <a:tc>
                  <a:txBody>
                    <a:bodyPr/>
                    <a:lstStyle/>
                    <a:p>
                      <a:pPr algn="r" fontAlgn="b"/>
                      <a:r>
                        <a:rPr lang="es-MX" sz="1600" u="none" strike="noStrike" dirty="0">
                          <a:effectLst/>
                          <a:latin typeface="Soberana Sans Light" pitchFamily="50" charset="0"/>
                        </a:rPr>
                        <a:t>28</a:t>
                      </a:r>
                      <a:endParaRPr lang="es-MX" sz="1600" b="0" i="0" u="none" strike="noStrike" dirty="0">
                        <a:solidFill>
                          <a:srgbClr val="000000"/>
                        </a:solidFill>
                        <a:effectLst/>
                        <a:latin typeface="Soberana Sans Light" pitchFamily="50" charset="0"/>
                      </a:endParaRPr>
                    </a:p>
                  </a:txBody>
                  <a:tcPr marL="9525" marR="342900" marT="9525" marB="0" anchor="ctr"/>
                </a:tc>
              </a:tr>
              <a:tr h="359063">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s-ES" sz="1600" b="1" u="none" strike="noStrike" cap="none" normalizeH="0" baseline="0" dirty="0" smtClean="0">
                          <a:ln>
                            <a:noFill/>
                          </a:ln>
                          <a:effectLst/>
                          <a:latin typeface="Soberana Sans Light" pitchFamily="50" charset="0"/>
                        </a:rPr>
                        <a:t>CO</a:t>
                      </a:r>
                      <a:endParaRPr kumimoji="0" lang="es-ES" sz="1600" b="1" i="0" u="none" strike="noStrike" cap="none" normalizeH="0" baseline="0" dirty="0" smtClean="0">
                        <a:ln>
                          <a:noFill/>
                        </a:ln>
                        <a:solidFill>
                          <a:srgbClr val="000000"/>
                        </a:solidFill>
                        <a:effectLst/>
                        <a:latin typeface="Soberana Sans Light" pitchFamily="50" charset="0"/>
                      </a:endParaRPr>
                    </a:p>
                  </a:txBody>
                  <a:tcPr marL="72005" marR="0" marT="0" marB="0" anchor="ctr" horzOverflow="overflow"/>
                </a:tc>
                <a:tc>
                  <a:txBody>
                    <a:bodyPr/>
                    <a:lstStyle/>
                    <a:p>
                      <a:pPr algn="r" fontAlgn="b"/>
                      <a:r>
                        <a:rPr lang="es-MX" sz="1600" u="none" strike="noStrike">
                          <a:effectLst/>
                          <a:latin typeface="Soberana Sans Light" pitchFamily="50" charset="0"/>
                        </a:rPr>
                        <a:t>171</a:t>
                      </a:r>
                      <a:endParaRPr lang="es-MX" sz="1600" b="0" i="0" u="none" strike="noStrike">
                        <a:solidFill>
                          <a:srgbClr val="000000"/>
                        </a:solidFill>
                        <a:effectLst/>
                        <a:latin typeface="Soberana Sans Light" pitchFamily="50" charset="0"/>
                      </a:endParaRPr>
                    </a:p>
                  </a:txBody>
                  <a:tcPr marL="9525" marR="342900" marT="9525" marB="0" anchor="ctr"/>
                </a:tc>
                <a:tc>
                  <a:txBody>
                    <a:bodyPr/>
                    <a:lstStyle/>
                    <a:p>
                      <a:pPr algn="r" fontAlgn="b"/>
                      <a:r>
                        <a:rPr lang="es-MX" sz="1600" u="none" strike="noStrike" dirty="0">
                          <a:effectLst/>
                          <a:latin typeface="Soberana Sans Light" pitchFamily="50" charset="0"/>
                        </a:rPr>
                        <a:t>0</a:t>
                      </a:r>
                      <a:endParaRPr lang="es-MX" sz="1600" b="0" i="0" u="none" strike="noStrike" dirty="0">
                        <a:solidFill>
                          <a:srgbClr val="000000"/>
                        </a:solidFill>
                        <a:effectLst/>
                        <a:latin typeface="Soberana Sans Light" pitchFamily="50" charset="0"/>
                      </a:endParaRPr>
                    </a:p>
                  </a:txBody>
                  <a:tcPr marL="9525" marR="342900" marT="9525" marB="0" anchor="ctr"/>
                </a:tc>
                <a:tc>
                  <a:txBody>
                    <a:bodyPr/>
                    <a:lstStyle/>
                    <a:p>
                      <a:pPr algn="r" fontAlgn="b"/>
                      <a:r>
                        <a:rPr lang="es-MX" sz="1600" u="none" strike="noStrike" dirty="0">
                          <a:effectLst/>
                          <a:latin typeface="Soberana Sans Light" pitchFamily="50" charset="0"/>
                        </a:rPr>
                        <a:t>171</a:t>
                      </a:r>
                      <a:endParaRPr lang="es-MX" sz="1600" b="0" i="0" u="none" strike="noStrike" dirty="0">
                        <a:solidFill>
                          <a:srgbClr val="000000"/>
                        </a:solidFill>
                        <a:effectLst/>
                        <a:latin typeface="Soberana Sans Light" pitchFamily="50" charset="0"/>
                      </a:endParaRPr>
                    </a:p>
                  </a:txBody>
                  <a:tcPr marL="9525" marR="342900" marT="9525" marB="0" anchor="ctr"/>
                </a:tc>
              </a:tr>
              <a:tr h="359063">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s-ES" sz="1600" b="1" u="none" strike="noStrike" cap="none" normalizeH="0" baseline="0" dirty="0" smtClean="0">
                          <a:ln>
                            <a:noFill/>
                          </a:ln>
                          <a:effectLst/>
                          <a:latin typeface="Soberana Sans Light" pitchFamily="50" charset="0"/>
                        </a:rPr>
                        <a:t>PY</a:t>
                      </a:r>
                      <a:endParaRPr kumimoji="0" lang="es-ES" sz="1600" b="1" i="0" u="none" strike="noStrike" cap="none" normalizeH="0" baseline="0" dirty="0" smtClean="0">
                        <a:ln>
                          <a:noFill/>
                        </a:ln>
                        <a:solidFill>
                          <a:srgbClr val="000000"/>
                        </a:solidFill>
                        <a:effectLst/>
                        <a:latin typeface="Soberana Sans Light" pitchFamily="50" charset="0"/>
                      </a:endParaRPr>
                    </a:p>
                  </a:txBody>
                  <a:tcPr marL="72005" marR="0" marT="0" marB="0" anchor="ctr" horzOverflow="overflow"/>
                </a:tc>
                <a:tc>
                  <a:txBody>
                    <a:bodyPr/>
                    <a:lstStyle/>
                    <a:p>
                      <a:pPr algn="r" fontAlgn="b"/>
                      <a:r>
                        <a:rPr lang="es-MX" sz="1600" u="none" strike="noStrike">
                          <a:effectLst/>
                          <a:latin typeface="Soberana Sans Light" pitchFamily="50" charset="0"/>
                        </a:rPr>
                        <a:t>70</a:t>
                      </a:r>
                      <a:endParaRPr lang="es-MX" sz="1600" b="0" i="0" u="none" strike="noStrike">
                        <a:solidFill>
                          <a:srgbClr val="000000"/>
                        </a:solidFill>
                        <a:effectLst/>
                        <a:latin typeface="Soberana Sans Light" pitchFamily="50" charset="0"/>
                      </a:endParaRPr>
                    </a:p>
                  </a:txBody>
                  <a:tcPr marL="9525" marR="342900" marT="9525" marB="0" anchor="ctr"/>
                </a:tc>
                <a:tc>
                  <a:txBody>
                    <a:bodyPr/>
                    <a:lstStyle/>
                    <a:p>
                      <a:pPr algn="r" fontAlgn="b"/>
                      <a:r>
                        <a:rPr lang="es-MX" sz="1600" u="none" strike="noStrike" dirty="0">
                          <a:effectLst/>
                          <a:latin typeface="Soberana Sans Light" pitchFamily="50" charset="0"/>
                        </a:rPr>
                        <a:t>30</a:t>
                      </a:r>
                      <a:endParaRPr lang="es-MX" sz="1600" b="0" i="0" u="none" strike="noStrike" dirty="0">
                        <a:solidFill>
                          <a:srgbClr val="000000"/>
                        </a:solidFill>
                        <a:effectLst/>
                        <a:latin typeface="Soberana Sans Light" pitchFamily="50" charset="0"/>
                      </a:endParaRPr>
                    </a:p>
                  </a:txBody>
                  <a:tcPr marL="9525" marR="342900" marT="9525" marB="0" anchor="ctr"/>
                </a:tc>
                <a:tc>
                  <a:txBody>
                    <a:bodyPr/>
                    <a:lstStyle/>
                    <a:p>
                      <a:pPr algn="r" fontAlgn="b"/>
                      <a:r>
                        <a:rPr lang="es-MX" sz="1600" u="none" strike="noStrike" dirty="0">
                          <a:effectLst/>
                          <a:latin typeface="Soberana Sans Light" pitchFamily="50" charset="0"/>
                        </a:rPr>
                        <a:t>100</a:t>
                      </a:r>
                      <a:endParaRPr lang="es-MX" sz="1600" b="0" i="0" u="none" strike="noStrike" dirty="0">
                        <a:solidFill>
                          <a:srgbClr val="000000"/>
                        </a:solidFill>
                        <a:effectLst/>
                        <a:latin typeface="Soberana Sans Light" pitchFamily="50" charset="0"/>
                      </a:endParaRPr>
                    </a:p>
                  </a:txBody>
                  <a:tcPr marL="9525" marR="342900" marT="9525" marB="0" anchor="ctr"/>
                </a:tc>
              </a:tr>
              <a:tr h="359063">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s-ES" sz="1600" b="1" u="none" strike="noStrike" cap="none" normalizeH="0" baseline="0" dirty="0" smtClean="0">
                          <a:ln>
                            <a:noFill/>
                          </a:ln>
                          <a:effectLst/>
                          <a:latin typeface="Soberana Sans Light" pitchFamily="50" charset="0"/>
                        </a:rPr>
                        <a:t>EC</a:t>
                      </a:r>
                      <a:endParaRPr kumimoji="0" lang="es-ES" sz="1600" b="1" i="0" u="none" strike="noStrike" cap="none" normalizeH="0" baseline="0" dirty="0" smtClean="0">
                        <a:ln>
                          <a:noFill/>
                        </a:ln>
                        <a:solidFill>
                          <a:srgbClr val="000000"/>
                        </a:solidFill>
                        <a:effectLst/>
                        <a:latin typeface="Soberana Sans Light" pitchFamily="50" charset="0"/>
                      </a:endParaRPr>
                    </a:p>
                  </a:txBody>
                  <a:tcPr marL="72005" marR="0" marT="0" marB="0" anchor="ctr" horzOverflow="overflow"/>
                </a:tc>
                <a:tc>
                  <a:txBody>
                    <a:bodyPr/>
                    <a:lstStyle/>
                    <a:p>
                      <a:pPr algn="r" fontAlgn="b"/>
                      <a:r>
                        <a:rPr lang="es-MX" sz="1600" u="none" strike="noStrike">
                          <a:effectLst/>
                          <a:latin typeface="Soberana Sans Light" pitchFamily="50" charset="0"/>
                        </a:rPr>
                        <a:t>15</a:t>
                      </a:r>
                      <a:endParaRPr lang="es-MX" sz="1600" b="0" i="0" u="none" strike="noStrike">
                        <a:solidFill>
                          <a:srgbClr val="000000"/>
                        </a:solidFill>
                        <a:effectLst/>
                        <a:latin typeface="Soberana Sans Light" pitchFamily="50" charset="0"/>
                      </a:endParaRPr>
                    </a:p>
                  </a:txBody>
                  <a:tcPr marL="9525" marR="342900" marT="9525" marB="0" anchor="ctr"/>
                </a:tc>
                <a:tc>
                  <a:txBody>
                    <a:bodyPr/>
                    <a:lstStyle/>
                    <a:p>
                      <a:pPr algn="r" fontAlgn="b"/>
                      <a:r>
                        <a:rPr lang="es-MX" sz="1600" u="none" strike="noStrike" dirty="0">
                          <a:effectLst/>
                          <a:latin typeface="Soberana Sans Light" pitchFamily="50" charset="0"/>
                        </a:rPr>
                        <a:t>2</a:t>
                      </a:r>
                      <a:endParaRPr lang="es-MX" sz="1600" b="0" i="0" u="none" strike="noStrike" dirty="0">
                        <a:solidFill>
                          <a:srgbClr val="000000"/>
                        </a:solidFill>
                        <a:effectLst/>
                        <a:latin typeface="Soberana Sans Light" pitchFamily="50" charset="0"/>
                      </a:endParaRPr>
                    </a:p>
                  </a:txBody>
                  <a:tcPr marL="9525" marR="342900" marT="9525" marB="0" anchor="ctr"/>
                </a:tc>
                <a:tc>
                  <a:txBody>
                    <a:bodyPr/>
                    <a:lstStyle/>
                    <a:p>
                      <a:pPr algn="r" fontAlgn="b"/>
                      <a:r>
                        <a:rPr lang="es-MX" sz="1600" u="none" strike="noStrike" dirty="0">
                          <a:effectLst/>
                          <a:latin typeface="Soberana Sans Light" pitchFamily="50" charset="0"/>
                        </a:rPr>
                        <a:t>17</a:t>
                      </a:r>
                      <a:endParaRPr lang="es-MX" sz="1600" b="0" i="0" u="none" strike="noStrike" dirty="0">
                        <a:solidFill>
                          <a:srgbClr val="000000"/>
                        </a:solidFill>
                        <a:effectLst/>
                        <a:latin typeface="Soberana Sans Light" pitchFamily="50" charset="0"/>
                      </a:endParaRPr>
                    </a:p>
                  </a:txBody>
                  <a:tcPr marL="9525" marR="342900" marT="9525" marB="0" anchor="ctr"/>
                </a:tc>
              </a:tr>
              <a:tr h="359063">
                <a:tc>
                  <a:txBody>
                    <a:bodyPr/>
                    <a:lstStyle/>
                    <a:p>
                      <a:pPr marL="0" marR="0" lvl="0" indent="0" algn="ctr" defTabSz="914400" rtl="0" eaLnBrk="1" fontAlgn="ctr" latinLnBrk="0" hangingPunct="1">
                        <a:lnSpc>
                          <a:spcPct val="100000"/>
                        </a:lnSpc>
                        <a:spcBef>
                          <a:spcPct val="0"/>
                        </a:spcBef>
                        <a:spcAft>
                          <a:spcPct val="0"/>
                        </a:spcAft>
                        <a:buClrTx/>
                        <a:buSzTx/>
                        <a:buFont typeface="Arial" charset="0"/>
                        <a:buNone/>
                        <a:tabLst/>
                      </a:pPr>
                      <a:r>
                        <a:rPr kumimoji="0" lang="es-ES" sz="1600" u="none" strike="noStrike" cap="none" normalizeH="0" baseline="0" dirty="0" smtClean="0">
                          <a:ln>
                            <a:noFill/>
                          </a:ln>
                          <a:effectLst/>
                          <a:latin typeface="Soberana Sans Light" pitchFamily="50" charset="0"/>
                        </a:rPr>
                        <a:t>TOTAL</a:t>
                      </a:r>
                      <a:endParaRPr kumimoji="0" lang="es-ES" sz="1600" b="1" i="0" u="none" strike="noStrike" cap="none" normalizeH="0" baseline="0" dirty="0" smtClean="0">
                        <a:ln>
                          <a:noFill/>
                        </a:ln>
                        <a:solidFill>
                          <a:schemeClr val="tx1"/>
                        </a:solidFill>
                        <a:effectLst/>
                        <a:latin typeface="Soberana Sans Light" pitchFamily="50" charset="0"/>
                      </a:endParaRPr>
                    </a:p>
                  </a:txBody>
                  <a:tcPr marL="0" marR="0" marT="0" marB="0" anchor="ctr" horzOverflow="overflow"/>
                </a:tc>
                <a:tc>
                  <a:txBody>
                    <a:bodyPr/>
                    <a:lstStyle/>
                    <a:p>
                      <a:pPr algn="r" fontAlgn="b"/>
                      <a:r>
                        <a:rPr lang="es-MX" sz="1600" u="none" strike="noStrike">
                          <a:effectLst/>
                          <a:latin typeface="Soberana Sans Light" pitchFamily="50" charset="0"/>
                        </a:rPr>
                        <a:t>1389</a:t>
                      </a:r>
                      <a:endParaRPr lang="es-MX" sz="1600" b="1" i="0" u="none" strike="noStrike">
                        <a:solidFill>
                          <a:srgbClr val="000000"/>
                        </a:solidFill>
                        <a:effectLst/>
                        <a:latin typeface="Soberana Sans Light" pitchFamily="50" charset="0"/>
                      </a:endParaRPr>
                    </a:p>
                  </a:txBody>
                  <a:tcPr marL="9525" marR="342900" marT="9525" marB="0" anchor="ctr"/>
                </a:tc>
                <a:tc>
                  <a:txBody>
                    <a:bodyPr/>
                    <a:lstStyle/>
                    <a:p>
                      <a:pPr algn="r" fontAlgn="b"/>
                      <a:r>
                        <a:rPr lang="es-MX" sz="1600" u="none" strike="noStrike" dirty="0">
                          <a:effectLst/>
                          <a:latin typeface="Soberana Sans Light" pitchFamily="50" charset="0"/>
                        </a:rPr>
                        <a:t>407</a:t>
                      </a:r>
                      <a:endParaRPr lang="es-MX" sz="1600" b="1" i="0" u="none" strike="noStrike" dirty="0">
                        <a:solidFill>
                          <a:srgbClr val="000000"/>
                        </a:solidFill>
                        <a:effectLst/>
                        <a:latin typeface="Soberana Sans Light" pitchFamily="50" charset="0"/>
                      </a:endParaRPr>
                    </a:p>
                  </a:txBody>
                  <a:tcPr marL="9525" marR="342900" marT="9525" marB="0" anchor="ctr"/>
                </a:tc>
                <a:tc>
                  <a:txBody>
                    <a:bodyPr/>
                    <a:lstStyle/>
                    <a:p>
                      <a:pPr algn="r" fontAlgn="b"/>
                      <a:r>
                        <a:rPr lang="es-MX" sz="1600" u="none" strike="noStrike" dirty="0">
                          <a:effectLst/>
                          <a:latin typeface="Soberana Sans Light" pitchFamily="50" charset="0"/>
                        </a:rPr>
                        <a:t>1796</a:t>
                      </a:r>
                      <a:endParaRPr lang="es-MX" sz="1600" b="1" i="0" u="none" strike="noStrike" dirty="0">
                        <a:solidFill>
                          <a:srgbClr val="000000"/>
                        </a:solidFill>
                        <a:effectLst/>
                        <a:latin typeface="Soberana Sans Light" pitchFamily="50" charset="0"/>
                      </a:endParaRPr>
                    </a:p>
                  </a:txBody>
                  <a:tcPr marL="9525" marR="342900" marT="9525" marB="0" anchor="ctr"/>
                </a:tc>
              </a:tr>
            </a:tbl>
          </a:graphicData>
        </a:graphic>
      </p:graphicFrame>
    </p:spTree>
    <p:extLst>
      <p:ext uri="{BB962C8B-B14F-4D97-AF65-F5344CB8AC3E}">
        <p14:creationId xmlns:p14="http://schemas.microsoft.com/office/powerpoint/2010/main" val="1728806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p:cNvSpPr>
            <a:spLocks noGrp="1"/>
          </p:cNvSpPr>
          <p:nvPr>
            <p:ph type="title"/>
          </p:nvPr>
        </p:nvSpPr>
        <p:spPr>
          <a:xfrm>
            <a:off x="500332" y="709784"/>
            <a:ext cx="3735240" cy="869211"/>
          </a:xfrm>
        </p:spPr>
        <p:txBody>
          <a:bodyPr>
            <a:normAutofit fontScale="90000"/>
          </a:bodyPr>
          <a:lstStyle/>
          <a:p>
            <a:r>
              <a:rPr lang="en-US" sz="3600" u="sng" dirty="0" smtClean="0"/>
              <a:t>Requests status</a:t>
            </a:r>
            <a:r>
              <a:rPr lang="en-US" sz="3200" u="sng" dirty="0" smtClean="0"/>
              <a:t/>
            </a:r>
            <a:br>
              <a:rPr lang="en-US" sz="3200" u="sng" dirty="0" smtClean="0"/>
            </a:br>
            <a:r>
              <a:rPr lang="en-US" sz="2200" dirty="0" smtClean="0"/>
              <a:t>(January 2007 – May 2016)</a:t>
            </a:r>
            <a:endParaRPr lang="en-US" sz="2200" dirty="0"/>
          </a:p>
        </p:txBody>
      </p:sp>
      <p:graphicFrame>
        <p:nvGraphicFramePr>
          <p:cNvPr id="5" name="Group 60"/>
          <p:cNvGraphicFramePr>
            <a:graphicFrameLocks noGrp="1"/>
          </p:cNvGraphicFramePr>
          <p:nvPr>
            <p:extLst>
              <p:ext uri="{D42A27DB-BD31-4B8C-83A1-F6EECF244321}">
                <p14:modId xmlns:p14="http://schemas.microsoft.com/office/powerpoint/2010/main" val="960460828"/>
              </p:ext>
            </p:extLst>
          </p:nvPr>
        </p:nvGraphicFramePr>
        <p:xfrm>
          <a:off x="1130060" y="1874064"/>
          <a:ext cx="6576523" cy="3744913"/>
        </p:xfrm>
        <a:graphic>
          <a:graphicData uri="http://schemas.openxmlformats.org/drawingml/2006/table">
            <a:tbl>
              <a:tblPr firstRow="1">
                <a:tableStyleId>{10A1B5D5-9B99-4C35-A422-299274C87663}</a:tableStyleId>
              </a:tblPr>
              <a:tblGrid>
                <a:gridCol w="2518706"/>
                <a:gridCol w="1402071"/>
                <a:gridCol w="1340292"/>
                <a:gridCol w="1315454"/>
              </a:tblGrid>
              <a:tr h="504825">
                <a:tc>
                  <a:txBody>
                    <a:bodyPr/>
                    <a:lstStyle/>
                    <a:p>
                      <a:pPr marL="0" marR="0" lvl="0" indent="0" algn="r" defTabSz="914400" rtl="0" eaLnBrk="1" fontAlgn="b" latinLnBrk="0" hangingPunct="1">
                        <a:lnSpc>
                          <a:spcPct val="100000"/>
                        </a:lnSpc>
                        <a:spcBef>
                          <a:spcPct val="0"/>
                        </a:spcBef>
                        <a:spcAft>
                          <a:spcPct val="0"/>
                        </a:spcAft>
                        <a:buClrTx/>
                        <a:buSzTx/>
                        <a:buFont typeface="Arial" charset="0"/>
                        <a:buNone/>
                        <a:tabLst/>
                      </a:pPr>
                      <a:r>
                        <a:rPr kumimoji="0" lang="es-ES" sz="1600" u="none" strike="noStrike" cap="none" normalizeH="0" baseline="0" dirty="0" smtClean="0">
                          <a:ln>
                            <a:noFill/>
                          </a:ln>
                          <a:effectLst/>
                          <a:latin typeface="Soberana Sans Light" pitchFamily="50" charset="0"/>
                        </a:rPr>
                        <a:t>REQUESTS</a:t>
                      </a:r>
                      <a:endParaRPr kumimoji="0" lang="es-ES" sz="1600" b="1" i="0" u="none" strike="noStrike" cap="none" normalizeH="0" baseline="0" dirty="0" smtClean="0">
                        <a:ln>
                          <a:noFill/>
                        </a:ln>
                        <a:solidFill>
                          <a:srgbClr val="000000"/>
                        </a:solidFill>
                        <a:effectLst/>
                        <a:latin typeface="Soberana Sans Light" pitchFamily="50" charset="0"/>
                      </a:endParaRPr>
                    </a:p>
                  </a:txBody>
                  <a:tcPr marL="0" marR="72000" marT="0"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s-ES" sz="1600" u="none" strike="noStrike" cap="none" normalizeH="0" baseline="0" dirty="0" smtClean="0">
                          <a:ln>
                            <a:noFill/>
                          </a:ln>
                          <a:effectLst/>
                          <a:latin typeface="Soberana Sans Light" pitchFamily="50" charset="0"/>
                        </a:rPr>
                        <a:t>TYPE 1</a:t>
                      </a:r>
                      <a:endParaRPr kumimoji="0" lang="es-ES" sz="1600" b="1" i="0" u="none" strike="noStrike" cap="none" normalizeH="0" baseline="0" dirty="0" smtClean="0">
                        <a:ln>
                          <a:noFill/>
                        </a:ln>
                        <a:solidFill>
                          <a:srgbClr val="000000"/>
                        </a:solidFill>
                        <a:effectLst/>
                        <a:latin typeface="Soberana Sans Light" pitchFamily="50" charset="0"/>
                      </a:endParaRPr>
                    </a:p>
                  </a:txBody>
                  <a:tcPr marL="10800" marR="10800" marT="10800"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s-ES" sz="1600" u="none" strike="noStrike" cap="none" normalizeH="0" baseline="0" dirty="0" smtClean="0">
                          <a:ln>
                            <a:noFill/>
                          </a:ln>
                          <a:effectLst/>
                          <a:latin typeface="Soberana Sans Light" pitchFamily="50" charset="0"/>
                        </a:rPr>
                        <a:t>TYPE 2</a:t>
                      </a:r>
                      <a:endParaRPr kumimoji="0" lang="es-ES" sz="1600" b="1" i="0" u="none" strike="noStrike" cap="none" normalizeH="0" baseline="0" dirty="0" smtClean="0">
                        <a:ln>
                          <a:noFill/>
                        </a:ln>
                        <a:solidFill>
                          <a:srgbClr val="000000"/>
                        </a:solidFill>
                        <a:effectLst/>
                        <a:latin typeface="Soberana Sans Light" pitchFamily="50" charset="0"/>
                      </a:endParaRPr>
                    </a:p>
                  </a:txBody>
                  <a:tcPr marL="10800" marR="10800" marT="10800" marB="0" anchor="ctr" horzOverflow="overflow"/>
                </a:tc>
                <a:tc>
                  <a:txBody>
                    <a:bodyPr/>
                    <a:lstStyle/>
                    <a:p>
                      <a:pPr marL="0" marR="0" lvl="0" indent="0" algn="ctr" defTabSz="914400" rtl="0" eaLnBrk="1" fontAlgn="b" latinLnBrk="0" hangingPunct="1">
                        <a:lnSpc>
                          <a:spcPct val="100000"/>
                        </a:lnSpc>
                        <a:spcBef>
                          <a:spcPct val="0"/>
                        </a:spcBef>
                        <a:spcAft>
                          <a:spcPct val="0"/>
                        </a:spcAft>
                        <a:buClrTx/>
                        <a:buSzTx/>
                        <a:buFont typeface="Arial" charset="0"/>
                        <a:buNone/>
                        <a:tabLst/>
                      </a:pPr>
                      <a:r>
                        <a:rPr kumimoji="0" lang="es-ES" sz="1600" u="none" strike="noStrike" cap="none" normalizeH="0" baseline="0" smtClean="0">
                          <a:ln>
                            <a:noFill/>
                          </a:ln>
                          <a:effectLst/>
                          <a:latin typeface="Soberana Sans Light" pitchFamily="50" charset="0"/>
                        </a:rPr>
                        <a:t>TOTAL</a:t>
                      </a:r>
                      <a:endParaRPr kumimoji="0" lang="es-ES" sz="1600" b="1" i="0" u="none" strike="noStrike" cap="none" normalizeH="0" baseline="0" smtClean="0">
                        <a:ln>
                          <a:noFill/>
                        </a:ln>
                        <a:solidFill>
                          <a:srgbClr val="000000"/>
                        </a:solidFill>
                        <a:effectLst/>
                        <a:latin typeface="Soberana Sans Light" pitchFamily="50" charset="0"/>
                      </a:endParaRPr>
                    </a:p>
                  </a:txBody>
                  <a:tcPr marL="10800" marR="10800" marT="10800" marB="0" anchor="ctr" horzOverflow="overflow"/>
                </a:tc>
              </a:tr>
              <a:tr h="539750">
                <a:tc>
                  <a:txBody>
                    <a:bodyPr/>
                    <a:lstStyle/>
                    <a:p>
                      <a:pPr marL="0" marR="0" lvl="0" indent="0" algn="r" defTabSz="914400" rtl="0" eaLnBrk="1" fontAlgn="b" latinLnBrk="0" hangingPunct="1">
                        <a:lnSpc>
                          <a:spcPct val="100000"/>
                        </a:lnSpc>
                        <a:spcBef>
                          <a:spcPct val="0"/>
                        </a:spcBef>
                        <a:spcAft>
                          <a:spcPct val="0"/>
                        </a:spcAft>
                        <a:buClrTx/>
                        <a:buSzTx/>
                        <a:buFont typeface="Arial" charset="0"/>
                        <a:buNone/>
                        <a:tabLst/>
                      </a:pPr>
                      <a:r>
                        <a:rPr kumimoji="0" lang="es-ES" sz="1600" u="none" strike="noStrike" cap="none" normalizeH="0" baseline="0" dirty="0" smtClean="0">
                          <a:ln>
                            <a:noFill/>
                          </a:ln>
                          <a:effectLst/>
                          <a:latin typeface="Soberana Sans Light" pitchFamily="50" charset="0"/>
                        </a:rPr>
                        <a:t>REGISTERED</a:t>
                      </a:r>
                      <a:endParaRPr kumimoji="0" lang="es-ES" sz="1600" b="1" i="0" u="none" strike="noStrike" cap="none" normalizeH="0" baseline="0" dirty="0" smtClean="0">
                        <a:ln>
                          <a:noFill/>
                        </a:ln>
                        <a:solidFill>
                          <a:srgbClr val="000000"/>
                        </a:solidFill>
                        <a:effectLst/>
                        <a:latin typeface="Soberana Sans Light" pitchFamily="50" charset="0"/>
                      </a:endParaRPr>
                    </a:p>
                  </a:txBody>
                  <a:tcPr marL="0" marR="72000" marT="0" marB="0" anchor="ctr" horzOverflow="overflow"/>
                </a:tc>
                <a:tc>
                  <a:txBody>
                    <a:bodyPr/>
                    <a:lstStyle/>
                    <a:p>
                      <a:pPr algn="r" fontAlgn="b"/>
                      <a:r>
                        <a:rPr lang="es-MX" sz="1800" u="none" strike="noStrike" dirty="0">
                          <a:effectLst/>
                          <a:latin typeface="Soberana Sans Light" pitchFamily="50" charset="0"/>
                        </a:rPr>
                        <a:t>1389</a:t>
                      </a:r>
                      <a:endParaRPr lang="es-MX" sz="1800" b="0" i="0" u="none" strike="noStrike" dirty="0">
                        <a:solidFill>
                          <a:srgbClr val="000000"/>
                        </a:solidFill>
                        <a:effectLst/>
                        <a:latin typeface="Soberana Sans Light" pitchFamily="50" charset="0"/>
                      </a:endParaRPr>
                    </a:p>
                  </a:txBody>
                  <a:tcPr marL="9525" marR="342900" marT="9525" marB="0" anchor="ctr"/>
                </a:tc>
                <a:tc>
                  <a:txBody>
                    <a:bodyPr/>
                    <a:lstStyle/>
                    <a:p>
                      <a:pPr algn="r" fontAlgn="b"/>
                      <a:r>
                        <a:rPr lang="es-MX" sz="1800" u="none" strike="noStrike" dirty="0">
                          <a:effectLst/>
                          <a:latin typeface="Soberana Sans Light" pitchFamily="50" charset="0"/>
                        </a:rPr>
                        <a:t>407</a:t>
                      </a:r>
                      <a:endParaRPr lang="es-MX" sz="1800" b="0" i="0" u="none" strike="noStrike" dirty="0">
                        <a:solidFill>
                          <a:srgbClr val="000000"/>
                        </a:solidFill>
                        <a:effectLst/>
                        <a:latin typeface="Soberana Sans Light" pitchFamily="50" charset="0"/>
                      </a:endParaRPr>
                    </a:p>
                  </a:txBody>
                  <a:tcPr marL="9525" marR="342900" marT="9525" marB="0" anchor="ctr"/>
                </a:tc>
                <a:tc>
                  <a:txBody>
                    <a:bodyPr/>
                    <a:lstStyle/>
                    <a:p>
                      <a:pPr algn="r" fontAlgn="b"/>
                      <a:r>
                        <a:rPr lang="es-MX" sz="1800" u="none" strike="noStrike">
                          <a:effectLst/>
                          <a:latin typeface="Soberana Sans Light" pitchFamily="50" charset="0"/>
                        </a:rPr>
                        <a:t>1796</a:t>
                      </a:r>
                      <a:endParaRPr lang="es-MX" sz="1800" b="0" i="0" u="none" strike="noStrike">
                        <a:solidFill>
                          <a:srgbClr val="000000"/>
                        </a:solidFill>
                        <a:effectLst/>
                        <a:latin typeface="Soberana Sans Light" pitchFamily="50" charset="0"/>
                      </a:endParaRPr>
                    </a:p>
                  </a:txBody>
                  <a:tcPr marL="9525" marR="342900" marT="9525" marB="0" anchor="ctr"/>
                </a:tc>
              </a:tr>
              <a:tr h="530225">
                <a:tc>
                  <a:txBody>
                    <a:bodyPr/>
                    <a:lstStyle/>
                    <a:p>
                      <a:pPr marL="0" marR="0" lvl="0" indent="0" algn="r" defTabSz="914400" rtl="0" eaLnBrk="1" fontAlgn="b" latinLnBrk="0" hangingPunct="1">
                        <a:lnSpc>
                          <a:spcPct val="100000"/>
                        </a:lnSpc>
                        <a:spcBef>
                          <a:spcPct val="0"/>
                        </a:spcBef>
                        <a:spcAft>
                          <a:spcPct val="0"/>
                        </a:spcAft>
                        <a:buClrTx/>
                        <a:buSzTx/>
                        <a:buFont typeface="Arial" charset="0"/>
                        <a:buNone/>
                        <a:tabLst/>
                      </a:pPr>
                      <a:r>
                        <a:rPr kumimoji="0" lang="es-ES" sz="1600" u="none" strike="noStrike" cap="none" normalizeH="0" baseline="0" dirty="0" smtClean="0">
                          <a:ln>
                            <a:noFill/>
                          </a:ln>
                          <a:effectLst/>
                          <a:latin typeface="Soberana Sans Light" pitchFamily="50" charset="0"/>
                        </a:rPr>
                        <a:t>PUBLISHED ANSWERS</a:t>
                      </a:r>
                      <a:endParaRPr kumimoji="0" lang="es-ES" sz="1600" b="0" i="0" u="none" strike="noStrike" cap="none" normalizeH="0" baseline="0" dirty="0" smtClean="0">
                        <a:ln>
                          <a:noFill/>
                        </a:ln>
                        <a:solidFill>
                          <a:srgbClr val="000000"/>
                        </a:solidFill>
                        <a:effectLst/>
                        <a:latin typeface="Soberana Sans Light" pitchFamily="50" charset="0"/>
                      </a:endParaRPr>
                    </a:p>
                  </a:txBody>
                  <a:tcPr marL="0" marR="72000" marT="0" marB="0" anchor="ctr" horzOverflow="overflow"/>
                </a:tc>
                <a:tc>
                  <a:txBody>
                    <a:bodyPr/>
                    <a:lstStyle/>
                    <a:p>
                      <a:pPr algn="r" fontAlgn="b"/>
                      <a:r>
                        <a:rPr lang="es-MX" sz="1800" u="none" strike="noStrike">
                          <a:effectLst/>
                          <a:latin typeface="Soberana Sans Light" pitchFamily="50" charset="0"/>
                        </a:rPr>
                        <a:t>1179</a:t>
                      </a:r>
                      <a:endParaRPr lang="es-MX" sz="1800" b="0" i="0" u="none" strike="noStrike">
                        <a:solidFill>
                          <a:srgbClr val="000000"/>
                        </a:solidFill>
                        <a:effectLst/>
                        <a:latin typeface="Soberana Sans Light" pitchFamily="50" charset="0"/>
                      </a:endParaRPr>
                    </a:p>
                  </a:txBody>
                  <a:tcPr marL="9525" marR="342900" marT="9525" marB="0" anchor="ctr"/>
                </a:tc>
                <a:tc>
                  <a:txBody>
                    <a:bodyPr/>
                    <a:lstStyle/>
                    <a:p>
                      <a:pPr algn="r" fontAlgn="b"/>
                      <a:r>
                        <a:rPr lang="es-MX" sz="1800" u="none" strike="noStrike" dirty="0">
                          <a:effectLst/>
                          <a:latin typeface="Soberana Sans Light" pitchFamily="50" charset="0"/>
                        </a:rPr>
                        <a:t>199</a:t>
                      </a:r>
                      <a:endParaRPr lang="es-MX" sz="1800" b="0" i="0" u="none" strike="noStrike" dirty="0">
                        <a:solidFill>
                          <a:srgbClr val="000000"/>
                        </a:solidFill>
                        <a:effectLst/>
                        <a:latin typeface="Soberana Sans Light" pitchFamily="50" charset="0"/>
                      </a:endParaRPr>
                    </a:p>
                  </a:txBody>
                  <a:tcPr marL="9525" marR="342900" marT="9525" marB="0" anchor="ctr"/>
                </a:tc>
                <a:tc>
                  <a:txBody>
                    <a:bodyPr/>
                    <a:lstStyle/>
                    <a:p>
                      <a:pPr algn="r" fontAlgn="b"/>
                      <a:r>
                        <a:rPr lang="es-MX" sz="1800" u="none" strike="noStrike" dirty="0">
                          <a:effectLst/>
                          <a:latin typeface="Soberana Sans Light" pitchFamily="50" charset="0"/>
                        </a:rPr>
                        <a:t>1378</a:t>
                      </a:r>
                      <a:endParaRPr lang="es-MX" sz="1800" b="0" i="0" u="none" strike="noStrike" dirty="0">
                        <a:solidFill>
                          <a:srgbClr val="000000"/>
                        </a:solidFill>
                        <a:effectLst/>
                        <a:latin typeface="Soberana Sans Light" pitchFamily="50" charset="0"/>
                      </a:endParaRPr>
                    </a:p>
                  </a:txBody>
                  <a:tcPr marL="9525" marR="342900" marT="9525" marB="0" anchor="ctr"/>
                </a:tc>
              </a:tr>
              <a:tr h="555625">
                <a:tc>
                  <a:txBody>
                    <a:bodyPr/>
                    <a:lstStyle/>
                    <a:p>
                      <a:pPr marL="0" marR="0" lvl="0" indent="0" algn="r" defTabSz="914400" rtl="0" eaLnBrk="1" fontAlgn="b" latinLnBrk="0" hangingPunct="1">
                        <a:lnSpc>
                          <a:spcPct val="100000"/>
                        </a:lnSpc>
                        <a:spcBef>
                          <a:spcPct val="0"/>
                        </a:spcBef>
                        <a:spcAft>
                          <a:spcPct val="0"/>
                        </a:spcAft>
                        <a:buClrTx/>
                        <a:buSzTx/>
                        <a:buFont typeface="Arial" charset="0"/>
                        <a:buNone/>
                        <a:tabLst/>
                      </a:pPr>
                      <a:r>
                        <a:rPr kumimoji="0" lang="es-ES" sz="1600" u="none" strike="noStrike" cap="none" normalizeH="0" baseline="0" dirty="0" smtClean="0">
                          <a:ln>
                            <a:noFill/>
                          </a:ln>
                          <a:effectLst/>
                          <a:latin typeface="Soberana Sans Light" pitchFamily="50" charset="0"/>
                        </a:rPr>
                        <a:t>REJECTED/CANCELED</a:t>
                      </a:r>
                      <a:endParaRPr kumimoji="0" lang="es-ES" sz="1600" b="0" i="0" u="none" strike="noStrike" cap="none" normalizeH="0" baseline="0" dirty="0" smtClean="0">
                        <a:ln>
                          <a:noFill/>
                        </a:ln>
                        <a:solidFill>
                          <a:srgbClr val="000000"/>
                        </a:solidFill>
                        <a:effectLst/>
                        <a:latin typeface="Soberana Sans Light" pitchFamily="50" charset="0"/>
                      </a:endParaRPr>
                    </a:p>
                  </a:txBody>
                  <a:tcPr marL="0" marR="72000" marT="0" marB="0" anchor="ctr" horzOverflow="overflow"/>
                </a:tc>
                <a:tc>
                  <a:txBody>
                    <a:bodyPr/>
                    <a:lstStyle/>
                    <a:p>
                      <a:pPr algn="r" fontAlgn="b"/>
                      <a:r>
                        <a:rPr lang="es-MX" sz="1800" u="none" strike="noStrike">
                          <a:effectLst/>
                          <a:latin typeface="Soberana Sans Light" pitchFamily="50" charset="0"/>
                        </a:rPr>
                        <a:t>189</a:t>
                      </a:r>
                      <a:endParaRPr lang="es-MX" sz="1800" b="0" i="0" u="none" strike="noStrike">
                        <a:solidFill>
                          <a:srgbClr val="000000"/>
                        </a:solidFill>
                        <a:effectLst/>
                        <a:latin typeface="Soberana Sans Light" pitchFamily="50" charset="0"/>
                      </a:endParaRPr>
                    </a:p>
                  </a:txBody>
                  <a:tcPr marL="9525" marR="342900" marT="9525" marB="0" anchor="ctr"/>
                </a:tc>
                <a:tc>
                  <a:txBody>
                    <a:bodyPr/>
                    <a:lstStyle/>
                    <a:p>
                      <a:pPr algn="r" fontAlgn="b"/>
                      <a:r>
                        <a:rPr lang="es-MX" sz="1800" u="none" strike="noStrike">
                          <a:effectLst/>
                          <a:latin typeface="Soberana Sans Light" pitchFamily="50" charset="0"/>
                        </a:rPr>
                        <a:t>195</a:t>
                      </a:r>
                      <a:endParaRPr lang="es-MX" sz="1800" b="0" i="0" u="none" strike="noStrike">
                        <a:solidFill>
                          <a:srgbClr val="000000"/>
                        </a:solidFill>
                        <a:effectLst/>
                        <a:latin typeface="Soberana Sans Light" pitchFamily="50" charset="0"/>
                      </a:endParaRPr>
                    </a:p>
                  </a:txBody>
                  <a:tcPr marL="9525" marR="342900" marT="9525" marB="0" anchor="ctr"/>
                </a:tc>
                <a:tc>
                  <a:txBody>
                    <a:bodyPr/>
                    <a:lstStyle/>
                    <a:p>
                      <a:pPr algn="r" fontAlgn="b"/>
                      <a:r>
                        <a:rPr lang="es-MX" sz="1800" u="none" strike="noStrike" dirty="0">
                          <a:effectLst/>
                          <a:latin typeface="Soberana Sans Light" pitchFamily="50" charset="0"/>
                        </a:rPr>
                        <a:t>384</a:t>
                      </a:r>
                      <a:endParaRPr lang="es-MX" sz="1800" b="0" i="0" u="none" strike="noStrike" dirty="0">
                        <a:solidFill>
                          <a:srgbClr val="000000"/>
                        </a:solidFill>
                        <a:effectLst/>
                        <a:latin typeface="Soberana Sans Light" pitchFamily="50" charset="0"/>
                      </a:endParaRPr>
                    </a:p>
                  </a:txBody>
                  <a:tcPr marL="9525" marR="342900" marT="9525" marB="0" anchor="ctr"/>
                </a:tc>
              </a:tr>
              <a:tr h="554038">
                <a:tc>
                  <a:txBody>
                    <a:bodyPr/>
                    <a:lstStyle/>
                    <a:p>
                      <a:pPr marL="0" marR="0" lvl="0" indent="0" algn="r" defTabSz="914400" rtl="0" eaLnBrk="1" fontAlgn="b" latinLnBrk="0" hangingPunct="1">
                        <a:lnSpc>
                          <a:spcPct val="100000"/>
                        </a:lnSpc>
                        <a:spcBef>
                          <a:spcPct val="0"/>
                        </a:spcBef>
                        <a:spcAft>
                          <a:spcPct val="0"/>
                        </a:spcAft>
                        <a:buClrTx/>
                        <a:buSzTx/>
                        <a:buFont typeface="Arial" charset="0"/>
                        <a:buNone/>
                        <a:tabLst/>
                      </a:pPr>
                      <a:r>
                        <a:rPr kumimoji="0" lang="es-ES" sz="1600" u="none" strike="noStrike" cap="none" normalizeH="0" baseline="0" dirty="0" smtClean="0">
                          <a:ln>
                            <a:noFill/>
                          </a:ln>
                          <a:effectLst/>
                          <a:latin typeface="Soberana Sans Light" pitchFamily="50" charset="0"/>
                        </a:rPr>
                        <a:t>IN CLARIFICATION</a:t>
                      </a:r>
                      <a:endParaRPr kumimoji="0" lang="es-ES" sz="1600" b="0" i="0" u="none" strike="noStrike" cap="none" normalizeH="0" baseline="0" dirty="0" smtClean="0">
                        <a:ln>
                          <a:noFill/>
                        </a:ln>
                        <a:solidFill>
                          <a:srgbClr val="000000"/>
                        </a:solidFill>
                        <a:effectLst/>
                        <a:latin typeface="Soberana Sans Light" pitchFamily="50" charset="0"/>
                      </a:endParaRPr>
                    </a:p>
                  </a:txBody>
                  <a:tcPr marL="0" marR="72000" marT="0" marB="0" anchor="ctr" horzOverflow="overflow"/>
                </a:tc>
                <a:tc>
                  <a:txBody>
                    <a:bodyPr/>
                    <a:lstStyle/>
                    <a:p>
                      <a:pPr algn="r" fontAlgn="b"/>
                      <a:r>
                        <a:rPr lang="es-MX" sz="1800" u="none" strike="noStrike">
                          <a:effectLst/>
                          <a:latin typeface="Soberana Sans Light" pitchFamily="50" charset="0"/>
                        </a:rPr>
                        <a:t>6</a:t>
                      </a:r>
                      <a:endParaRPr lang="es-MX" sz="1800" b="0" i="0" u="none" strike="noStrike">
                        <a:solidFill>
                          <a:srgbClr val="000000"/>
                        </a:solidFill>
                        <a:effectLst/>
                        <a:latin typeface="Soberana Sans Light" pitchFamily="50" charset="0"/>
                      </a:endParaRPr>
                    </a:p>
                  </a:txBody>
                  <a:tcPr marL="9525" marR="342900" marT="9525" marB="0" anchor="ctr"/>
                </a:tc>
                <a:tc>
                  <a:txBody>
                    <a:bodyPr/>
                    <a:lstStyle/>
                    <a:p>
                      <a:pPr algn="r" fontAlgn="b"/>
                      <a:r>
                        <a:rPr lang="es-MX" sz="1800" u="none" strike="noStrike">
                          <a:effectLst/>
                          <a:latin typeface="Soberana Sans Light" pitchFamily="50" charset="0"/>
                        </a:rPr>
                        <a:t>0</a:t>
                      </a:r>
                      <a:endParaRPr lang="es-MX" sz="1800" b="0" i="0" u="none" strike="noStrike">
                        <a:solidFill>
                          <a:srgbClr val="000000"/>
                        </a:solidFill>
                        <a:effectLst/>
                        <a:latin typeface="Soberana Sans Light" pitchFamily="50" charset="0"/>
                      </a:endParaRPr>
                    </a:p>
                  </a:txBody>
                  <a:tcPr marL="9525" marR="342900" marT="9525" marB="0" anchor="ctr"/>
                </a:tc>
                <a:tc>
                  <a:txBody>
                    <a:bodyPr/>
                    <a:lstStyle/>
                    <a:p>
                      <a:pPr algn="r" fontAlgn="b"/>
                      <a:r>
                        <a:rPr lang="es-MX" sz="1800" u="none" strike="noStrike" dirty="0">
                          <a:effectLst/>
                          <a:latin typeface="Soberana Sans Light" pitchFamily="50" charset="0"/>
                        </a:rPr>
                        <a:t>6</a:t>
                      </a:r>
                      <a:endParaRPr lang="es-MX" sz="1800" b="0" i="0" u="none" strike="noStrike" dirty="0">
                        <a:solidFill>
                          <a:srgbClr val="000000"/>
                        </a:solidFill>
                        <a:effectLst/>
                        <a:latin typeface="Soberana Sans Light" pitchFamily="50" charset="0"/>
                      </a:endParaRPr>
                    </a:p>
                  </a:txBody>
                  <a:tcPr marL="9525" marR="342900" marT="9525" marB="0" anchor="ctr"/>
                </a:tc>
              </a:tr>
              <a:tr h="530225">
                <a:tc>
                  <a:txBody>
                    <a:bodyPr/>
                    <a:lstStyle/>
                    <a:p>
                      <a:pPr marL="0" marR="0" lvl="0" indent="0" algn="r" defTabSz="914400" rtl="0" eaLnBrk="1" fontAlgn="b" latinLnBrk="0" hangingPunct="1">
                        <a:lnSpc>
                          <a:spcPct val="100000"/>
                        </a:lnSpc>
                        <a:spcBef>
                          <a:spcPct val="0"/>
                        </a:spcBef>
                        <a:spcAft>
                          <a:spcPct val="0"/>
                        </a:spcAft>
                        <a:buClrTx/>
                        <a:buSzTx/>
                        <a:buFont typeface="Arial" charset="0"/>
                        <a:buNone/>
                        <a:tabLst/>
                      </a:pPr>
                      <a:r>
                        <a:rPr kumimoji="0" lang="es-ES" sz="1600" b="1" u="none" strike="noStrike" cap="none" normalizeH="0" baseline="0" dirty="0" smtClean="0">
                          <a:ln>
                            <a:noFill/>
                          </a:ln>
                          <a:effectLst/>
                          <a:latin typeface="Soberana Sans Light" pitchFamily="50" charset="0"/>
                        </a:rPr>
                        <a:t>TOTAL  </a:t>
                      </a:r>
                    </a:p>
                    <a:p>
                      <a:pPr marL="0" marR="0" lvl="0" indent="0" algn="r" defTabSz="914400" rtl="0" eaLnBrk="1" fontAlgn="b" latinLnBrk="0" hangingPunct="1">
                        <a:lnSpc>
                          <a:spcPct val="100000"/>
                        </a:lnSpc>
                        <a:spcBef>
                          <a:spcPct val="0"/>
                        </a:spcBef>
                        <a:spcAft>
                          <a:spcPct val="0"/>
                        </a:spcAft>
                        <a:buClrTx/>
                        <a:buSzTx/>
                        <a:buFont typeface="Arial" charset="0"/>
                        <a:buNone/>
                        <a:tabLst/>
                      </a:pPr>
                      <a:r>
                        <a:rPr kumimoji="0" lang="es-ES" sz="1600" b="1" u="none" strike="noStrike" cap="none" normalizeH="0" baseline="0" dirty="0" smtClean="0">
                          <a:ln>
                            <a:noFill/>
                          </a:ln>
                          <a:effectLst/>
                          <a:latin typeface="Soberana Sans Light" pitchFamily="50" charset="0"/>
                        </a:rPr>
                        <a:t>PROCESSED REQUESTS</a:t>
                      </a:r>
                      <a:endParaRPr kumimoji="0" lang="es-ES" sz="1600" b="1" i="0" u="none" strike="noStrike" cap="none" normalizeH="0" baseline="0" dirty="0" smtClean="0">
                        <a:ln>
                          <a:noFill/>
                        </a:ln>
                        <a:solidFill>
                          <a:srgbClr val="000000"/>
                        </a:solidFill>
                        <a:effectLst/>
                        <a:latin typeface="Soberana Sans Light" pitchFamily="50" charset="0"/>
                      </a:endParaRPr>
                    </a:p>
                  </a:txBody>
                  <a:tcPr marL="0" marR="72000" marT="0" marB="0" anchor="ctr" horzOverflow="overflow"/>
                </a:tc>
                <a:tc>
                  <a:txBody>
                    <a:bodyPr/>
                    <a:lstStyle/>
                    <a:p>
                      <a:pPr algn="r" fontAlgn="b"/>
                      <a:r>
                        <a:rPr lang="es-MX" sz="1800" b="1" u="none" strike="noStrike" dirty="0">
                          <a:effectLst/>
                          <a:latin typeface="Soberana Sans Light" pitchFamily="50" charset="0"/>
                        </a:rPr>
                        <a:t>1374</a:t>
                      </a:r>
                      <a:endParaRPr lang="es-MX" sz="1800" b="1" i="0" u="none" strike="noStrike" dirty="0">
                        <a:solidFill>
                          <a:srgbClr val="000000"/>
                        </a:solidFill>
                        <a:effectLst/>
                        <a:latin typeface="Soberana Sans Light" pitchFamily="50" charset="0"/>
                      </a:endParaRPr>
                    </a:p>
                  </a:txBody>
                  <a:tcPr marL="9525" marR="342900" marT="9525" marB="0" anchor="ctr"/>
                </a:tc>
                <a:tc>
                  <a:txBody>
                    <a:bodyPr/>
                    <a:lstStyle/>
                    <a:p>
                      <a:pPr algn="r" fontAlgn="b"/>
                      <a:r>
                        <a:rPr lang="es-MX" sz="1800" b="1" u="none" strike="noStrike" dirty="0">
                          <a:effectLst/>
                          <a:latin typeface="Soberana Sans Light" pitchFamily="50" charset="0"/>
                        </a:rPr>
                        <a:t>394</a:t>
                      </a:r>
                      <a:endParaRPr lang="es-MX" sz="1800" b="1" i="0" u="none" strike="noStrike" dirty="0">
                        <a:solidFill>
                          <a:srgbClr val="000000"/>
                        </a:solidFill>
                        <a:effectLst/>
                        <a:latin typeface="Soberana Sans Light" pitchFamily="50" charset="0"/>
                      </a:endParaRPr>
                    </a:p>
                  </a:txBody>
                  <a:tcPr marL="9525" marR="342900" marT="9525" marB="0" anchor="ctr"/>
                </a:tc>
                <a:tc>
                  <a:txBody>
                    <a:bodyPr/>
                    <a:lstStyle/>
                    <a:p>
                      <a:pPr algn="r" fontAlgn="b"/>
                      <a:r>
                        <a:rPr lang="es-MX" sz="1800" b="1" u="none" strike="noStrike" dirty="0">
                          <a:effectLst/>
                          <a:latin typeface="Soberana Sans Light" pitchFamily="50" charset="0"/>
                        </a:rPr>
                        <a:t>1768</a:t>
                      </a:r>
                      <a:endParaRPr lang="es-MX" sz="1800" b="1" i="0" u="none" strike="noStrike" dirty="0">
                        <a:solidFill>
                          <a:srgbClr val="000000"/>
                        </a:solidFill>
                        <a:effectLst/>
                        <a:latin typeface="Soberana Sans Light" pitchFamily="50" charset="0"/>
                      </a:endParaRPr>
                    </a:p>
                  </a:txBody>
                  <a:tcPr marL="9525" marR="342900" marT="9525" marB="0" anchor="ctr"/>
                </a:tc>
              </a:tr>
              <a:tr h="530225">
                <a:tc>
                  <a:txBody>
                    <a:bodyPr/>
                    <a:lstStyle/>
                    <a:p>
                      <a:pPr marL="0" marR="0" lvl="0" indent="0" algn="r" defTabSz="914400" rtl="0" eaLnBrk="1" fontAlgn="b" latinLnBrk="0" hangingPunct="1">
                        <a:lnSpc>
                          <a:spcPct val="100000"/>
                        </a:lnSpc>
                        <a:spcBef>
                          <a:spcPct val="0"/>
                        </a:spcBef>
                        <a:spcAft>
                          <a:spcPct val="0"/>
                        </a:spcAft>
                        <a:buClrTx/>
                        <a:buSzTx/>
                        <a:buFont typeface="Arial" charset="0"/>
                        <a:buNone/>
                        <a:tabLst/>
                      </a:pPr>
                      <a:r>
                        <a:rPr kumimoji="0" lang="es-ES" sz="1600" u="none" strike="noStrike" cap="none" normalizeH="0" baseline="0" dirty="0" smtClean="0">
                          <a:ln>
                            <a:noFill/>
                          </a:ln>
                          <a:effectLst/>
                          <a:latin typeface="Soberana Sans Light" pitchFamily="50" charset="0"/>
                        </a:rPr>
                        <a:t>IN STUDY</a:t>
                      </a:r>
                      <a:endParaRPr kumimoji="0" lang="es-ES" sz="1600" b="1" i="0" u="none" strike="noStrike" cap="none" normalizeH="0" baseline="0" dirty="0" smtClean="0">
                        <a:ln>
                          <a:noFill/>
                        </a:ln>
                        <a:solidFill>
                          <a:srgbClr val="000000"/>
                        </a:solidFill>
                        <a:effectLst/>
                        <a:latin typeface="Soberana Sans Light" pitchFamily="50" charset="0"/>
                      </a:endParaRPr>
                    </a:p>
                  </a:txBody>
                  <a:tcPr marL="0" marR="72000" marT="0" marB="0" anchor="ctr" horzOverflow="overflow"/>
                </a:tc>
                <a:tc>
                  <a:txBody>
                    <a:bodyPr/>
                    <a:lstStyle/>
                    <a:p>
                      <a:pPr algn="r" fontAlgn="ctr"/>
                      <a:r>
                        <a:rPr lang="es-MX" sz="1800" u="none" strike="noStrike">
                          <a:effectLst/>
                          <a:latin typeface="Soberana Sans Light" pitchFamily="50" charset="0"/>
                        </a:rPr>
                        <a:t>15</a:t>
                      </a:r>
                      <a:endParaRPr lang="es-MX" sz="1800" b="0" i="0" u="none" strike="noStrike">
                        <a:solidFill>
                          <a:srgbClr val="000000"/>
                        </a:solidFill>
                        <a:effectLst/>
                        <a:latin typeface="Soberana Sans Light" pitchFamily="50" charset="0"/>
                      </a:endParaRPr>
                    </a:p>
                  </a:txBody>
                  <a:tcPr marL="9525" marR="342900" marT="9525" marB="0" anchor="ctr"/>
                </a:tc>
                <a:tc>
                  <a:txBody>
                    <a:bodyPr/>
                    <a:lstStyle/>
                    <a:p>
                      <a:pPr algn="r" fontAlgn="ctr"/>
                      <a:r>
                        <a:rPr lang="es-MX" sz="1800" u="none" strike="noStrike" dirty="0">
                          <a:effectLst/>
                          <a:latin typeface="Soberana Sans Light" pitchFamily="50" charset="0"/>
                        </a:rPr>
                        <a:t>13</a:t>
                      </a:r>
                      <a:endParaRPr lang="es-MX" sz="1800" b="0" i="0" u="none" strike="noStrike" dirty="0">
                        <a:solidFill>
                          <a:srgbClr val="000000"/>
                        </a:solidFill>
                        <a:effectLst/>
                        <a:latin typeface="Soberana Sans Light" pitchFamily="50" charset="0"/>
                      </a:endParaRPr>
                    </a:p>
                  </a:txBody>
                  <a:tcPr marL="9525" marR="342900" marT="9525" marB="0" anchor="ctr"/>
                </a:tc>
                <a:tc>
                  <a:txBody>
                    <a:bodyPr/>
                    <a:lstStyle/>
                    <a:p>
                      <a:pPr algn="r" fontAlgn="ctr"/>
                      <a:r>
                        <a:rPr lang="es-MX" sz="1800" u="none" strike="noStrike" dirty="0">
                          <a:effectLst/>
                          <a:latin typeface="Soberana Sans Light" pitchFamily="50" charset="0"/>
                        </a:rPr>
                        <a:t>28</a:t>
                      </a:r>
                      <a:endParaRPr lang="es-MX" sz="1800" b="0" i="0" u="none" strike="noStrike" dirty="0">
                        <a:solidFill>
                          <a:srgbClr val="000000"/>
                        </a:solidFill>
                        <a:effectLst/>
                        <a:latin typeface="Soberana Sans Light" pitchFamily="50" charset="0"/>
                      </a:endParaRPr>
                    </a:p>
                  </a:txBody>
                  <a:tcPr marL="9525" marR="342900" marT="9525" marB="0" anchor="ctr"/>
                </a:tc>
              </a:tr>
            </a:tbl>
          </a:graphicData>
        </a:graphic>
      </p:graphicFrame>
      <p:sp>
        <p:nvSpPr>
          <p:cNvPr id="6" name="5 CuadroTexto"/>
          <p:cNvSpPr txBox="1"/>
          <p:nvPr/>
        </p:nvSpPr>
        <p:spPr>
          <a:xfrm>
            <a:off x="2432737" y="5868416"/>
            <a:ext cx="4176143" cy="400110"/>
          </a:xfrm>
          <a:prstGeom prst="rect">
            <a:avLst/>
          </a:prstGeom>
          <a:noFill/>
        </p:spPr>
        <p:txBody>
          <a:bodyPr wrap="none" rtlCol="0">
            <a:spAutoFit/>
          </a:bodyPr>
          <a:lstStyle/>
          <a:p>
            <a:r>
              <a:rPr lang="es-MX" sz="2000" b="1" dirty="0" smtClean="0">
                <a:solidFill>
                  <a:schemeClr val="accent3"/>
                </a:solidFill>
                <a:latin typeface="Soberana Sans Light" pitchFamily="50" charset="0"/>
              </a:rPr>
              <a:t>98.44 % PROCESSED REQUESTS</a:t>
            </a:r>
            <a:endParaRPr lang="es-MX" sz="2000" b="1" dirty="0">
              <a:solidFill>
                <a:schemeClr val="accent3"/>
              </a:solidFill>
              <a:latin typeface="Soberana Sans Light" pitchFamily="50" charset="0"/>
            </a:endParaRPr>
          </a:p>
        </p:txBody>
      </p:sp>
    </p:spTree>
    <p:extLst>
      <p:ext uri="{BB962C8B-B14F-4D97-AF65-F5344CB8AC3E}">
        <p14:creationId xmlns:p14="http://schemas.microsoft.com/office/powerpoint/2010/main" val="1624783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p:cNvSpPr>
            <a:spLocks noGrp="1"/>
          </p:cNvSpPr>
          <p:nvPr>
            <p:ph type="title"/>
          </p:nvPr>
        </p:nvSpPr>
        <p:spPr>
          <a:xfrm>
            <a:off x="2596551" y="2357430"/>
            <a:ext cx="3735240" cy="869211"/>
          </a:xfrm>
        </p:spPr>
        <p:txBody>
          <a:bodyPr>
            <a:normAutofit/>
          </a:bodyPr>
          <a:lstStyle/>
          <a:p>
            <a:r>
              <a:rPr lang="en-US" sz="3600" u="sng" dirty="0" smtClean="0">
                <a:solidFill>
                  <a:srgbClr val="660066"/>
                </a:solidFill>
              </a:rPr>
              <a:t>CADOPAT</a:t>
            </a:r>
            <a:endParaRPr lang="en-US" sz="2200" dirty="0">
              <a:solidFill>
                <a:srgbClr val="660066"/>
              </a:solidFill>
            </a:endParaRPr>
          </a:p>
        </p:txBody>
      </p:sp>
      <p:sp>
        <p:nvSpPr>
          <p:cNvPr id="2" name="1 Rectángulo"/>
          <p:cNvSpPr/>
          <p:nvPr/>
        </p:nvSpPr>
        <p:spPr>
          <a:xfrm>
            <a:off x="1538317" y="3606644"/>
            <a:ext cx="6067367" cy="584775"/>
          </a:xfrm>
          <a:prstGeom prst="rect">
            <a:avLst/>
          </a:prstGeom>
        </p:spPr>
        <p:txBody>
          <a:bodyPr wrap="none">
            <a:spAutoFit/>
          </a:bodyPr>
          <a:lstStyle/>
          <a:p>
            <a:pPr algn="ctr">
              <a:spcBef>
                <a:spcPct val="50000"/>
              </a:spcBef>
            </a:pPr>
            <a:r>
              <a:rPr lang="es-ES" sz="3200" b="1" dirty="0">
                <a:solidFill>
                  <a:schemeClr val="folHlink"/>
                </a:solidFill>
                <a:latin typeface="Soberana Sans Light" pitchFamily="50" charset="0"/>
                <a:cs typeface="Arial" charset="0"/>
                <a:hlinkClick r:id="rId3"/>
              </a:rPr>
              <a:t>https://cadopat.impi.gob.mx</a:t>
            </a:r>
            <a:endParaRPr lang="es-ES" sz="3200" b="1" dirty="0">
              <a:solidFill>
                <a:schemeClr val="folHlink"/>
              </a:solidFill>
              <a:latin typeface="Soberana Sans Light" pitchFamily="50" charset="0"/>
              <a:cs typeface="Arial" charset="0"/>
            </a:endParaRPr>
          </a:p>
        </p:txBody>
      </p:sp>
    </p:spTree>
    <p:extLst>
      <p:ext uri="{BB962C8B-B14F-4D97-AF65-F5344CB8AC3E}">
        <p14:creationId xmlns:p14="http://schemas.microsoft.com/office/powerpoint/2010/main" val="304169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35" y="1052735"/>
            <a:ext cx="8370683" cy="5328591"/>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6" name="5 CuadroTexto"/>
          <p:cNvSpPr txBox="1"/>
          <p:nvPr/>
        </p:nvSpPr>
        <p:spPr>
          <a:xfrm>
            <a:off x="2253914" y="2996952"/>
            <a:ext cx="1402949" cy="923330"/>
          </a:xfrm>
          <a:prstGeom prst="rect">
            <a:avLst/>
          </a:prstGeom>
          <a:noFill/>
        </p:spPr>
        <p:txBody>
          <a:bodyPr wrap="none" rtlCol="0">
            <a:spAutoFit/>
          </a:bodyPr>
          <a:lstStyle/>
          <a:p>
            <a:pPr algn="ctr"/>
            <a:r>
              <a:rPr lang="en-US" b="1" dirty="0" smtClean="0">
                <a:solidFill>
                  <a:srgbClr val="669900"/>
                </a:solidFill>
                <a:latin typeface="Soberana Sans Light" pitchFamily="50" charset="0"/>
              </a:rPr>
              <a:t>User name</a:t>
            </a:r>
          </a:p>
          <a:p>
            <a:pPr algn="ctr"/>
            <a:r>
              <a:rPr lang="en-US" b="1" dirty="0" smtClean="0">
                <a:solidFill>
                  <a:srgbClr val="669900"/>
                </a:solidFill>
                <a:latin typeface="Soberana Sans Light" pitchFamily="50" charset="0"/>
              </a:rPr>
              <a:t>and</a:t>
            </a:r>
          </a:p>
          <a:p>
            <a:pPr algn="ctr"/>
            <a:r>
              <a:rPr lang="en-US" b="1" dirty="0" smtClean="0">
                <a:solidFill>
                  <a:srgbClr val="669900"/>
                </a:solidFill>
                <a:latin typeface="Soberana Sans Light" pitchFamily="50" charset="0"/>
              </a:rPr>
              <a:t>password</a:t>
            </a:r>
            <a:endParaRPr lang="en-US" b="1" dirty="0">
              <a:solidFill>
                <a:srgbClr val="669900"/>
              </a:solidFill>
              <a:latin typeface="Soberana Sans Light" pitchFamily="50" charset="0"/>
            </a:endParaRPr>
          </a:p>
        </p:txBody>
      </p:sp>
      <p:cxnSp>
        <p:nvCxnSpPr>
          <p:cNvPr id="7" name="6 Conector recto de flecha"/>
          <p:cNvCxnSpPr/>
          <p:nvPr/>
        </p:nvCxnSpPr>
        <p:spPr>
          <a:xfrm flipV="1">
            <a:off x="3599892" y="2860579"/>
            <a:ext cx="936104" cy="525247"/>
          </a:xfrm>
          <a:prstGeom prst="straightConnector1">
            <a:avLst/>
          </a:prstGeom>
          <a:ln w="38100">
            <a:solidFill>
              <a:srgbClr val="6600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344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709243" y="1898293"/>
            <a:ext cx="7896188" cy="4843075"/>
            <a:chOff x="395536" y="764704"/>
            <a:chExt cx="8409459" cy="5184576"/>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8891"/>
            <a:stretch/>
          </p:blipFill>
          <p:spPr bwMode="auto">
            <a:xfrm>
              <a:off x="395536" y="764704"/>
              <a:ext cx="8409459" cy="3354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4509120"/>
              <a:ext cx="7807180"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11" name="10 Conector recto de flecha"/>
          <p:cNvCxnSpPr/>
          <p:nvPr/>
        </p:nvCxnSpPr>
        <p:spPr>
          <a:xfrm>
            <a:off x="5752750" y="1635279"/>
            <a:ext cx="0" cy="655716"/>
          </a:xfrm>
          <a:prstGeom prst="straightConnector1">
            <a:avLst/>
          </a:prstGeom>
          <a:ln w="38100">
            <a:solidFill>
              <a:srgbClr val="660066"/>
            </a:solidFill>
            <a:tailEnd type="arrow"/>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5220072" y="1340768"/>
            <a:ext cx="1288430" cy="369332"/>
          </a:xfrm>
          <a:prstGeom prst="rect">
            <a:avLst/>
          </a:prstGeom>
          <a:noFill/>
        </p:spPr>
        <p:txBody>
          <a:bodyPr wrap="none" rtlCol="0">
            <a:spAutoFit/>
          </a:bodyPr>
          <a:lstStyle/>
          <a:p>
            <a:r>
              <a:rPr lang="en-US" b="1" dirty="0" smtClean="0">
                <a:solidFill>
                  <a:srgbClr val="669900"/>
                </a:solidFill>
                <a:latin typeface="Soberana Sans Light" pitchFamily="50" charset="0"/>
              </a:rPr>
              <a:t>User data</a:t>
            </a:r>
            <a:endParaRPr lang="es-MX" b="1" dirty="0">
              <a:solidFill>
                <a:srgbClr val="669900"/>
              </a:solidFill>
              <a:latin typeface="Soberana Sans Light" pitchFamily="50" charset="0"/>
            </a:endParaRPr>
          </a:p>
        </p:txBody>
      </p:sp>
      <p:cxnSp>
        <p:nvCxnSpPr>
          <p:cNvPr id="13" name="12 Conector recto de flecha"/>
          <p:cNvCxnSpPr/>
          <p:nvPr/>
        </p:nvCxnSpPr>
        <p:spPr>
          <a:xfrm>
            <a:off x="8028384" y="1638170"/>
            <a:ext cx="0" cy="655716"/>
          </a:xfrm>
          <a:prstGeom prst="straightConnector1">
            <a:avLst/>
          </a:prstGeom>
          <a:ln w="38100">
            <a:solidFill>
              <a:srgbClr val="660066"/>
            </a:solidFill>
            <a:tailEnd type="arrow"/>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7192910" y="1340768"/>
            <a:ext cx="1781257" cy="369332"/>
          </a:xfrm>
          <a:prstGeom prst="rect">
            <a:avLst/>
          </a:prstGeom>
          <a:noFill/>
        </p:spPr>
        <p:txBody>
          <a:bodyPr wrap="none" rtlCol="0">
            <a:spAutoFit/>
          </a:bodyPr>
          <a:lstStyle/>
          <a:p>
            <a:r>
              <a:rPr lang="en-US" b="1" dirty="0" smtClean="0">
                <a:solidFill>
                  <a:srgbClr val="669900"/>
                </a:solidFill>
                <a:latin typeface="Soberana Sans Light" pitchFamily="50" charset="0"/>
              </a:rPr>
              <a:t>User’s Manual</a:t>
            </a:r>
            <a:endParaRPr lang="es-MX" b="1" dirty="0">
              <a:solidFill>
                <a:srgbClr val="669900"/>
              </a:solidFill>
              <a:latin typeface="Soberana Sans Light" pitchFamily="50" charset="0"/>
            </a:endParaRPr>
          </a:p>
        </p:txBody>
      </p:sp>
      <p:sp>
        <p:nvSpPr>
          <p:cNvPr id="15" name="14 Rectángulo"/>
          <p:cNvSpPr/>
          <p:nvPr/>
        </p:nvSpPr>
        <p:spPr>
          <a:xfrm>
            <a:off x="288139" y="303038"/>
            <a:ext cx="4931933" cy="830997"/>
          </a:xfrm>
          <a:prstGeom prst="rect">
            <a:avLst/>
          </a:prstGeom>
        </p:spPr>
        <p:txBody>
          <a:bodyPr wrap="square">
            <a:spAutoFit/>
          </a:bodyPr>
          <a:lstStyle/>
          <a:p>
            <a:r>
              <a:rPr lang="es-MX" sz="2400" b="1" u="sng" dirty="0" err="1" smtClean="0">
                <a:solidFill>
                  <a:schemeClr val="bg1">
                    <a:lumMod val="50000"/>
                  </a:schemeClr>
                </a:solidFill>
                <a:latin typeface="Soberana Sans Light" pitchFamily="50" charset="0"/>
              </a:rPr>
              <a:t>Requests</a:t>
            </a:r>
            <a:r>
              <a:rPr lang="es-MX" sz="2400" b="1" u="sng" dirty="0" smtClean="0">
                <a:solidFill>
                  <a:schemeClr val="bg1">
                    <a:lumMod val="50000"/>
                  </a:schemeClr>
                </a:solidFill>
                <a:latin typeface="Soberana Sans Light" pitchFamily="50" charset="0"/>
              </a:rPr>
              <a:t> </a:t>
            </a:r>
            <a:r>
              <a:rPr lang="es-MX" sz="2400" b="1" u="sng" dirty="0">
                <a:solidFill>
                  <a:schemeClr val="bg1">
                    <a:lumMod val="50000"/>
                  </a:schemeClr>
                </a:solidFill>
                <a:latin typeface="Soberana Sans Light" pitchFamily="50" charset="0"/>
              </a:rPr>
              <a:t>and </a:t>
            </a:r>
            <a:r>
              <a:rPr lang="es-MX" sz="2400" b="1" u="sng" dirty="0" err="1" smtClean="0">
                <a:solidFill>
                  <a:schemeClr val="bg1">
                    <a:lumMod val="50000"/>
                  </a:schemeClr>
                </a:solidFill>
                <a:latin typeface="Soberana Sans Light" pitchFamily="50" charset="0"/>
              </a:rPr>
              <a:t>Published</a:t>
            </a:r>
            <a:r>
              <a:rPr lang="es-MX" sz="2400" b="1" u="sng" dirty="0" smtClean="0">
                <a:solidFill>
                  <a:schemeClr val="bg1">
                    <a:lumMod val="50000"/>
                  </a:schemeClr>
                </a:solidFill>
                <a:latin typeface="Soberana Sans Light" pitchFamily="50" charset="0"/>
              </a:rPr>
              <a:t> Responses</a:t>
            </a:r>
            <a:endParaRPr lang="es-MX" sz="2400" b="1" u="sng" dirty="0">
              <a:solidFill>
                <a:schemeClr val="bg1">
                  <a:lumMod val="50000"/>
                </a:schemeClr>
              </a:solidFill>
              <a:latin typeface="Soberana Sans Light" pitchFamily="50" charset="0"/>
            </a:endParaRPr>
          </a:p>
        </p:txBody>
      </p:sp>
      <p:sp>
        <p:nvSpPr>
          <p:cNvPr id="16" name="15 Rectángulo"/>
          <p:cNvSpPr/>
          <p:nvPr/>
        </p:nvSpPr>
        <p:spPr>
          <a:xfrm>
            <a:off x="1268930" y="2348880"/>
            <a:ext cx="1214838" cy="336778"/>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467544" y="1339847"/>
            <a:ext cx="4042582" cy="369332"/>
          </a:xfrm>
          <a:prstGeom prst="rect">
            <a:avLst/>
          </a:prstGeom>
        </p:spPr>
        <p:txBody>
          <a:bodyPr wrap="none">
            <a:spAutoFit/>
          </a:bodyPr>
          <a:lstStyle/>
          <a:p>
            <a:r>
              <a:rPr lang="es-MX" b="1" dirty="0" err="1">
                <a:solidFill>
                  <a:srgbClr val="669900"/>
                </a:solidFill>
                <a:latin typeface="Soberana Sans Light" pitchFamily="50" charset="0"/>
              </a:rPr>
              <a:t>Requests</a:t>
            </a:r>
            <a:r>
              <a:rPr lang="es-MX" b="1" dirty="0">
                <a:solidFill>
                  <a:srgbClr val="669900"/>
                </a:solidFill>
                <a:latin typeface="Soberana Sans Light" pitchFamily="50" charset="0"/>
              </a:rPr>
              <a:t> and </a:t>
            </a:r>
            <a:r>
              <a:rPr lang="es-MX" b="1" dirty="0" err="1">
                <a:solidFill>
                  <a:srgbClr val="669900"/>
                </a:solidFill>
                <a:latin typeface="Soberana Sans Light" pitchFamily="50" charset="0"/>
              </a:rPr>
              <a:t>published</a:t>
            </a:r>
            <a:r>
              <a:rPr lang="es-MX" b="1" dirty="0">
                <a:solidFill>
                  <a:srgbClr val="669900"/>
                </a:solidFill>
                <a:latin typeface="Soberana Sans Light" pitchFamily="50" charset="0"/>
              </a:rPr>
              <a:t> responses</a:t>
            </a:r>
          </a:p>
        </p:txBody>
      </p:sp>
      <p:cxnSp>
        <p:nvCxnSpPr>
          <p:cNvPr id="18" name="17 Conector recto de flecha"/>
          <p:cNvCxnSpPr/>
          <p:nvPr/>
        </p:nvCxnSpPr>
        <p:spPr>
          <a:xfrm>
            <a:off x="1876349" y="1710100"/>
            <a:ext cx="2077" cy="558226"/>
          </a:xfrm>
          <a:prstGeom prst="straightConnector1">
            <a:avLst/>
          </a:prstGeom>
          <a:ln w="38100">
            <a:solidFill>
              <a:srgbClr val="6600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578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288139" y="234798"/>
            <a:ext cx="4931933" cy="830997"/>
          </a:xfrm>
          <a:prstGeom prst="rect">
            <a:avLst/>
          </a:prstGeom>
        </p:spPr>
        <p:txBody>
          <a:bodyPr wrap="square">
            <a:spAutoFit/>
          </a:bodyPr>
          <a:lstStyle/>
          <a:p>
            <a:r>
              <a:rPr lang="es-MX" sz="2400" b="1" u="sng" dirty="0" err="1" smtClean="0">
                <a:solidFill>
                  <a:schemeClr val="bg1">
                    <a:lumMod val="50000"/>
                  </a:schemeClr>
                </a:solidFill>
                <a:latin typeface="Soberana Sans Light" pitchFamily="50" charset="0"/>
              </a:rPr>
              <a:t>Requests</a:t>
            </a:r>
            <a:r>
              <a:rPr lang="es-MX" sz="2400" b="1" u="sng" dirty="0" smtClean="0">
                <a:solidFill>
                  <a:schemeClr val="bg1">
                    <a:lumMod val="50000"/>
                  </a:schemeClr>
                </a:solidFill>
                <a:latin typeface="Soberana Sans Light" pitchFamily="50" charset="0"/>
              </a:rPr>
              <a:t> </a:t>
            </a:r>
            <a:r>
              <a:rPr lang="es-MX" sz="2400" b="1" u="sng" dirty="0">
                <a:solidFill>
                  <a:schemeClr val="bg1">
                    <a:lumMod val="50000"/>
                  </a:schemeClr>
                </a:solidFill>
                <a:latin typeface="Soberana Sans Light" pitchFamily="50" charset="0"/>
              </a:rPr>
              <a:t>and </a:t>
            </a:r>
            <a:r>
              <a:rPr lang="es-MX" sz="2400" b="1" u="sng" dirty="0" err="1" smtClean="0">
                <a:solidFill>
                  <a:schemeClr val="bg1">
                    <a:lumMod val="50000"/>
                  </a:schemeClr>
                </a:solidFill>
                <a:latin typeface="Soberana Sans Light" pitchFamily="50" charset="0"/>
              </a:rPr>
              <a:t>Published</a:t>
            </a:r>
            <a:r>
              <a:rPr lang="es-MX" sz="2400" b="1" u="sng" dirty="0" smtClean="0">
                <a:solidFill>
                  <a:schemeClr val="bg1">
                    <a:lumMod val="50000"/>
                  </a:schemeClr>
                </a:solidFill>
                <a:latin typeface="Soberana Sans Light" pitchFamily="50" charset="0"/>
              </a:rPr>
              <a:t> Responses</a:t>
            </a:r>
            <a:endParaRPr lang="es-MX" sz="2400" b="1" u="sng" dirty="0">
              <a:solidFill>
                <a:schemeClr val="bg1">
                  <a:lumMod val="50000"/>
                </a:schemeClr>
              </a:solidFill>
              <a:latin typeface="Soberana Sans Light" pitchFamily="50" charset="0"/>
            </a:endParaRPr>
          </a:p>
        </p:txBody>
      </p:sp>
      <p:grpSp>
        <p:nvGrpSpPr>
          <p:cNvPr id="19" name="18 Grupo"/>
          <p:cNvGrpSpPr/>
          <p:nvPr/>
        </p:nvGrpSpPr>
        <p:grpSpPr>
          <a:xfrm>
            <a:off x="1141291" y="1898293"/>
            <a:ext cx="7896188" cy="4843075"/>
            <a:chOff x="395536" y="764704"/>
            <a:chExt cx="8409459" cy="5184576"/>
          </a:xfrm>
        </p:grpSpPr>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8891"/>
            <a:stretch/>
          </p:blipFill>
          <p:spPr bwMode="auto">
            <a:xfrm>
              <a:off x="395536" y="764704"/>
              <a:ext cx="8409459" cy="3354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4509120"/>
              <a:ext cx="7807180"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2" name="21 CuadroTexto"/>
          <p:cNvSpPr txBox="1"/>
          <p:nvPr/>
        </p:nvSpPr>
        <p:spPr>
          <a:xfrm>
            <a:off x="-97180" y="1027188"/>
            <a:ext cx="2144345" cy="923330"/>
          </a:xfrm>
          <a:prstGeom prst="rect">
            <a:avLst/>
          </a:prstGeom>
          <a:noFill/>
        </p:spPr>
        <p:txBody>
          <a:bodyPr wrap="square" rtlCol="0">
            <a:spAutoFit/>
          </a:bodyPr>
          <a:lstStyle/>
          <a:p>
            <a:pPr algn="ctr"/>
            <a:r>
              <a:rPr lang="en-US" b="1" dirty="0" smtClean="0">
                <a:solidFill>
                  <a:srgbClr val="669900"/>
                </a:solidFill>
                <a:latin typeface="Soberana Sans Light" pitchFamily="50" charset="0"/>
              </a:rPr>
              <a:t>Search </a:t>
            </a:r>
            <a:r>
              <a:rPr lang="en-US" b="1" dirty="0">
                <a:solidFill>
                  <a:srgbClr val="669900"/>
                </a:solidFill>
                <a:latin typeface="Soberana Sans Light" pitchFamily="50" charset="0"/>
              </a:rPr>
              <a:t>requests and published </a:t>
            </a:r>
            <a:r>
              <a:rPr lang="en-US" b="1" dirty="0" smtClean="0">
                <a:solidFill>
                  <a:srgbClr val="669900"/>
                </a:solidFill>
                <a:latin typeface="Soberana Sans Light" pitchFamily="50" charset="0"/>
              </a:rPr>
              <a:t>responses</a:t>
            </a:r>
            <a:endParaRPr lang="es-MX" b="1" dirty="0">
              <a:solidFill>
                <a:srgbClr val="669900"/>
              </a:solidFill>
              <a:latin typeface="Soberana Sans Light" pitchFamily="50" charset="0"/>
            </a:endParaRPr>
          </a:p>
        </p:txBody>
      </p:sp>
      <p:cxnSp>
        <p:nvCxnSpPr>
          <p:cNvPr id="23" name="22 Conector recto de flecha"/>
          <p:cNvCxnSpPr/>
          <p:nvPr/>
        </p:nvCxnSpPr>
        <p:spPr>
          <a:xfrm>
            <a:off x="974992" y="1950518"/>
            <a:ext cx="707203" cy="821799"/>
          </a:xfrm>
          <a:prstGeom prst="straightConnector1">
            <a:avLst/>
          </a:prstGeom>
          <a:ln w="38100">
            <a:solidFill>
              <a:srgbClr val="660066"/>
            </a:solidFill>
            <a:tailEnd type="arrow"/>
          </a:ln>
        </p:spPr>
        <p:style>
          <a:lnRef idx="1">
            <a:schemeClr val="accent1"/>
          </a:lnRef>
          <a:fillRef idx="0">
            <a:schemeClr val="accent1"/>
          </a:fillRef>
          <a:effectRef idx="0">
            <a:schemeClr val="accent1"/>
          </a:effectRef>
          <a:fontRef idx="minor">
            <a:schemeClr val="tx1"/>
          </a:fontRef>
        </p:style>
      </p:cxnSp>
      <p:sp>
        <p:nvSpPr>
          <p:cNvPr id="24" name="23 CuadroTexto"/>
          <p:cNvSpPr txBox="1"/>
          <p:nvPr/>
        </p:nvSpPr>
        <p:spPr>
          <a:xfrm>
            <a:off x="-97180" y="3651544"/>
            <a:ext cx="1374227" cy="646331"/>
          </a:xfrm>
          <a:prstGeom prst="rect">
            <a:avLst/>
          </a:prstGeom>
          <a:noFill/>
        </p:spPr>
        <p:txBody>
          <a:bodyPr wrap="square" rtlCol="0">
            <a:spAutoFit/>
          </a:bodyPr>
          <a:lstStyle/>
          <a:p>
            <a:pPr algn="ctr"/>
            <a:r>
              <a:rPr lang="en-US" b="1" dirty="0" smtClean="0">
                <a:solidFill>
                  <a:srgbClr val="669900"/>
                </a:solidFill>
                <a:latin typeface="Soberana Sans Light" pitchFamily="50" charset="0"/>
              </a:rPr>
              <a:t>Consult requests</a:t>
            </a:r>
            <a:endParaRPr lang="es-MX" b="1" dirty="0">
              <a:solidFill>
                <a:srgbClr val="669900"/>
              </a:solidFill>
              <a:latin typeface="Soberana Sans Light" pitchFamily="50" charset="0"/>
            </a:endParaRPr>
          </a:p>
        </p:txBody>
      </p:sp>
      <p:cxnSp>
        <p:nvCxnSpPr>
          <p:cNvPr id="25" name="24 Conector recto de flecha"/>
          <p:cNvCxnSpPr/>
          <p:nvPr/>
        </p:nvCxnSpPr>
        <p:spPr>
          <a:xfrm flipV="1">
            <a:off x="1276724" y="3272720"/>
            <a:ext cx="432048" cy="575949"/>
          </a:xfrm>
          <a:prstGeom prst="straightConnector1">
            <a:avLst/>
          </a:prstGeom>
          <a:ln w="38100">
            <a:solidFill>
              <a:srgbClr val="660066"/>
            </a:solidFill>
            <a:tailEnd type="arrow"/>
          </a:ln>
        </p:spPr>
        <p:style>
          <a:lnRef idx="1">
            <a:schemeClr val="accent1"/>
          </a:lnRef>
          <a:fillRef idx="0">
            <a:schemeClr val="accent1"/>
          </a:fillRef>
          <a:effectRef idx="0">
            <a:schemeClr val="accent1"/>
          </a:effectRef>
          <a:fontRef idx="minor">
            <a:schemeClr val="tx1"/>
          </a:fontRef>
        </p:style>
      </p:cxnSp>
      <p:sp>
        <p:nvSpPr>
          <p:cNvPr id="26" name="25 Rectángulo"/>
          <p:cNvSpPr/>
          <p:nvPr/>
        </p:nvSpPr>
        <p:spPr>
          <a:xfrm>
            <a:off x="1141290" y="1885645"/>
            <a:ext cx="7871574" cy="4855723"/>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26 Rectángulo"/>
          <p:cNvSpPr/>
          <p:nvPr/>
        </p:nvSpPr>
        <p:spPr>
          <a:xfrm>
            <a:off x="1700978" y="2348880"/>
            <a:ext cx="1214838" cy="336778"/>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562514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431744" y="1340769"/>
            <a:ext cx="8604752" cy="4608512"/>
            <a:chOff x="395536" y="1615155"/>
            <a:chExt cx="8409459" cy="4334125"/>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8028" b="28891"/>
            <a:stretch/>
          </p:blipFill>
          <p:spPr bwMode="auto">
            <a:xfrm>
              <a:off x="395536" y="1615155"/>
              <a:ext cx="8409459" cy="2503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509120"/>
              <a:ext cx="7807180"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7" name="6 Conector recto de flecha"/>
          <p:cNvCxnSpPr/>
          <p:nvPr/>
        </p:nvCxnSpPr>
        <p:spPr>
          <a:xfrm>
            <a:off x="439998" y="2629112"/>
            <a:ext cx="572677" cy="0"/>
          </a:xfrm>
          <a:prstGeom prst="straightConnector1">
            <a:avLst/>
          </a:prstGeom>
          <a:ln w="38100">
            <a:solidFill>
              <a:srgbClr val="660066"/>
            </a:solidFill>
            <a:tailEnd type="arrow"/>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439998" y="3510300"/>
            <a:ext cx="572677" cy="0"/>
          </a:xfrm>
          <a:prstGeom prst="straightConnector1">
            <a:avLst/>
          </a:prstGeom>
          <a:ln w="38100">
            <a:solidFill>
              <a:srgbClr val="660066"/>
            </a:solidFill>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flipV="1">
            <a:off x="7668344" y="5840397"/>
            <a:ext cx="432048" cy="288032"/>
          </a:xfrm>
          <a:prstGeom prst="straightConnector1">
            <a:avLst/>
          </a:prstGeom>
          <a:ln w="38100">
            <a:solidFill>
              <a:srgbClr val="660066"/>
            </a:solidFill>
            <a:tailEnd type="arrow"/>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162596" y="3140968"/>
            <a:ext cx="809004" cy="369332"/>
          </a:xfrm>
          <a:prstGeom prst="rect">
            <a:avLst/>
          </a:prstGeom>
          <a:noFill/>
        </p:spPr>
        <p:txBody>
          <a:bodyPr wrap="none" rtlCol="0">
            <a:spAutoFit/>
          </a:bodyPr>
          <a:lstStyle/>
          <a:p>
            <a:r>
              <a:rPr lang="en-US" b="1" dirty="0" smtClean="0">
                <a:solidFill>
                  <a:srgbClr val="669900"/>
                </a:solidFill>
              </a:rPr>
              <a:t>Type</a:t>
            </a:r>
            <a:r>
              <a:rPr lang="es-MX" b="1" dirty="0" smtClean="0">
                <a:solidFill>
                  <a:srgbClr val="669900"/>
                </a:solidFill>
              </a:rPr>
              <a:t> 1</a:t>
            </a:r>
            <a:endParaRPr lang="es-MX" b="1" dirty="0">
              <a:solidFill>
                <a:srgbClr val="669900"/>
              </a:solidFill>
            </a:endParaRPr>
          </a:p>
        </p:txBody>
      </p:sp>
      <p:sp>
        <p:nvSpPr>
          <p:cNvPr id="11" name="10 CuadroTexto"/>
          <p:cNvSpPr txBox="1"/>
          <p:nvPr/>
        </p:nvSpPr>
        <p:spPr>
          <a:xfrm>
            <a:off x="159209" y="2259780"/>
            <a:ext cx="809004" cy="369332"/>
          </a:xfrm>
          <a:prstGeom prst="rect">
            <a:avLst/>
          </a:prstGeom>
          <a:noFill/>
        </p:spPr>
        <p:txBody>
          <a:bodyPr wrap="none" rtlCol="0">
            <a:spAutoFit/>
          </a:bodyPr>
          <a:lstStyle/>
          <a:p>
            <a:r>
              <a:rPr lang="en-US" b="1" dirty="0" smtClean="0">
                <a:solidFill>
                  <a:srgbClr val="669900"/>
                </a:solidFill>
              </a:rPr>
              <a:t>Type</a:t>
            </a:r>
            <a:r>
              <a:rPr lang="es-MX" b="1" dirty="0" smtClean="0">
                <a:solidFill>
                  <a:srgbClr val="669900"/>
                </a:solidFill>
              </a:rPr>
              <a:t> 2</a:t>
            </a:r>
            <a:endParaRPr lang="es-MX" b="1" dirty="0">
              <a:solidFill>
                <a:srgbClr val="669900"/>
              </a:solidFill>
            </a:endParaRPr>
          </a:p>
        </p:txBody>
      </p:sp>
      <p:sp>
        <p:nvSpPr>
          <p:cNvPr id="12" name="11 CuadroTexto"/>
          <p:cNvSpPr txBox="1"/>
          <p:nvPr/>
        </p:nvSpPr>
        <p:spPr>
          <a:xfrm>
            <a:off x="6084168" y="5984413"/>
            <a:ext cx="1512168" cy="646331"/>
          </a:xfrm>
          <a:prstGeom prst="rect">
            <a:avLst/>
          </a:prstGeom>
          <a:noFill/>
        </p:spPr>
        <p:txBody>
          <a:bodyPr wrap="square" rtlCol="0">
            <a:spAutoFit/>
          </a:bodyPr>
          <a:lstStyle/>
          <a:p>
            <a:pPr algn="ctr"/>
            <a:r>
              <a:rPr lang="en-US" b="1" dirty="0" smtClean="0">
                <a:solidFill>
                  <a:srgbClr val="669900"/>
                </a:solidFill>
              </a:rPr>
              <a:t>Total number of results</a:t>
            </a:r>
            <a:endParaRPr lang="es-MX" b="1" dirty="0">
              <a:solidFill>
                <a:srgbClr val="669900"/>
              </a:solidFill>
            </a:endParaRPr>
          </a:p>
        </p:txBody>
      </p:sp>
      <p:sp>
        <p:nvSpPr>
          <p:cNvPr id="13" name="12 CuadroTexto"/>
          <p:cNvSpPr txBox="1"/>
          <p:nvPr/>
        </p:nvSpPr>
        <p:spPr>
          <a:xfrm>
            <a:off x="439998" y="635496"/>
            <a:ext cx="2804807" cy="461665"/>
          </a:xfrm>
          <a:prstGeom prst="rect">
            <a:avLst/>
          </a:prstGeom>
          <a:noFill/>
        </p:spPr>
        <p:txBody>
          <a:bodyPr wrap="none" rtlCol="0">
            <a:spAutoFit/>
          </a:bodyPr>
          <a:lstStyle/>
          <a:p>
            <a:r>
              <a:rPr lang="en-US" sz="2400" b="1" u="sng" dirty="0" smtClean="0">
                <a:solidFill>
                  <a:schemeClr val="bg1">
                    <a:lumMod val="50000"/>
                  </a:schemeClr>
                </a:solidFill>
                <a:latin typeface="Soberana Sans Light" pitchFamily="50" charset="0"/>
              </a:rPr>
              <a:t>Consult Requests</a:t>
            </a:r>
            <a:endParaRPr lang="es-MX" sz="2400" b="1" u="sng" dirty="0">
              <a:solidFill>
                <a:schemeClr val="bg1">
                  <a:lumMod val="50000"/>
                </a:schemeClr>
              </a:solidFill>
              <a:latin typeface="Soberana Sans Light" pitchFamily="50" charset="0"/>
            </a:endParaRPr>
          </a:p>
        </p:txBody>
      </p:sp>
    </p:spTree>
    <p:extLst>
      <p:ext uri="{BB962C8B-B14F-4D97-AF65-F5344CB8AC3E}">
        <p14:creationId xmlns:p14="http://schemas.microsoft.com/office/powerpoint/2010/main" val="2114434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13 Grupo"/>
          <p:cNvGrpSpPr/>
          <p:nvPr/>
        </p:nvGrpSpPr>
        <p:grpSpPr>
          <a:xfrm>
            <a:off x="563935" y="1826543"/>
            <a:ext cx="8057955" cy="3816424"/>
            <a:chOff x="1403648" y="1988840"/>
            <a:chExt cx="7645714" cy="3240360"/>
          </a:xfrm>
        </p:grpSpPr>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91" t="17794" b="15805"/>
            <a:stretch/>
          </p:blipFill>
          <p:spPr bwMode="auto">
            <a:xfrm>
              <a:off x="1474153" y="1988840"/>
              <a:ext cx="7575209" cy="315572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6" name="15 Rectángulo"/>
            <p:cNvSpPr/>
            <p:nvPr/>
          </p:nvSpPr>
          <p:spPr>
            <a:xfrm>
              <a:off x="1403648" y="1988840"/>
              <a:ext cx="7632848" cy="3240360"/>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Rectángulo"/>
          <p:cNvSpPr/>
          <p:nvPr/>
        </p:nvSpPr>
        <p:spPr>
          <a:xfrm>
            <a:off x="288139" y="303038"/>
            <a:ext cx="4931933" cy="830997"/>
          </a:xfrm>
          <a:prstGeom prst="rect">
            <a:avLst/>
          </a:prstGeom>
        </p:spPr>
        <p:txBody>
          <a:bodyPr wrap="square">
            <a:spAutoFit/>
          </a:bodyPr>
          <a:lstStyle/>
          <a:p>
            <a:r>
              <a:rPr lang="es-MX" sz="2400" b="1" u="sng" dirty="0" err="1" smtClean="0">
                <a:solidFill>
                  <a:schemeClr val="bg1">
                    <a:lumMod val="50000"/>
                  </a:schemeClr>
                </a:solidFill>
                <a:latin typeface="Soberana Sans Light" pitchFamily="50" charset="0"/>
              </a:rPr>
              <a:t>Search</a:t>
            </a:r>
            <a:r>
              <a:rPr lang="es-MX" sz="2400" b="1" u="sng" dirty="0" smtClean="0">
                <a:solidFill>
                  <a:schemeClr val="bg1">
                    <a:lumMod val="50000"/>
                  </a:schemeClr>
                </a:solidFill>
                <a:latin typeface="Soberana Sans Light" pitchFamily="50" charset="0"/>
              </a:rPr>
              <a:t> </a:t>
            </a:r>
            <a:r>
              <a:rPr lang="es-MX" sz="2400" b="1" u="sng" dirty="0" err="1" smtClean="0">
                <a:solidFill>
                  <a:schemeClr val="bg1">
                    <a:lumMod val="50000"/>
                  </a:schemeClr>
                </a:solidFill>
                <a:latin typeface="Soberana Sans Light" pitchFamily="50" charset="0"/>
              </a:rPr>
              <a:t>Requests</a:t>
            </a:r>
            <a:r>
              <a:rPr lang="es-MX" sz="2400" b="1" u="sng" dirty="0" smtClean="0">
                <a:solidFill>
                  <a:schemeClr val="bg1">
                    <a:lumMod val="50000"/>
                  </a:schemeClr>
                </a:solidFill>
                <a:latin typeface="Soberana Sans Light" pitchFamily="50" charset="0"/>
              </a:rPr>
              <a:t> </a:t>
            </a:r>
            <a:r>
              <a:rPr lang="es-MX" sz="2400" b="1" u="sng" dirty="0">
                <a:solidFill>
                  <a:schemeClr val="bg1">
                    <a:lumMod val="50000"/>
                  </a:schemeClr>
                </a:solidFill>
                <a:latin typeface="Soberana Sans Light" pitchFamily="50" charset="0"/>
              </a:rPr>
              <a:t>and </a:t>
            </a:r>
            <a:endParaRPr lang="es-MX" sz="2400" b="1" u="sng" dirty="0" smtClean="0">
              <a:solidFill>
                <a:schemeClr val="bg1">
                  <a:lumMod val="50000"/>
                </a:schemeClr>
              </a:solidFill>
              <a:latin typeface="Soberana Sans Light" pitchFamily="50" charset="0"/>
            </a:endParaRPr>
          </a:p>
          <a:p>
            <a:r>
              <a:rPr lang="es-MX" sz="2400" b="1" u="sng" dirty="0" err="1" smtClean="0">
                <a:solidFill>
                  <a:schemeClr val="bg1">
                    <a:lumMod val="50000"/>
                  </a:schemeClr>
                </a:solidFill>
                <a:latin typeface="Soberana Sans Light" pitchFamily="50" charset="0"/>
              </a:rPr>
              <a:t>Published</a:t>
            </a:r>
            <a:r>
              <a:rPr lang="es-MX" sz="2400" b="1" u="sng" dirty="0" smtClean="0">
                <a:solidFill>
                  <a:schemeClr val="bg1">
                    <a:lumMod val="50000"/>
                  </a:schemeClr>
                </a:solidFill>
                <a:latin typeface="Soberana Sans Light" pitchFamily="50" charset="0"/>
              </a:rPr>
              <a:t> Responses</a:t>
            </a:r>
            <a:endParaRPr lang="es-MX" sz="2400" b="1" u="sng" dirty="0">
              <a:solidFill>
                <a:schemeClr val="bg1">
                  <a:lumMod val="50000"/>
                </a:schemeClr>
              </a:solidFill>
              <a:latin typeface="Soberana Sans Light" pitchFamily="50" charset="0"/>
            </a:endParaRPr>
          </a:p>
        </p:txBody>
      </p:sp>
    </p:spTree>
    <p:extLst>
      <p:ext uri="{BB962C8B-B14F-4D97-AF65-F5344CB8AC3E}">
        <p14:creationId xmlns:p14="http://schemas.microsoft.com/office/powerpoint/2010/main" val="904568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43859"/>
            <a:ext cx="4002657" cy="869211"/>
          </a:xfrm>
        </p:spPr>
        <p:txBody>
          <a:bodyPr>
            <a:normAutofit/>
          </a:bodyPr>
          <a:lstStyle/>
          <a:p>
            <a:r>
              <a:rPr lang="en-US" sz="3200" u="sng" dirty="0" smtClean="0"/>
              <a:t>SCP context</a:t>
            </a:r>
            <a:endParaRPr lang="en-US" sz="3200" u="sng" dirty="0"/>
          </a:p>
        </p:txBody>
      </p:sp>
      <p:grpSp>
        <p:nvGrpSpPr>
          <p:cNvPr id="21" name="20 Grupo"/>
          <p:cNvGrpSpPr/>
          <p:nvPr/>
        </p:nvGrpSpPr>
        <p:grpSpPr>
          <a:xfrm>
            <a:off x="4114801" y="4075825"/>
            <a:ext cx="2197538" cy="1910903"/>
            <a:chOff x="4459857" y="4093081"/>
            <a:chExt cx="1800724" cy="1565847"/>
          </a:xfrm>
        </p:grpSpPr>
        <p:pic>
          <p:nvPicPr>
            <p:cNvPr id="18" name="Imagen 3"/>
            <p:cNvPicPr>
              <a:picLocks noChangeAspect="1"/>
            </p:cNvPicPr>
            <p:nvPr/>
          </p:nvPicPr>
          <p:blipFill>
            <a:blip r:embed="rId3"/>
            <a:stretch>
              <a:fillRect/>
            </a:stretch>
          </p:blipFill>
          <p:spPr>
            <a:xfrm>
              <a:off x="4459857" y="4093081"/>
              <a:ext cx="1800724" cy="1565847"/>
            </a:xfrm>
            <a:prstGeom prst="rect">
              <a:avLst/>
            </a:prstGeom>
          </p:spPr>
        </p:pic>
        <p:sp>
          <p:nvSpPr>
            <p:cNvPr id="14" name="13 Rectángulo"/>
            <p:cNvSpPr/>
            <p:nvPr/>
          </p:nvSpPr>
          <p:spPr>
            <a:xfrm>
              <a:off x="4792595" y="4552837"/>
              <a:ext cx="1135247" cy="646331"/>
            </a:xfrm>
            <a:prstGeom prst="rect">
              <a:avLst/>
            </a:prstGeom>
          </p:spPr>
          <p:txBody>
            <a:bodyPr wrap="none">
              <a:spAutoFit/>
            </a:bodyPr>
            <a:lstStyle/>
            <a:p>
              <a:pPr algn="ctr"/>
              <a:r>
                <a:rPr lang="en-US" b="1" dirty="0">
                  <a:solidFill>
                    <a:schemeClr val="bg1">
                      <a:lumMod val="50000"/>
                    </a:schemeClr>
                  </a:solidFill>
                  <a:latin typeface="Soberana Sans Light" pitchFamily="50" charset="0"/>
                </a:rPr>
                <a:t>Division </a:t>
              </a:r>
              <a:endParaRPr lang="en-US" b="1" dirty="0" smtClean="0">
                <a:solidFill>
                  <a:schemeClr val="bg1">
                    <a:lumMod val="50000"/>
                  </a:schemeClr>
                </a:solidFill>
                <a:latin typeface="Soberana Sans Light" pitchFamily="50" charset="0"/>
              </a:endParaRPr>
            </a:p>
            <a:p>
              <a:pPr algn="ctr"/>
              <a:r>
                <a:rPr lang="en-US" b="1" dirty="0" smtClean="0">
                  <a:solidFill>
                    <a:schemeClr val="bg1">
                      <a:lumMod val="50000"/>
                    </a:schemeClr>
                  </a:solidFill>
                  <a:latin typeface="Soberana Sans Light" pitchFamily="50" charset="0"/>
                </a:rPr>
                <a:t>of </a:t>
              </a:r>
              <a:r>
                <a:rPr lang="en-US" b="1" dirty="0">
                  <a:solidFill>
                    <a:schemeClr val="bg1">
                      <a:lumMod val="50000"/>
                    </a:schemeClr>
                  </a:solidFill>
                  <a:latin typeface="Soberana Sans Light" pitchFamily="50" charset="0"/>
                </a:rPr>
                <a:t>Work</a:t>
              </a:r>
              <a:endParaRPr lang="es-MX" b="1" dirty="0">
                <a:solidFill>
                  <a:schemeClr val="bg1">
                    <a:lumMod val="50000"/>
                  </a:schemeClr>
                </a:solidFill>
                <a:latin typeface="Soberana Sans Light" pitchFamily="50" charset="0"/>
              </a:endParaRPr>
            </a:p>
          </p:txBody>
        </p:sp>
      </p:grpSp>
      <p:grpSp>
        <p:nvGrpSpPr>
          <p:cNvPr id="22" name="21 Grupo"/>
          <p:cNvGrpSpPr/>
          <p:nvPr/>
        </p:nvGrpSpPr>
        <p:grpSpPr>
          <a:xfrm>
            <a:off x="1394152" y="2505934"/>
            <a:ext cx="2904142" cy="2525343"/>
            <a:chOff x="708070" y="2212636"/>
            <a:chExt cx="2904142" cy="2525343"/>
          </a:xfrm>
        </p:grpSpPr>
        <p:pic>
          <p:nvPicPr>
            <p:cNvPr id="19" name="Imagen 6"/>
            <p:cNvPicPr>
              <a:picLocks noChangeAspect="1"/>
            </p:cNvPicPr>
            <p:nvPr/>
          </p:nvPicPr>
          <p:blipFill>
            <a:blip r:embed="rId4"/>
            <a:stretch>
              <a:fillRect/>
            </a:stretch>
          </p:blipFill>
          <p:spPr>
            <a:xfrm>
              <a:off x="708070" y="2212636"/>
              <a:ext cx="2904142" cy="2525343"/>
            </a:xfrm>
            <a:prstGeom prst="rect">
              <a:avLst/>
            </a:prstGeom>
          </p:spPr>
        </p:pic>
        <p:sp>
          <p:nvSpPr>
            <p:cNvPr id="15" name="14 Rectángulo"/>
            <p:cNvSpPr/>
            <p:nvPr/>
          </p:nvSpPr>
          <p:spPr>
            <a:xfrm>
              <a:off x="1209030" y="2736643"/>
              <a:ext cx="1902222" cy="1477328"/>
            </a:xfrm>
            <a:prstGeom prst="rect">
              <a:avLst/>
            </a:prstGeom>
          </p:spPr>
          <p:txBody>
            <a:bodyPr wrap="square">
              <a:spAutoFit/>
            </a:bodyPr>
            <a:lstStyle/>
            <a:p>
              <a:pPr algn="ctr"/>
              <a:r>
                <a:rPr lang="en-US" b="1" dirty="0">
                  <a:solidFill>
                    <a:schemeClr val="bg1">
                      <a:lumMod val="50000"/>
                    </a:schemeClr>
                  </a:solidFill>
                  <a:latin typeface="Soberana Sans Light" pitchFamily="50" charset="0"/>
                </a:rPr>
                <a:t>Support System for Patent Applications Management </a:t>
              </a:r>
              <a:endParaRPr lang="es-MX" b="1" dirty="0">
                <a:solidFill>
                  <a:schemeClr val="bg1">
                    <a:lumMod val="50000"/>
                  </a:schemeClr>
                </a:solidFill>
                <a:latin typeface="Soberana Sans Light" pitchFamily="50" charset="0"/>
              </a:endParaRPr>
            </a:p>
          </p:txBody>
        </p:sp>
      </p:grpSp>
      <p:grpSp>
        <p:nvGrpSpPr>
          <p:cNvPr id="20" name="19 Grupo"/>
          <p:cNvGrpSpPr/>
          <p:nvPr/>
        </p:nvGrpSpPr>
        <p:grpSpPr>
          <a:xfrm>
            <a:off x="4105076" y="1481641"/>
            <a:ext cx="2216987" cy="1927815"/>
            <a:chOff x="3795624" y="1579911"/>
            <a:chExt cx="1800724" cy="1565847"/>
          </a:xfrm>
        </p:grpSpPr>
        <p:pic>
          <p:nvPicPr>
            <p:cNvPr id="17" name="Imagen 1"/>
            <p:cNvPicPr>
              <a:picLocks noChangeAspect="1"/>
            </p:cNvPicPr>
            <p:nvPr/>
          </p:nvPicPr>
          <p:blipFill>
            <a:blip r:embed="rId5"/>
            <a:stretch>
              <a:fillRect/>
            </a:stretch>
          </p:blipFill>
          <p:spPr>
            <a:xfrm>
              <a:off x="3795624" y="1579911"/>
              <a:ext cx="1800724" cy="1565847"/>
            </a:xfrm>
            <a:prstGeom prst="rect">
              <a:avLst/>
            </a:prstGeom>
          </p:spPr>
        </p:pic>
        <p:sp>
          <p:nvSpPr>
            <p:cNvPr id="7" name="6 Rectángulo"/>
            <p:cNvSpPr/>
            <p:nvPr/>
          </p:nvSpPr>
          <p:spPr>
            <a:xfrm>
              <a:off x="4187673" y="2039668"/>
              <a:ext cx="1016625" cy="646331"/>
            </a:xfrm>
            <a:prstGeom prst="rect">
              <a:avLst/>
            </a:prstGeom>
          </p:spPr>
          <p:txBody>
            <a:bodyPr wrap="none">
              <a:spAutoFit/>
            </a:bodyPr>
            <a:lstStyle/>
            <a:p>
              <a:pPr algn="ctr"/>
              <a:r>
                <a:rPr lang="en-US" b="1" dirty="0">
                  <a:solidFill>
                    <a:schemeClr val="bg1">
                      <a:lumMod val="50000"/>
                    </a:schemeClr>
                  </a:solidFill>
                  <a:latin typeface="Soberana Sans Light" pitchFamily="50" charset="0"/>
                </a:rPr>
                <a:t>Patent </a:t>
              </a:r>
              <a:endParaRPr lang="en-US" b="1" dirty="0" smtClean="0">
                <a:solidFill>
                  <a:schemeClr val="bg1">
                    <a:lumMod val="50000"/>
                  </a:schemeClr>
                </a:solidFill>
                <a:latin typeface="Soberana Sans Light" pitchFamily="50" charset="0"/>
              </a:endParaRPr>
            </a:p>
            <a:p>
              <a:pPr algn="ctr"/>
              <a:r>
                <a:rPr lang="en-US" b="1" dirty="0" smtClean="0">
                  <a:solidFill>
                    <a:schemeClr val="bg1">
                      <a:lumMod val="50000"/>
                    </a:schemeClr>
                  </a:solidFill>
                  <a:latin typeface="Soberana Sans Light" pitchFamily="50" charset="0"/>
                </a:rPr>
                <a:t>Quality</a:t>
              </a:r>
              <a:endParaRPr lang="es-MX" b="1" dirty="0">
                <a:solidFill>
                  <a:schemeClr val="bg1">
                    <a:lumMod val="50000"/>
                  </a:schemeClr>
                </a:solidFill>
                <a:latin typeface="Soberana Sans Light" pitchFamily="50" charset="0"/>
              </a:endParaRPr>
            </a:p>
          </p:txBody>
        </p:sp>
      </p:grpSp>
    </p:spTree>
    <p:extLst>
      <p:ext uri="{BB962C8B-B14F-4D97-AF65-F5344CB8AC3E}">
        <p14:creationId xmlns:p14="http://schemas.microsoft.com/office/powerpoint/2010/main" val="4253170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Rectángulo"/>
          <p:cNvSpPr/>
          <p:nvPr/>
        </p:nvSpPr>
        <p:spPr>
          <a:xfrm>
            <a:off x="288139" y="303038"/>
            <a:ext cx="4931933" cy="830997"/>
          </a:xfrm>
          <a:prstGeom prst="rect">
            <a:avLst/>
          </a:prstGeom>
        </p:spPr>
        <p:txBody>
          <a:bodyPr wrap="square">
            <a:spAutoFit/>
          </a:bodyPr>
          <a:lstStyle/>
          <a:p>
            <a:r>
              <a:rPr lang="es-MX" sz="2400" b="1" u="sng" dirty="0" err="1" smtClean="0">
                <a:solidFill>
                  <a:schemeClr val="bg1">
                    <a:lumMod val="50000"/>
                  </a:schemeClr>
                </a:solidFill>
                <a:latin typeface="Soberana Sans Light" pitchFamily="50" charset="0"/>
              </a:rPr>
              <a:t>Search</a:t>
            </a:r>
            <a:r>
              <a:rPr lang="es-MX" sz="2400" b="1" u="sng" dirty="0" smtClean="0">
                <a:solidFill>
                  <a:schemeClr val="bg1">
                    <a:lumMod val="50000"/>
                  </a:schemeClr>
                </a:solidFill>
                <a:latin typeface="Soberana Sans Light" pitchFamily="50" charset="0"/>
              </a:rPr>
              <a:t> </a:t>
            </a:r>
            <a:r>
              <a:rPr lang="es-MX" sz="2400" b="1" u="sng" dirty="0" err="1" smtClean="0">
                <a:solidFill>
                  <a:schemeClr val="bg1">
                    <a:lumMod val="50000"/>
                  </a:schemeClr>
                </a:solidFill>
                <a:latin typeface="Soberana Sans Light" pitchFamily="50" charset="0"/>
              </a:rPr>
              <a:t>Requests</a:t>
            </a:r>
            <a:r>
              <a:rPr lang="es-MX" sz="2400" b="1" u="sng" dirty="0" smtClean="0">
                <a:solidFill>
                  <a:schemeClr val="bg1">
                    <a:lumMod val="50000"/>
                  </a:schemeClr>
                </a:solidFill>
                <a:latin typeface="Soberana Sans Light" pitchFamily="50" charset="0"/>
              </a:rPr>
              <a:t> </a:t>
            </a:r>
            <a:r>
              <a:rPr lang="es-MX" sz="2400" b="1" u="sng" dirty="0">
                <a:solidFill>
                  <a:schemeClr val="bg1">
                    <a:lumMod val="50000"/>
                  </a:schemeClr>
                </a:solidFill>
                <a:latin typeface="Soberana Sans Light" pitchFamily="50" charset="0"/>
              </a:rPr>
              <a:t>and </a:t>
            </a:r>
            <a:endParaRPr lang="es-MX" sz="2400" b="1" u="sng" dirty="0" smtClean="0">
              <a:solidFill>
                <a:schemeClr val="bg1">
                  <a:lumMod val="50000"/>
                </a:schemeClr>
              </a:solidFill>
              <a:latin typeface="Soberana Sans Light" pitchFamily="50" charset="0"/>
            </a:endParaRPr>
          </a:p>
          <a:p>
            <a:r>
              <a:rPr lang="es-MX" sz="2400" b="1" u="sng" dirty="0" err="1" smtClean="0">
                <a:solidFill>
                  <a:schemeClr val="bg1">
                    <a:lumMod val="50000"/>
                  </a:schemeClr>
                </a:solidFill>
                <a:latin typeface="Soberana Sans Light" pitchFamily="50" charset="0"/>
              </a:rPr>
              <a:t>Published</a:t>
            </a:r>
            <a:r>
              <a:rPr lang="es-MX" sz="2400" b="1" u="sng" dirty="0" smtClean="0">
                <a:solidFill>
                  <a:schemeClr val="bg1">
                    <a:lumMod val="50000"/>
                  </a:schemeClr>
                </a:solidFill>
                <a:latin typeface="Soberana Sans Light" pitchFamily="50" charset="0"/>
              </a:rPr>
              <a:t> Responses</a:t>
            </a:r>
            <a:endParaRPr lang="es-MX" sz="2400" b="1" u="sng" dirty="0">
              <a:solidFill>
                <a:schemeClr val="bg1">
                  <a:lumMod val="50000"/>
                </a:schemeClr>
              </a:solidFill>
              <a:latin typeface="Soberana Sans Light" pitchFamily="50" charset="0"/>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94" t="17300" b="17810"/>
          <a:stretch/>
        </p:blipFill>
        <p:spPr bwMode="auto">
          <a:xfrm>
            <a:off x="323528" y="1171228"/>
            <a:ext cx="8633647" cy="3608024"/>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301208"/>
            <a:ext cx="8640960" cy="1317112"/>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3364956" y="5916026"/>
            <a:ext cx="1152128" cy="520218"/>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9" name="8 Conector recto de flecha"/>
          <p:cNvCxnSpPr/>
          <p:nvPr/>
        </p:nvCxnSpPr>
        <p:spPr>
          <a:xfrm flipV="1">
            <a:off x="6942931" y="4732768"/>
            <a:ext cx="432048" cy="288032"/>
          </a:xfrm>
          <a:prstGeom prst="straightConnector1">
            <a:avLst/>
          </a:prstGeom>
          <a:ln w="38100">
            <a:solidFill>
              <a:srgbClr val="660066"/>
            </a:solidFill>
            <a:tailEnd type="arrow"/>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467544" y="4869160"/>
            <a:ext cx="4926036" cy="369332"/>
          </a:xfrm>
          <a:prstGeom prst="rect">
            <a:avLst/>
          </a:prstGeom>
          <a:noFill/>
        </p:spPr>
        <p:txBody>
          <a:bodyPr wrap="square" rtlCol="0">
            <a:spAutoFit/>
          </a:bodyPr>
          <a:lstStyle/>
          <a:p>
            <a:r>
              <a:rPr lang="en-US" b="1" dirty="0" smtClean="0">
                <a:solidFill>
                  <a:srgbClr val="669900"/>
                </a:solidFill>
              </a:rPr>
              <a:t>List of Results:</a:t>
            </a:r>
            <a:endParaRPr lang="es-MX" b="1" dirty="0">
              <a:solidFill>
                <a:srgbClr val="669900"/>
              </a:solidFill>
            </a:endParaRPr>
          </a:p>
        </p:txBody>
      </p:sp>
      <p:cxnSp>
        <p:nvCxnSpPr>
          <p:cNvPr id="11" name="10 Conector recto de flecha"/>
          <p:cNvCxnSpPr/>
          <p:nvPr/>
        </p:nvCxnSpPr>
        <p:spPr>
          <a:xfrm flipV="1">
            <a:off x="539552" y="6165304"/>
            <a:ext cx="216024" cy="315433"/>
          </a:xfrm>
          <a:prstGeom prst="straightConnector1">
            <a:avLst/>
          </a:prstGeom>
          <a:ln w="38100">
            <a:solidFill>
              <a:srgbClr val="660066"/>
            </a:solidFill>
            <a:tailEnd type="arrow"/>
          </a:ln>
        </p:spPr>
        <p:style>
          <a:lnRef idx="1">
            <a:schemeClr val="accent1"/>
          </a:lnRef>
          <a:fillRef idx="0">
            <a:schemeClr val="accent1"/>
          </a:fillRef>
          <a:effectRef idx="0">
            <a:schemeClr val="accent1"/>
          </a:effectRef>
          <a:fontRef idx="minor">
            <a:schemeClr val="tx1"/>
          </a:fontRef>
        </p:style>
      </p:cxnSp>
      <p:sp>
        <p:nvSpPr>
          <p:cNvPr id="12" name="11 Rectángulo"/>
          <p:cNvSpPr/>
          <p:nvPr/>
        </p:nvSpPr>
        <p:spPr>
          <a:xfrm>
            <a:off x="2233560" y="2861011"/>
            <a:ext cx="360040" cy="216024"/>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7178266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Rectángulo"/>
          <p:cNvSpPr/>
          <p:nvPr/>
        </p:nvSpPr>
        <p:spPr>
          <a:xfrm>
            <a:off x="288139" y="303038"/>
            <a:ext cx="4931933" cy="461665"/>
          </a:xfrm>
          <a:prstGeom prst="rect">
            <a:avLst/>
          </a:prstGeom>
        </p:spPr>
        <p:txBody>
          <a:bodyPr wrap="square">
            <a:spAutoFit/>
          </a:bodyPr>
          <a:lstStyle/>
          <a:p>
            <a:r>
              <a:rPr lang="en-US" sz="2400" b="1" u="sng" dirty="0" smtClean="0">
                <a:solidFill>
                  <a:schemeClr val="bg1">
                    <a:lumMod val="50000"/>
                  </a:schemeClr>
                </a:solidFill>
                <a:latin typeface="Soberana Sans Light" pitchFamily="50" charset="0"/>
              </a:rPr>
              <a:t>New Requests</a:t>
            </a:r>
            <a:endParaRPr lang="en-US" sz="2400" b="1" u="sng" dirty="0">
              <a:solidFill>
                <a:schemeClr val="bg1">
                  <a:lumMod val="50000"/>
                </a:schemeClr>
              </a:solidFill>
              <a:latin typeface="Soberana Sans Light" pitchFamily="50" charset="0"/>
            </a:endParaRPr>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75" t="16440" r="12912" b="19168"/>
          <a:stretch/>
        </p:blipFill>
        <p:spPr bwMode="auto">
          <a:xfrm>
            <a:off x="78226" y="1844824"/>
            <a:ext cx="8995478" cy="432048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13" name="12 Rectángulo"/>
          <p:cNvSpPr/>
          <p:nvPr/>
        </p:nvSpPr>
        <p:spPr>
          <a:xfrm>
            <a:off x="1187624" y="1098902"/>
            <a:ext cx="2309607" cy="338554"/>
          </a:xfrm>
          <a:prstGeom prst="rect">
            <a:avLst/>
          </a:prstGeom>
        </p:spPr>
        <p:txBody>
          <a:bodyPr wrap="none">
            <a:spAutoFit/>
          </a:bodyPr>
          <a:lstStyle/>
          <a:p>
            <a:r>
              <a:rPr lang="en-US" sz="1600" b="1" dirty="0" smtClean="0">
                <a:solidFill>
                  <a:srgbClr val="669900"/>
                </a:solidFill>
                <a:latin typeface="Soberana Sans Light" pitchFamily="50" charset="0"/>
              </a:rPr>
              <a:t>Register new request</a:t>
            </a:r>
            <a:endParaRPr lang="en-US" sz="1600" b="1" dirty="0">
              <a:solidFill>
                <a:srgbClr val="669900"/>
              </a:solidFill>
              <a:latin typeface="Soberana Sans Light" pitchFamily="50" charset="0"/>
            </a:endParaRPr>
          </a:p>
        </p:txBody>
      </p:sp>
      <p:cxnSp>
        <p:nvCxnSpPr>
          <p:cNvPr id="14" name="13 Conector recto de flecha"/>
          <p:cNvCxnSpPr/>
          <p:nvPr/>
        </p:nvCxnSpPr>
        <p:spPr>
          <a:xfrm>
            <a:off x="2172551" y="1429974"/>
            <a:ext cx="0" cy="360040"/>
          </a:xfrm>
          <a:prstGeom prst="straightConnector1">
            <a:avLst/>
          </a:prstGeom>
          <a:ln w="38100">
            <a:solidFill>
              <a:srgbClr val="660066"/>
            </a:solidFill>
            <a:tailEnd type="arrow"/>
          </a:ln>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1602580" y="1844824"/>
            <a:ext cx="1139942" cy="728626"/>
          </a:xfrm>
          <a:prstGeom prst="rect">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3573550" y="971436"/>
            <a:ext cx="4985211" cy="338554"/>
          </a:xfrm>
          <a:prstGeom prst="rect">
            <a:avLst/>
          </a:prstGeom>
        </p:spPr>
        <p:txBody>
          <a:bodyPr wrap="none">
            <a:spAutoFit/>
          </a:bodyPr>
          <a:lstStyle/>
          <a:p>
            <a:r>
              <a:rPr lang="en-US" sz="1600" b="1" dirty="0">
                <a:solidFill>
                  <a:srgbClr val="669900"/>
                </a:solidFill>
                <a:latin typeface="Soberana Sans Light" pitchFamily="50" charset="0"/>
              </a:rPr>
              <a:t>With an equivalent </a:t>
            </a:r>
            <a:r>
              <a:rPr lang="en-US" sz="1600" b="1" dirty="0" smtClean="0">
                <a:solidFill>
                  <a:srgbClr val="669900"/>
                </a:solidFill>
                <a:latin typeface="Soberana Sans Light" pitchFamily="50" charset="0"/>
              </a:rPr>
              <a:t>patent application </a:t>
            </a:r>
            <a:r>
              <a:rPr lang="en-US" sz="1600" b="1" dirty="0">
                <a:solidFill>
                  <a:srgbClr val="669900"/>
                </a:solidFill>
                <a:latin typeface="Soberana Sans Light" pitchFamily="50" charset="0"/>
              </a:rPr>
              <a:t>in Mexico</a:t>
            </a:r>
            <a:endParaRPr lang="es-MX" sz="1600" b="1" dirty="0">
              <a:solidFill>
                <a:srgbClr val="669900"/>
              </a:solidFill>
              <a:latin typeface="Soberana Sans Light" pitchFamily="50" charset="0"/>
            </a:endParaRPr>
          </a:p>
        </p:txBody>
      </p:sp>
      <p:sp>
        <p:nvSpPr>
          <p:cNvPr id="18" name="17 Rectángulo"/>
          <p:cNvSpPr/>
          <p:nvPr/>
        </p:nvSpPr>
        <p:spPr>
          <a:xfrm>
            <a:off x="3563888" y="1297592"/>
            <a:ext cx="5331460" cy="338554"/>
          </a:xfrm>
          <a:prstGeom prst="rect">
            <a:avLst/>
          </a:prstGeom>
        </p:spPr>
        <p:txBody>
          <a:bodyPr wrap="none">
            <a:spAutoFit/>
          </a:bodyPr>
          <a:lstStyle/>
          <a:p>
            <a:r>
              <a:rPr lang="en-US" sz="1600" b="1" dirty="0">
                <a:solidFill>
                  <a:srgbClr val="669900"/>
                </a:solidFill>
                <a:latin typeface="Soberana Sans Light" pitchFamily="50" charset="0"/>
              </a:rPr>
              <a:t>Without an equivalent </a:t>
            </a:r>
            <a:r>
              <a:rPr lang="en-US" sz="1600" b="1" dirty="0" smtClean="0">
                <a:solidFill>
                  <a:srgbClr val="669900"/>
                </a:solidFill>
                <a:latin typeface="Soberana Sans Light" pitchFamily="50" charset="0"/>
              </a:rPr>
              <a:t>patent application </a:t>
            </a:r>
            <a:r>
              <a:rPr lang="en-US" sz="1600" b="1" dirty="0">
                <a:solidFill>
                  <a:srgbClr val="669900"/>
                </a:solidFill>
                <a:latin typeface="Soberana Sans Light" pitchFamily="50" charset="0"/>
              </a:rPr>
              <a:t>in Mexico</a:t>
            </a:r>
            <a:endParaRPr lang="es-MX" sz="1600" b="1" dirty="0">
              <a:solidFill>
                <a:srgbClr val="669900"/>
              </a:solidFill>
              <a:latin typeface="Soberana Sans Light" pitchFamily="50" charset="0"/>
            </a:endParaRPr>
          </a:p>
        </p:txBody>
      </p:sp>
      <p:sp>
        <p:nvSpPr>
          <p:cNvPr id="19" name="18 Cerrar llave"/>
          <p:cNvSpPr/>
          <p:nvPr/>
        </p:nvSpPr>
        <p:spPr>
          <a:xfrm flipH="1">
            <a:off x="3456165" y="954345"/>
            <a:ext cx="174398" cy="695488"/>
          </a:xfrm>
          <a:prstGeom prst="rightBrace">
            <a:avLst>
              <a:gd name="adj1" fmla="val 35475"/>
              <a:gd name="adj2" fmla="val 50409"/>
            </a:avLst>
          </a:prstGeom>
          <a:ln w="38100">
            <a:solidFill>
              <a:srgbClr val="66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923603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Rectángulo"/>
          <p:cNvSpPr/>
          <p:nvPr/>
        </p:nvSpPr>
        <p:spPr>
          <a:xfrm>
            <a:off x="288139" y="303038"/>
            <a:ext cx="4931933" cy="461665"/>
          </a:xfrm>
          <a:prstGeom prst="rect">
            <a:avLst/>
          </a:prstGeom>
        </p:spPr>
        <p:txBody>
          <a:bodyPr wrap="square">
            <a:spAutoFit/>
          </a:bodyPr>
          <a:lstStyle/>
          <a:p>
            <a:r>
              <a:rPr lang="en-US" sz="2400" b="1" u="sng" dirty="0" smtClean="0">
                <a:solidFill>
                  <a:schemeClr val="bg1">
                    <a:lumMod val="50000"/>
                  </a:schemeClr>
                </a:solidFill>
                <a:latin typeface="Soberana Sans Light" pitchFamily="50" charset="0"/>
              </a:rPr>
              <a:t>New Requests</a:t>
            </a:r>
            <a:endParaRPr lang="en-US" sz="2400" b="1" u="sng" dirty="0">
              <a:solidFill>
                <a:schemeClr val="bg1">
                  <a:lumMod val="50000"/>
                </a:schemeClr>
              </a:solidFill>
              <a:latin typeface="Soberana Sans Light" pitchFamily="50"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266902"/>
            <a:ext cx="4137466" cy="336550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928" t="32635" r="14033"/>
          <a:stretch/>
        </p:blipFill>
        <p:spPr bwMode="auto">
          <a:xfrm>
            <a:off x="1475656" y="872466"/>
            <a:ext cx="7424719" cy="2088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959"/>
          <a:stretch/>
        </p:blipFill>
        <p:spPr bwMode="auto">
          <a:xfrm>
            <a:off x="4676414" y="3266902"/>
            <a:ext cx="4144058"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20 Conector recto de flecha"/>
          <p:cNvCxnSpPr/>
          <p:nvPr/>
        </p:nvCxnSpPr>
        <p:spPr>
          <a:xfrm flipH="1" flipV="1">
            <a:off x="3779912" y="4077073"/>
            <a:ext cx="360040" cy="485676"/>
          </a:xfrm>
          <a:prstGeom prst="straightConnector1">
            <a:avLst/>
          </a:prstGeom>
          <a:ln w="38100">
            <a:solidFill>
              <a:srgbClr val="660066"/>
            </a:solidFill>
            <a:tailEnd type="arrow"/>
          </a:ln>
        </p:spPr>
        <p:style>
          <a:lnRef idx="1">
            <a:schemeClr val="accent1"/>
          </a:lnRef>
          <a:fillRef idx="0">
            <a:schemeClr val="accent1"/>
          </a:fillRef>
          <a:effectRef idx="0">
            <a:schemeClr val="accent1"/>
          </a:effectRef>
          <a:fontRef idx="minor">
            <a:schemeClr val="tx1"/>
          </a:fontRef>
        </p:style>
      </p:cxnSp>
      <p:sp>
        <p:nvSpPr>
          <p:cNvPr id="22" name="21 CuadroTexto"/>
          <p:cNvSpPr txBox="1"/>
          <p:nvPr/>
        </p:nvSpPr>
        <p:spPr>
          <a:xfrm>
            <a:off x="-52207" y="1452512"/>
            <a:ext cx="1265264" cy="461665"/>
          </a:xfrm>
          <a:prstGeom prst="rect">
            <a:avLst/>
          </a:prstGeom>
          <a:noFill/>
        </p:spPr>
        <p:txBody>
          <a:bodyPr wrap="square" rtlCol="0">
            <a:spAutoFit/>
          </a:bodyPr>
          <a:lstStyle/>
          <a:p>
            <a:pPr algn="ctr"/>
            <a:r>
              <a:rPr lang="en-US" sz="1200" b="1" dirty="0" smtClean="0">
                <a:solidFill>
                  <a:srgbClr val="669900"/>
                </a:solidFill>
                <a:latin typeface="Soberana Sans Light" pitchFamily="50" charset="0"/>
              </a:rPr>
              <a:t>OB patent application</a:t>
            </a:r>
            <a:endParaRPr lang="es-MX" sz="1200" b="1" dirty="0">
              <a:solidFill>
                <a:srgbClr val="669900"/>
              </a:solidFill>
              <a:latin typeface="Soberana Sans Light" pitchFamily="50" charset="0"/>
            </a:endParaRPr>
          </a:p>
        </p:txBody>
      </p:sp>
      <p:sp>
        <p:nvSpPr>
          <p:cNvPr id="23" name="22 CuadroTexto"/>
          <p:cNvSpPr txBox="1"/>
          <p:nvPr/>
        </p:nvSpPr>
        <p:spPr>
          <a:xfrm>
            <a:off x="5778722" y="4772119"/>
            <a:ext cx="2089803" cy="369332"/>
          </a:xfrm>
          <a:prstGeom prst="rect">
            <a:avLst/>
          </a:prstGeom>
          <a:noFill/>
        </p:spPr>
        <p:txBody>
          <a:bodyPr wrap="none" rtlCol="0">
            <a:spAutoFit/>
          </a:bodyPr>
          <a:lstStyle/>
          <a:p>
            <a:r>
              <a:rPr lang="es-MX" b="1" dirty="0" smtClean="0"/>
              <a:t>MX/a/2010/000568</a:t>
            </a:r>
            <a:endParaRPr lang="es-MX" b="1" dirty="0"/>
          </a:p>
        </p:txBody>
      </p:sp>
      <p:sp>
        <p:nvSpPr>
          <p:cNvPr id="24" name="23 Elipse"/>
          <p:cNvSpPr/>
          <p:nvPr/>
        </p:nvSpPr>
        <p:spPr>
          <a:xfrm>
            <a:off x="5725943" y="4677299"/>
            <a:ext cx="2285560" cy="544706"/>
          </a:xfrm>
          <a:prstGeom prst="ellipse">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25" name="24 Grupo"/>
          <p:cNvGrpSpPr/>
          <p:nvPr/>
        </p:nvGrpSpPr>
        <p:grpSpPr>
          <a:xfrm>
            <a:off x="395536" y="4499828"/>
            <a:ext cx="723764" cy="369332"/>
            <a:chOff x="649384" y="4290644"/>
            <a:chExt cx="723764" cy="369332"/>
          </a:xfrm>
        </p:grpSpPr>
        <p:sp>
          <p:nvSpPr>
            <p:cNvPr id="26" name="25 Elipse"/>
            <p:cNvSpPr/>
            <p:nvPr/>
          </p:nvSpPr>
          <p:spPr>
            <a:xfrm>
              <a:off x="649384" y="4305301"/>
              <a:ext cx="723764" cy="340019"/>
            </a:xfrm>
            <a:prstGeom prst="ellipse">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26 CuadroTexto"/>
            <p:cNvSpPr txBox="1"/>
            <p:nvPr/>
          </p:nvSpPr>
          <p:spPr>
            <a:xfrm>
              <a:off x="678897" y="4290644"/>
              <a:ext cx="652743" cy="369332"/>
            </a:xfrm>
            <a:prstGeom prst="rect">
              <a:avLst/>
            </a:prstGeom>
            <a:noFill/>
            <a:ln>
              <a:noFill/>
            </a:ln>
          </p:spPr>
          <p:txBody>
            <a:bodyPr wrap="none" rtlCol="0">
              <a:spAutoFit/>
            </a:bodyPr>
            <a:lstStyle/>
            <a:p>
              <a:r>
                <a:rPr lang="es-MX" b="1" dirty="0" smtClean="0"/>
                <a:t>2010</a:t>
              </a:r>
              <a:endParaRPr lang="es-MX" b="1" dirty="0"/>
            </a:p>
          </p:txBody>
        </p:sp>
      </p:grpSp>
      <p:grpSp>
        <p:nvGrpSpPr>
          <p:cNvPr id="28" name="27 Grupo"/>
          <p:cNvGrpSpPr/>
          <p:nvPr/>
        </p:nvGrpSpPr>
        <p:grpSpPr>
          <a:xfrm>
            <a:off x="1907704" y="4499828"/>
            <a:ext cx="723764" cy="369332"/>
            <a:chOff x="649384" y="4290644"/>
            <a:chExt cx="723764" cy="369332"/>
          </a:xfrm>
        </p:grpSpPr>
        <p:sp>
          <p:nvSpPr>
            <p:cNvPr id="29" name="28 Elipse"/>
            <p:cNvSpPr/>
            <p:nvPr/>
          </p:nvSpPr>
          <p:spPr>
            <a:xfrm>
              <a:off x="649384" y="4305301"/>
              <a:ext cx="723764" cy="340019"/>
            </a:xfrm>
            <a:prstGeom prst="ellipse">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29 CuadroTexto"/>
            <p:cNvSpPr txBox="1"/>
            <p:nvPr/>
          </p:nvSpPr>
          <p:spPr>
            <a:xfrm>
              <a:off x="731797" y="4290644"/>
              <a:ext cx="535724" cy="369332"/>
            </a:xfrm>
            <a:prstGeom prst="rect">
              <a:avLst/>
            </a:prstGeom>
            <a:noFill/>
            <a:ln>
              <a:noFill/>
            </a:ln>
          </p:spPr>
          <p:txBody>
            <a:bodyPr wrap="none" rtlCol="0">
              <a:spAutoFit/>
            </a:bodyPr>
            <a:lstStyle/>
            <a:p>
              <a:r>
                <a:rPr lang="es-MX" b="1" dirty="0" smtClean="0"/>
                <a:t>568</a:t>
              </a:r>
              <a:endParaRPr lang="es-MX" b="1" dirty="0"/>
            </a:p>
          </p:txBody>
        </p:sp>
      </p:grpSp>
      <p:cxnSp>
        <p:nvCxnSpPr>
          <p:cNvPr id="31" name="30 Conector recto de flecha"/>
          <p:cNvCxnSpPr/>
          <p:nvPr/>
        </p:nvCxnSpPr>
        <p:spPr>
          <a:xfrm>
            <a:off x="755576" y="4077073"/>
            <a:ext cx="0" cy="360040"/>
          </a:xfrm>
          <a:prstGeom prst="straightConnector1">
            <a:avLst/>
          </a:prstGeom>
          <a:ln w="38100">
            <a:solidFill>
              <a:srgbClr val="660066"/>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a:off x="2267744" y="4077072"/>
            <a:ext cx="0" cy="360040"/>
          </a:xfrm>
          <a:prstGeom prst="straightConnector1">
            <a:avLst/>
          </a:prstGeom>
          <a:ln w="38100">
            <a:solidFill>
              <a:srgbClr val="660066"/>
            </a:solidFill>
            <a:tailEnd type="arrow"/>
          </a:ln>
        </p:spPr>
        <p:style>
          <a:lnRef idx="1">
            <a:schemeClr val="accent1"/>
          </a:lnRef>
          <a:fillRef idx="0">
            <a:schemeClr val="accent1"/>
          </a:fillRef>
          <a:effectRef idx="0">
            <a:schemeClr val="accent1"/>
          </a:effectRef>
          <a:fontRef idx="minor">
            <a:schemeClr val="tx1"/>
          </a:fontRef>
        </p:style>
      </p:cxnSp>
      <p:sp>
        <p:nvSpPr>
          <p:cNvPr id="34" name="33 CuadroTexto"/>
          <p:cNvSpPr txBox="1"/>
          <p:nvPr/>
        </p:nvSpPr>
        <p:spPr>
          <a:xfrm>
            <a:off x="0" y="2010007"/>
            <a:ext cx="1129675" cy="461665"/>
          </a:xfrm>
          <a:prstGeom prst="rect">
            <a:avLst/>
          </a:prstGeom>
          <a:noFill/>
        </p:spPr>
        <p:txBody>
          <a:bodyPr wrap="square" rtlCol="0">
            <a:spAutoFit/>
          </a:bodyPr>
          <a:lstStyle/>
          <a:p>
            <a:pPr algn="ctr"/>
            <a:r>
              <a:rPr lang="en-US" sz="1200" b="1" dirty="0" smtClean="0">
                <a:solidFill>
                  <a:srgbClr val="669900"/>
                </a:solidFill>
                <a:latin typeface="Soberana Sans Light" pitchFamily="50" charset="0"/>
              </a:rPr>
              <a:t>MX patent application</a:t>
            </a:r>
            <a:endParaRPr lang="es-MX" sz="1200" b="1" dirty="0">
              <a:solidFill>
                <a:srgbClr val="669900"/>
              </a:solidFill>
              <a:latin typeface="Soberana Sans Light" pitchFamily="50" charset="0"/>
            </a:endParaRPr>
          </a:p>
        </p:txBody>
      </p:sp>
      <p:cxnSp>
        <p:nvCxnSpPr>
          <p:cNvPr id="35" name="34 Conector recto de flecha"/>
          <p:cNvCxnSpPr/>
          <p:nvPr/>
        </p:nvCxnSpPr>
        <p:spPr>
          <a:xfrm>
            <a:off x="1119300" y="1683345"/>
            <a:ext cx="538050" cy="2654"/>
          </a:xfrm>
          <a:prstGeom prst="straightConnector1">
            <a:avLst/>
          </a:prstGeom>
          <a:ln w="38100">
            <a:solidFill>
              <a:srgbClr val="660066"/>
            </a:solidFill>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p:nvPr/>
        </p:nvCxnSpPr>
        <p:spPr>
          <a:xfrm>
            <a:off x="1119431" y="2240913"/>
            <a:ext cx="538050" cy="2654"/>
          </a:xfrm>
          <a:prstGeom prst="straightConnector1">
            <a:avLst/>
          </a:prstGeom>
          <a:ln w="38100">
            <a:solidFill>
              <a:srgbClr val="6600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9381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45" y="903577"/>
            <a:ext cx="7520935" cy="5193026"/>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4 Conector recto de flecha"/>
          <p:cNvCxnSpPr/>
          <p:nvPr/>
        </p:nvCxnSpPr>
        <p:spPr>
          <a:xfrm flipV="1">
            <a:off x="5132012" y="5952587"/>
            <a:ext cx="432048" cy="288032"/>
          </a:xfrm>
          <a:prstGeom prst="straightConnector1">
            <a:avLst/>
          </a:prstGeom>
          <a:ln w="38100">
            <a:solidFill>
              <a:srgbClr val="660066"/>
            </a:solidFill>
            <a:tailEnd type="arrow"/>
          </a:ln>
        </p:spPr>
        <p:style>
          <a:lnRef idx="1">
            <a:schemeClr val="accent1"/>
          </a:lnRef>
          <a:fillRef idx="0">
            <a:schemeClr val="accent1"/>
          </a:fillRef>
          <a:effectRef idx="0">
            <a:schemeClr val="accent1"/>
          </a:effectRef>
          <a:fontRef idx="minor">
            <a:schemeClr val="tx1"/>
          </a:fontRef>
        </p:style>
      </p:cxnSp>
      <p:cxnSp>
        <p:nvCxnSpPr>
          <p:cNvPr id="6" name="5 Conector recto de flecha"/>
          <p:cNvCxnSpPr/>
          <p:nvPr/>
        </p:nvCxnSpPr>
        <p:spPr>
          <a:xfrm>
            <a:off x="1037216" y="2031570"/>
            <a:ext cx="429894" cy="0"/>
          </a:xfrm>
          <a:prstGeom prst="straightConnector1">
            <a:avLst/>
          </a:prstGeom>
          <a:ln w="38100">
            <a:solidFill>
              <a:srgbClr val="660066"/>
            </a:solidFill>
            <a:tailEnd type="arrow"/>
          </a:ln>
        </p:spPr>
        <p:style>
          <a:lnRef idx="1">
            <a:schemeClr val="accent1"/>
          </a:lnRef>
          <a:fillRef idx="0">
            <a:schemeClr val="accent1"/>
          </a:fillRef>
          <a:effectRef idx="0">
            <a:schemeClr val="accent1"/>
          </a:effectRef>
          <a:fontRef idx="minor">
            <a:schemeClr val="tx1"/>
          </a:fontRef>
        </p:style>
      </p:cxnSp>
      <p:sp>
        <p:nvSpPr>
          <p:cNvPr id="7" name="6 Cerrar llave"/>
          <p:cNvSpPr/>
          <p:nvPr/>
        </p:nvSpPr>
        <p:spPr>
          <a:xfrm flipH="1">
            <a:off x="1160107" y="2833635"/>
            <a:ext cx="216024" cy="1944216"/>
          </a:xfrm>
          <a:prstGeom prst="rightBrace">
            <a:avLst>
              <a:gd name="adj1" fmla="val 35475"/>
              <a:gd name="adj2" fmla="val 50409"/>
            </a:avLst>
          </a:prstGeom>
          <a:ln w="38100">
            <a:solidFill>
              <a:srgbClr val="66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8" name="7 CuadroTexto"/>
          <p:cNvSpPr txBox="1"/>
          <p:nvPr/>
        </p:nvSpPr>
        <p:spPr>
          <a:xfrm>
            <a:off x="-106108" y="3369766"/>
            <a:ext cx="1374227" cy="830997"/>
          </a:xfrm>
          <a:prstGeom prst="rect">
            <a:avLst/>
          </a:prstGeom>
          <a:noFill/>
        </p:spPr>
        <p:txBody>
          <a:bodyPr wrap="square" rtlCol="0">
            <a:spAutoFit/>
          </a:bodyPr>
          <a:lstStyle/>
          <a:p>
            <a:pPr algn="ctr"/>
            <a:r>
              <a:rPr lang="en-US" sz="1600" b="1" dirty="0" smtClean="0">
                <a:solidFill>
                  <a:srgbClr val="669900"/>
                </a:solidFill>
                <a:latin typeface="Soberana Sans Light" pitchFamily="50" charset="0"/>
              </a:rPr>
              <a:t>MX</a:t>
            </a:r>
          </a:p>
          <a:p>
            <a:pPr algn="ctr"/>
            <a:r>
              <a:rPr lang="en-US" sz="1600" b="1" dirty="0" smtClean="0">
                <a:solidFill>
                  <a:srgbClr val="669900"/>
                </a:solidFill>
                <a:latin typeface="Soberana Sans Light" pitchFamily="50" charset="0"/>
              </a:rPr>
              <a:t>patent application</a:t>
            </a:r>
            <a:endParaRPr lang="es-MX" sz="1600" b="1" dirty="0">
              <a:solidFill>
                <a:srgbClr val="669900"/>
              </a:solidFill>
              <a:latin typeface="Soberana Sans Light" pitchFamily="50" charset="0"/>
            </a:endParaRPr>
          </a:p>
        </p:txBody>
      </p:sp>
      <p:sp>
        <p:nvSpPr>
          <p:cNvPr id="9" name="8 CuadroTexto"/>
          <p:cNvSpPr txBox="1"/>
          <p:nvPr/>
        </p:nvSpPr>
        <p:spPr>
          <a:xfrm>
            <a:off x="-37650" y="1569905"/>
            <a:ext cx="1374227" cy="830997"/>
          </a:xfrm>
          <a:prstGeom prst="rect">
            <a:avLst/>
          </a:prstGeom>
          <a:noFill/>
        </p:spPr>
        <p:txBody>
          <a:bodyPr wrap="square" rtlCol="0">
            <a:spAutoFit/>
          </a:bodyPr>
          <a:lstStyle/>
          <a:p>
            <a:pPr algn="ctr"/>
            <a:r>
              <a:rPr lang="en-US" sz="1600" b="1" dirty="0" smtClean="0">
                <a:solidFill>
                  <a:srgbClr val="669900"/>
                </a:solidFill>
                <a:latin typeface="Soberana Sans Light" pitchFamily="50" charset="0"/>
              </a:rPr>
              <a:t>OB</a:t>
            </a:r>
          </a:p>
          <a:p>
            <a:pPr algn="ctr"/>
            <a:r>
              <a:rPr lang="en-US" sz="1600" b="1" dirty="0" smtClean="0">
                <a:solidFill>
                  <a:srgbClr val="669900"/>
                </a:solidFill>
                <a:latin typeface="Soberana Sans Light" pitchFamily="50" charset="0"/>
              </a:rPr>
              <a:t>patent application</a:t>
            </a:r>
            <a:endParaRPr lang="es-MX" sz="1600" b="1" dirty="0">
              <a:solidFill>
                <a:srgbClr val="669900"/>
              </a:solidFill>
              <a:latin typeface="Soberana Sans Light" pitchFamily="50" charset="0"/>
            </a:endParaRPr>
          </a:p>
        </p:txBody>
      </p:sp>
      <p:sp>
        <p:nvSpPr>
          <p:cNvPr id="10" name="9 Rectángulo"/>
          <p:cNvSpPr/>
          <p:nvPr/>
        </p:nvSpPr>
        <p:spPr>
          <a:xfrm>
            <a:off x="3851920" y="6165304"/>
            <a:ext cx="2576026" cy="369332"/>
          </a:xfrm>
          <a:prstGeom prst="rect">
            <a:avLst/>
          </a:prstGeom>
        </p:spPr>
        <p:txBody>
          <a:bodyPr wrap="none">
            <a:spAutoFit/>
          </a:bodyPr>
          <a:lstStyle/>
          <a:p>
            <a:r>
              <a:rPr lang="es-MX" b="1" dirty="0" err="1">
                <a:solidFill>
                  <a:srgbClr val="669900"/>
                </a:solidFill>
                <a:latin typeface="Soberana Sans Light" pitchFamily="50" charset="0"/>
              </a:rPr>
              <a:t>Register</a:t>
            </a:r>
            <a:r>
              <a:rPr lang="es-MX" b="1" dirty="0">
                <a:solidFill>
                  <a:srgbClr val="669900"/>
                </a:solidFill>
                <a:latin typeface="Soberana Sans Light" pitchFamily="50" charset="0"/>
              </a:rPr>
              <a:t> new </a:t>
            </a:r>
            <a:r>
              <a:rPr lang="es-MX" b="1" dirty="0" err="1">
                <a:solidFill>
                  <a:srgbClr val="669900"/>
                </a:solidFill>
                <a:latin typeface="Soberana Sans Light" pitchFamily="50" charset="0"/>
              </a:rPr>
              <a:t>request</a:t>
            </a:r>
            <a:endParaRPr lang="es-MX" b="1" dirty="0">
              <a:solidFill>
                <a:srgbClr val="669900"/>
              </a:solidFill>
              <a:latin typeface="Soberana Sans Light" pitchFamily="50" charset="0"/>
            </a:endParaRPr>
          </a:p>
        </p:txBody>
      </p:sp>
    </p:spTree>
    <p:extLst>
      <p:ext uri="{BB962C8B-B14F-4D97-AF65-F5344CB8AC3E}">
        <p14:creationId xmlns:p14="http://schemas.microsoft.com/office/powerpoint/2010/main" val="11655797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706063" y="1051564"/>
            <a:ext cx="7580687" cy="5777861"/>
            <a:chOff x="562047" y="44624"/>
            <a:chExt cx="8088771" cy="6613107"/>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4624"/>
              <a:ext cx="8008218" cy="5706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76189"/>
            <a:stretch/>
          </p:blipFill>
          <p:spPr bwMode="auto">
            <a:xfrm>
              <a:off x="562047" y="5752585"/>
              <a:ext cx="8080225" cy="408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50000" b="17494"/>
            <a:stretch/>
          </p:blipFill>
          <p:spPr bwMode="auto">
            <a:xfrm>
              <a:off x="567268" y="6100936"/>
              <a:ext cx="8083550" cy="556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8" name="7 Conector recto de flecha"/>
          <p:cNvCxnSpPr/>
          <p:nvPr/>
        </p:nvCxnSpPr>
        <p:spPr>
          <a:xfrm>
            <a:off x="4161417" y="6673552"/>
            <a:ext cx="736848" cy="0"/>
          </a:xfrm>
          <a:prstGeom prst="straightConnector1">
            <a:avLst/>
          </a:prstGeom>
          <a:ln w="38100">
            <a:solidFill>
              <a:srgbClr val="6600FF"/>
            </a:solidFill>
            <a:tailEnd type="arrow"/>
          </a:ln>
        </p:spPr>
        <p:style>
          <a:lnRef idx="1">
            <a:schemeClr val="accent1"/>
          </a:lnRef>
          <a:fillRef idx="0">
            <a:schemeClr val="accent1"/>
          </a:fillRef>
          <a:effectRef idx="0">
            <a:schemeClr val="accent1"/>
          </a:effectRef>
          <a:fontRef idx="minor">
            <a:schemeClr val="tx1"/>
          </a:fontRef>
        </p:style>
      </p:cxnSp>
      <p:sp>
        <p:nvSpPr>
          <p:cNvPr id="9" name="8 Rectángulo"/>
          <p:cNvSpPr/>
          <p:nvPr/>
        </p:nvSpPr>
        <p:spPr>
          <a:xfrm>
            <a:off x="611560" y="231031"/>
            <a:ext cx="5560640" cy="830997"/>
          </a:xfrm>
          <a:prstGeom prst="rect">
            <a:avLst/>
          </a:prstGeom>
        </p:spPr>
        <p:txBody>
          <a:bodyPr wrap="square">
            <a:spAutoFit/>
          </a:bodyPr>
          <a:lstStyle/>
          <a:p>
            <a:r>
              <a:rPr lang="en-US" sz="2400" b="1" u="sng" dirty="0">
                <a:solidFill>
                  <a:schemeClr val="bg1">
                    <a:lumMod val="50000"/>
                  </a:schemeClr>
                </a:solidFill>
                <a:latin typeface="Soberana Sans Light" pitchFamily="50" charset="0"/>
              </a:rPr>
              <a:t>Requests </a:t>
            </a:r>
            <a:r>
              <a:rPr lang="en-US" sz="2400" b="1" u="sng" dirty="0" smtClean="0">
                <a:solidFill>
                  <a:schemeClr val="bg1">
                    <a:lumMod val="50000"/>
                  </a:schemeClr>
                </a:solidFill>
                <a:latin typeface="Soberana Sans Light" pitchFamily="50" charset="0"/>
              </a:rPr>
              <a:t>without an equivalent patent application </a:t>
            </a:r>
            <a:r>
              <a:rPr lang="en-US" sz="2400" b="1" u="sng" dirty="0">
                <a:solidFill>
                  <a:schemeClr val="bg1">
                    <a:lumMod val="50000"/>
                  </a:schemeClr>
                </a:solidFill>
                <a:latin typeface="Soberana Sans Light" pitchFamily="50" charset="0"/>
              </a:rPr>
              <a:t>in Mexico</a:t>
            </a:r>
            <a:endParaRPr lang="es-MX" sz="2400" b="1" u="sng" dirty="0">
              <a:solidFill>
                <a:schemeClr val="bg1">
                  <a:lumMod val="50000"/>
                </a:schemeClr>
              </a:solidFill>
              <a:latin typeface="Soberana Sans Light" pitchFamily="50" charset="0"/>
            </a:endParaRPr>
          </a:p>
        </p:txBody>
      </p:sp>
      <p:sp>
        <p:nvSpPr>
          <p:cNvPr id="10" name="9 Rectángulo"/>
          <p:cNvSpPr/>
          <p:nvPr/>
        </p:nvSpPr>
        <p:spPr>
          <a:xfrm>
            <a:off x="1585391" y="6412686"/>
            <a:ext cx="2576026" cy="369332"/>
          </a:xfrm>
          <a:prstGeom prst="rect">
            <a:avLst/>
          </a:prstGeom>
        </p:spPr>
        <p:txBody>
          <a:bodyPr wrap="none">
            <a:spAutoFit/>
          </a:bodyPr>
          <a:lstStyle/>
          <a:p>
            <a:r>
              <a:rPr lang="es-MX" b="1" dirty="0" err="1">
                <a:solidFill>
                  <a:srgbClr val="669900"/>
                </a:solidFill>
                <a:latin typeface="Soberana Sans Light" pitchFamily="50" charset="0"/>
              </a:rPr>
              <a:t>Register</a:t>
            </a:r>
            <a:r>
              <a:rPr lang="es-MX" b="1" dirty="0">
                <a:solidFill>
                  <a:srgbClr val="669900"/>
                </a:solidFill>
                <a:latin typeface="Soberana Sans Light" pitchFamily="50" charset="0"/>
              </a:rPr>
              <a:t> new </a:t>
            </a:r>
            <a:r>
              <a:rPr lang="es-MX" b="1" dirty="0" err="1">
                <a:solidFill>
                  <a:srgbClr val="669900"/>
                </a:solidFill>
                <a:latin typeface="Soberana Sans Light" pitchFamily="50" charset="0"/>
              </a:rPr>
              <a:t>request</a:t>
            </a:r>
            <a:endParaRPr lang="es-MX" b="1" dirty="0">
              <a:solidFill>
                <a:srgbClr val="669900"/>
              </a:solidFill>
              <a:latin typeface="Soberana Sans Light" pitchFamily="50" charset="0"/>
            </a:endParaRPr>
          </a:p>
        </p:txBody>
      </p:sp>
    </p:spTree>
    <p:extLst>
      <p:ext uri="{BB962C8B-B14F-4D97-AF65-F5344CB8AC3E}">
        <p14:creationId xmlns:p14="http://schemas.microsoft.com/office/powerpoint/2010/main" val="854591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339" y="1294933"/>
            <a:ext cx="8486403" cy="459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351527" y="911956"/>
            <a:ext cx="1831142" cy="369332"/>
          </a:xfrm>
          <a:prstGeom prst="rect">
            <a:avLst/>
          </a:prstGeom>
        </p:spPr>
        <p:txBody>
          <a:bodyPr wrap="none">
            <a:spAutoFit/>
          </a:bodyPr>
          <a:lstStyle/>
          <a:p>
            <a:r>
              <a:rPr lang="en-US" b="1" dirty="0">
                <a:solidFill>
                  <a:srgbClr val="669900"/>
                </a:solidFill>
                <a:latin typeface="Soberana Sans Light" pitchFamily="50" charset="0"/>
              </a:rPr>
              <a:t>List of Results:</a:t>
            </a:r>
            <a:endParaRPr lang="es-MX" b="1" dirty="0">
              <a:solidFill>
                <a:srgbClr val="669900"/>
              </a:solidFill>
              <a:latin typeface="Soberana Sans Light" pitchFamily="50" charset="0"/>
            </a:endParaRPr>
          </a:p>
        </p:txBody>
      </p:sp>
      <p:sp>
        <p:nvSpPr>
          <p:cNvPr id="6" name="5 Rectángulo"/>
          <p:cNvSpPr/>
          <p:nvPr/>
        </p:nvSpPr>
        <p:spPr>
          <a:xfrm>
            <a:off x="508011" y="332656"/>
            <a:ext cx="2804807" cy="461665"/>
          </a:xfrm>
          <a:prstGeom prst="rect">
            <a:avLst/>
          </a:prstGeom>
        </p:spPr>
        <p:txBody>
          <a:bodyPr wrap="square">
            <a:spAutoFit/>
          </a:bodyPr>
          <a:lstStyle/>
          <a:p>
            <a:r>
              <a:rPr lang="es-MX" sz="2400" b="1" u="sng" dirty="0" err="1">
                <a:solidFill>
                  <a:schemeClr val="bg1">
                    <a:lumMod val="50000"/>
                  </a:schemeClr>
                </a:solidFill>
                <a:latin typeface="Soberana Sans Light" pitchFamily="50" charset="0"/>
              </a:rPr>
              <a:t>Consult</a:t>
            </a:r>
            <a:r>
              <a:rPr lang="es-MX" sz="2400" b="1" u="sng" dirty="0">
                <a:solidFill>
                  <a:schemeClr val="bg1">
                    <a:lumMod val="50000"/>
                  </a:schemeClr>
                </a:solidFill>
                <a:latin typeface="Soberana Sans Light" pitchFamily="50" charset="0"/>
              </a:rPr>
              <a:t> </a:t>
            </a:r>
            <a:r>
              <a:rPr lang="es-MX" sz="2400" b="1" u="sng" dirty="0" err="1">
                <a:solidFill>
                  <a:schemeClr val="bg1">
                    <a:lumMod val="50000"/>
                  </a:schemeClr>
                </a:solidFill>
                <a:latin typeface="Soberana Sans Light" pitchFamily="50" charset="0"/>
              </a:rPr>
              <a:t>Requests</a:t>
            </a:r>
            <a:endParaRPr lang="es-MX" sz="2400" b="1" u="sng" dirty="0">
              <a:solidFill>
                <a:schemeClr val="bg1">
                  <a:lumMod val="50000"/>
                </a:schemeClr>
              </a:solidFill>
              <a:latin typeface="Soberana Sans Light" pitchFamily="50" charset="0"/>
            </a:endParaRPr>
          </a:p>
        </p:txBody>
      </p:sp>
      <p:cxnSp>
        <p:nvCxnSpPr>
          <p:cNvPr id="7" name="6 Conector recto de flecha"/>
          <p:cNvCxnSpPr/>
          <p:nvPr/>
        </p:nvCxnSpPr>
        <p:spPr>
          <a:xfrm flipH="1" flipV="1">
            <a:off x="875361" y="5373216"/>
            <a:ext cx="384271" cy="515816"/>
          </a:xfrm>
          <a:prstGeom prst="straightConnector1">
            <a:avLst/>
          </a:prstGeom>
          <a:ln w="38100">
            <a:solidFill>
              <a:srgbClr val="660066"/>
            </a:solidFill>
            <a:tailEnd type="arrow"/>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1250553" y="5908630"/>
            <a:ext cx="2165978" cy="369332"/>
          </a:xfrm>
          <a:prstGeom prst="rect">
            <a:avLst/>
          </a:prstGeom>
          <a:noFill/>
        </p:spPr>
        <p:txBody>
          <a:bodyPr wrap="none" rtlCol="0">
            <a:spAutoFit/>
          </a:bodyPr>
          <a:lstStyle/>
          <a:p>
            <a:r>
              <a:rPr lang="es-MX" b="1" dirty="0" smtClean="0"/>
              <a:t>P01/00266/CU/2010</a:t>
            </a:r>
            <a:endParaRPr lang="es-MX" b="1" dirty="0"/>
          </a:p>
        </p:txBody>
      </p:sp>
      <p:sp>
        <p:nvSpPr>
          <p:cNvPr id="9" name="8 Elipse"/>
          <p:cNvSpPr/>
          <p:nvPr/>
        </p:nvSpPr>
        <p:spPr>
          <a:xfrm>
            <a:off x="1197774" y="5813810"/>
            <a:ext cx="2285560" cy="544706"/>
          </a:xfrm>
          <a:prstGeom prst="ellipse">
            <a:avLst/>
          </a:prstGeom>
          <a:no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5045766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6830"/>
          <a:stretch/>
        </p:blipFill>
        <p:spPr bwMode="auto">
          <a:xfrm>
            <a:off x="167031" y="2276872"/>
            <a:ext cx="8779935" cy="175955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5" name="4 Rectángulo"/>
          <p:cNvSpPr/>
          <p:nvPr/>
        </p:nvSpPr>
        <p:spPr>
          <a:xfrm>
            <a:off x="4038104" y="4036422"/>
            <a:ext cx="1805494" cy="369332"/>
          </a:xfrm>
          <a:prstGeom prst="rect">
            <a:avLst/>
          </a:prstGeom>
        </p:spPr>
        <p:txBody>
          <a:bodyPr wrap="none">
            <a:spAutoFit/>
          </a:bodyPr>
          <a:lstStyle/>
          <a:p>
            <a:r>
              <a:rPr lang="es-MX" b="1" dirty="0" err="1">
                <a:solidFill>
                  <a:srgbClr val="669900"/>
                </a:solidFill>
                <a:latin typeface="Soberana Sans Light" pitchFamily="50" charset="0"/>
              </a:rPr>
              <a:t>Request</a:t>
            </a:r>
            <a:r>
              <a:rPr lang="es-MX" b="1" dirty="0">
                <a:solidFill>
                  <a:srgbClr val="669900"/>
                </a:solidFill>
                <a:latin typeface="Soberana Sans Light" pitchFamily="50" charset="0"/>
              </a:rPr>
              <a:t> </a:t>
            </a:r>
            <a:r>
              <a:rPr lang="es-MX" b="1" dirty="0" err="1">
                <a:solidFill>
                  <a:srgbClr val="669900"/>
                </a:solidFill>
                <a:latin typeface="Soberana Sans Light" pitchFamily="50" charset="0"/>
              </a:rPr>
              <a:t>detail</a:t>
            </a:r>
            <a:endParaRPr lang="es-MX" b="1" dirty="0">
              <a:solidFill>
                <a:srgbClr val="669900"/>
              </a:solidFill>
              <a:latin typeface="Soberana Sans Light" pitchFamily="50" charset="0"/>
            </a:endParaRPr>
          </a:p>
        </p:txBody>
      </p:sp>
      <p:sp>
        <p:nvSpPr>
          <p:cNvPr id="6" name="5 Rectángulo"/>
          <p:cNvSpPr/>
          <p:nvPr/>
        </p:nvSpPr>
        <p:spPr>
          <a:xfrm>
            <a:off x="3047352" y="4653136"/>
            <a:ext cx="3786999" cy="369332"/>
          </a:xfrm>
          <a:prstGeom prst="rect">
            <a:avLst/>
          </a:prstGeom>
        </p:spPr>
        <p:txBody>
          <a:bodyPr wrap="none">
            <a:spAutoFit/>
          </a:bodyPr>
          <a:lstStyle/>
          <a:p>
            <a:r>
              <a:rPr lang="es-MX" b="1" dirty="0">
                <a:solidFill>
                  <a:srgbClr val="669900"/>
                </a:solidFill>
                <a:latin typeface="Soberana Sans Light" pitchFamily="50" charset="0"/>
              </a:rPr>
              <a:t>Substantive </a:t>
            </a:r>
            <a:r>
              <a:rPr lang="es-MX" b="1" dirty="0" err="1">
                <a:solidFill>
                  <a:srgbClr val="669900"/>
                </a:solidFill>
                <a:latin typeface="Soberana Sans Light" pitchFamily="50" charset="0"/>
              </a:rPr>
              <a:t>examination</a:t>
            </a:r>
            <a:r>
              <a:rPr lang="es-MX" b="1" dirty="0">
                <a:solidFill>
                  <a:srgbClr val="669900"/>
                </a:solidFill>
                <a:latin typeface="Soberana Sans Light" pitchFamily="50" charset="0"/>
              </a:rPr>
              <a:t> </a:t>
            </a:r>
            <a:r>
              <a:rPr lang="es-MX" b="1" dirty="0" err="1">
                <a:solidFill>
                  <a:srgbClr val="669900"/>
                </a:solidFill>
                <a:latin typeface="Soberana Sans Light" pitchFamily="50" charset="0"/>
              </a:rPr>
              <a:t>report</a:t>
            </a:r>
            <a:endParaRPr lang="es-MX" b="1" dirty="0">
              <a:solidFill>
                <a:srgbClr val="669900"/>
              </a:solidFill>
              <a:latin typeface="Soberana Sans Light" pitchFamily="50" charset="0"/>
            </a:endParaRPr>
          </a:p>
        </p:txBody>
      </p:sp>
      <p:sp>
        <p:nvSpPr>
          <p:cNvPr id="7" name="6 Rectángulo"/>
          <p:cNvSpPr/>
          <p:nvPr/>
        </p:nvSpPr>
        <p:spPr>
          <a:xfrm>
            <a:off x="4048523" y="5301208"/>
            <a:ext cx="1784656" cy="369332"/>
          </a:xfrm>
          <a:prstGeom prst="rect">
            <a:avLst/>
          </a:prstGeom>
        </p:spPr>
        <p:txBody>
          <a:bodyPr wrap="none">
            <a:spAutoFit/>
          </a:bodyPr>
          <a:lstStyle/>
          <a:p>
            <a:r>
              <a:rPr lang="es-MX" b="1" dirty="0">
                <a:solidFill>
                  <a:srgbClr val="669900"/>
                </a:solidFill>
                <a:latin typeface="Soberana Sans Light" pitchFamily="50" charset="0"/>
              </a:rPr>
              <a:t>Status </a:t>
            </a:r>
            <a:r>
              <a:rPr lang="es-MX" b="1" dirty="0" err="1">
                <a:solidFill>
                  <a:srgbClr val="669900"/>
                </a:solidFill>
                <a:latin typeface="Soberana Sans Light" pitchFamily="50" charset="0"/>
              </a:rPr>
              <a:t>history</a:t>
            </a:r>
            <a:endParaRPr lang="es-MX" b="1" dirty="0">
              <a:solidFill>
                <a:srgbClr val="669900"/>
              </a:solidFill>
              <a:latin typeface="Soberana Sans Light" pitchFamily="50" charset="0"/>
            </a:endParaRPr>
          </a:p>
        </p:txBody>
      </p:sp>
      <p:sp>
        <p:nvSpPr>
          <p:cNvPr id="8" name="7 CuadroTexto"/>
          <p:cNvSpPr txBox="1"/>
          <p:nvPr/>
        </p:nvSpPr>
        <p:spPr>
          <a:xfrm>
            <a:off x="3995528" y="1526732"/>
            <a:ext cx="1890646" cy="369332"/>
          </a:xfrm>
          <a:prstGeom prst="rect">
            <a:avLst/>
          </a:prstGeom>
          <a:noFill/>
        </p:spPr>
        <p:txBody>
          <a:bodyPr wrap="none" rtlCol="0">
            <a:spAutoFit/>
          </a:bodyPr>
          <a:lstStyle/>
          <a:p>
            <a:r>
              <a:rPr lang="en-US" b="1" dirty="0" smtClean="0">
                <a:solidFill>
                  <a:srgbClr val="669900"/>
                </a:solidFill>
                <a:latin typeface="Soberana Sans Light" pitchFamily="50" charset="0"/>
              </a:rPr>
              <a:t>Type 1 request</a:t>
            </a:r>
            <a:endParaRPr lang="en-US" b="1" dirty="0">
              <a:solidFill>
                <a:srgbClr val="669900"/>
              </a:solidFill>
              <a:latin typeface="Soberana Sans Light" pitchFamily="50" charset="0"/>
            </a:endParaRPr>
          </a:p>
        </p:txBody>
      </p:sp>
      <p:cxnSp>
        <p:nvCxnSpPr>
          <p:cNvPr id="9" name="8 Conector recto de flecha"/>
          <p:cNvCxnSpPr/>
          <p:nvPr/>
        </p:nvCxnSpPr>
        <p:spPr>
          <a:xfrm>
            <a:off x="4926707" y="1877014"/>
            <a:ext cx="0" cy="541640"/>
          </a:xfrm>
          <a:prstGeom prst="straightConnector1">
            <a:avLst/>
          </a:prstGeom>
          <a:ln w="38100">
            <a:solidFill>
              <a:srgbClr val="660066"/>
            </a:solidFill>
            <a:tailEnd type="arrow"/>
          </a:ln>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508011" y="332656"/>
            <a:ext cx="2804807" cy="461665"/>
          </a:xfrm>
          <a:prstGeom prst="rect">
            <a:avLst/>
          </a:prstGeom>
        </p:spPr>
        <p:txBody>
          <a:bodyPr wrap="square">
            <a:spAutoFit/>
          </a:bodyPr>
          <a:lstStyle/>
          <a:p>
            <a:r>
              <a:rPr lang="es-MX" sz="2400" b="1" u="sng" dirty="0" err="1">
                <a:solidFill>
                  <a:schemeClr val="bg1">
                    <a:lumMod val="50000"/>
                  </a:schemeClr>
                </a:solidFill>
                <a:latin typeface="Soberana Sans Light" pitchFamily="50" charset="0"/>
              </a:rPr>
              <a:t>Consult</a:t>
            </a:r>
            <a:r>
              <a:rPr lang="es-MX" sz="2400" b="1" u="sng" dirty="0">
                <a:solidFill>
                  <a:schemeClr val="bg1">
                    <a:lumMod val="50000"/>
                  </a:schemeClr>
                </a:solidFill>
                <a:latin typeface="Soberana Sans Light" pitchFamily="50" charset="0"/>
              </a:rPr>
              <a:t> </a:t>
            </a:r>
            <a:r>
              <a:rPr lang="es-MX" sz="2400" b="1" u="sng" dirty="0" err="1">
                <a:solidFill>
                  <a:schemeClr val="bg1">
                    <a:lumMod val="50000"/>
                  </a:schemeClr>
                </a:solidFill>
                <a:latin typeface="Soberana Sans Light" pitchFamily="50" charset="0"/>
              </a:rPr>
              <a:t>Requests</a:t>
            </a:r>
            <a:endParaRPr lang="es-MX" sz="2400" b="1" u="sng" dirty="0">
              <a:solidFill>
                <a:schemeClr val="bg1">
                  <a:lumMod val="50000"/>
                </a:schemeClr>
              </a:solidFill>
              <a:latin typeface="Soberana Sans Light" pitchFamily="50" charset="0"/>
            </a:endParaRPr>
          </a:p>
        </p:txBody>
      </p:sp>
    </p:spTree>
    <p:extLst>
      <p:ext uri="{BB962C8B-B14F-4D97-AF65-F5344CB8AC3E}">
        <p14:creationId xmlns:p14="http://schemas.microsoft.com/office/powerpoint/2010/main" val="35927902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508011" y="332656"/>
            <a:ext cx="2804807" cy="461665"/>
          </a:xfrm>
          <a:prstGeom prst="rect">
            <a:avLst/>
          </a:prstGeom>
        </p:spPr>
        <p:txBody>
          <a:bodyPr wrap="square">
            <a:spAutoFit/>
          </a:bodyPr>
          <a:lstStyle/>
          <a:p>
            <a:r>
              <a:rPr lang="es-MX" sz="2400" b="1" u="sng" dirty="0" err="1" smtClean="0">
                <a:solidFill>
                  <a:schemeClr val="bg1">
                    <a:lumMod val="50000"/>
                  </a:schemeClr>
                </a:solidFill>
                <a:latin typeface="Soberana Sans Light" pitchFamily="50" charset="0"/>
              </a:rPr>
              <a:t>Request</a:t>
            </a:r>
            <a:r>
              <a:rPr lang="es-MX" sz="2400" b="1" u="sng" dirty="0" smtClean="0">
                <a:solidFill>
                  <a:schemeClr val="bg1">
                    <a:lumMod val="50000"/>
                  </a:schemeClr>
                </a:solidFill>
                <a:latin typeface="Soberana Sans Light" pitchFamily="50" charset="0"/>
              </a:rPr>
              <a:t> </a:t>
            </a:r>
            <a:r>
              <a:rPr lang="es-MX" sz="2400" b="1" u="sng" dirty="0" err="1" smtClean="0">
                <a:solidFill>
                  <a:schemeClr val="bg1">
                    <a:lumMod val="50000"/>
                  </a:schemeClr>
                </a:solidFill>
                <a:latin typeface="Soberana Sans Light" pitchFamily="50" charset="0"/>
              </a:rPr>
              <a:t>Detail</a:t>
            </a:r>
            <a:endParaRPr lang="es-MX" sz="2400" b="1" u="sng" dirty="0">
              <a:solidFill>
                <a:schemeClr val="bg1">
                  <a:lumMod val="50000"/>
                </a:schemeClr>
              </a:solidFill>
              <a:latin typeface="Soberana Sans Light" pitchFamily="50"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224" y="1124744"/>
            <a:ext cx="8693313" cy="5152231"/>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635859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508011" y="332656"/>
            <a:ext cx="3435339" cy="830997"/>
          </a:xfrm>
          <a:prstGeom prst="rect">
            <a:avLst/>
          </a:prstGeom>
        </p:spPr>
        <p:txBody>
          <a:bodyPr wrap="square">
            <a:spAutoFit/>
          </a:bodyPr>
          <a:lstStyle/>
          <a:p>
            <a:r>
              <a:rPr lang="es-MX" sz="2400" b="1" u="sng" dirty="0" smtClean="0">
                <a:solidFill>
                  <a:schemeClr val="bg1">
                    <a:lumMod val="50000"/>
                  </a:schemeClr>
                </a:solidFill>
                <a:latin typeface="Soberana Sans Light" pitchFamily="50" charset="0"/>
              </a:rPr>
              <a:t>Substantive </a:t>
            </a:r>
            <a:r>
              <a:rPr lang="es-MX" sz="2400" b="1" u="sng" dirty="0" err="1" smtClean="0">
                <a:solidFill>
                  <a:schemeClr val="bg1">
                    <a:lumMod val="50000"/>
                  </a:schemeClr>
                </a:solidFill>
                <a:latin typeface="Soberana Sans Light" pitchFamily="50" charset="0"/>
              </a:rPr>
              <a:t>Examination</a:t>
            </a:r>
            <a:r>
              <a:rPr lang="es-MX" sz="2400" b="1" u="sng" dirty="0" smtClean="0">
                <a:solidFill>
                  <a:schemeClr val="bg1">
                    <a:lumMod val="50000"/>
                  </a:schemeClr>
                </a:solidFill>
                <a:latin typeface="Soberana Sans Light" pitchFamily="50" charset="0"/>
              </a:rPr>
              <a:t> </a:t>
            </a:r>
            <a:r>
              <a:rPr lang="es-MX" sz="2400" b="1" u="sng" dirty="0" err="1" smtClean="0">
                <a:solidFill>
                  <a:schemeClr val="bg1">
                    <a:lumMod val="50000"/>
                  </a:schemeClr>
                </a:solidFill>
                <a:latin typeface="Soberana Sans Light" pitchFamily="50" charset="0"/>
              </a:rPr>
              <a:t>Report</a:t>
            </a:r>
            <a:endParaRPr lang="es-MX" sz="2400" b="1" u="sng" dirty="0">
              <a:solidFill>
                <a:schemeClr val="bg1">
                  <a:lumMod val="50000"/>
                </a:schemeClr>
              </a:solidFill>
              <a:latin typeface="Soberana Sans Light" pitchFamily="50"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51" y="1499841"/>
            <a:ext cx="8822108" cy="5358159"/>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097076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508011" y="332656"/>
            <a:ext cx="4359264" cy="830997"/>
          </a:xfrm>
          <a:prstGeom prst="rect">
            <a:avLst/>
          </a:prstGeom>
        </p:spPr>
        <p:txBody>
          <a:bodyPr wrap="square">
            <a:spAutoFit/>
          </a:bodyPr>
          <a:lstStyle/>
          <a:p>
            <a:r>
              <a:rPr lang="es-MX" sz="2400" b="1" u="sng" dirty="0" smtClean="0">
                <a:solidFill>
                  <a:schemeClr val="bg1">
                    <a:lumMod val="50000"/>
                  </a:schemeClr>
                </a:solidFill>
                <a:latin typeface="Soberana Sans Light" pitchFamily="50" charset="0"/>
              </a:rPr>
              <a:t>Substantive </a:t>
            </a:r>
            <a:r>
              <a:rPr lang="es-MX" sz="2400" b="1" u="sng" dirty="0" err="1" smtClean="0">
                <a:solidFill>
                  <a:schemeClr val="bg1">
                    <a:lumMod val="50000"/>
                  </a:schemeClr>
                </a:solidFill>
                <a:latin typeface="Soberana Sans Light" pitchFamily="50" charset="0"/>
              </a:rPr>
              <a:t>Examination</a:t>
            </a:r>
            <a:r>
              <a:rPr lang="es-MX" sz="2400" b="1" u="sng" dirty="0" smtClean="0">
                <a:solidFill>
                  <a:schemeClr val="bg1">
                    <a:lumMod val="50000"/>
                  </a:schemeClr>
                </a:solidFill>
                <a:latin typeface="Soberana Sans Light" pitchFamily="50" charset="0"/>
              </a:rPr>
              <a:t> </a:t>
            </a:r>
            <a:r>
              <a:rPr lang="es-MX" sz="2400" b="1" u="sng" dirty="0" err="1" smtClean="0">
                <a:solidFill>
                  <a:schemeClr val="bg1">
                    <a:lumMod val="50000"/>
                  </a:schemeClr>
                </a:solidFill>
                <a:latin typeface="Soberana Sans Light" pitchFamily="50" charset="0"/>
              </a:rPr>
              <a:t>Report</a:t>
            </a:r>
            <a:r>
              <a:rPr lang="es-MX" sz="2400" b="1" u="sng" dirty="0" smtClean="0">
                <a:solidFill>
                  <a:schemeClr val="bg1">
                    <a:lumMod val="50000"/>
                  </a:schemeClr>
                </a:solidFill>
                <a:latin typeface="Soberana Sans Light" pitchFamily="50" charset="0"/>
              </a:rPr>
              <a:t> (cont.)</a:t>
            </a:r>
            <a:endParaRPr lang="es-MX" sz="2400" b="1" u="sng" dirty="0">
              <a:solidFill>
                <a:schemeClr val="bg1">
                  <a:lumMod val="50000"/>
                </a:schemeClr>
              </a:solidFill>
              <a:latin typeface="Soberana Sans Light" pitchFamily="50"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18098"/>
            <a:ext cx="8892480" cy="5354896"/>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28821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descr="Info_2.png"/>
          <p:cNvPicPr>
            <a:picLocks noChangeAspect="1"/>
          </p:cNvPicPr>
          <p:nvPr/>
        </p:nvPicPr>
        <p:blipFill rotWithShape="1">
          <a:blip r:embed="rId3">
            <a:extLst>
              <a:ext uri="{28A0092B-C50C-407E-A947-70E740481C1C}">
                <a14:useLocalDpi xmlns:a14="http://schemas.microsoft.com/office/drawing/2010/main" val="0"/>
              </a:ext>
            </a:extLst>
          </a:blip>
          <a:srcRect l="42711" t="11831" r="11008" b="11498"/>
          <a:stretch/>
        </p:blipFill>
        <p:spPr>
          <a:xfrm>
            <a:off x="2082133" y="871297"/>
            <a:ext cx="2921187" cy="4839418"/>
          </a:xfrm>
          <a:prstGeom prst="rect">
            <a:avLst/>
          </a:prstGeom>
        </p:spPr>
      </p:pic>
      <p:sp>
        <p:nvSpPr>
          <p:cNvPr id="7" name="Rectángulo 6"/>
          <p:cNvSpPr/>
          <p:nvPr/>
        </p:nvSpPr>
        <p:spPr>
          <a:xfrm>
            <a:off x="2466008" y="612654"/>
            <a:ext cx="2153435" cy="369332"/>
          </a:xfrm>
          <a:prstGeom prst="rect">
            <a:avLst/>
          </a:prstGeom>
        </p:spPr>
        <p:txBody>
          <a:bodyPr wrap="square">
            <a:spAutoFit/>
          </a:bodyPr>
          <a:lstStyle/>
          <a:p>
            <a:pPr lvl="0"/>
            <a:r>
              <a:rPr lang="en-US" dirty="0" smtClean="0">
                <a:solidFill>
                  <a:srgbClr val="7F7F7F"/>
                </a:solidFill>
                <a:latin typeface="Soberana Sans Light"/>
                <a:cs typeface="Soberana Sans Light"/>
              </a:rPr>
              <a:t>Created in </a:t>
            </a:r>
            <a:r>
              <a:rPr lang="en-US" b="1" dirty="0" smtClean="0">
                <a:solidFill>
                  <a:srgbClr val="5FB6CB"/>
                </a:solidFill>
                <a:latin typeface="Soberana Sans Light"/>
                <a:cs typeface="Soberana Sans Light"/>
              </a:rPr>
              <a:t>2007</a:t>
            </a:r>
          </a:p>
        </p:txBody>
      </p:sp>
      <p:sp>
        <p:nvSpPr>
          <p:cNvPr id="2" name="1 Rectángulo"/>
          <p:cNvSpPr/>
          <p:nvPr/>
        </p:nvSpPr>
        <p:spPr>
          <a:xfrm>
            <a:off x="4341682" y="1244301"/>
            <a:ext cx="3666225" cy="923330"/>
          </a:xfrm>
          <a:prstGeom prst="rect">
            <a:avLst/>
          </a:prstGeom>
        </p:spPr>
        <p:txBody>
          <a:bodyPr wrap="square">
            <a:spAutoFit/>
          </a:bodyPr>
          <a:lstStyle/>
          <a:p>
            <a:pPr lvl="0"/>
            <a:r>
              <a:rPr lang="en-US" dirty="0">
                <a:solidFill>
                  <a:srgbClr val="7F7F7F"/>
                </a:solidFill>
                <a:latin typeface="Soberana Sans Light"/>
                <a:cs typeface="Soberana Sans Light"/>
              </a:rPr>
              <a:t>To foster </a:t>
            </a:r>
            <a:r>
              <a:rPr lang="en-US" b="1" dirty="0" smtClean="0">
                <a:solidFill>
                  <a:srgbClr val="E1D612"/>
                </a:solidFill>
                <a:latin typeface="Soberana Sans Light"/>
                <a:cs typeface="Soberana Sans Light"/>
              </a:rPr>
              <a:t>innovation protection </a:t>
            </a:r>
            <a:r>
              <a:rPr lang="en-US" b="1" dirty="0">
                <a:solidFill>
                  <a:srgbClr val="E1D612"/>
                </a:solidFill>
                <a:latin typeface="Soberana Sans Light"/>
                <a:cs typeface="Soberana Sans Light"/>
              </a:rPr>
              <a:t>movement </a:t>
            </a:r>
            <a:r>
              <a:rPr lang="en-US" dirty="0" smtClean="0">
                <a:solidFill>
                  <a:srgbClr val="7F7F7F"/>
                </a:solidFill>
                <a:latin typeface="Soberana Sans Light"/>
                <a:cs typeface="Soberana Sans Light"/>
              </a:rPr>
              <a:t>in the Latin American region.</a:t>
            </a:r>
            <a:endParaRPr lang="es-MX" dirty="0">
              <a:solidFill>
                <a:srgbClr val="7F7F7F"/>
              </a:solidFill>
              <a:latin typeface="Soberana Sans Light"/>
              <a:cs typeface="Soberana Sans Light"/>
            </a:endParaRPr>
          </a:p>
        </p:txBody>
      </p:sp>
      <p:sp>
        <p:nvSpPr>
          <p:cNvPr id="3" name="2 Rectángulo"/>
          <p:cNvSpPr/>
          <p:nvPr/>
        </p:nvSpPr>
        <p:spPr>
          <a:xfrm>
            <a:off x="5003320" y="2894965"/>
            <a:ext cx="3623094" cy="923330"/>
          </a:xfrm>
          <a:prstGeom prst="rect">
            <a:avLst/>
          </a:prstGeom>
        </p:spPr>
        <p:txBody>
          <a:bodyPr wrap="square">
            <a:spAutoFit/>
          </a:bodyPr>
          <a:lstStyle/>
          <a:p>
            <a:pPr lvl="0"/>
            <a:r>
              <a:rPr lang="en-US" dirty="0">
                <a:solidFill>
                  <a:srgbClr val="7F7F7F"/>
                </a:solidFill>
                <a:latin typeface="Soberana Sans Light"/>
                <a:cs typeface="Soberana Sans Light"/>
              </a:rPr>
              <a:t>To </a:t>
            </a:r>
            <a:r>
              <a:rPr lang="en-US" dirty="0" smtClean="0">
                <a:solidFill>
                  <a:srgbClr val="7F7F7F"/>
                </a:solidFill>
                <a:latin typeface="Soberana Sans Light"/>
                <a:cs typeface="Soberana Sans Light"/>
              </a:rPr>
              <a:t>strengthen </a:t>
            </a:r>
            <a:r>
              <a:rPr lang="en-US" b="1" dirty="0" smtClean="0">
                <a:solidFill>
                  <a:srgbClr val="D53C1F"/>
                </a:solidFill>
                <a:latin typeface="Soberana Sans Light"/>
                <a:cs typeface="Soberana Sans Light"/>
              </a:rPr>
              <a:t>cooperation</a:t>
            </a:r>
            <a:r>
              <a:rPr lang="en-US" dirty="0">
                <a:solidFill>
                  <a:srgbClr val="7F7F7F"/>
                </a:solidFill>
                <a:latin typeface="Soberana Sans Light"/>
                <a:cs typeface="Soberana Sans Light"/>
              </a:rPr>
              <a:t> </a:t>
            </a:r>
            <a:r>
              <a:rPr lang="en-US" dirty="0" smtClean="0">
                <a:solidFill>
                  <a:srgbClr val="7F7F7F"/>
                </a:solidFill>
                <a:latin typeface="Soberana Sans Light"/>
                <a:cs typeface="Soberana Sans Light"/>
              </a:rPr>
              <a:t>between </a:t>
            </a:r>
            <a:r>
              <a:rPr lang="en-US" b="1" dirty="0" smtClean="0">
                <a:solidFill>
                  <a:srgbClr val="D53C1F"/>
                </a:solidFill>
                <a:latin typeface="Soberana Sans Light"/>
                <a:cs typeface="Soberana Sans Light"/>
              </a:rPr>
              <a:t>Central America </a:t>
            </a:r>
            <a:r>
              <a:rPr lang="en-US" dirty="0">
                <a:solidFill>
                  <a:srgbClr val="7F7F7F"/>
                </a:solidFill>
                <a:latin typeface="Soberana Sans Light"/>
                <a:cs typeface="Soberana Sans Light"/>
              </a:rPr>
              <a:t>and </a:t>
            </a:r>
            <a:r>
              <a:rPr lang="en-US" b="1" dirty="0">
                <a:solidFill>
                  <a:srgbClr val="D53C1F"/>
                </a:solidFill>
                <a:latin typeface="Soberana Sans Light"/>
                <a:cs typeface="Soberana Sans Light"/>
              </a:rPr>
              <a:t>the </a:t>
            </a:r>
            <a:r>
              <a:rPr lang="en-US" b="1" dirty="0" smtClean="0">
                <a:solidFill>
                  <a:srgbClr val="D53C1F"/>
                </a:solidFill>
                <a:latin typeface="Soberana Sans Light"/>
                <a:cs typeface="Soberana Sans Light"/>
              </a:rPr>
              <a:t>Caribbean </a:t>
            </a:r>
            <a:r>
              <a:rPr lang="en-US" dirty="0" smtClean="0">
                <a:solidFill>
                  <a:srgbClr val="7F7F7F"/>
                </a:solidFill>
                <a:latin typeface="Soberana Sans Light"/>
                <a:cs typeface="Soberana Sans Light"/>
              </a:rPr>
              <a:t>offices.</a:t>
            </a:r>
            <a:r>
              <a:rPr lang="en-US" b="1" dirty="0" smtClean="0">
                <a:solidFill>
                  <a:srgbClr val="D53C1F"/>
                </a:solidFill>
                <a:latin typeface="Soberana Sans Light"/>
                <a:cs typeface="Soberana Sans Light"/>
              </a:rPr>
              <a:t> </a:t>
            </a:r>
            <a:endParaRPr lang="es-MX" b="1" dirty="0">
              <a:solidFill>
                <a:srgbClr val="D53C1F"/>
              </a:solidFill>
              <a:latin typeface="Soberana Sans Light"/>
              <a:cs typeface="Soberana Sans Light"/>
            </a:endParaRPr>
          </a:p>
        </p:txBody>
      </p:sp>
      <p:sp>
        <p:nvSpPr>
          <p:cNvPr id="4" name="3 Rectángulo"/>
          <p:cNvSpPr/>
          <p:nvPr/>
        </p:nvSpPr>
        <p:spPr>
          <a:xfrm>
            <a:off x="1212446" y="2975144"/>
            <a:ext cx="1789545" cy="461665"/>
          </a:xfrm>
          <a:prstGeom prst="rect">
            <a:avLst/>
          </a:prstGeom>
        </p:spPr>
        <p:txBody>
          <a:bodyPr wrap="square">
            <a:spAutoFit/>
          </a:bodyPr>
          <a:lstStyle/>
          <a:p>
            <a:r>
              <a:rPr lang="en-US" sz="2400" b="1" dirty="0" smtClean="0">
                <a:solidFill>
                  <a:schemeClr val="bg1">
                    <a:lumMod val="50000"/>
                  </a:schemeClr>
                </a:solidFill>
                <a:latin typeface="Soberana Sans Black"/>
                <a:cs typeface="Soberana Sans Black"/>
              </a:rPr>
              <a:t>CADOPAT</a:t>
            </a:r>
            <a:endParaRPr lang="es-MX" sz="2400" b="1" dirty="0">
              <a:solidFill>
                <a:schemeClr val="bg1">
                  <a:lumMod val="50000"/>
                </a:schemeClr>
              </a:solidFill>
              <a:latin typeface="Soberana Sans Black"/>
              <a:cs typeface="Soberana Sans Black"/>
            </a:endParaRPr>
          </a:p>
        </p:txBody>
      </p:sp>
      <p:sp>
        <p:nvSpPr>
          <p:cNvPr id="11" name="Rectángulo 11"/>
          <p:cNvSpPr/>
          <p:nvPr/>
        </p:nvSpPr>
        <p:spPr>
          <a:xfrm>
            <a:off x="4347714" y="4486518"/>
            <a:ext cx="3972462" cy="923330"/>
          </a:xfrm>
          <a:prstGeom prst="rect">
            <a:avLst/>
          </a:prstGeom>
        </p:spPr>
        <p:txBody>
          <a:bodyPr wrap="square">
            <a:spAutoFit/>
          </a:bodyPr>
          <a:lstStyle/>
          <a:p>
            <a:pPr lvl="0"/>
            <a:r>
              <a:rPr lang="en-US" dirty="0" smtClean="0">
                <a:solidFill>
                  <a:srgbClr val="7F7F7F"/>
                </a:solidFill>
                <a:latin typeface="Soberana Sans Light"/>
                <a:cs typeface="Soberana Sans Light"/>
              </a:rPr>
              <a:t>Offered by </a:t>
            </a:r>
            <a:r>
              <a:rPr lang="en-US" b="1" dirty="0" smtClean="0">
                <a:solidFill>
                  <a:srgbClr val="6C2D6B"/>
                </a:solidFill>
                <a:latin typeface="Soberana Sans Light"/>
                <a:cs typeface="Soberana Sans Light"/>
              </a:rPr>
              <a:t>IMPI </a:t>
            </a:r>
            <a:r>
              <a:rPr lang="en-US" dirty="0" smtClean="0">
                <a:solidFill>
                  <a:srgbClr val="7F7F7F"/>
                </a:solidFill>
                <a:latin typeface="Soberana Sans Light"/>
                <a:cs typeface="Soberana Sans Light"/>
              </a:rPr>
              <a:t>to IP offices that </a:t>
            </a:r>
            <a:r>
              <a:rPr lang="en-US" b="1" dirty="0">
                <a:solidFill>
                  <a:srgbClr val="6C2D6B"/>
                </a:solidFill>
                <a:latin typeface="Soberana Sans Light"/>
                <a:cs typeface="Soberana Sans Light"/>
              </a:rPr>
              <a:t>require support </a:t>
            </a:r>
            <a:r>
              <a:rPr lang="en-US" dirty="0" smtClean="0">
                <a:solidFill>
                  <a:srgbClr val="7F7F7F"/>
                </a:solidFill>
                <a:latin typeface="Soberana Sans Light"/>
                <a:cs typeface="Soberana Sans Light"/>
              </a:rPr>
              <a:t>with the </a:t>
            </a:r>
            <a:r>
              <a:rPr lang="en-US" b="1" dirty="0">
                <a:solidFill>
                  <a:srgbClr val="6C2D6B"/>
                </a:solidFill>
                <a:latin typeface="Soberana Sans Light"/>
                <a:cs typeface="Soberana Sans Light"/>
              </a:rPr>
              <a:t>examination</a:t>
            </a:r>
            <a:r>
              <a:rPr lang="en-US" dirty="0" smtClean="0">
                <a:latin typeface="Soberana Sans Light"/>
                <a:cs typeface="Soberana Sans Light"/>
              </a:rPr>
              <a:t> </a:t>
            </a:r>
            <a:r>
              <a:rPr lang="en-US" dirty="0">
                <a:solidFill>
                  <a:srgbClr val="7F7F7F"/>
                </a:solidFill>
                <a:latin typeface="Soberana Sans Light"/>
                <a:cs typeface="Soberana Sans Light"/>
              </a:rPr>
              <a:t>of patent </a:t>
            </a:r>
            <a:r>
              <a:rPr lang="en-US" dirty="0" smtClean="0">
                <a:solidFill>
                  <a:srgbClr val="7F7F7F"/>
                </a:solidFill>
                <a:latin typeface="Soberana Sans Light"/>
                <a:cs typeface="Soberana Sans Light"/>
              </a:rPr>
              <a:t>application.</a:t>
            </a:r>
            <a:endParaRPr lang="es-MX" b="1" dirty="0">
              <a:solidFill>
                <a:srgbClr val="6C2D6B"/>
              </a:solidFill>
              <a:latin typeface="Soberana Sans Light"/>
              <a:cs typeface="Soberana Sans Light"/>
            </a:endParaRPr>
          </a:p>
        </p:txBody>
      </p:sp>
      <p:sp>
        <p:nvSpPr>
          <p:cNvPr id="9" name="8 Rectángulo"/>
          <p:cNvSpPr/>
          <p:nvPr/>
        </p:nvSpPr>
        <p:spPr>
          <a:xfrm>
            <a:off x="2023331" y="5757462"/>
            <a:ext cx="4151464" cy="923330"/>
          </a:xfrm>
          <a:prstGeom prst="rect">
            <a:avLst/>
          </a:prstGeom>
        </p:spPr>
        <p:txBody>
          <a:bodyPr wrap="square">
            <a:spAutoFit/>
          </a:bodyPr>
          <a:lstStyle/>
          <a:p>
            <a:pPr lvl="0" algn="just">
              <a:spcBef>
                <a:spcPts val="0"/>
              </a:spcBef>
              <a:buClr>
                <a:schemeClr val="accent6"/>
              </a:buClr>
            </a:pPr>
            <a:r>
              <a:rPr lang="en-US" b="1" dirty="0">
                <a:solidFill>
                  <a:srgbClr val="569C28"/>
                </a:solidFill>
                <a:latin typeface="Soberana Sans Light"/>
                <a:cs typeface="Soberana Sans Light"/>
              </a:rPr>
              <a:t>International search of the prior art</a:t>
            </a:r>
          </a:p>
          <a:p>
            <a:pPr lvl="0" algn="just">
              <a:spcBef>
                <a:spcPts val="0"/>
              </a:spcBef>
              <a:buClr>
                <a:schemeClr val="accent6"/>
              </a:buClr>
            </a:pPr>
            <a:r>
              <a:rPr lang="en-US" b="1" dirty="0" smtClean="0">
                <a:solidFill>
                  <a:srgbClr val="569C28"/>
                </a:solidFill>
                <a:latin typeface="Soberana Sans Light"/>
                <a:cs typeface="Soberana Sans Light"/>
              </a:rPr>
              <a:t>Substantive </a:t>
            </a:r>
            <a:r>
              <a:rPr lang="en-US" b="1" dirty="0">
                <a:solidFill>
                  <a:srgbClr val="569C28"/>
                </a:solidFill>
                <a:latin typeface="Soberana Sans Light"/>
                <a:cs typeface="Soberana Sans Light"/>
              </a:rPr>
              <a:t>examination</a:t>
            </a:r>
          </a:p>
          <a:p>
            <a:pPr lvl="0" algn="just">
              <a:spcBef>
                <a:spcPts val="0"/>
              </a:spcBef>
              <a:buClr>
                <a:schemeClr val="accent6"/>
              </a:buClr>
            </a:pPr>
            <a:r>
              <a:rPr lang="en-US" b="1" dirty="0" smtClean="0">
                <a:solidFill>
                  <a:srgbClr val="569C28"/>
                </a:solidFill>
                <a:latin typeface="Soberana Sans Light"/>
                <a:cs typeface="Soberana Sans Light"/>
              </a:rPr>
              <a:t>Patentability </a:t>
            </a:r>
            <a:r>
              <a:rPr lang="en-US" b="1" dirty="0">
                <a:solidFill>
                  <a:srgbClr val="569C28"/>
                </a:solidFill>
                <a:latin typeface="Soberana Sans Light"/>
                <a:cs typeface="Soberana Sans Light"/>
              </a:rPr>
              <a:t>opinions </a:t>
            </a:r>
          </a:p>
        </p:txBody>
      </p:sp>
      <p:sp>
        <p:nvSpPr>
          <p:cNvPr id="13" name="12 Rectángulo"/>
          <p:cNvSpPr/>
          <p:nvPr/>
        </p:nvSpPr>
        <p:spPr>
          <a:xfrm rot="16200000">
            <a:off x="1119531" y="5902136"/>
            <a:ext cx="935680" cy="646331"/>
          </a:xfrm>
          <a:prstGeom prst="rect">
            <a:avLst/>
          </a:prstGeom>
        </p:spPr>
        <p:txBody>
          <a:bodyPr wrap="square">
            <a:spAutoFit/>
          </a:bodyPr>
          <a:lstStyle/>
          <a:p>
            <a:r>
              <a:rPr lang="en-US" dirty="0" smtClean="0">
                <a:solidFill>
                  <a:srgbClr val="7F7F7F"/>
                </a:solidFill>
                <a:latin typeface="Soberana Sans Light"/>
                <a:cs typeface="Soberana Sans Light"/>
              </a:rPr>
              <a:t>Free of </a:t>
            </a:r>
          </a:p>
          <a:p>
            <a:r>
              <a:rPr lang="en-US" dirty="0" smtClean="0">
                <a:solidFill>
                  <a:srgbClr val="7F7F7F"/>
                </a:solidFill>
                <a:latin typeface="Soberana Sans Light"/>
                <a:cs typeface="Soberana Sans Light"/>
              </a:rPr>
              <a:t>charge</a:t>
            </a:r>
            <a:endParaRPr lang="es-MX" dirty="0"/>
          </a:p>
        </p:txBody>
      </p:sp>
      <p:cxnSp>
        <p:nvCxnSpPr>
          <p:cNvPr id="16" name="15 Conector recto"/>
          <p:cNvCxnSpPr/>
          <p:nvPr/>
        </p:nvCxnSpPr>
        <p:spPr>
          <a:xfrm>
            <a:off x="1975447" y="5865966"/>
            <a:ext cx="0" cy="728566"/>
          </a:xfrm>
          <a:prstGeom prst="line">
            <a:avLst/>
          </a:prstGeom>
          <a:ln>
            <a:solidFill>
              <a:srgbClr val="669900"/>
            </a:solidFill>
          </a:ln>
        </p:spPr>
        <p:style>
          <a:lnRef idx="2">
            <a:schemeClr val="accent3"/>
          </a:lnRef>
          <a:fillRef idx="0">
            <a:schemeClr val="accent3"/>
          </a:fillRef>
          <a:effectRef idx="1">
            <a:schemeClr val="accent3"/>
          </a:effectRef>
          <a:fontRef idx="minor">
            <a:schemeClr val="tx1"/>
          </a:fontRef>
        </p:style>
      </p:cxnSp>
      <p:sp>
        <p:nvSpPr>
          <p:cNvPr id="18" name="Título 1"/>
          <p:cNvSpPr>
            <a:spLocks noGrp="1"/>
          </p:cNvSpPr>
          <p:nvPr>
            <p:ph type="title"/>
          </p:nvPr>
        </p:nvSpPr>
        <p:spPr>
          <a:xfrm>
            <a:off x="310551" y="178048"/>
            <a:ext cx="1518247" cy="869211"/>
          </a:xfrm>
        </p:spPr>
        <p:txBody>
          <a:bodyPr>
            <a:normAutofit/>
          </a:bodyPr>
          <a:lstStyle/>
          <a:p>
            <a:r>
              <a:rPr lang="en-US" sz="3200" u="sng" dirty="0" smtClean="0"/>
              <a:t>Layout</a:t>
            </a:r>
            <a:endParaRPr lang="en-US" sz="3200" u="sng" dirty="0"/>
          </a:p>
        </p:txBody>
      </p:sp>
    </p:spTree>
    <p:extLst>
      <p:ext uri="{BB962C8B-B14F-4D97-AF65-F5344CB8AC3E}">
        <p14:creationId xmlns:p14="http://schemas.microsoft.com/office/powerpoint/2010/main" val="1167451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508011" y="332656"/>
            <a:ext cx="4359264" cy="830997"/>
          </a:xfrm>
          <a:prstGeom prst="rect">
            <a:avLst/>
          </a:prstGeom>
        </p:spPr>
        <p:txBody>
          <a:bodyPr wrap="square">
            <a:spAutoFit/>
          </a:bodyPr>
          <a:lstStyle/>
          <a:p>
            <a:r>
              <a:rPr lang="es-MX" sz="2400" b="1" u="sng" dirty="0" smtClean="0">
                <a:solidFill>
                  <a:schemeClr val="bg1">
                    <a:lumMod val="50000"/>
                  </a:schemeClr>
                </a:solidFill>
                <a:latin typeface="Soberana Sans Light" pitchFamily="50" charset="0"/>
              </a:rPr>
              <a:t>Substantive </a:t>
            </a:r>
            <a:r>
              <a:rPr lang="es-MX" sz="2400" b="1" u="sng" dirty="0" err="1" smtClean="0">
                <a:solidFill>
                  <a:schemeClr val="bg1">
                    <a:lumMod val="50000"/>
                  </a:schemeClr>
                </a:solidFill>
                <a:latin typeface="Soberana Sans Light" pitchFamily="50" charset="0"/>
              </a:rPr>
              <a:t>Examination</a:t>
            </a:r>
            <a:r>
              <a:rPr lang="es-MX" sz="2400" b="1" u="sng" dirty="0" smtClean="0">
                <a:solidFill>
                  <a:schemeClr val="bg1">
                    <a:lumMod val="50000"/>
                  </a:schemeClr>
                </a:solidFill>
                <a:latin typeface="Soberana Sans Light" pitchFamily="50" charset="0"/>
              </a:rPr>
              <a:t> </a:t>
            </a:r>
            <a:r>
              <a:rPr lang="es-MX" sz="2400" b="1" u="sng" dirty="0" err="1" smtClean="0">
                <a:solidFill>
                  <a:schemeClr val="bg1">
                    <a:lumMod val="50000"/>
                  </a:schemeClr>
                </a:solidFill>
                <a:latin typeface="Soberana Sans Light" pitchFamily="50" charset="0"/>
              </a:rPr>
              <a:t>Report</a:t>
            </a:r>
            <a:r>
              <a:rPr lang="es-MX" sz="2400" b="1" u="sng" dirty="0" smtClean="0">
                <a:solidFill>
                  <a:schemeClr val="bg1">
                    <a:lumMod val="50000"/>
                  </a:schemeClr>
                </a:solidFill>
                <a:latin typeface="Soberana Sans Light" pitchFamily="50" charset="0"/>
              </a:rPr>
              <a:t> (cont.)</a:t>
            </a:r>
            <a:endParaRPr lang="es-MX" sz="2400" b="1" u="sng" dirty="0">
              <a:solidFill>
                <a:schemeClr val="bg1">
                  <a:lumMod val="50000"/>
                </a:schemeClr>
              </a:solidFill>
              <a:latin typeface="Soberana Sans Light" pitchFamily="50"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58676"/>
            <a:ext cx="8943206" cy="4813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19286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508011" y="332656"/>
            <a:ext cx="4359264" cy="830997"/>
          </a:xfrm>
          <a:prstGeom prst="rect">
            <a:avLst/>
          </a:prstGeom>
        </p:spPr>
        <p:txBody>
          <a:bodyPr wrap="square">
            <a:spAutoFit/>
          </a:bodyPr>
          <a:lstStyle/>
          <a:p>
            <a:r>
              <a:rPr lang="es-MX" sz="2400" b="1" u="sng" dirty="0" smtClean="0">
                <a:solidFill>
                  <a:schemeClr val="bg1">
                    <a:lumMod val="50000"/>
                  </a:schemeClr>
                </a:solidFill>
                <a:latin typeface="Soberana Sans Light" pitchFamily="50" charset="0"/>
              </a:rPr>
              <a:t>Substantive </a:t>
            </a:r>
            <a:r>
              <a:rPr lang="es-MX" sz="2400" b="1" u="sng" dirty="0" err="1" smtClean="0">
                <a:solidFill>
                  <a:schemeClr val="bg1">
                    <a:lumMod val="50000"/>
                  </a:schemeClr>
                </a:solidFill>
                <a:latin typeface="Soberana Sans Light" pitchFamily="50" charset="0"/>
              </a:rPr>
              <a:t>Examination</a:t>
            </a:r>
            <a:r>
              <a:rPr lang="es-MX" sz="2400" b="1" u="sng" dirty="0" smtClean="0">
                <a:solidFill>
                  <a:schemeClr val="bg1">
                    <a:lumMod val="50000"/>
                  </a:schemeClr>
                </a:solidFill>
                <a:latin typeface="Soberana Sans Light" pitchFamily="50" charset="0"/>
              </a:rPr>
              <a:t> </a:t>
            </a:r>
            <a:r>
              <a:rPr lang="es-MX" sz="2400" b="1" u="sng" dirty="0" err="1" smtClean="0">
                <a:solidFill>
                  <a:schemeClr val="bg1">
                    <a:lumMod val="50000"/>
                  </a:schemeClr>
                </a:solidFill>
                <a:latin typeface="Soberana Sans Light" pitchFamily="50" charset="0"/>
              </a:rPr>
              <a:t>Report</a:t>
            </a:r>
            <a:r>
              <a:rPr lang="es-MX" sz="2400" b="1" u="sng" dirty="0" smtClean="0">
                <a:solidFill>
                  <a:schemeClr val="bg1">
                    <a:lumMod val="50000"/>
                  </a:schemeClr>
                </a:solidFill>
                <a:latin typeface="Soberana Sans Light" pitchFamily="50" charset="0"/>
              </a:rPr>
              <a:t> (cont.)</a:t>
            </a:r>
            <a:endParaRPr lang="es-MX" sz="2400" b="1" u="sng" dirty="0">
              <a:solidFill>
                <a:schemeClr val="bg1">
                  <a:lumMod val="50000"/>
                </a:schemeClr>
              </a:solidFill>
              <a:latin typeface="Soberana Sans Light" pitchFamily="50"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1397688"/>
            <a:ext cx="8964488" cy="4926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57197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508011" y="332656"/>
            <a:ext cx="4359264" cy="830997"/>
          </a:xfrm>
          <a:prstGeom prst="rect">
            <a:avLst/>
          </a:prstGeom>
        </p:spPr>
        <p:txBody>
          <a:bodyPr wrap="square">
            <a:spAutoFit/>
          </a:bodyPr>
          <a:lstStyle/>
          <a:p>
            <a:r>
              <a:rPr lang="es-MX" sz="2400" b="1" u="sng" dirty="0" smtClean="0">
                <a:solidFill>
                  <a:schemeClr val="bg1">
                    <a:lumMod val="50000"/>
                  </a:schemeClr>
                </a:solidFill>
                <a:latin typeface="Soberana Sans Light" pitchFamily="50" charset="0"/>
              </a:rPr>
              <a:t>Substantive </a:t>
            </a:r>
            <a:r>
              <a:rPr lang="es-MX" sz="2400" b="1" u="sng" dirty="0" err="1" smtClean="0">
                <a:solidFill>
                  <a:schemeClr val="bg1">
                    <a:lumMod val="50000"/>
                  </a:schemeClr>
                </a:solidFill>
                <a:latin typeface="Soberana Sans Light" pitchFamily="50" charset="0"/>
              </a:rPr>
              <a:t>Examination</a:t>
            </a:r>
            <a:r>
              <a:rPr lang="es-MX" sz="2400" b="1" u="sng" dirty="0" smtClean="0">
                <a:solidFill>
                  <a:schemeClr val="bg1">
                    <a:lumMod val="50000"/>
                  </a:schemeClr>
                </a:solidFill>
                <a:latin typeface="Soberana Sans Light" pitchFamily="50" charset="0"/>
              </a:rPr>
              <a:t> </a:t>
            </a:r>
            <a:r>
              <a:rPr lang="es-MX" sz="2400" b="1" u="sng" dirty="0" err="1" smtClean="0">
                <a:solidFill>
                  <a:schemeClr val="bg1">
                    <a:lumMod val="50000"/>
                  </a:schemeClr>
                </a:solidFill>
                <a:latin typeface="Soberana Sans Light" pitchFamily="50" charset="0"/>
              </a:rPr>
              <a:t>Report</a:t>
            </a:r>
            <a:r>
              <a:rPr lang="es-MX" sz="2400" b="1" u="sng" dirty="0" smtClean="0">
                <a:solidFill>
                  <a:schemeClr val="bg1">
                    <a:lumMod val="50000"/>
                  </a:schemeClr>
                </a:solidFill>
                <a:latin typeface="Soberana Sans Light" pitchFamily="50" charset="0"/>
              </a:rPr>
              <a:t> (cont.)</a:t>
            </a:r>
            <a:endParaRPr lang="es-MX" sz="2400" b="1" u="sng" dirty="0">
              <a:solidFill>
                <a:schemeClr val="bg1">
                  <a:lumMod val="50000"/>
                </a:schemeClr>
              </a:solidFill>
              <a:latin typeface="Soberana Sans Light" pitchFamily="50"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16" y="1304044"/>
            <a:ext cx="8892480" cy="4639555"/>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413529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508011" y="332656"/>
            <a:ext cx="4359264" cy="830997"/>
          </a:xfrm>
          <a:prstGeom prst="rect">
            <a:avLst/>
          </a:prstGeom>
        </p:spPr>
        <p:txBody>
          <a:bodyPr wrap="square">
            <a:spAutoFit/>
          </a:bodyPr>
          <a:lstStyle/>
          <a:p>
            <a:r>
              <a:rPr lang="es-MX" sz="2400" b="1" u="sng" dirty="0" smtClean="0">
                <a:solidFill>
                  <a:schemeClr val="bg1">
                    <a:lumMod val="50000"/>
                  </a:schemeClr>
                </a:solidFill>
                <a:latin typeface="Soberana Sans Light" pitchFamily="50" charset="0"/>
              </a:rPr>
              <a:t>Substantive </a:t>
            </a:r>
            <a:r>
              <a:rPr lang="es-MX" sz="2400" b="1" u="sng" dirty="0" err="1" smtClean="0">
                <a:solidFill>
                  <a:schemeClr val="bg1">
                    <a:lumMod val="50000"/>
                  </a:schemeClr>
                </a:solidFill>
                <a:latin typeface="Soberana Sans Light" pitchFamily="50" charset="0"/>
              </a:rPr>
              <a:t>Examination</a:t>
            </a:r>
            <a:r>
              <a:rPr lang="es-MX" sz="2400" b="1" u="sng" dirty="0" smtClean="0">
                <a:solidFill>
                  <a:schemeClr val="bg1">
                    <a:lumMod val="50000"/>
                  </a:schemeClr>
                </a:solidFill>
                <a:latin typeface="Soberana Sans Light" pitchFamily="50" charset="0"/>
              </a:rPr>
              <a:t> </a:t>
            </a:r>
            <a:r>
              <a:rPr lang="es-MX" sz="2400" b="1" u="sng" dirty="0" err="1" smtClean="0">
                <a:solidFill>
                  <a:schemeClr val="bg1">
                    <a:lumMod val="50000"/>
                  </a:schemeClr>
                </a:solidFill>
                <a:latin typeface="Soberana Sans Light" pitchFamily="50" charset="0"/>
              </a:rPr>
              <a:t>Report</a:t>
            </a:r>
            <a:r>
              <a:rPr lang="es-MX" sz="2400" b="1" u="sng" dirty="0" smtClean="0">
                <a:solidFill>
                  <a:schemeClr val="bg1">
                    <a:lumMod val="50000"/>
                  </a:schemeClr>
                </a:solidFill>
                <a:latin typeface="Soberana Sans Light" pitchFamily="50" charset="0"/>
              </a:rPr>
              <a:t> (cont.)</a:t>
            </a:r>
            <a:endParaRPr lang="es-MX" sz="2400" b="1" u="sng" dirty="0">
              <a:solidFill>
                <a:schemeClr val="bg1">
                  <a:lumMod val="50000"/>
                </a:schemeClr>
              </a:solidFill>
              <a:latin typeface="Soberana Sans Light" pitchFamily="50" charset="0"/>
            </a:endParaRPr>
          </a:p>
        </p:txBody>
      </p:sp>
      <p:grpSp>
        <p:nvGrpSpPr>
          <p:cNvPr id="3" name="2 Grupo"/>
          <p:cNvGrpSpPr/>
          <p:nvPr/>
        </p:nvGrpSpPr>
        <p:grpSpPr>
          <a:xfrm>
            <a:off x="467544" y="1603276"/>
            <a:ext cx="7992888" cy="5256584"/>
            <a:chOff x="124596" y="729183"/>
            <a:chExt cx="8874571" cy="6156201"/>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3545"/>
            <a:stretch/>
          </p:blipFill>
          <p:spPr bwMode="auto">
            <a:xfrm>
              <a:off x="124596" y="729183"/>
              <a:ext cx="8874571" cy="3601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38" y="4172347"/>
              <a:ext cx="8821737" cy="271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5 Rectángulo"/>
          <p:cNvSpPr/>
          <p:nvPr/>
        </p:nvSpPr>
        <p:spPr>
          <a:xfrm>
            <a:off x="467544" y="1257390"/>
            <a:ext cx="4358181" cy="369332"/>
          </a:xfrm>
          <a:prstGeom prst="rect">
            <a:avLst/>
          </a:prstGeom>
        </p:spPr>
        <p:txBody>
          <a:bodyPr wrap="none">
            <a:spAutoFit/>
          </a:bodyPr>
          <a:lstStyle/>
          <a:p>
            <a:r>
              <a:rPr lang="es-MX" b="1" dirty="0" err="1" smtClean="0">
                <a:solidFill>
                  <a:srgbClr val="669900"/>
                </a:solidFill>
                <a:latin typeface="Soberana Sans Light" pitchFamily="50" charset="0"/>
              </a:rPr>
              <a:t>Documents</a:t>
            </a:r>
            <a:r>
              <a:rPr lang="es-MX" b="1" dirty="0" smtClean="0">
                <a:solidFill>
                  <a:srgbClr val="669900"/>
                </a:solidFill>
                <a:latin typeface="Soberana Sans Light" pitchFamily="50" charset="0"/>
              </a:rPr>
              <a:t> </a:t>
            </a:r>
            <a:r>
              <a:rPr lang="es-MX" b="1" dirty="0" err="1" smtClean="0">
                <a:solidFill>
                  <a:srgbClr val="669900"/>
                </a:solidFill>
                <a:latin typeface="Soberana Sans Light" pitchFamily="50" charset="0"/>
              </a:rPr>
              <a:t>supporting</a:t>
            </a:r>
            <a:r>
              <a:rPr lang="es-MX" b="1" dirty="0" smtClean="0">
                <a:solidFill>
                  <a:srgbClr val="669900"/>
                </a:solidFill>
                <a:latin typeface="Soberana Sans Light" pitchFamily="50" charset="0"/>
              </a:rPr>
              <a:t> </a:t>
            </a:r>
            <a:r>
              <a:rPr lang="es-MX" b="1" dirty="0" err="1" smtClean="0">
                <a:solidFill>
                  <a:srgbClr val="669900"/>
                </a:solidFill>
                <a:latin typeface="Soberana Sans Light" pitchFamily="50" charset="0"/>
              </a:rPr>
              <a:t>the</a:t>
            </a:r>
            <a:r>
              <a:rPr lang="es-MX" b="1" dirty="0" smtClean="0">
                <a:solidFill>
                  <a:srgbClr val="669900"/>
                </a:solidFill>
                <a:latin typeface="Soberana Sans Light" pitchFamily="50" charset="0"/>
              </a:rPr>
              <a:t> response:</a:t>
            </a:r>
            <a:endParaRPr lang="es-MX" b="1" dirty="0">
              <a:solidFill>
                <a:srgbClr val="669900"/>
              </a:solidFill>
              <a:latin typeface="Soberana Sans Light" pitchFamily="50" charset="0"/>
            </a:endParaRPr>
          </a:p>
        </p:txBody>
      </p:sp>
      <p:cxnSp>
        <p:nvCxnSpPr>
          <p:cNvPr id="7" name="6 Conector recto de flecha"/>
          <p:cNvCxnSpPr/>
          <p:nvPr/>
        </p:nvCxnSpPr>
        <p:spPr>
          <a:xfrm flipH="1" flipV="1">
            <a:off x="6732241" y="3622303"/>
            <a:ext cx="504055" cy="386606"/>
          </a:xfrm>
          <a:prstGeom prst="straightConnector1">
            <a:avLst/>
          </a:prstGeom>
          <a:ln w="38100">
            <a:solidFill>
              <a:srgbClr val="66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4184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508011" y="332656"/>
            <a:ext cx="4359264" cy="461665"/>
          </a:xfrm>
          <a:prstGeom prst="rect">
            <a:avLst/>
          </a:prstGeom>
        </p:spPr>
        <p:txBody>
          <a:bodyPr wrap="square">
            <a:spAutoFit/>
          </a:bodyPr>
          <a:lstStyle/>
          <a:p>
            <a:r>
              <a:rPr lang="es-MX" sz="2400" b="1" u="sng" dirty="0" smtClean="0">
                <a:solidFill>
                  <a:schemeClr val="bg1">
                    <a:lumMod val="50000"/>
                  </a:schemeClr>
                </a:solidFill>
                <a:latin typeface="Soberana Sans Light" pitchFamily="50" charset="0"/>
              </a:rPr>
              <a:t>Status </a:t>
            </a:r>
            <a:r>
              <a:rPr lang="es-MX" sz="2400" b="1" u="sng" dirty="0" err="1" smtClean="0">
                <a:solidFill>
                  <a:schemeClr val="bg1">
                    <a:lumMod val="50000"/>
                  </a:schemeClr>
                </a:solidFill>
                <a:latin typeface="Soberana Sans Light" pitchFamily="50" charset="0"/>
              </a:rPr>
              <a:t>History</a:t>
            </a:r>
            <a:endParaRPr lang="es-MX" sz="2400" b="1" u="sng" dirty="0">
              <a:solidFill>
                <a:schemeClr val="bg1">
                  <a:lumMod val="50000"/>
                </a:schemeClr>
              </a:solidFill>
              <a:latin typeface="Soberana Sans Light" pitchFamily="50" charset="0"/>
            </a:endParaRPr>
          </a:p>
        </p:txBody>
      </p:sp>
      <p:grpSp>
        <p:nvGrpSpPr>
          <p:cNvPr id="5" name="4 Grupo"/>
          <p:cNvGrpSpPr/>
          <p:nvPr/>
        </p:nvGrpSpPr>
        <p:grpSpPr>
          <a:xfrm>
            <a:off x="908832" y="1052736"/>
            <a:ext cx="7368177" cy="5618365"/>
            <a:chOff x="1043608" y="404664"/>
            <a:chExt cx="7368177" cy="5618365"/>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04664"/>
              <a:ext cx="7368177" cy="3863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5" y="4166172"/>
              <a:ext cx="7200801" cy="185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8613944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508011" y="332656"/>
            <a:ext cx="4359264" cy="461665"/>
          </a:xfrm>
          <a:prstGeom prst="rect">
            <a:avLst/>
          </a:prstGeom>
        </p:spPr>
        <p:txBody>
          <a:bodyPr wrap="square">
            <a:spAutoFit/>
          </a:bodyPr>
          <a:lstStyle/>
          <a:p>
            <a:r>
              <a:rPr lang="es-MX" sz="2400" b="1" u="sng" dirty="0" err="1" smtClean="0">
                <a:solidFill>
                  <a:schemeClr val="bg1">
                    <a:lumMod val="50000"/>
                  </a:schemeClr>
                </a:solidFill>
                <a:latin typeface="Soberana Sans Light" pitchFamily="50" charset="0"/>
              </a:rPr>
              <a:t>Consult</a:t>
            </a:r>
            <a:r>
              <a:rPr lang="es-MX" sz="2400" b="1" u="sng" dirty="0" smtClean="0">
                <a:solidFill>
                  <a:schemeClr val="bg1">
                    <a:lumMod val="50000"/>
                  </a:schemeClr>
                </a:solidFill>
                <a:latin typeface="Soberana Sans Light" pitchFamily="50" charset="0"/>
              </a:rPr>
              <a:t> </a:t>
            </a:r>
            <a:r>
              <a:rPr lang="es-MX" sz="2400" b="1" u="sng" dirty="0" err="1" smtClean="0">
                <a:solidFill>
                  <a:schemeClr val="bg1">
                    <a:lumMod val="50000"/>
                  </a:schemeClr>
                </a:solidFill>
                <a:latin typeface="Soberana Sans Light" pitchFamily="50" charset="0"/>
              </a:rPr>
              <a:t>Requests</a:t>
            </a:r>
            <a:endParaRPr lang="es-MX" sz="2400" b="1" u="sng" dirty="0">
              <a:solidFill>
                <a:schemeClr val="bg1">
                  <a:lumMod val="50000"/>
                </a:schemeClr>
              </a:solidFill>
              <a:latin typeface="Soberana Sans Light" pitchFamily="50"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07656"/>
            <a:ext cx="8805708" cy="202540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9" name="8 CuadroTexto"/>
          <p:cNvSpPr txBox="1"/>
          <p:nvPr/>
        </p:nvSpPr>
        <p:spPr>
          <a:xfrm>
            <a:off x="3859492" y="1115049"/>
            <a:ext cx="1890646" cy="369332"/>
          </a:xfrm>
          <a:prstGeom prst="rect">
            <a:avLst/>
          </a:prstGeom>
          <a:noFill/>
        </p:spPr>
        <p:txBody>
          <a:bodyPr wrap="none" rtlCol="0">
            <a:spAutoFit/>
          </a:bodyPr>
          <a:lstStyle/>
          <a:p>
            <a:r>
              <a:rPr lang="en-US" b="1" dirty="0" smtClean="0">
                <a:solidFill>
                  <a:srgbClr val="669900"/>
                </a:solidFill>
                <a:latin typeface="Soberana Sans Light" pitchFamily="50" charset="0"/>
              </a:rPr>
              <a:t>Type 2 request</a:t>
            </a:r>
            <a:endParaRPr lang="en-US" b="1" dirty="0">
              <a:solidFill>
                <a:srgbClr val="669900"/>
              </a:solidFill>
              <a:latin typeface="Soberana Sans Light" pitchFamily="50" charset="0"/>
            </a:endParaRPr>
          </a:p>
        </p:txBody>
      </p:sp>
      <p:cxnSp>
        <p:nvCxnSpPr>
          <p:cNvPr id="11" name="10 Conector recto de flecha"/>
          <p:cNvCxnSpPr/>
          <p:nvPr/>
        </p:nvCxnSpPr>
        <p:spPr>
          <a:xfrm>
            <a:off x="4860032" y="1484381"/>
            <a:ext cx="0" cy="579740"/>
          </a:xfrm>
          <a:prstGeom prst="straightConnector1">
            <a:avLst/>
          </a:prstGeom>
          <a:ln w="38100">
            <a:solidFill>
              <a:srgbClr val="660066"/>
            </a:solidFill>
            <a:tailEnd type="arrow"/>
          </a:ln>
        </p:spPr>
        <p:style>
          <a:lnRef idx="1">
            <a:schemeClr val="accent1"/>
          </a:lnRef>
          <a:fillRef idx="0">
            <a:schemeClr val="accent1"/>
          </a:fillRef>
          <a:effectRef idx="0">
            <a:schemeClr val="accent1"/>
          </a:effectRef>
          <a:fontRef idx="minor">
            <a:schemeClr val="tx1"/>
          </a:fontRef>
        </p:style>
      </p:cxnSp>
      <p:sp>
        <p:nvSpPr>
          <p:cNvPr id="12" name="11 Rectángulo"/>
          <p:cNvSpPr/>
          <p:nvPr/>
        </p:nvSpPr>
        <p:spPr>
          <a:xfrm>
            <a:off x="3902068" y="4036422"/>
            <a:ext cx="1805494" cy="369332"/>
          </a:xfrm>
          <a:prstGeom prst="rect">
            <a:avLst/>
          </a:prstGeom>
        </p:spPr>
        <p:txBody>
          <a:bodyPr wrap="none">
            <a:spAutoFit/>
          </a:bodyPr>
          <a:lstStyle/>
          <a:p>
            <a:r>
              <a:rPr lang="es-MX" b="1" dirty="0" err="1">
                <a:solidFill>
                  <a:srgbClr val="669900"/>
                </a:solidFill>
                <a:latin typeface="Soberana Sans Light" pitchFamily="50" charset="0"/>
              </a:rPr>
              <a:t>Request</a:t>
            </a:r>
            <a:r>
              <a:rPr lang="es-MX" b="1" dirty="0">
                <a:solidFill>
                  <a:srgbClr val="669900"/>
                </a:solidFill>
                <a:latin typeface="Soberana Sans Light" pitchFamily="50" charset="0"/>
              </a:rPr>
              <a:t> </a:t>
            </a:r>
            <a:r>
              <a:rPr lang="es-MX" b="1" dirty="0" err="1">
                <a:solidFill>
                  <a:srgbClr val="669900"/>
                </a:solidFill>
                <a:latin typeface="Soberana Sans Light" pitchFamily="50" charset="0"/>
              </a:rPr>
              <a:t>detail</a:t>
            </a:r>
            <a:endParaRPr lang="es-MX" b="1" dirty="0">
              <a:solidFill>
                <a:srgbClr val="669900"/>
              </a:solidFill>
              <a:latin typeface="Soberana Sans Light" pitchFamily="50" charset="0"/>
            </a:endParaRPr>
          </a:p>
        </p:txBody>
      </p:sp>
      <p:sp>
        <p:nvSpPr>
          <p:cNvPr id="13" name="12 Rectángulo"/>
          <p:cNvSpPr/>
          <p:nvPr/>
        </p:nvSpPr>
        <p:spPr>
          <a:xfrm>
            <a:off x="3536583" y="4653136"/>
            <a:ext cx="2536464" cy="369332"/>
          </a:xfrm>
          <a:prstGeom prst="rect">
            <a:avLst/>
          </a:prstGeom>
        </p:spPr>
        <p:txBody>
          <a:bodyPr wrap="none">
            <a:spAutoFit/>
          </a:bodyPr>
          <a:lstStyle/>
          <a:p>
            <a:r>
              <a:rPr lang="es-MX" b="1" dirty="0" err="1" smtClean="0">
                <a:solidFill>
                  <a:srgbClr val="669900"/>
                </a:solidFill>
                <a:latin typeface="Soberana Sans Light" pitchFamily="50" charset="0"/>
              </a:rPr>
              <a:t>Patentability</a:t>
            </a:r>
            <a:r>
              <a:rPr lang="es-MX" b="1" dirty="0" smtClean="0">
                <a:solidFill>
                  <a:srgbClr val="669900"/>
                </a:solidFill>
                <a:latin typeface="Soberana Sans Light" pitchFamily="50" charset="0"/>
              </a:rPr>
              <a:t> </a:t>
            </a:r>
            <a:r>
              <a:rPr lang="es-MX" b="1" dirty="0" err="1" smtClean="0">
                <a:solidFill>
                  <a:srgbClr val="669900"/>
                </a:solidFill>
                <a:latin typeface="Soberana Sans Light" pitchFamily="50" charset="0"/>
              </a:rPr>
              <a:t>opinion</a:t>
            </a:r>
            <a:endParaRPr lang="es-MX" b="1" dirty="0">
              <a:solidFill>
                <a:srgbClr val="669900"/>
              </a:solidFill>
              <a:latin typeface="Soberana Sans Light" pitchFamily="50" charset="0"/>
            </a:endParaRPr>
          </a:p>
        </p:txBody>
      </p:sp>
      <p:sp>
        <p:nvSpPr>
          <p:cNvPr id="14" name="13 Rectángulo"/>
          <p:cNvSpPr/>
          <p:nvPr/>
        </p:nvSpPr>
        <p:spPr>
          <a:xfrm>
            <a:off x="3912487" y="5301208"/>
            <a:ext cx="1784656" cy="369332"/>
          </a:xfrm>
          <a:prstGeom prst="rect">
            <a:avLst/>
          </a:prstGeom>
        </p:spPr>
        <p:txBody>
          <a:bodyPr wrap="none">
            <a:spAutoFit/>
          </a:bodyPr>
          <a:lstStyle/>
          <a:p>
            <a:r>
              <a:rPr lang="es-MX" b="1" dirty="0">
                <a:solidFill>
                  <a:srgbClr val="669900"/>
                </a:solidFill>
                <a:latin typeface="Soberana Sans Light" pitchFamily="50" charset="0"/>
              </a:rPr>
              <a:t>Status </a:t>
            </a:r>
            <a:r>
              <a:rPr lang="es-MX" b="1" dirty="0" err="1">
                <a:solidFill>
                  <a:srgbClr val="669900"/>
                </a:solidFill>
                <a:latin typeface="Soberana Sans Light" pitchFamily="50" charset="0"/>
              </a:rPr>
              <a:t>history</a:t>
            </a:r>
            <a:endParaRPr lang="es-MX" b="1" dirty="0">
              <a:solidFill>
                <a:srgbClr val="669900"/>
              </a:solidFill>
              <a:latin typeface="Soberana Sans Light" pitchFamily="50" charset="0"/>
            </a:endParaRPr>
          </a:p>
        </p:txBody>
      </p:sp>
    </p:spTree>
    <p:extLst>
      <p:ext uri="{BB962C8B-B14F-4D97-AF65-F5344CB8AC3E}">
        <p14:creationId xmlns:p14="http://schemas.microsoft.com/office/powerpoint/2010/main" val="7154654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508011" y="332656"/>
            <a:ext cx="4359264" cy="461665"/>
          </a:xfrm>
          <a:prstGeom prst="rect">
            <a:avLst/>
          </a:prstGeom>
        </p:spPr>
        <p:txBody>
          <a:bodyPr wrap="square">
            <a:spAutoFit/>
          </a:bodyPr>
          <a:lstStyle/>
          <a:p>
            <a:r>
              <a:rPr lang="es-MX" sz="2400" b="1" u="sng" dirty="0" err="1" smtClean="0">
                <a:solidFill>
                  <a:schemeClr val="bg1">
                    <a:lumMod val="50000"/>
                  </a:schemeClr>
                </a:solidFill>
                <a:latin typeface="Soberana Sans Light" pitchFamily="50" charset="0"/>
              </a:rPr>
              <a:t>Patentability</a:t>
            </a:r>
            <a:r>
              <a:rPr lang="es-MX" sz="2400" b="1" u="sng" dirty="0" smtClean="0">
                <a:solidFill>
                  <a:schemeClr val="bg1">
                    <a:lumMod val="50000"/>
                  </a:schemeClr>
                </a:solidFill>
                <a:latin typeface="Soberana Sans Light" pitchFamily="50" charset="0"/>
              </a:rPr>
              <a:t> </a:t>
            </a:r>
            <a:r>
              <a:rPr lang="es-MX" sz="2400" b="1" u="sng" dirty="0" err="1" smtClean="0">
                <a:solidFill>
                  <a:schemeClr val="bg1">
                    <a:lumMod val="50000"/>
                  </a:schemeClr>
                </a:solidFill>
                <a:latin typeface="Soberana Sans Light" pitchFamily="50" charset="0"/>
              </a:rPr>
              <a:t>Opinion</a:t>
            </a:r>
            <a:endParaRPr lang="es-MX" sz="2400" b="1" u="sng" dirty="0">
              <a:solidFill>
                <a:schemeClr val="bg1">
                  <a:lumMod val="50000"/>
                </a:schemeClr>
              </a:solidFill>
              <a:latin typeface="Soberana Sans Light" pitchFamily="50" charset="0"/>
            </a:endParaRPr>
          </a:p>
        </p:txBody>
      </p:sp>
      <p:grpSp>
        <p:nvGrpSpPr>
          <p:cNvPr id="3" name="2 Grupo"/>
          <p:cNvGrpSpPr/>
          <p:nvPr/>
        </p:nvGrpSpPr>
        <p:grpSpPr>
          <a:xfrm>
            <a:off x="780247" y="1148780"/>
            <a:ext cx="7632848" cy="5184576"/>
            <a:chOff x="395536" y="692696"/>
            <a:chExt cx="8192423" cy="5547334"/>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6951"/>
            <a:stretch/>
          </p:blipFill>
          <p:spPr bwMode="auto">
            <a:xfrm>
              <a:off x="395536" y="692696"/>
              <a:ext cx="8192423" cy="3415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168" b="37359"/>
            <a:stretch/>
          </p:blipFill>
          <p:spPr bwMode="auto">
            <a:xfrm>
              <a:off x="467544" y="4149080"/>
              <a:ext cx="8120415" cy="1696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87067"/>
            <a:stretch/>
          </p:blipFill>
          <p:spPr bwMode="auto">
            <a:xfrm>
              <a:off x="467544" y="5877272"/>
              <a:ext cx="8120415" cy="362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7031257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508011" y="332656"/>
            <a:ext cx="4835514" cy="461665"/>
          </a:xfrm>
          <a:prstGeom prst="rect">
            <a:avLst/>
          </a:prstGeom>
        </p:spPr>
        <p:txBody>
          <a:bodyPr wrap="square">
            <a:spAutoFit/>
          </a:bodyPr>
          <a:lstStyle/>
          <a:p>
            <a:r>
              <a:rPr lang="es-MX" sz="2400" b="1" u="sng" dirty="0" err="1" smtClean="0">
                <a:solidFill>
                  <a:schemeClr val="bg1">
                    <a:lumMod val="50000"/>
                  </a:schemeClr>
                </a:solidFill>
                <a:latin typeface="Soberana Sans Light" pitchFamily="50" charset="0"/>
              </a:rPr>
              <a:t>Patentability</a:t>
            </a:r>
            <a:r>
              <a:rPr lang="es-MX" sz="2400" b="1" u="sng" dirty="0" smtClean="0">
                <a:solidFill>
                  <a:schemeClr val="bg1">
                    <a:lumMod val="50000"/>
                  </a:schemeClr>
                </a:solidFill>
                <a:latin typeface="Soberana Sans Light" pitchFamily="50" charset="0"/>
              </a:rPr>
              <a:t> </a:t>
            </a:r>
            <a:r>
              <a:rPr lang="es-MX" sz="2400" b="1" u="sng" dirty="0" err="1" smtClean="0">
                <a:solidFill>
                  <a:schemeClr val="bg1">
                    <a:lumMod val="50000"/>
                  </a:schemeClr>
                </a:solidFill>
                <a:latin typeface="Soberana Sans Light" pitchFamily="50" charset="0"/>
              </a:rPr>
              <a:t>Opinion</a:t>
            </a:r>
            <a:r>
              <a:rPr lang="es-MX" sz="2400" b="1" u="sng" dirty="0" smtClean="0">
                <a:solidFill>
                  <a:schemeClr val="bg1">
                    <a:lumMod val="50000"/>
                  </a:schemeClr>
                </a:solidFill>
                <a:latin typeface="Soberana Sans Light" pitchFamily="50" charset="0"/>
              </a:rPr>
              <a:t> (cont.)</a:t>
            </a:r>
            <a:endParaRPr lang="es-MX" sz="2400" b="1" u="sng" dirty="0">
              <a:solidFill>
                <a:schemeClr val="bg1">
                  <a:lumMod val="50000"/>
                </a:schemeClr>
              </a:solidFill>
              <a:latin typeface="Soberana Sans Light" pitchFamily="50"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39" y="1164189"/>
            <a:ext cx="8748463" cy="5012774"/>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928411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508011" y="332656"/>
            <a:ext cx="4835514" cy="461665"/>
          </a:xfrm>
          <a:prstGeom prst="rect">
            <a:avLst/>
          </a:prstGeom>
        </p:spPr>
        <p:txBody>
          <a:bodyPr wrap="square">
            <a:spAutoFit/>
          </a:bodyPr>
          <a:lstStyle/>
          <a:p>
            <a:r>
              <a:rPr lang="es-MX" sz="2400" b="1" u="sng" dirty="0" err="1" smtClean="0">
                <a:solidFill>
                  <a:schemeClr val="bg1">
                    <a:lumMod val="50000"/>
                  </a:schemeClr>
                </a:solidFill>
                <a:latin typeface="Soberana Sans Light" pitchFamily="50" charset="0"/>
              </a:rPr>
              <a:t>Patentability</a:t>
            </a:r>
            <a:r>
              <a:rPr lang="es-MX" sz="2400" b="1" u="sng" dirty="0" smtClean="0">
                <a:solidFill>
                  <a:schemeClr val="bg1">
                    <a:lumMod val="50000"/>
                  </a:schemeClr>
                </a:solidFill>
                <a:latin typeface="Soberana Sans Light" pitchFamily="50" charset="0"/>
              </a:rPr>
              <a:t> </a:t>
            </a:r>
            <a:r>
              <a:rPr lang="es-MX" sz="2400" b="1" u="sng" dirty="0" err="1" smtClean="0">
                <a:solidFill>
                  <a:schemeClr val="bg1">
                    <a:lumMod val="50000"/>
                  </a:schemeClr>
                </a:solidFill>
                <a:latin typeface="Soberana Sans Light" pitchFamily="50" charset="0"/>
              </a:rPr>
              <a:t>Opinion</a:t>
            </a:r>
            <a:r>
              <a:rPr lang="es-MX" sz="2400" b="1" u="sng" dirty="0" smtClean="0">
                <a:solidFill>
                  <a:schemeClr val="bg1">
                    <a:lumMod val="50000"/>
                  </a:schemeClr>
                </a:solidFill>
                <a:latin typeface="Soberana Sans Light" pitchFamily="50" charset="0"/>
              </a:rPr>
              <a:t> (cont.)</a:t>
            </a:r>
            <a:endParaRPr lang="es-MX" sz="2400" b="1" u="sng" dirty="0">
              <a:solidFill>
                <a:schemeClr val="bg1">
                  <a:lumMod val="50000"/>
                </a:schemeClr>
              </a:solidFill>
              <a:latin typeface="Soberana Sans Light" pitchFamily="50"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8760"/>
            <a:ext cx="8773143"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95198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508011" y="332656"/>
            <a:ext cx="4835514" cy="461665"/>
          </a:xfrm>
          <a:prstGeom prst="rect">
            <a:avLst/>
          </a:prstGeom>
        </p:spPr>
        <p:txBody>
          <a:bodyPr wrap="square">
            <a:spAutoFit/>
          </a:bodyPr>
          <a:lstStyle/>
          <a:p>
            <a:r>
              <a:rPr lang="es-MX" sz="2400" b="1" u="sng" dirty="0" err="1" smtClean="0">
                <a:solidFill>
                  <a:schemeClr val="bg1">
                    <a:lumMod val="50000"/>
                  </a:schemeClr>
                </a:solidFill>
                <a:latin typeface="Soberana Sans Light" pitchFamily="50" charset="0"/>
              </a:rPr>
              <a:t>Patentability</a:t>
            </a:r>
            <a:r>
              <a:rPr lang="es-MX" sz="2400" b="1" u="sng" dirty="0" smtClean="0">
                <a:solidFill>
                  <a:schemeClr val="bg1">
                    <a:lumMod val="50000"/>
                  </a:schemeClr>
                </a:solidFill>
                <a:latin typeface="Soberana Sans Light" pitchFamily="50" charset="0"/>
              </a:rPr>
              <a:t> </a:t>
            </a:r>
            <a:r>
              <a:rPr lang="es-MX" sz="2400" b="1" u="sng" dirty="0" err="1" smtClean="0">
                <a:solidFill>
                  <a:schemeClr val="bg1">
                    <a:lumMod val="50000"/>
                  </a:schemeClr>
                </a:solidFill>
                <a:latin typeface="Soberana Sans Light" pitchFamily="50" charset="0"/>
              </a:rPr>
              <a:t>Opinion</a:t>
            </a:r>
            <a:r>
              <a:rPr lang="es-MX" sz="2400" b="1" u="sng" dirty="0" smtClean="0">
                <a:solidFill>
                  <a:schemeClr val="bg1">
                    <a:lumMod val="50000"/>
                  </a:schemeClr>
                </a:solidFill>
                <a:latin typeface="Soberana Sans Light" pitchFamily="50" charset="0"/>
              </a:rPr>
              <a:t> (cont.)</a:t>
            </a:r>
            <a:endParaRPr lang="es-MX" sz="2400" b="1" u="sng" dirty="0">
              <a:solidFill>
                <a:schemeClr val="bg1">
                  <a:lumMod val="50000"/>
                </a:schemeClr>
              </a:solidFill>
              <a:latin typeface="Soberana Sans Light" pitchFamily="50"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11" y="1381125"/>
            <a:ext cx="8172400" cy="4619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6400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p:cNvSpPr>
            <a:spLocks noGrp="1"/>
          </p:cNvSpPr>
          <p:nvPr>
            <p:ph type="title"/>
          </p:nvPr>
        </p:nvSpPr>
        <p:spPr>
          <a:xfrm>
            <a:off x="310550" y="178048"/>
            <a:ext cx="4701397" cy="869211"/>
          </a:xfrm>
        </p:spPr>
        <p:txBody>
          <a:bodyPr>
            <a:normAutofit fontScale="90000"/>
          </a:bodyPr>
          <a:lstStyle/>
          <a:p>
            <a:r>
              <a:rPr lang="en-US" sz="3200" u="sng" dirty="0" smtClean="0"/>
              <a:t>Beneficiary Offices (BO)</a:t>
            </a:r>
            <a:endParaRPr lang="en-US" sz="3200" u="sng" dirty="0"/>
          </a:p>
        </p:txBody>
      </p:sp>
      <p:sp>
        <p:nvSpPr>
          <p:cNvPr id="6" name="5 Rectángulo"/>
          <p:cNvSpPr/>
          <p:nvPr/>
        </p:nvSpPr>
        <p:spPr>
          <a:xfrm>
            <a:off x="491707" y="1395140"/>
            <a:ext cx="3864634" cy="2215991"/>
          </a:xfrm>
          <a:prstGeom prst="rect">
            <a:avLst/>
          </a:prstGeom>
        </p:spPr>
        <p:txBody>
          <a:bodyPr wrap="square">
            <a:spAutoFit/>
          </a:bodyPr>
          <a:lstStyle/>
          <a:p>
            <a:r>
              <a:rPr lang="en-US" dirty="0">
                <a:solidFill>
                  <a:srgbClr val="7F7F7F"/>
                </a:solidFill>
                <a:latin typeface="Soberana Sans Light"/>
                <a:cs typeface="Soberana Sans Light"/>
              </a:rPr>
              <a:t>In the beginning, the beneficiary offices were only </a:t>
            </a:r>
            <a:r>
              <a:rPr lang="en-US" sz="2400" b="1" dirty="0">
                <a:solidFill>
                  <a:srgbClr val="3B9EA1"/>
                </a:solidFill>
                <a:latin typeface="Soberana Sans Light"/>
                <a:cs typeface="Soberana Sans Light"/>
              </a:rPr>
              <a:t>Costa Rica, El Salvador, Guatemala, Honduras, Nicaragua, Panama</a:t>
            </a:r>
            <a:r>
              <a:rPr lang="en-US" sz="2400" b="1" dirty="0">
                <a:solidFill>
                  <a:srgbClr val="3B5A88"/>
                </a:solidFill>
                <a:latin typeface="Soberana Sans Light"/>
                <a:cs typeface="Soberana Sans Light"/>
              </a:rPr>
              <a:t> </a:t>
            </a:r>
            <a:r>
              <a:rPr lang="en-US" dirty="0">
                <a:solidFill>
                  <a:srgbClr val="7F7F7F"/>
                </a:solidFill>
                <a:latin typeface="Soberana Sans Light"/>
                <a:cs typeface="Soberana Sans Light"/>
              </a:rPr>
              <a:t>and</a:t>
            </a:r>
            <a:r>
              <a:rPr lang="en-US" sz="2400" b="1" dirty="0">
                <a:solidFill>
                  <a:srgbClr val="3B5A88"/>
                </a:solidFill>
                <a:latin typeface="Soberana Sans Light"/>
                <a:cs typeface="Soberana Sans Light"/>
              </a:rPr>
              <a:t> </a:t>
            </a:r>
            <a:r>
              <a:rPr lang="en-US" sz="2400" b="1" dirty="0">
                <a:solidFill>
                  <a:srgbClr val="3B9EA1"/>
                </a:solidFill>
                <a:latin typeface="Soberana Sans Light"/>
                <a:cs typeface="Soberana Sans Light"/>
              </a:rPr>
              <a:t>Dominican Republic</a:t>
            </a:r>
            <a:r>
              <a:rPr lang="en-US" dirty="0">
                <a:solidFill>
                  <a:srgbClr val="7F7F7F"/>
                </a:solidFill>
                <a:latin typeface="Soberana Sans Light"/>
                <a:cs typeface="Soberana Sans Light"/>
              </a:rPr>
              <a:t>.</a:t>
            </a:r>
            <a:endParaRPr lang="es-MX" dirty="0">
              <a:solidFill>
                <a:srgbClr val="7F7F7F"/>
              </a:solidFill>
              <a:latin typeface="Soberana Sans Light"/>
              <a:cs typeface="Soberana Sans Light"/>
            </a:endParaRPr>
          </a:p>
        </p:txBody>
      </p:sp>
      <p:sp>
        <p:nvSpPr>
          <p:cNvPr id="8" name="7 Rectángulo"/>
          <p:cNvSpPr/>
          <p:nvPr/>
        </p:nvSpPr>
        <p:spPr>
          <a:xfrm>
            <a:off x="491705" y="3987705"/>
            <a:ext cx="3735237" cy="1754326"/>
          </a:xfrm>
          <a:prstGeom prst="rect">
            <a:avLst/>
          </a:prstGeom>
        </p:spPr>
        <p:txBody>
          <a:bodyPr wrap="square">
            <a:spAutoFit/>
          </a:bodyPr>
          <a:lstStyle/>
          <a:p>
            <a:r>
              <a:rPr lang="en-US" dirty="0" smtClean="0">
                <a:solidFill>
                  <a:srgbClr val="7F7F7F"/>
                </a:solidFill>
                <a:latin typeface="Soberana Sans Light"/>
                <a:cs typeface="Soberana Sans Light"/>
              </a:rPr>
              <a:t>Since </a:t>
            </a:r>
            <a:r>
              <a:rPr lang="en-US" dirty="0">
                <a:solidFill>
                  <a:srgbClr val="7F7F7F"/>
                </a:solidFill>
                <a:latin typeface="Soberana Sans Light"/>
                <a:cs typeface="Soberana Sans Light"/>
              </a:rPr>
              <a:t>then, it has grown to </a:t>
            </a:r>
            <a:r>
              <a:rPr lang="en-US" sz="2400" b="1" dirty="0">
                <a:solidFill>
                  <a:srgbClr val="3B9EA1"/>
                </a:solidFill>
                <a:latin typeface="Soberana Sans Light"/>
                <a:cs typeface="Soberana Sans Light"/>
              </a:rPr>
              <a:t>Cuba, Belize, Colombia, Paraguay, Ecuador </a:t>
            </a:r>
            <a:r>
              <a:rPr lang="en-US" dirty="0">
                <a:solidFill>
                  <a:srgbClr val="7F7F7F"/>
                </a:solidFill>
                <a:latin typeface="Soberana Sans Light"/>
                <a:cs typeface="Soberana Sans Light"/>
              </a:rPr>
              <a:t>and the African Regional Intellectual Property Organization (</a:t>
            </a:r>
            <a:r>
              <a:rPr lang="en-US" sz="2400" b="1" dirty="0">
                <a:solidFill>
                  <a:srgbClr val="3B9EA1"/>
                </a:solidFill>
                <a:latin typeface="Soberana Sans Light"/>
                <a:cs typeface="Soberana Sans Light"/>
              </a:rPr>
              <a:t>ARIPO</a:t>
            </a:r>
            <a:r>
              <a:rPr lang="en-US" dirty="0" smtClean="0">
                <a:solidFill>
                  <a:srgbClr val="7F7F7F"/>
                </a:solidFill>
                <a:latin typeface="Soberana Sans Light"/>
                <a:cs typeface="Soberana Sans Light"/>
              </a:rPr>
              <a:t>).</a:t>
            </a:r>
            <a:endParaRPr lang="es-MX" dirty="0">
              <a:solidFill>
                <a:srgbClr val="7F7F7F"/>
              </a:solidFill>
              <a:latin typeface="Soberana Sans Light"/>
              <a:cs typeface="Soberana Sans Light"/>
            </a:endParaRPr>
          </a:p>
        </p:txBody>
      </p:sp>
      <p:sp>
        <p:nvSpPr>
          <p:cNvPr id="10" name="9 Rectángulo"/>
          <p:cNvSpPr/>
          <p:nvPr/>
        </p:nvSpPr>
        <p:spPr>
          <a:xfrm>
            <a:off x="491707" y="6168689"/>
            <a:ext cx="3125023" cy="461665"/>
          </a:xfrm>
          <a:prstGeom prst="rect">
            <a:avLst/>
          </a:prstGeom>
        </p:spPr>
        <p:txBody>
          <a:bodyPr wrap="none">
            <a:spAutoFit/>
          </a:bodyPr>
          <a:lstStyle/>
          <a:p>
            <a:r>
              <a:rPr lang="en-US" dirty="0" smtClean="0">
                <a:solidFill>
                  <a:srgbClr val="7F7F7F"/>
                </a:solidFill>
                <a:latin typeface="Soberana Sans Light"/>
                <a:cs typeface="Soberana Sans Light"/>
              </a:rPr>
              <a:t>A total </a:t>
            </a:r>
            <a:r>
              <a:rPr lang="en-US" dirty="0">
                <a:solidFill>
                  <a:srgbClr val="7F7F7F"/>
                </a:solidFill>
                <a:latin typeface="Soberana Sans Light"/>
                <a:cs typeface="Soberana Sans Light"/>
              </a:rPr>
              <a:t>of </a:t>
            </a:r>
            <a:r>
              <a:rPr lang="en-US" sz="2400" b="1" dirty="0">
                <a:solidFill>
                  <a:srgbClr val="FFC000"/>
                </a:solidFill>
                <a:latin typeface="Soberana Sans Light"/>
                <a:cs typeface="Soberana Sans Light"/>
              </a:rPr>
              <a:t>31 countries</a:t>
            </a:r>
            <a:endParaRPr lang="es-MX" sz="2400" b="1" dirty="0">
              <a:solidFill>
                <a:srgbClr val="FFC000"/>
              </a:solidFill>
              <a:latin typeface="Soberana Sans Light"/>
              <a:cs typeface="Soberana Sans Light"/>
            </a:endParaRPr>
          </a:p>
        </p:txBody>
      </p:sp>
      <p:pic>
        <p:nvPicPr>
          <p:cNvPr id="15" name="Picture 2"/>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450564" y="1438108"/>
            <a:ext cx="1745475" cy="248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4146309" y="2878268"/>
            <a:ext cx="2608976" cy="148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1" descr="africa sin nombres cadopat"/>
          <p:cNvPicPr>
            <a:picLocks noChangeAspect="1" noChangeArrowheads="1"/>
          </p:cNvPicPr>
          <p:nvPr/>
        </p:nvPicPr>
        <p:blipFill>
          <a:blip r:embed="rId7" cstate="print">
            <a:duotone>
              <a:schemeClr val="accent1">
                <a:shade val="45000"/>
                <a:satMod val="135000"/>
              </a:schemeClr>
              <a:prstClr val="white"/>
            </a:duotone>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306548" y="4174412"/>
            <a:ext cx="1870449"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76505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508011" y="332656"/>
            <a:ext cx="4835514" cy="461665"/>
          </a:xfrm>
          <a:prstGeom prst="rect">
            <a:avLst/>
          </a:prstGeom>
        </p:spPr>
        <p:txBody>
          <a:bodyPr wrap="square">
            <a:spAutoFit/>
          </a:bodyPr>
          <a:lstStyle/>
          <a:p>
            <a:r>
              <a:rPr lang="es-MX" sz="2400" b="1" u="sng" dirty="0" err="1" smtClean="0">
                <a:solidFill>
                  <a:schemeClr val="bg1">
                    <a:lumMod val="50000"/>
                  </a:schemeClr>
                </a:solidFill>
                <a:latin typeface="Soberana Sans Light" pitchFamily="50" charset="0"/>
              </a:rPr>
              <a:t>Patentability</a:t>
            </a:r>
            <a:r>
              <a:rPr lang="es-MX" sz="2400" b="1" u="sng" dirty="0" smtClean="0">
                <a:solidFill>
                  <a:schemeClr val="bg1">
                    <a:lumMod val="50000"/>
                  </a:schemeClr>
                </a:solidFill>
                <a:latin typeface="Soberana Sans Light" pitchFamily="50" charset="0"/>
              </a:rPr>
              <a:t> </a:t>
            </a:r>
            <a:r>
              <a:rPr lang="es-MX" sz="2400" b="1" u="sng" dirty="0" err="1" smtClean="0">
                <a:solidFill>
                  <a:schemeClr val="bg1">
                    <a:lumMod val="50000"/>
                  </a:schemeClr>
                </a:solidFill>
                <a:latin typeface="Soberana Sans Light" pitchFamily="50" charset="0"/>
              </a:rPr>
              <a:t>Opinion</a:t>
            </a:r>
            <a:r>
              <a:rPr lang="es-MX" sz="2400" b="1" u="sng" dirty="0" smtClean="0">
                <a:solidFill>
                  <a:schemeClr val="bg1">
                    <a:lumMod val="50000"/>
                  </a:schemeClr>
                </a:solidFill>
                <a:latin typeface="Soberana Sans Light" pitchFamily="50" charset="0"/>
              </a:rPr>
              <a:t> (cont.)</a:t>
            </a:r>
            <a:endParaRPr lang="es-MX" sz="2400" b="1" u="sng" dirty="0">
              <a:solidFill>
                <a:schemeClr val="bg1">
                  <a:lumMod val="50000"/>
                </a:schemeClr>
              </a:solidFill>
              <a:latin typeface="Soberana Sans Light" pitchFamily="50"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415" y="1529358"/>
            <a:ext cx="8131169" cy="4577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80458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508011" y="332656"/>
            <a:ext cx="4835514" cy="461665"/>
          </a:xfrm>
          <a:prstGeom prst="rect">
            <a:avLst/>
          </a:prstGeom>
        </p:spPr>
        <p:txBody>
          <a:bodyPr wrap="square">
            <a:spAutoFit/>
          </a:bodyPr>
          <a:lstStyle/>
          <a:p>
            <a:r>
              <a:rPr lang="es-MX" sz="2400" b="1" u="sng" dirty="0" err="1" smtClean="0">
                <a:solidFill>
                  <a:schemeClr val="bg1">
                    <a:lumMod val="50000"/>
                  </a:schemeClr>
                </a:solidFill>
                <a:latin typeface="Soberana Sans Light" pitchFamily="50" charset="0"/>
              </a:rPr>
              <a:t>Patentability</a:t>
            </a:r>
            <a:r>
              <a:rPr lang="es-MX" sz="2400" b="1" u="sng" dirty="0" smtClean="0">
                <a:solidFill>
                  <a:schemeClr val="bg1">
                    <a:lumMod val="50000"/>
                  </a:schemeClr>
                </a:solidFill>
                <a:latin typeface="Soberana Sans Light" pitchFamily="50" charset="0"/>
              </a:rPr>
              <a:t> </a:t>
            </a:r>
            <a:r>
              <a:rPr lang="es-MX" sz="2400" b="1" u="sng" dirty="0" err="1" smtClean="0">
                <a:solidFill>
                  <a:schemeClr val="bg1">
                    <a:lumMod val="50000"/>
                  </a:schemeClr>
                </a:solidFill>
                <a:latin typeface="Soberana Sans Light" pitchFamily="50" charset="0"/>
              </a:rPr>
              <a:t>Opinion</a:t>
            </a:r>
            <a:r>
              <a:rPr lang="es-MX" sz="2400" b="1" u="sng" dirty="0" smtClean="0">
                <a:solidFill>
                  <a:schemeClr val="bg1">
                    <a:lumMod val="50000"/>
                  </a:schemeClr>
                </a:solidFill>
                <a:latin typeface="Soberana Sans Light" pitchFamily="50" charset="0"/>
              </a:rPr>
              <a:t> (cont.)</a:t>
            </a:r>
            <a:endParaRPr lang="es-MX" sz="2400" b="1" u="sng" dirty="0">
              <a:solidFill>
                <a:schemeClr val="bg1">
                  <a:lumMod val="50000"/>
                </a:schemeClr>
              </a:solidFill>
              <a:latin typeface="Soberana Sans Light" pitchFamily="50"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474" y="1377727"/>
            <a:ext cx="8703051" cy="4899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71020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508011" y="332656"/>
            <a:ext cx="4835514" cy="461665"/>
          </a:xfrm>
          <a:prstGeom prst="rect">
            <a:avLst/>
          </a:prstGeom>
        </p:spPr>
        <p:txBody>
          <a:bodyPr wrap="square">
            <a:spAutoFit/>
          </a:bodyPr>
          <a:lstStyle/>
          <a:p>
            <a:r>
              <a:rPr lang="es-MX" sz="2400" b="1" u="sng" dirty="0" err="1" smtClean="0">
                <a:solidFill>
                  <a:schemeClr val="bg1">
                    <a:lumMod val="50000"/>
                  </a:schemeClr>
                </a:solidFill>
                <a:latin typeface="Soberana Sans Light" pitchFamily="50" charset="0"/>
              </a:rPr>
              <a:t>Patentability</a:t>
            </a:r>
            <a:r>
              <a:rPr lang="es-MX" sz="2400" b="1" u="sng" dirty="0" smtClean="0">
                <a:solidFill>
                  <a:schemeClr val="bg1">
                    <a:lumMod val="50000"/>
                  </a:schemeClr>
                </a:solidFill>
                <a:latin typeface="Soberana Sans Light" pitchFamily="50" charset="0"/>
              </a:rPr>
              <a:t> </a:t>
            </a:r>
            <a:r>
              <a:rPr lang="es-MX" sz="2400" b="1" u="sng" dirty="0" err="1" smtClean="0">
                <a:solidFill>
                  <a:schemeClr val="bg1">
                    <a:lumMod val="50000"/>
                  </a:schemeClr>
                </a:solidFill>
                <a:latin typeface="Soberana Sans Light" pitchFamily="50" charset="0"/>
              </a:rPr>
              <a:t>Opinion</a:t>
            </a:r>
            <a:r>
              <a:rPr lang="es-MX" sz="2400" b="1" u="sng" dirty="0" smtClean="0">
                <a:solidFill>
                  <a:schemeClr val="bg1">
                    <a:lumMod val="50000"/>
                  </a:schemeClr>
                </a:solidFill>
                <a:latin typeface="Soberana Sans Light" pitchFamily="50" charset="0"/>
              </a:rPr>
              <a:t> (cont.)</a:t>
            </a:r>
            <a:endParaRPr lang="es-MX" sz="2400" b="1" u="sng" dirty="0">
              <a:solidFill>
                <a:schemeClr val="bg1">
                  <a:lumMod val="50000"/>
                </a:schemeClr>
              </a:solidFill>
              <a:latin typeface="Soberana Sans Light" pitchFamily="50"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23070"/>
            <a:ext cx="8388424" cy="4779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86516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508011" y="332656"/>
            <a:ext cx="4835514" cy="461665"/>
          </a:xfrm>
          <a:prstGeom prst="rect">
            <a:avLst/>
          </a:prstGeom>
        </p:spPr>
        <p:txBody>
          <a:bodyPr wrap="square">
            <a:spAutoFit/>
          </a:bodyPr>
          <a:lstStyle/>
          <a:p>
            <a:r>
              <a:rPr lang="es-MX" sz="2400" b="1" u="sng" dirty="0" err="1" smtClean="0">
                <a:solidFill>
                  <a:schemeClr val="bg1">
                    <a:lumMod val="50000"/>
                  </a:schemeClr>
                </a:solidFill>
                <a:latin typeface="Soberana Sans Light" pitchFamily="50" charset="0"/>
              </a:rPr>
              <a:t>Patentability</a:t>
            </a:r>
            <a:r>
              <a:rPr lang="es-MX" sz="2400" b="1" u="sng" dirty="0" smtClean="0">
                <a:solidFill>
                  <a:schemeClr val="bg1">
                    <a:lumMod val="50000"/>
                  </a:schemeClr>
                </a:solidFill>
                <a:latin typeface="Soberana Sans Light" pitchFamily="50" charset="0"/>
              </a:rPr>
              <a:t> </a:t>
            </a:r>
            <a:r>
              <a:rPr lang="es-MX" sz="2400" b="1" u="sng" dirty="0" err="1" smtClean="0">
                <a:solidFill>
                  <a:schemeClr val="bg1">
                    <a:lumMod val="50000"/>
                  </a:schemeClr>
                </a:solidFill>
                <a:latin typeface="Soberana Sans Light" pitchFamily="50" charset="0"/>
              </a:rPr>
              <a:t>Opinion</a:t>
            </a:r>
            <a:r>
              <a:rPr lang="es-MX" sz="2400" b="1" u="sng" dirty="0" smtClean="0">
                <a:solidFill>
                  <a:schemeClr val="bg1">
                    <a:lumMod val="50000"/>
                  </a:schemeClr>
                </a:solidFill>
                <a:latin typeface="Soberana Sans Light" pitchFamily="50" charset="0"/>
              </a:rPr>
              <a:t> (cont.)</a:t>
            </a:r>
            <a:endParaRPr lang="es-MX" sz="2400" b="1" u="sng" dirty="0">
              <a:solidFill>
                <a:schemeClr val="bg1">
                  <a:lumMod val="50000"/>
                </a:schemeClr>
              </a:solidFill>
              <a:latin typeface="Soberana Sans Light" pitchFamily="50" charset="0"/>
            </a:endParaRPr>
          </a:p>
        </p:txBody>
      </p:sp>
      <p:grpSp>
        <p:nvGrpSpPr>
          <p:cNvPr id="3" name="2 Grupo"/>
          <p:cNvGrpSpPr/>
          <p:nvPr/>
        </p:nvGrpSpPr>
        <p:grpSpPr>
          <a:xfrm>
            <a:off x="240210" y="1415644"/>
            <a:ext cx="8803380" cy="4849492"/>
            <a:chOff x="0" y="747713"/>
            <a:chExt cx="8803380" cy="4849492"/>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69" b="1303"/>
            <a:stretch/>
          </p:blipFill>
          <p:spPr bwMode="auto">
            <a:xfrm>
              <a:off x="0" y="747713"/>
              <a:ext cx="8729282" cy="4849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82623"/>
            <a:stretch/>
          </p:blipFill>
          <p:spPr bwMode="auto">
            <a:xfrm>
              <a:off x="90412" y="5021722"/>
              <a:ext cx="8712968" cy="242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1703810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508011" y="332656"/>
            <a:ext cx="4835514" cy="461665"/>
          </a:xfrm>
          <a:prstGeom prst="rect">
            <a:avLst/>
          </a:prstGeom>
        </p:spPr>
        <p:txBody>
          <a:bodyPr wrap="square">
            <a:spAutoFit/>
          </a:bodyPr>
          <a:lstStyle/>
          <a:p>
            <a:r>
              <a:rPr lang="es-MX" sz="2400" b="1" u="sng" dirty="0" err="1" smtClean="0">
                <a:solidFill>
                  <a:schemeClr val="bg1">
                    <a:lumMod val="50000"/>
                  </a:schemeClr>
                </a:solidFill>
                <a:latin typeface="Soberana Sans Light" pitchFamily="50" charset="0"/>
              </a:rPr>
              <a:t>Patentability</a:t>
            </a:r>
            <a:r>
              <a:rPr lang="es-MX" sz="2400" b="1" u="sng" dirty="0" smtClean="0">
                <a:solidFill>
                  <a:schemeClr val="bg1">
                    <a:lumMod val="50000"/>
                  </a:schemeClr>
                </a:solidFill>
                <a:latin typeface="Soberana Sans Light" pitchFamily="50" charset="0"/>
              </a:rPr>
              <a:t> </a:t>
            </a:r>
            <a:r>
              <a:rPr lang="es-MX" sz="2400" b="1" u="sng" dirty="0" err="1" smtClean="0">
                <a:solidFill>
                  <a:schemeClr val="bg1">
                    <a:lumMod val="50000"/>
                  </a:schemeClr>
                </a:solidFill>
                <a:latin typeface="Soberana Sans Light" pitchFamily="50" charset="0"/>
              </a:rPr>
              <a:t>Opinion</a:t>
            </a:r>
            <a:r>
              <a:rPr lang="es-MX" sz="2400" b="1" u="sng" dirty="0" smtClean="0">
                <a:solidFill>
                  <a:schemeClr val="bg1">
                    <a:lumMod val="50000"/>
                  </a:schemeClr>
                </a:solidFill>
                <a:latin typeface="Soberana Sans Light" pitchFamily="50" charset="0"/>
              </a:rPr>
              <a:t> (cont.)</a:t>
            </a:r>
            <a:endParaRPr lang="es-MX" sz="2400" b="1" u="sng" dirty="0">
              <a:solidFill>
                <a:schemeClr val="bg1">
                  <a:lumMod val="50000"/>
                </a:schemeClr>
              </a:solidFill>
              <a:latin typeface="Soberana Sans Light" pitchFamily="50"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84" y="1412776"/>
            <a:ext cx="8460431" cy="4787816"/>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4" name="3 Rectángulo"/>
          <p:cNvSpPr/>
          <p:nvPr/>
        </p:nvSpPr>
        <p:spPr>
          <a:xfrm>
            <a:off x="251520" y="980728"/>
            <a:ext cx="4358181" cy="369332"/>
          </a:xfrm>
          <a:prstGeom prst="rect">
            <a:avLst/>
          </a:prstGeom>
        </p:spPr>
        <p:txBody>
          <a:bodyPr wrap="none">
            <a:spAutoFit/>
          </a:bodyPr>
          <a:lstStyle/>
          <a:p>
            <a:r>
              <a:rPr lang="es-MX" b="1" dirty="0" err="1" smtClean="0">
                <a:solidFill>
                  <a:srgbClr val="669900"/>
                </a:solidFill>
                <a:latin typeface="Soberana Sans Light" pitchFamily="50" charset="0"/>
              </a:rPr>
              <a:t>Documents</a:t>
            </a:r>
            <a:r>
              <a:rPr lang="es-MX" b="1" dirty="0" smtClean="0">
                <a:solidFill>
                  <a:srgbClr val="669900"/>
                </a:solidFill>
                <a:latin typeface="Soberana Sans Light" pitchFamily="50" charset="0"/>
              </a:rPr>
              <a:t> </a:t>
            </a:r>
            <a:r>
              <a:rPr lang="es-MX" b="1" dirty="0" err="1" smtClean="0">
                <a:solidFill>
                  <a:srgbClr val="669900"/>
                </a:solidFill>
                <a:latin typeface="Soberana Sans Light" pitchFamily="50" charset="0"/>
              </a:rPr>
              <a:t>supporting</a:t>
            </a:r>
            <a:r>
              <a:rPr lang="es-MX" b="1" dirty="0" smtClean="0">
                <a:solidFill>
                  <a:srgbClr val="669900"/>
                </a:solidFill>
                <a:latin typeface="Soberana Sans Light" pitchFamily="50" charset="0"/>
              </a:rPr>
              <a:t> </a:t>
            </a:r>
            <a:r>
              <a:rPr lang="es-MX" b="1" dirty="0" err="1" smtClean="0">
                <a:solidFill>
                  <a:srgbClr val="669900"/>
                </a:solidFill>
                <a:latin typeface="Soberana Sans Light" pitchFamily="50" charset="0"/>
              </a:rPr>
              <a:t>the</a:t>
            </a:r>
            <a:r>
              <a:rPr lang="es-MX" b="1" dirty="0" smtClean="0">
                <a:solidFill>
                  <a:srgbClr val="669900"/>
                </a:solidFill>
                <a:latin typeface="Soberana Sans Light" pitchFamily="50" charset="0"/>
              </a:rPr>
              <a:t> response:</a:t>
            </a:r>
            <a:endParaRPr lang="es-MX" b="1" dirty="0">
              <a:solidFill>
                <a:srgbClr val="669900"/>
              </a:solidFill>
              <a:latin typeface="Soberana Sans Light" pitchFamily="50" charset="0"/>
            </a:endParaRPr>
          </a:p>
        </p:txBody>
      </p:sp>
      <p:cxnSp>
        <p:nvCxnSpPr>
          <p:cNvPr id="5" name="4 Conector recto de flecha"/>
          <p:cNvCxnSpPr/>
          <p:nvPr/>
        </p:nvCxnSpPr>
        <p:spPr>
          <a:xfrm flipH="1" flipV="1">
            <a:off x="6987180" y="3780658"/>
            <a:ext cx="504055" cy="386606"/>
          </a:xfrm>
          <a:prstGeom prst="straightConnector1">
            <a:avLst/>
          </a:prstGeom>
          <a:ln w="38100">
            <a:solidFill>
              <a:srgbClr val="6600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9342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825774" y="2315691"/>
            <a:ext cx="5770562" cy="10413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charset="0"/>
              <a:buNone/>
            </a:pPr>
            <a:r>
              <a:rPr lang="en-US" sz="6000" b="1" dirty="0" smtClean="0">
                <a:latin typeface="Soberana Sans" pitchFamily="50" charset="0"/>
              </a:rPr>
              <a:t>Thank you!</a:t>
            </a:r>
          </a:p>
          <a:p>
            <a:pPr algn="ctr"/>
            <a:endParaRPr lang="en-US" sz="6000" b="1" dirty="0">
              <a:latin typeface="Soberana Sans" pitchFamily="50" charset="0"/>
            </a:endParaRPr>
          </a:p>
        </p:txBody>
      </p:sp>
      <p:sp>
        <p:nvSpPr>
          <p:cNvPr id="5" name="9 Subtítulo"/>
          <p:cNvSpPr txBox="1">
            <a:spLocks/>
          </p:cNvSpPr>
          <p:nvPr/>
        </p:nvSpPr>
        <p:spPr>
          <a:xfrm>
            <a:off x="2061642" y="3861048"/>
            <a:ext cx="5400600" cy="11521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1200" b="1" dirty="0" smtClean="0">
              <a:solidFill>
                <a:srgbClr val="3333CC"/>
              </a:solidFill>
              <a:latin typeface="+mj-lt"/>
            </a:endParaRPr>
          </a:p>
        </p:txBody>
      </p:sp>
      <p:sp>
        <p:nvSpPr>
          <p:cNvPr id="6" name="5 CuadroTexto"/>
          <p:cNvSpPr txBox="1"/>
          <p:nvPr/>
        </p:nvSpPr>
        <p:spPr>
          <a:xfrm>
            <a:off x="3161936" y="4725144"/>
            <a:ext cx="2912931"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400" b="1" u="none" strike="noStrike" kern="0" cap="none" spc="0" normalizeH="0" baseline="0" noProof="0" dirty="0" smtClean="0">
                <a:ln>
                  <a:noFill/>
                </a:ln>
                <a:solidFill>
                  <a:srgbClr val="6600FF"/>
                </a:solidFill>
                <a:effectLst/>
                <a:uLnTx/>
                <a:uFillTx/>
                <a:latin typeface="Soberana Sans" pitchFamily="50" charset="0"/>
                <a:hlinkClick r:id="rId3"/>
              </a:rPr>
              <a:t>www.impi.gob.mx</a:t>
            </a:r>
            <a:r>
              <a:rPr kumimoji="0" lang="es-MX" sz="1050" b="1" u="none" strike="noStrike" kern="0" cap="none" spc="0" normalizeH="0" baseline="0" noProof="0" dirty="0" smtClean="0">
                <a:ln>
                  <a:noFill/>
                </a:ln>
                <a:solidFill>
                  <a:srgbClr val="6600FF"/>
                </a:solidFill>
                <a:effectLst/>
                <a:uLnTx/>
                <a:uFillTx/>
                <a:latin typeface="Soberana Sans" pitchFamily="50" charset="0"/>
              </a:rPr>
              <a:t> </a:t>
            </a:r>
          </a:p>
        </p:txBody>
      </p:sp>
    </p:spTree>
    <p:extLst>
      <p:ext uri="{BB962C8B-B14F-4D97-AF65-F5344CB8AC3E}">
        <p14:creationId xmlns:p14="http://schemas.microsoft.com/office/powerpoint/2010/main" val="1999981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p:cNvSpPr>
            <a:spLocks noGrp="1"/>
          </p:cNvSpPr>
          <p:nvPr>
            <p:ph type="title"/>
          </p:nvPr>
        </p:nvSpPr>
        <p:spPr>
          <a:xfrm>
            <a:off x="310550" y="178048"/>
            <a:ext cx="4701397" cy="869211"/>
          </a:xfrm>
        </p:spPr>
        <p:txBody>
          <a:bodyPr>
            <a:normAutofit/>
          </a:bodyPr>
          <a:lstStyle/>
          <a:p>
            <a:r>
              <a:rPr lang="en-US" sz="3200" u="sng" dirty="0" smtClean="0"/>
              <a:t>Objectives</a:t>
            </a:r>
            <a:endParaRPr lang="en-US" sz="3200" u="sng" dirty="0"/>
          </a:p>
        </p:txBody>
      </p:sp>
      <p:sp>
        <p:nvSpPr>
          <p:cNvPr id="6" name="5 Rectángulo"/>
          <p:cNvSpPr/>
          <p:nvPr/>
        </p:nvSpPr>
        <p:spPr>
          <a:xfrm>
            <a:off x="2272294" y="1314352"/>
            <a:ext cx="4546885" cy="984885"/>
          </a:xfrm>
          <a:prstGeom prst="rect">
            <a:avLst/>
          </a:prstGeom>
        </p:spPr>
        <p:txBody>
          <a:bodyPr wrap="square">
            <a:spAutoFit/>
          </a:bodyPr>
          <a:lstStyle/>
          <a:p>
            <a:pPr algn="r"/>
            <a:r>
              <a:rPr lang="en-US" dirty="0">
                <a:solidFill>
                  <a:srgbClr val="7F7F7F"/>
                </a:solidFill>
                <a:latin typeface="Soberana Sans Light"/>
                <a:cs typeface="Soberana Sans Light"/>
              </a:rPr>
              <a:t>Contribute in the </a:t>
            </a:r>
            <a:r>
              <a:rPr lang="en-US" sz="2000" b="1" dirty="0">
                <a:solidFill>
                  <a:schemeClr val="accent4"/>
                </a:solidFill>
                <a:latin typeface="Soberana Sans Light"/>
                <a:cs typeface="Soberana Sans Light"/>
              </a:rPr>
              <a:t>search of prior art </a:t>
            </a:r>
            <a:r>
              <a:rPr lang="en-US" dirty="0">
                <a:solidFill>
                  <a:srgbClr val="7F7F7F"/>
                </a:solidFill>
                <a:latin typeface="Soberana Sans Light"/>
                <a:cs typeface="Soberana Sans Light"/>
              </a:rPr>
              <a:t>and </a:t>
            </a:r>
            <a:r>
              <a:rPr lang="en-US" sz="2000" b="1" dirty="0">
                <a:solidFill>
                  <a:schemeClr val="accent4"/>
                </a:solidFill>
                <a:latin typeface="Soberana Sans Light"/>
                <a:cs typeface="Soberana Sans Light"/>
              </a:rPr>
              <a:t>substantive examination </a:t>
            </a:r>
            <a:r>
              <a:rPr lang="en-US" dirty="0">
                <a:solidFill>
                  <a:srgbClr val="7F7F7F"/>
                </a:solidFill>
                <a:latin typeface="Soberana Sans Light"/>
                <a:cs typeface="Soberana Sans Light"/>
              </a:rPr>
              <a:t>processes </a:t>
            </a:r>
            <a:r>
              <a:rPr lang="en-US" dirty="0" smtClean="0">
                <a:solidFill>
                  <a:srgbClr val="7F7F7F"/>
                </a:solidFill>
                <a:latin typeface="Soberana Sans Light"/>
                <a:cs typeface="Soberana Sans Light"/>
              </a:rPr>
              <a:t>of patent </a:t>
            </a:r>
            <a:r>
              <a:rPr lang="en-US" dirty="0">
                <a:solidFill>
                  <a:srgbClr val="7F7F7F"/>
                </a:solidFill>
                <a:latin typeface="Soberana Sans Light"/>
                <a:cs typeface="Soberana Sans Light"/>
              </a:rPr>
              <a:t>applications from BO. </a:t>
            </a:r>
            <a:endParaRPr lang="en-US" dirty="0" smtClean="0">
              <a:solidFill>
                <a:srgbClr val="7F7F7F"/>
              </a:solidFill>
              <a:latin typeface="Soberana Sans Light"/>
              <a:cs typeface="Soberana Sans Light"/>
            </a:endParaRPr>
          </a:p>
        </p:txBody>
      </p:sp>
      <p:sp>
        <p:nvSpPr>
          <p:cNvPr id="3" name="2 Rectángulo"/>
          <p:cNvSpPr/>
          <p:nvPr/>
        </p:nvSpPr>
        <p:spPr>
          <a:xfrm>
            <a:off x="1009292" y="5199992"/>
            <a:ext cx="4735902" cy="1292662"/>
          </a:xfrm>
          <a:prstGeom prst="rect">
            <a:avLst/>
          </a:prstGeom>
        </p:spPr>
        <p:txBody>
          <a:bodyPr wrap="square">
            <a:spAutoFit/>
          </a:bodyPr>
          <a:lstStyle/>
          <a:p>
            <a:pPr algn="r"/>
            <a:r>
              <a:rPr lang="en-US" dirty="0">
                <a:solidFill>
                  <a:srgbClr val="7F7F7F"/>
                </a:solidFill>
                <a:latin typeface="Soberana Sans Light"/>
                <a:cs typeface="Soberana Sans Light"/>
              </a:rPr>
              <a:t>Respond </a:t>
            </a:r>
            <a:r>
              <a:rPr lang="en-US" dirty="0" smtClean="0">
                <a:solidFill>
                  <a:srgbClr val="7F7F7F"/>
                </a:solidFill>
                <a:latin typeface="Soberana Sans Light"/>
                <a:cs typeface="Soberana Sans Light"/>
              </a:rPr>
              <a:t>to support </a:t>
            </a:r>
            <a:r>
              <a:rPr lang="en-US" dirty="0">
                <a:solidFill>
                  <a:srgbClr val="7F7F7F"/>
                </a:solidFill>
                <a:latin typeface="Soberana Sans Light"/>
                <a:cs typeface="Soberana Sans Light"/>
              </a:rPr>
              <a:t>requests related to patent applications from the BO that </a:t>
            </a:r>
            <a:r>
              <a:rPr lang="en-US" sz="2000" b="1" dirty="0">
                <a:solidFill>
                  <a:schemeClr val="accent1"/>
                </a:solidFill>
                <a:latin typeface="Soberana Sans Light"/>
                <a:cs typeface="Soberana Sans Light"/>
              </a:rPr>
              <a:t>do not have an equivalent</a:t>
            </a:r>
            <a:r>
              <a:rPr lang="en-US" sz="2000" dirty="0">
                <a:solidFill>
                  <a:srgbClr val="7F7F7F"/>
                </a:solidFill>
                <a:latin typeface="Soberana Sans Light"/>
                <a:cs typeface="Soberana Sans Light"/>
              </a:rPr>
              <a:t> </a:t>
            </a:r>
            <a:r>
              <a:rPr lang="en-US" dirty="0">
                <a:solidFill>
                  <a:srgbClr val="7F7F7F"/>
                </a:solidFill>
                <a:latin typeface="Soberana Sans Light"/>
                <a:cs typeface="Soberana Sans Light"/>
              </a:rPr>
              <a:t>patent application </a:t>
            </a:r>
            <a:r>
              <a:rPr lang="en-US" sz="2000" b="1" dirty="0">
                <a:solidFill>
                  <a:schemeClr val="accent1"/>
                </a:solidFill>
                <a:latin typeface="Soberana Sans Light"/>
                <a:cs typeface="Soberana Sans Light"/>
              </a:rPr>
              <a:t>in Mexico</a:t>
            </a:r>
            <a:r>
              <a:rPr lang="en-US" dirty="0">
                <a:solidFill>
                  <a:srgbClr val="7F7F7F"/>
                </a:solidFill>
                <a:latin typeface="Soberana Sans Light"/>
                <a:cs typeface="Soberana Sans Light"/>
              </a:rPr>
              <a:t>.</a:t>
            </a:r>
          </a:p>
        </p:txBody>
      </p:sp>
      <p:sp>
        <p:nvSpPr>
          <p:cNvPr id="2" name="1 Rectángulo"/>
          <p:cNvSpPr/>
          <p:nvPr/>
        </p:nvSpPr>
        <p:spPr>
          <a:xfrm>
            <a:off x="1755561" y="3115457"/>
            <a:ext cx="4602195" cy="1261884"/>
          </a:xfrm>
          <a:prstGeom prst="rect">
            <a:avLst/>
          </a:prstGeom>
        </p:spPr>
        <p:txBody>
          <a:bodyPr wrap="square">
            <a:spAutoFit/>
          </a:bodyPr>
          <a:lstStyle/>
          <a:p>
            <a:r>
              <a:rPr lang="en-US" dirty="0">
                <a:solidFill>
                  <a:srgbClr val="7F7F7F"/>
                </a:solidFill>
                <a:latin typeface="Soberana Sans Light"/>
                <a:cs typeface="Soberana Sans Light"/>
              </a:rPr>
              <a:t>Respond </a:t>
            </a:r>
            <a:r>
              <a:rPr lang="en-US" dirty="0" smtClean="0">
                <a:solidFill>
                  <a:srgbClr val="7F7F7F"/>
                </a:solidFill>
                <a:latin typeface="Soberana Sans Light"/>
                <a:cs typeface="Soberana Sans Light"/>
              </a:rPr>
              <a:t>to support </a:t>
            </a:r>
            <a:r>
              <a:rPr lang="en-US" dirty="0">
                <a:solidFill>
                  <a:srgbClr val="7F7F7F"/>
                </a:solidFill>
                <a:latin typeface="Soberana Sans Light"/>
                <a:cs typeface="Soberana Sans Light"/>
              </a:rPr>
              <a:t>requests related to patent applications from the BO that </a:t>
            </a:r>
            <a:r>
              <a:rPr lang="en-US" sz="2000" b="1" dirty="0">
                <a:solidFill>
                  <a:srgbClr val="669900"/>
                </a:solidFill>
                <a:latin typeface="Soberana Sans Light"/>
                <a:cs typeface="Soberana Sans Light"/>
              </a:rPr>
              <a:t>have an equivalent</a:t>
            </a:r>
            <a:r>
              <a:rPr lang="en-US" dirty="0">
                <a:solidFill>
                  <a:srgbClr val="669900"/>
                </a:solidFill>
                <a:latin typeface="Soberana Sans Light"/>
                <a:cs typeface="Soberana Sans Light"/>
              </a:rPr>
              <a:t> </a:t>
            </a:r>
            <a:r>
              <a:rPr lang="en-US" dirty="0">
                <a:solidFill>
                  <a:srgbClr val="7F7F7F"/>
                </a:solidFill>
                <a:latin typeface="Soberana Sans Light"/>
                <a:cs typeface="Soberana Sans Light"/>
              </a:rPr>
              <a:t>patent application </a:t>
            </a:r>
            <a:r>
              <a:rPr lang="en-US" sz="2000" b="1" dirty="0">
                <a:solidFill>
                  <a:srgbClr val="669900"/>
                </a:solidFill>
                <a:latin typeface="Soberana Sans Light"/>
                <a:cs typeface="Soberana Sans Light"/>
              </a:rPr>
              <a:t>in </a:t>
            </a:r>
            <a:r>
              <a:rPr lang="en-US" sz="2000" b="1" dirty="0" smtClean="0">
                <a:solidFill>
                  <a:srgbClr val="669900"/>
                </a:solidFill>
                <a:latin typeface="Soberana Sans Light"/>
                <a:cs typeface="Soberana Sans Light"/>
              </a:rPr>
              <a:t>Mexico</a:t>
            </a:r>
            <a:r>
              <a:rPr lang="en-US" dirty="0" smtClean="0">
                <a:solidFill>
                  <a:srgbClr val="7F7F7F"/>
                </a:solidFill>
                <a:latin typeface="Soberana Sans Light"/>
                <a:cs typeface="Soberana Sans Light"/>
              </a:rPr>
              <a:t>.</a:t>
            </a:r>
          </a:p>
        </p:txBody>
      </p:sp>
      <p:pic>
        <p:nvPicPr>
          <p:cNvPr id="20" name="Imagen 12"/>
          <p:cNvPicPr>
            <a:picLocks noChangeAspect="1"/>
          </p:cNvPicPr>
          <p:nvPr/>
        </p:nvPicPr>
        <p:blipFill>
          <a:blip r:embed="rId3">
            <a:duotone>
              <a:prstClr val="black"/>
              <a:schemeClr val="accent4">
                <a:tint val="45000"/>
                <a:satMod val="400000"/>
              </a:schemeClr>
            </a:duotone>
            <a:lum bright="-20000" contrast="-20000"/>
          </a:blip>
          <a:stretch>
            <a:fillRect/>
          </a:stretch>
        </p:blipFill>
        <p:spPr>
          <a:xfrm>
            <a:off x="7030529" y="1314352"/>
            <a:ext cx="1215067" cy="711259"/>
          </a:xfrm>
          <a:prstGeom prst="rect">
            <a:avLst/>
          </a:prstGeom>
        </p:spPr>
      </p:pic>
      <p:pic>
        <p:nvPicPr>
          <p:cNvPr id="21" name="Imagen 8"/>
          <p:cNvPicPr>
            <a:picLocks noChangeAspect="1"/>
          </p:cNvPicPr>
          <p:nvPr/>
        </p:nvPicPr>
        <p:blipFill>
          <a:blip r:embed="rId4">
            <a:duotone>
              <a:schemeClr val="accent3">
                <a:shade val="45000"/>
                <a:satMod val="135000"/>
              </a:schemeClr>
              <a:prstClr val="white"/>
            </a:duotone>
          </a:blip>
          <a:stretch>
            <a:fillRect/>
          </a:stretch>
        </p:blipFill>
        <p:spPr>
          <a:xfrm>
            <a:off x="571589" y="3332006"/>
            <a:ext cx="789964" cy="767232"/>
          </a:xfrm>
          <a:prstGeom prst="rect">
            <a:avLst/>
          </a:prstGeom>
        </p:spPr>
      </p:pic>
      <p:grpSp>
        <p:nvGrpSpPr>
          <p:cNvPr id="5" name="4 Grupo"/>
          <p:cNvGrpSpPr/>
          <p:nvPr/>
        </p:nvGrpSpPr>
        <p:grpSpPr>
          <a:xfrm>
            <a:off x="6172287" y="5279966"/>
            <a:ext cx="1716483" cy="1040384"/>
            <a:chOff x="5314046" y="5192187"/>
            <a:chExt cx="1975275" cy="1197241"/>
          </a:xfrm>
        </p:grpSpPr>
        <p:pic>
          <p:nvPicPr>
            <p:cNvPr id="22" name="Imagen 12"/>
            <p:cNvPicPr>
              <a:picLocks noChangeAspect="1"/>
            </p:cNvPicPr>
            <p:nvPr/>
          </p:nvPicPr>
          <p:blipFill rotWithShape="1">
            <a:blip r:embed="rId5"/>
            <a:srcRect r="35159"/>
            <a:stretch/>
          </p:blipFill>
          <p:spPr>
            <a:xfrm>
              <a:off x="5314046" y="5192187"/>
              <a:ext cx="1733735" cy="1197241"/>
            </a:xfrm>
            <a:prstGeom prst="rect">
              <a:avLst/>
            </a:prstGeom>
          </p:spPr>
        </p:pic>
        <p:sp>
          <p:nvSpPr>
            <p:cNvPr id="4" name="3 Rectángulo"/>
            <p:cNvSpPr/>
            <p:nvPr/>
          </p:nvSpPr>
          <p:spPr>
            <a:xfrm>
              <a:off x="6469811" y="5995358"/>
              <a:ext cx="698740" cy="3940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3" name="22 Rectángulo"/>
            <p:cNvSpPr/>
            <p:nvPr/>
          </p:nvSpPr>
          <p:spPr>
            <a:xfrm>
              <a:off x="6461185" y="5814832"/>
              <a:ext cx="258792" cy="2858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4" name="23 Rectángulo"/>
            <p:cNvSpPr/>
            <p:nvPr/>
          </p:nvSpPr>
          <p:spPr>
            <a:xfrm>
              <a:off x="7030529" y="5711315"/>
              <a:ext cx="258792" cy="2858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5" name="24 Rectángulo"/>
            <p:cNvSpPr/>
            <p:nvPr/>
          </p:nvSpPr>
          <p:spPr>
            <a:xfrm>
              <a:off x="7030529" y="5543115"/>
              <a:ext cx="258792" cy="2858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6" name="25 Rectángulo"/>
            <p:cNvSpPr/>
            <p:nvPr/>
          </p:nvSpPr>
          <p:spPr>
            <a:xfrm>
              <a:off x="6652403" y="5790806"/>
              <a:ext cx="92015" cy="702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2704391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p:cNvSpPr>
            <a:spLocks noGrp="1"/>
          </p:cNvSpPr>
          <p:nvPr>
            <p:ph type="title"/>
          </p:nvPr>
        </p:nvSpPr>
        <p:spPr>
          <a:xfrm>
            <a:off x="310550" y="178048"/>
            <a:ext cx="4701397" cy="869211"/>
          </a:xfrm>
        </p:spPr>
        <p:txBody>
          <a:bodyPr>
            <a:normAutofit/>
          </a:bodyPr>
          <a:lstStyle/>
          <a:p>
            <a:r>
              <a:rPr lang="en-US" sz="3200" u="sng" dirty="0" smtClean="0"/>
              <a:t>Advantages</a:t>
            </a:r>
            <a:endParaRPr lang="en-US" sz="3200" u="sng" dirty="0"/>
          </a:p>
        </p:txBody>
      </p:sp>
      <p:sp>
        <p:nvSpPr>
          <p:cNvPr id="6" name="5 Rectángulo"/>
          <p:cNvSpPr/>
          <p:nvPr/>
        </p:nvSpPr>
        <p:spPr>
          <a:xfrm>
            <a:off x="2591560" y="1310120"/>
            <a:ext cx="4546885" cy="1231106"/>
          </a:xfrm>
          <a:prstGeom prst="rect">
            <a:avLst/>
          </a:prstGeom>
        </p:spPr>
        <p:txBody>
          <a:bodyPr wrap="square">
            <a:spAutoFit/>
          </a:bodyPr>
          <a:lstStyle/>
          <a:p>
            <a:r>
              <a:rPr lang="en-US" sz="2000" b="1" dirty="0" smtClean="0">
                <a:solidFill>
                  <a:schemeClr val="accent3"/>
                </a:solidFill>
                <a:latin typeface="Soberana Sans Light"/>
                <a:cs typeface="Soberana Sans Light"/>
              </a:rPr>
              <a:t>Facilitates information exchange</a:t>
            </a:r>
            <a:r>
              <a:rPr lang="en-US" dirty="0" smtClean="0">
                <a:solidFill>
                  <a:schemeClr val="accent3"/>
                </a:solidFill>
                <a:latin typeface="Soberana Sans Light"/>
                <a:cs typeface="Soberana Sans Light"/>
              </a:rPr>
              <a:t> </a:t>
            </a:r>
            <a:r>
              <a:rPr lang="en-US" dirty="0">
                <a:solidFill>
                  <a:srgbClr val="7F7F7F"/>
                </a:solidFill>
                <a:latin typeface="Soberana Sans Light"/>
                <a:cs typeface="Soberana Sans Light"/>
              </a:rPr>
              <a:t>related </a:t>
            </a:r>
            <a:r>
              <a:rPr lang="en-US" dirty="0" smtClean="0">
                <a:solidFill>
                  <a:srgbClr val="7F7F7F"/>
                </a:solidFill>
                <a:latin typeface="Soberana Sans Light"/>
                <a:cs typeface="Soberana Sans Light"/>
              </a:rPr>
              <a:t>to prior art searches, </a:t>
            </a:r>
            <a:r>
              <a:rPr lang="en-US" dirty="0">
                <a:solidFill>
                  <a:srgbClr val="7F7F7F"/>
                </a:solidFill>
                <a:latin typeface="Soberana Sans Light"/>
                <a:cs typeface="Soberana Sans Light"/>
              </a:rPr>
              <a:t>substantive examination and patentability opinions made by Mexican examiners</a:t>
            </a:r>
            <a:r>
              <a:rPr lang="en-US" dirty="0" smtClean="0">
                <a:solidFill>
                  <a:srgbClr val="7F7F7F"/>
                </a:solidFill>
                <a:latin typeface="Soberana Sans Light"/>
                <a:cs typeface="Soberana Sans Light"/>
              </a:rPr>
              <a:t>. </a:t>
            </a:r>
          </a:p>
        </p:txBody>
      </p:sp>
      <p:sp>
        <p:nvSpPr>
          <p:cNvPr id="3" name="2 Rectángulo"/>
          <p:cNvSpPr/>
          <p:nvPr/>
        </p:nvSpPr>
        <p:spPr>
          <a:xfrm>
            <a:off x="1863307" y="4975705"/>
            <a:ext cx="4192436" cy="984885"/>
          </a:xfrm>
          <a:prstGeom prst="rect">
            <a:avLst/>
          </a:prstGeom>
        </p:spPr>
        <p:txBody>
          <a:bodyPr wrap="square">
            <a:spAutoFit/>
          </a:bodyPr>
          <a:lstStyle/>
          <a:p>
            <a:r>
              <a:rPr lang="en-US" dirty="0">
                <a:solidFill>
                  <a:srgbClr val="7F7F7F"/>
                </a:solidFill>
                <a:latin typeface="Soberana Sans Light"/>
                <a:cs typeface="Soberana Sans Light"/>
              </a:rPr>
              <a:t>C</a:t>
            </a:r>
            <a:r>
              <a:rPr lang="en-US" dirty="0" smtClean="0">
                <a:solidFill>
                  <a:srgbClr val="7F7F7F"/>
                </a:solidFill>
                <a:latin typeface="Soberana Sans Light"/>
                <a:cs typeface="Soberana Sans Light"/>
              </a:rPr>
              <a:t>onstitutes </a:t>
            </a:r>
            <a:r>
              <a:rPr lang="en-US" dirty="0">
                <a:solidFill>
                  <a:srgbClr val="7F7F7F"/>
                </a:solidFill>
                <a:latin typeface="Soberana Sans Light"/>
                <a:cs typeface="Soberana Sans Light"/>
              </a:rPr>
              <a:t>a </a:t>
            </a:r>
            <a:r>
              <a:rPr lang="en-US" sz="2000" b="1" dirty="0">
                <a:solidFill>
                  <a:schemeClr val="accent5"/>
                </a:solidFill>
                <a:latin typeface="Soberana Sans Light"/>
                <a:cs typeface="Soberana Sans Light"/>
              </a:rPr>
              <a:t>database</a:t>
            </a:r>
            <a:r>
              <a:rPr lang="en-US" dirty="0">
                <a:solidFill>
                  <a:schemeClr val="accent5"/>
                </a:solidFill>
                <a:latin typeface="Soberana Sans Light"/>
                <a:cs typeface="Soberana Sans Light"/>
              </a:rPr>
              <a:t> </a:t>
            </a:r>
            <a:r>
              <a:rPr lang="en-US" sz="2000" b="1" dirty="0" smtClean="0">
                <a:solidFill>
                  <a:schemeClr val="accent5"/>
                </a:solidFill>
                <a:latin typeface="Soberana Sans Light"/>
                <a:cs typeface="Soberana Sans Light"/>
              </a:rPr>
              <a:t>of</a:t>
            </a:r>
            <a:r>
              <a:rPr lang="en-US" sz="2000" dirty="0" smtClean="0">
                <a:solidFill>
                  <a:schemeClr val="accent5"/>
                </a:solidFill>
                <a:latin typeface="Soberana Sans Light"/>
                <a:cs typeface="Soberana Sans Light"/>
              </a:rPr>
              <a:t> </a:t>
            </a:r>
            <a:r>
              <a:rPr lang="en-US" dirty="0">
                <a:solidFill>
                  <a:srgbClr val="7F7F7F"/>
                </a:solidFill>
                <a:latin typeface="Soberana Sans Light"/>
                <a:cs typeface="Soberana Sans Light"/>
              </a:rPr>
              <a:t>all the </a:t>
            </a:r>
            <a:r>
              <a:rPr lang="en-US" sz="2000" b="1" dirty="0">
                <a:solidFill>
                  <a:schemeClr val="accent5"/>
                </a:solidFill>
                <a:latin typeface="Soberana Sans Light"/>
                <a:cs typeface="Soberana Sans Light"/>
              </a:rPr>
              <a:t>published answers </a:t>
            </a:r>
            <a:r>
              <a:rPr lang="en-US" dirty="0">
                <a:solidFill>
                  <a:srgbClr val="7F7F7F"/>
                </a:solidFill>
                <a:latin typeface="Soberana Sans Light"/>
                <a:cs typeface="Soberana Sans Light"/>
              </a:rPr>
              <a:t>which are available to all BO. </a:t>
            </a:r>
          </a:p>
        </p:txBody>
      </p:sp>
      <p:sp>
        <p:nvSpPr>
          <p:cNvPr id="2" name="1 Rectángulo"/>
          <p:cNvSpPr/>
          <p:nvPr/>
        </p:nvSpPr>
        <p:spPr>
          <a:xfrm>
            <a:off x="3526133" y="3098423"/>
            <a:ext cx="4602195" cy="954107"/>
          </a:xfrm>
          <a:prstGeom prst="rect">
            <a:avLst/>
          </a:prstGeom>
        </p:spPr>
        <p:txBody>
          <a:bodyPr wrap="square">
            <a:spAutoFit/>
          </a:bodyPr>
          <a:lstStyle/>
          <a:p>
            <a:r>
              <a:rPr lang="en-US" sz="2000" b="1" dirty="0" smtClean="0">
                <a:solidFill>
                  <a:schemeClr val="accent6">
                    <a:lumMod val="75000"/>
                  </a:schemeClr>
                </a:solidFill>
                <a:latin typeface="Soberana Sans Light"/>
                <a:cs typeface="Soberana Sans Light"/>
              </a:rPr>
              <a:t>Issues </a:t>
            </a:r>
            <a:r>
              <a:rPr lang="en-US" sz="2000" b="1" dirty="0">
                <a:solidFill>
                  <a:schemeClr val="accent6">
                    <a:lumMod val="75000"/>
                  </a:schemeClr>
                </a:solidFill>
                <a:latin typeface="Soberana Sans Light"/>
                <a:cs typeface="Soberana Sans Light"/>
              </a:rPr>
              <a:t>electronic notifications </a:t>
            </a:r>
            <a:r>
              <a:rPr lang="en-US" dirty="0">
                <a:solidFill>
                  <a:srgbClr val="7F7F7F"/>
                </a:solidFill>
                <a:latin typeface="Soberana Sans Light"/>
                <a:cs typeface="Soberana Sans Light"/>
              </a:rPr>
              <a:t>via email to all parties involved in each change of status of the request</a:t>
            </a:r>
            <a:r>
              <a:rPr lang="en-US" dirty="0" smtClean="0">
                <a:solidFill>
                  <a:srgbClr val="7F7F7F"/>
                </a:solidFill>
                <a:latin typeface="Soberana Sans Light"/>
                <a:cs typeface="Soberana Sans Light"/>
              </a:rPr>
              <a:t>.</a:t>
            </a:r>
            <a:endParaRPr lang="en-US" dirty="0">
              <a:solidFill>
                <a:srgbClr val="7F7F7F"/>
              </a:solidFill>
              <a:latin typeface="Soberana Sans Light"/>
              <a:cs typeface="Soberana Sans Light"/>
            </a:endParaRPr>
          </a:p>
        </p:txBody>
      </p:sp>
      <p:pic>
        <p:nvPicPr>
          <p:cNvPr id="15" name="Imagen 1"/>
          <p:cNvPicPr>
            <a:picLocks noChangeAspect="1"/>
          </p:cNvPicPr>
          <p:nvPr/>
        </p:nvPicPr>
        <p:blipFill>
          <a:blip r:embed="rId3"/>
          <a:stretch>
            <a:fillRect/>
          </a:stretch>
        </p:blipFill>
        <p:spPr>
          <a:xfrm rot="6459974">
            <a:off x="1193310" y="2434994"/>
            <a:ext cx="2223250" cy="2132715"/>
          </a:xfrm>
          <a:prstGeom prst="rect">
            <a:avLst/>
          </a:prstGeom>
        </p:spPr>
      </p:pic>
      <p:sp>
        <p:nvSpPr>
          <p:cNvPr id="7" name="6 Rectángulo"/>
          <p:cNvSpPr/>
          <p:nvPr/>
        </p:nvSpPr>
        <p:spPr>
          <a:xfrm>
            <a:off x="1577806" y="3375422"/>
            <a:ext cx="1328441" cy="369332"/>
          </a:xfrm>
          <a:prstGeom prst="rect">
            <a:avLst/>
          </a:prstGeom>
        </p:spPr>
        <p:txBody>
          <a:bodyPr wrap="none">
            <a:spAutoFit/>
          </a:bodyPr>
          <a:lstStyle/>
          <a:p>
            <a:r>
              <a:rPr lang="en-US" b="1" dirty="0">
                <a:solidFill>
                  <a:srgbClr val="7F7F7F"/>
                </a:solidFill>
                <a:latin typeface="Soberana Sans Light"/>
                <a:cs typeface="Soberana Sans Light"/>
              </a:rPr>
              <a:t>CADOPAT</a:t>
            </a:r>
            <a:endParaRPr lang="es-MX" b="1" dirty="0"/>
          </a:p>
        </p:txBody>
      </p:sp>
    </p:spTree>
    <p:extLst>
      <p:ext uri="{BB962C8B-B14F-4D97-AF65-F5344CB8AC3E}">
        <p14:creationId xmlns:p14="http://schemas.microsoft.com/office/powerpoint/2010/main" val="4117538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p:cNvSpPr>
            <a:spLocks noGrp="1"/>
          </p:cNvSpPr>
          <p:nvPr>
            <p:ph type="title"/>
          </p:nvPr>
        </p:nvSpPr>
        <p:spPr>
          <a:xfrm>
            <a:off x="310550" y="178048"/>
            <a:ext cx="4701397" cy="869211"/>
          </a:xfrm>
        </p:spPr>
        <p:txBody>
          <a:bodyPr>
            <a:normAutofit/>
          </a:bodyPr>
          <a:lstStyle/>
          <a:p>
            <a:r>
              <a:rPr lang="en-US" sz="3200" u="sng" dirty="0" smtClean="0"/>
              <a:t>Benefits for BOs</a:t>
            </a:r>
            <a:endParaRPr lang="en-US" sz="3200" u="sng" dirty="0"/>
          </a:p>
        </p:txBody>
      </p:sp>
      <p:pic>
        <p:nvPicPr>
          <p:cNvPr id="8" name="Imagen 1"/>
          <p:cNvPicPr>
            <a:picLocks noChangeAspect="1"/>
          </p:cNvPicPr>
          <p:nvPr/>
        </p:nvPicPr>
        <p:blipFill>
          <a:blip r:embed="rId3"/>
          <a:stretch>
            <a:fillRect/>
          </a:stretch>
        </p:blipFill>
        <p:spPr>
          <a:xfrm>
            <a:off x="2324511" y="1995434"/>
            <a:ext cx="3397659" cy="3933047"/>
          </a:xfrm>
          <a:prstGeom prst="rect">
            <a:avLst/>
          </a:prstGeom>
        </p:spPr>
      </p:pic>
      <p:sp>
        <p:nvSpPr>
          <p:cNvPr id="4" name="3 Rectángulo"/>
          <p:cNvSpPr/>
          <p:nvPr/>
        </p:nvSpPr>
        <p:spPr>
          <a:xfrm>
            <a:off x="765361" y="2640485"/>
            <a:ext cx="1471737" cy="369332"/>
          </a:xfrm>
          <a:prstGeom prst="rect">
            <a:avLst/>
          </a:prstGeom>
        </p:spPr>
        <p:txBody>
          <a:bodyPr wrap="square">
            <a:spAutoFit/>
          </a:bodyPr>
          <a:lstStyle/>
          <a:p>
            <a:pPr lvl="0"/>
            <a:r>
              <a:rPr lang="en-US" dirty="0" smtClean="0">
                <a:solidFill>
                  <a:srgbClr val="7F7F7F"/>
                </a:solidFill>
                <a:latin typeface="Soberana Sans Light"/>
                <a:cs typeface="Soberana Sans Light"/>
              </a:rPr>
              <a:t>Free service</a:t>
            </a:r>
            <a:r>
              <a:rPr lang="en-US" dirty="0">
                <a:solidFill>
                  <a:srgbClr val="7F7F7F"/>
                </a:solidFill>
                <a:latin typeface="Soberana Sans Light"/>
                <a:cs typeface="Soberana Sans Light"/>
              </a:rPr>
              <a:t> </a:t>
            </a:r>
          </a:p>
        </p:txBody>
      </p:sp>
      <p:sp>
        <p:nvSpPr>
          <p:cNvPr id="9" name="8 Rectángulo"/>
          <p:cNvSpPr/>
          <p:nvPr/>
        </p:nvSpPr>
        <p:spPr>
          <a:xfrm>
            <a:off x="2562310" y="1236958"/>
            <a:ext cx="3346784" cy="646331"/>
          </a:xfrm>
          <a:prstGeom prst="rect">
            <a:avLst/>
          </a:prstGeom>
        </p:spPr>
        <p:txBody>
          <a:bodyPr wrap="square">
            <a:spAutoFit/>
          </a:bodyPr>
          <a:lstStyle/>
          <a:p>
            <a:r>
              <a:rPr lang="en-US" dirty="0">
                <a:solidFill>
                  <a:srgbClr val="7F7F7F"/>
                </a:solidFill>
                <a:latin typeface="Soberana Sans Light"/>
                <a:cs typeface="Soberana Sans Light"/>
              </a:rPr>
              <a:t>Increase in the number of patent applications </a:t>
            </a:r>
            <a:r>
              <a:rPr lang="en-US" dirty="0" smtClean="0">
                <a:solidFill>
                  <a:srgbClr val="7F7F7F"/>
                </a:solidFill>
                <a:latin typeface="Soberana Sans Light"/>
                <a:cs typeface="Soberana Sans Light"/>
              </a:rPr>
              <a:t>processed</a:t>
            </a:r>
            <a:endParaRPr lang="en-US" dirty="0">
              <a:solidFill>
                <a:srgbClr val="7F7F7F"/>
              </a:solidFill>
              <a:latin typeface="Soberana Sans Light"/>
              <a:cs typeface="Soberana Sans Light"/>
            </a:endParaRPr>
          </a:p>
        </p:txBody>
      </p:sp>
      <p:sp>
        <p:nvSpPr>
          <p:cNvPr id="10" name="9 Rectángulo"/>
          <p:cNvSpPr/>
          <p:nvPr/>
        </p:nvSpPr>
        <p:spPr>
          <a:xfrm>
            <a:off x="5722170" y="2885536"/>
            <a:ext cx="2119241" cy="646331"/>
          </a:xfrm>
          <a:prstGeom prst="rect">
            <a:avLst/>
          </a:prstGeom>
        </p:spPr>
        <p:txBody>
          <a:bodyPr wrap="square">
            <a:spAutoFit/>
          </a:bodyPr>
          <a:lstStyle/>
          <a:p>
            <a:r>
              <a:rPr lang="en-US" dirty="0">
                <a:solidFill>
                  <a:srgbClr val="7F7F7F"/>
                </a:solidFill>
                <a:latin typeface="Soberana Sans Light"/>
                <a:cs typeface="Soberana Sans Light"/>
              </a:rPr>
              <a:t>Strengthening </a:t>
            </a:r>
            <a:r>
              <a:rPr lang="en-US" dirty="0" smtClean="0">
                <a:solidFill>
                  <a:srgbClr val="7F7F7F"/>
                </a:solidFill>
                <a:latin typeface="Soberana Sans Light"/>
                <a:cs typeface="Soberana Sans Light"/>
              </a:rPr>
              <a:t>of granted </a:t>
            </a:r>
            <a:r>
              <a:rPr lang="en-US" dirty="0">
                <a:solidFill>
                  <a:srgbClr val="7F7F7F"/>
                </a:solidFill>
                <a:latin typeface="Soberana Sans Light"/>
                <a:cs typeface="Soberana Sans Light"/>
              </a:rPr>
              <a:t>IP </a:t>
            </a:r>
            <a:r>
              <a:rPr lang="en-US" dirty="0" smtClean="0">
                <a:solidFill>
                  <a:srgbClr val="7F7F7F"/>
                </a:solidFill>
                <a:latin typeface="Soberana Sans Light"/>
                <a:cs typeface="Soberana Sans Light"/>
              </a:rPr>
              <a:t>rights</a:t>
            </a:r>
            <a:endParaRPr lang="en-US" dirty="0">
              <a:solidFill>
                <a:srgbClr val="7F7F7F"/>
              </a:solidFill>
              <a:latin typeface="Soberana Sans Light"/>
              <a:cs typeface="Soberana Sans Light"/>
            </a:endParaRPr>
          </a:p>
        </p:txBody>
      </p:sp>
      <p:sp>
        <p:nvSpPr>
          <p:cNvPr id="11" name="10 Rectángulo"/>
          <p:cNvSpPr/>
          <p:nvPr/>
        </p:nvSpPr>
        <p:spPr>
          <a:xfrm>
            <a:off x="5532389" y="4848697"/>
            <a:ext cx="2199734" cy="923330"/>
          </a:xfrm>
          <a:prstGeom prst="rect">
            <a:avLst/>
          </a:prstGeom>
        </p:spPr>
        <p:txBody>
          <a:bodyPr wrap="square">
            <a:spAutoFit/>
          </a:bodyPr>
          <a:lstStyle/>
          <a:p>
            <a:r>
              <a:rPr lang="en-US" dirty="0">
                <a:solidFill>
                  <a:srgbClr val="7F7F7F"/>
                </a:solidFill>
                <a:latin typeface="Soberana Sans Light"/>
                <a:cs typeface="Soberana Sans Light"/>
              </a:rPr>
              <a:t>More qualified and trained staff at IP Offices. </a:t>
            </a:r>
          </a:p>
        </p:txBody>
      </p:sp>
      <p:sp>
        <p:nvSpPr>
          <p:cNvPr id="12" name="11 Rectángulo"/>
          <p:cNvSpPr/>
          <p:nvPr/>
        </p:nvSpPr>
        <p:spPr>
          <a:xfrm>
            <a:off x="2324511" y="6001822"/>
            <a:ext cx="3050894" cy="646331"/>
          </a:xfrm>
          <a:prstGeom prst="rect">
            <a:avLst/>
          </a:prstGeom>
        </p:spPr>
        <p:txBody>
          <a:bodyPr wrap="square">
            <a:spAutoFit/>
          </a:bodyPr>
          <a:lstStyle/>
          <a:p>
            <a:r>
              <a:rPr lang="en-US" dirty="0">
                <a:solidFill>
                  <a:srgbClr val="7F7F7F"/>
                </a:solidFill>
                <a:latin typeface="Soberana Sans Light"/>
                <a:cs typeface="Soberana Sans Light"/>
              </a:rPr>
              <a:t>Increased quality of the substantive </a:t>
            </a:r>
            <a:r>
              <a:rPr lang="en-US" dirty="0" smtClean="0">
                <a:solidFill>
                  <a:srgbClr val="7F7F7F"/>
                </a:solidFill>
                <a:latin typeface="Soberana Sans Light"/>
                <a:cs typeface="Soberana Sans Light"/>
              </a:rPr>
              <a:t>examination</a:t>
            </a:r>
            <a:endParaRPr lang="en-US" dirty="0">
              <a:solidFill>
                <a:srgbClr val="7F7F7F"/>
              </a:solidFill>
              <a:latin typeface="Soberana Sans Light"/>
              <a:cs typeface="Soberana Sans Light"/>
            </a:endParaRPr>
          </a:p>
        </p:txBody>
      </p:sp>
    </p:spTree>
    <p:extLst>
      <p:ext uri="{BB962C8B-B14F-4D97-AF65-F5344CB8AC3E}">
        <p14:creationId xmlns:p14="http://schemas.microsoft.com/office/powerpoint/2010/main" val="3947137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p:cNvSpPr>
            <a:spLocks noGrp="1"/>
          </p:cNvSpPr>
          <p:nvPr>
            <p:ph type="title"/>
          </p:nvPr>
        </p:nvSpPr>
        <p:spPr>
          <a:xfrm>
            <a:off x="310550" y="178048"/>
            <a:ext cx="4701397" cy="869211"/>
          </a:xfrm>
        </p:spPr>
        <p:txBody>
          <a:bodyPr>
            <a:normAutofit/>
          </a:bodyPr>
          <a:lstStyle/>
          <a:p>
            <a:r>
              <a:rPr lang="en-US" sz="3200" u="sng" dirty="0" smtClean="0"/>
              <a:t>Requirements</a:t>
            </a:r>
            <a:endParaRPr lang="en-US" sz="3200" u="sng" dirty="0"/>
          </a:p>
        </p:txBody>
      </p:sp>
      <p:graphicFrame>
        <p:nvGraphicFramePr>
          <p:cNvPr id="2" name="1 Diagrama"/>
          <p:cNvGraphicFramePr/>
          <p:nvPr>
            <p:extLst>
              <p:ext uri="{D42A27DB-BD31-4B8C-83A1-F6EECF244321}">
                <p14:modId xmlns:p14="http://schemas.microsoft.com/office/powerpoint/2010/main" val="2291572490"/>
              </p:ext>
            </p:extLst>
          </p:nvPr>
        </p:nvGraphicFramePr>
        <p:xfrm>
          <a:off x="169650" y="1931837"/>
          <a:ext cx="6929887" cy="4374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Rectángulo"/>
          <p:cNvSpPr/>
          <p:nvPr/>
        </p:nvSpPr>
        <p:spPr>
          <a:xfrm>
            <a:off x="557839" y="1346523"/>
            <a:ext cx="5502788" cy="400110"/>
          </a:xfrm>
          <a:prstGeom prst="rect">
            <a:avLst/>
          </a:prstGeom>
        </p:spPr>
        <p:txBody>
          <a:bodyPr wrap="none">
            <a:spAutoFit/>
          </a:bodyPr>
          <a:lstStyle/>
          <a:p>
            <a:r>
              <a:rPr lang="en-US" sz="2000" dirty="0">
                <a:latin typeface="Soberana Sans Light" pitchFamily="50" charset="0"/>
              </a:rPr>
              <a:t>To participate in CADOPAT, </a:t>
            </a:r>
            <a:r>
              <a:rPr lang="en-US" sz="2000" b="1" dirty="0">
                <a:solidFill>
                  <a:srgbClr val="669900"/>
                </a:solidFill>
                <a:latin typeface="Soberana Sans Light" pitchFamily="50" charset="0"/>
              </a:rPr>
              <a:t>the BO needs to</a:t>
            </a:r>
            <a:r>
              <a:rPr lang="en-US" sz="2000" dirty="0">
                <a:latin typeface="Soberana Sans Light" pitchFamily="50" charset="0"/>
              </a:rPr>
              <a:t>:</a:t>
            </a:r>
          </a:p>
        </p:txBody>
      </p:sp>
    </p:spTree>
    <p:extLst>
      <p:ext uri="{BB962C8B-B14F-4D97-AF65-F5344CB8AC3E}">
        <p14:creationId xmlns:p14="http://schemas.microsoft.com/office/powerpoint/2010/main" val="1703225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p:cNvSpPr>
            <a:spLocks noGrp="1"/>
          </p:cNvSpPr>
          <p:nvPr>
            <p:ph type="title"/>
          </p:nvPr>
        </p:nvSpPr>
        <p:spPr>
          <a:xfrm>
            <a:off x="310550" y="178048"/>
            <a:ext cx="4701397" cy="869211"/>
          </a:xfrm>
        </p:spPr>
        <p:txBody>
          <a:bodyPr>
            <a:normAutofit/>
          </a:bodyPr>
          <a:lstStyle/>
          <a:p>
            <a:r>
              <a:rPr lang="en-US" sz="3200" u="sng" dirty="0" smtClean="0"/>
              <a:t>Modalities</a:t>
            </a:r>
            <a:endParaRPr lang="en-US" sz="3200" u="sng" dirty="0"/>
          </a:p>
        </p:txBody>
      </p:sp>
      <p:sp>
        <p:nvSpPr>
          <p:cNvPr id="6" name="5 Rectángulo"/>
          <p:cNvSpPr/>
          <p:nvPr/>
        </p:nvSpPr>
        <p:spPr>
          <a:xfrm>
            <a:off x="686396" y="1244477"/>
            <a:ext cx="6578319" cy="369332"/>
          </a:xfrm>
          <a:prstGeom prst="rect">
            <a:avLst/>
          </a:prstGeom>
        </p:spPr>
        <p:txBody>
          <a:bodyPr wrap="square">
            <a:spAutoFit/>
          </a:bodyPr>
          <a:lstStyle/>
          <a:p>
            <a:r>
              <a:rPr lang="en-US" dirty="0" smtClean="0">
                <a:solidFill>
                  <a:srgbClr val="7F7F7F"/>
                </a:solidFill>
                <a:latin typeface="Soberana Sans Light"/>
                <a:cs typeface="Soberana Sans Light"/>
              </a:rPr>
              <a:t>This </a:t>
            </a:r>
            <a:r>
              <a:rPr lang="en-US" dirty="0">
                <a:solidFill>
                  <a:srgbClr val="7F7F7F"/>
                </a:solidFill>
                <a:latin typeface="Soberana Sans Light"/>
                <a:cs typeface="Soberana Sans Light"/>
              </a:rPr>
              <a:t>service distinguishes </a:t>
            </a:r>
            <a:r>
              <a:rPr lang="en-US" b="1" dirty="0">
                <a:solidFill>
                  <a:srgbClr val="7F7F7F"/>
                </a:solidFill>
                <a:latin typeface="Soberana Sans Light"/>
                <a:cs typeface="Soberana Sans Light"/>
              </a:rPr>
              <a:t>two types </a:t>
            </a:r>
            <a:r>
              <a:rPr lang="en-US" dirty="0">
                <a:solidFill>
                  <a:srgbClr val="7F7F7F"/>
                </a:solidFill>
                <a:latin typeface="Soberana Sans Light"/>
                <a:cs typeface="Soberana Sans Light"/>
              </a:rPr>
              <a:t>of </a:t>
            </a:r>
            <a:r>
              <a:rPr lang="en-US" dirty="0" smtClean="0">
                <a:solidFill>
                  <a:srgbClr val="7F7F7F"/>
                </a:solidFill>
                <a:latin typeface="Soberana Sans Light"/>
                <a:cs typeface="Soberana Sans Light"/>
              </a:rPr>
              <a:t>requests from BO: </a:t>
            </a:r>
            <a:endParaRPr lang="en-US" dirty="0">
              <a:solidFill>
                <a:srgbClr val="7F7F7F"/>
              </a:solidFill>
              <a:latin typeface="Soberana Sans Light"/>
              <a:cs typeface="Soberana Sans Light"/>
            </a:endParaRPr>
          </a:p>
        </p:txBody>
      </p:sp>
      <p:sp>
        <p:nvSpPr>
          <p:cNvPr id="4" name="3 Rectángulo"/>
          <p:cNvSpPr/>
          <p:nvPr/>
        </p:nvSpPr>
        <p:spPr>
          <a:xfrm>
            <a:off x="1654917" y="4544954"/>
            <a:ext cx="6611141" cy="369332"/>
          </a:xfrm>
          <a:prstGeom prst="rect">
            <a:avLst/>
          </a:prstGeom>
        </p:spPr>
        <p:txBody>
          <a:bodyPr wrap="square">
            <a:spAutoFit/>
          </a:bodyPr>
          <a:lstStyle/>
          <a:p>
            <a:r>
              <a:rPr lang="en-US" b="1" dirty="0" smtClean="0">
                <a:solidFill>
                  <a:srgbClr val="7F7F7F"/>
                </a:solidFill>
                <a:latin typeface="Soberana Sans Light"/>
                <a:cs typeface="Soberana Sans Light"/>
              </a:rPr>
              <a:t>Without </a:t>
            </a:r>
            <a:r>
              <a:rPr lang="en-US" b="1" dirty="0">
                <a:solidFill>
                  <a:srgbClr val="7F7F7F"/>
                </a:solidFill>
                <a:latin typeface="Soberana Sans Light"/>
                <a:cs typeface="Soberana Sans Light"/>
              </a:rPr>
              <a:t>an equivalent </a:t>
            </a:r>
            <a:r>
              <a:rPr lang="en-US" dirty="0" smtClean="0">
                <a:solidFill>
                  <a:srgbClr val="7F7F7F"/>
                </a:solidFill>
                <a:latin typeface="Soberana Sans Light"/>
                <a:cs typeface="Soberana Sans Light"/>
              </a:rPr>
              <a:t>patent application in Mexico</a:t>
            </a:r>
            <a:endParaRPr lang="en-US" dirty="0">
              <a:solidFill>
                <a:srgbClr val="7F7F7F"/>
              </a:solidFill>
              <a:latin typeface="Soberana Sans Light"/>
              <a:cs typeface="Soberana Sans Light"/>
            </a:endParaRPr>
          </a:p>
        </p:txBody>
      </p:sp>
      <p:sp>
        <p:nvSpPr>
          <p:cNvPr id="5" name="4 Rectángulo"/>
          <p:cNvSpPr/>
          <p:nvPr/>
        </p:nvSpPr>
        <p:spPr>
          <a:xfrm>
            <a:off x="1704725" y="1978162"/>
            <a:ext cx="6224636" cy="369332"/>
          </a:xfrm>
          <a:prstGeom prst="rect">
            <a:avLst/>
          </a:prstGeom>
        </p:spPr>
        <p:txBody>
          <a:bodyPr wrap="square">
            <a:spAutoFit/>
          </a:bodyPr>
          <a:lstStyle/>
          <a:p>
            <a:r>
              <a:rPr lang="en-US" b="1" dirty="0" smtClean="0">
                <a:solidFill>
                  <a:srgbClr val="7F7F7F"/>
                </a:solidFill>
                <a:latin typeface="Soberana Sans Light"/>
                <a:cs typeface="Soberana Sans Light"/>
              </a:rPr>
              <a:t>With </a:t>
            </a:r>
            <a:r>
              <a:rPr lang="en-US" b="1" dirty="0">
                <a:solidFill>
                  <a:srgbClr val="7F7F7F"/>
                </a:solidFill>
                <a:latin typeface="Soberana Sans Light"/>
                <a:cs typeface="Soberana Sans Light"/>
              </a:rPr>
              <a:t>an equivalent</a:t>
            </a:r>
            <a:r>
              <a:rPr lang="en-US" dirty="0">
                <a:solidFill>
                  <a:srgbClr val="7F7F7F"/>
                </a:solidFill>
                <a:latin typeface="Soberana Sans Light"/>
                <a:cs typeface="Soberana Sans Light"/>
              </a:rPr>
              <a:t> </a:t>
            </a:r>
            <a:r>
              <a:rPr lang="en-US" dirty="0" smtClean="0">
                <a:solidFill>
                  <a:srgbClr val="7F7F7F"/>
                </a:solidFill>
                <a:latin typeface="Soberana Sans Light"/>
                <a:cs typeface="Soberana Sans Light"/>
              </a:rPr>
              <a:t>patent application </a:t>
            </a:r>
            <a:r>
              <a:rPr lang="en-US" dirty="0">
                <a:solidFill>
                  <a:srgbClr val="7F7F7F"/>
                </a:solidFill>
                <a:latin typeface="Soberana Sans Light"/>
                <a:cs typeface="Soberana Sans Light"/>
              </a:rPr>
              <a:t>in Mexico</a:t>
            </a:r>
          </a:p>
        </p:txBody>
      </p:sp>
      <p:grpSp>
        <p:nvGrpSpPr>
          <p:cNvPr id="21" name="20 Grupo"/>
          <p:cNvGrpSpPr/>
          <p:nvPr/>
        </p:nvGrpSpPr>
        <p:grpSpPr>
          <a:xfrm>
            <a:off x="605368" y="1877625"/>
            <a:ext cx="1049549" cy="570407"/>
            <a:chOff x="605368" y="1877625"/>
            <a:chExt cx="1049549" cy="570407"/>
          </a:xfrm>
        </p:grpSpPr>
        <p:pic>
          <p:nvPicPr>
            <p:cNvPr id="10" name="Imagen 18"/>
            <p:cNvPicPr>
              <a:picLocks noChangeAspect="1"/>
            </p:cNvPicPr>
            <p:nvPr/>
          </p:nvPicPr>
          <p:blipFill>
            <a:blip r:embed="rId3"/>
            <a:stretch>
              <a:fillRect/>
            </a:stretch>
          </p:blipFill>
          <p:spPr>
            <a:xfrm>
              <a:off x="605368" y="1877625"/>
              <a:ext cx="1049549" cy="570407"/>
            </a:xfrm>
            <a:prstGeom prst="rect">
              <a:avLst/>
            </a:prstGeom>
          </p:spPr>
        </p:pic>
        <p:sp>
          <p:nvSpPr>
            <p:cNvPr id="8" name="7 Elipse"/>
            <p:cNvSpPr/>
            <p:nvPr/>
          </p:nvSpPr>
          <p:spPr>
            <a:xfrm>
              <a:off x="719464" y="1969537"/>
              <a:ext cx="370936" cy="36231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MX" b="1" dirty="0" smtClean="0">
                  <a:solidFill>
                    <a:schemeClr val="bg1">
                      <a:lumMod val="50000"/>
                    </a:schemeClr>
                  </a:solidFill>
                </a:rPr>
                <a:t>1</a:t>
              </a:r>
              <a:endParaRPr lang="es-MX" b="1" dirty="0">
                <a:solidFill>
                  <a:schemeClr val="bg1">
                    <a:lumMod val="50000"/>
                  </a:schemeClr>
                </a:solidFill>
              </a:endParaRPr>
            </a:p>
          </p:txBody>
        </p:sp>
      </p:grpSp>
      <p:grpSp>
        <p:nvGrpSpPr>
          <p:cNvPr id="22" name="21 Grupo"/>
          <p:cNvGrpSpPr/>
          <p:nvPr/>
        </p:nvGrpSpPr>
        <p:grpSpPr>
          <a:xfrm>
            <a:off x="607316" y="4457550"/>
            <a:ext cx="1004568" cy="544141"/>
            <a:chOff x="605368" y="4729620"/>
            <a:chExt cx="1004568" cy="544141"/>
          </a:xfrm>
        </p:grpSpPr>
        <p:pic>
          <p:nvPicPr>
            <p:cNvPr id="11" name="Imagen 22"/>
            <p:cNvPicPr>
              <a:picLocks noChangeAspect="1"/>
            </p:cNvPicPr>
            <p:nvPr/>
          </p:nvPicPr>
          <p:blipFill>
            <a:blip r:embed="rId4"/>
            <a:stretch>
              <a:fillRect/>
            </a:stretch>
          </p:blipFill>
          <p:spPr>
            <a:xfrm>
              <a:off x="605368" y="4729620"/>
              <a:ext cx="1004568" cy="544141"/>
            </a:xfrm>
            <a:prstGeom prst="rect">
              <a:avLst/>
            </a:prstGeom>
          </p:spPr>
        </p:pic>
        <p:sp>
          <p:nvSpPr>
            <p:cNvPr id="13" name="12 Elipse"/>
            <p:cNvSpPr/>
            <p:nvPr/>
          </p:nvSpPr>
          <p:spPr>
            <a:xfrm>
              <a:off x="686396" y="4817024"/>
              <a:ext cx="370936" cy="36231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MX" b="1" dirty="0">
                  <a:solidFill>
                    <a:schemeClr val="bg1">
                      <a:lumMod val="50000"/>
                    </a:schemeClr>
                  </a:solidFill>
                </a:rPr>
                <a:t>2</a:t>
              </a:r>
            </a:p>
          </p:txBody>
        </p:sp>
      </p:grpSp>
      <p:sp>
        <p:nvSpPr>
          <p:cNvPr id="12" name="11 Rectángulo"/>
          <p:cNvSpPr/>
          <p:nvPr/>
        </p:nvSpPr>
        <p:spPr>
          <a:xfrm>
            <a:off x="2186160" y="2448032"/>
            <a:ext cx="4909704" cy="1000274"/>
          </a:xfrm>
          <a:prstGeom prst="rect">
            <a:avLst/>
          </a:prstGeom>
        </p:spPr>
        <p:txBody>
          <a:bodyPr wrap="square">
            <a:spAutoFit/>
          </a:bodyPr>
          <a:lstStyle/>
          <a:p>
            <a:pPr marL="285750" indent="-285750">
              <a:spcAft>
                <a:spcPts val="600"/>
              </a:spcAft>
              <a:buFont typeface="Courier New" panose="02070309020205020404" pitchFamily="49" charset="0"/>
              <a:buChar char="o"/>
            </a:pPr>
            <a:r>
              <a:rPr lang="en-US" dirty="0">
                <a:solidFill>
                  <a:srgbClr val="7F7F7F"/>
                </a:solidFill>
                <a:latin typeface="Soberana Sans Light"/>
                <a:cs typeface="Soberana Sans Light"/>
              </a:rPr>
              <a:t>Substantive Examination Report, including the result of the prior art search.</a:t>
            </a:r>
          </a:p>
          <a:p>
            <a:pPr marL="285750" indent="-285750">
              <a:spcAft>
                <a:spcPts val="600"/>
              </a:spcAft>
              <a:buFont typeface="Courier New" panose="02070309020205020404" pitchFamily="49" charset="0"/>
              <a:buChar char="o"/>
            </a:pPr>
            <a:r>
              <a:rPr lang="en-US" dirty="0">
                <a:solidFill>
                  <a:srgbClr val="7F7F7F"/>
                </a:solidFill>
                <a:latin typeface="Soberana Sans Light"/>
                <a:cs typeface="Soberana Sans Light"/>
              </a:rPr>
              <a:t>Support documents (PDF files)</a:t>
            </a:r>
          </a:p>
        </p:txBody>
      </p:sp>
      <p:sp>
        <p:nvSpPr>
          <p:cNvPr id="16" name="15 Rectángulo"/>
          <p:cNvSpPr/>
          <p:nvPr/>
        </p:nvSpPr>
        <p:spPr>
          <a:xfrm>
            <a:off x="2186160" y="3636683"/>
            <a:ext cx="5072331" cy="523220"/>
          </a:xfrm>
          <a:prstGeom prst="rect">
            <a:avLst/>
          </a:prstGeom>
        </p:spPr>
        <p:txBody>
          <a:bodyPr wrap="square">
            <a:spAutoFit/>
          </a:bodyPr>
          <a:lstStyle/>
          <a:p>
            <a:pPr>
              <a:spcAft>
                <a:spcPts val="600"/>
              </a:spcAft>
            </a:pPr>
            <a:r>
              <a:rPr lang="en-US" sz="1400" dirty="0" smtClean="0">
                <a:solidFill>
                  <a:srgbClr val="7F7F7F"/>
                </a:solidFill>
                <a:latin typeface="Soberana Sans Light"/>
                <a:cs typeface="Soberana Sans Light"/>
              </a:rPr>
              <a:t>*Sometimes it may include the Mexican Search Report and the Mexican granted claims</a:t>
            </a:r>
            <a:endParaRPr lang="en-US" sz="1400" dirty="0">
              <a:solidFill>
                <a:srgbClr val="7F7F7F"/>
              </a:solidFill>
              <a:latin typeface="Soberana Sans Light"/>
              <a:cs typeface="Soberana Sans Light"/>
            </a:endParaRPr>
          </a:p>
        </p:txBody>
      </p:sp>
      <p:sp>
        <p:nvSpPr>
          <p:cNvPr id="19" name="18 Rectángulo"/>
          <p:cNvSpPr/>
          <p:nvPr/>
        </p:nvSpPr>
        <p:spPr>
          <a:xfrm>
            <a:off x="2186160" y="5155419"/>
            <a:ext cx="4572000" cy="723275"/>
          </a:xfrm>
          <a:prstGeom prst="rect">
            <a:avLst/>
          </a:prstGeom>
        </p:spPr>
        <p:txBody>
          <a:bodyPr>
            <a:spAutoFit/>
          </a:bodyPr>
          <a:lstStyle/>
          <a:p>
            <a:pPr marL="285750" indent="-285750">
              <a:spcAft>
                <a:spcPts val="600"/>
              </a:spcAft>
              <a:buFont typeface="Courier New" panose="02070309020205020404" pitchFamily="49" charset="0"/>
              <a:buChar char="o"/>
            </a:pPr>
            <a:r>
              <a:rPr lang="en-US" dirty="0" smtClean="0">
                <a:solidFill>
                  <a:srgbClr val="7F7F7F"/>
                </a:solidFill>
                <a:latin typeface="Soberana Sans Light"/>
                <a:cs typeface="Soberana Sans Light"/>
              </a:rPr>
              <a:t>Patentability Opinion</a:t>
            </a:r>
          </a:p>
          <a:p>
            <a:pPr marL="285750" indent="-285750">
              <a:spcAft>
                <a:spcPts val="600"/>
              </a:spcAft>
              <a:buFont typeface="Courier New" panose="02070309020205020404" pitchFamily="49" charset="0"/>
              <a:buChar char="o"/>
            </a:pPr>
            <a:r>
              <a:rPr lang="en-US" dirty="0" smtClean="0">
                <a:solidFill>
                  <a:srgbClr val="7F7F7F"/>
                </a:solidFill>
                <a:latin typeface="Soberana Sans Light"/>
                <a:cs typeface="Soberana Sans Light"/>
              </a:rPr>
              <a:t>Support documents (PDF files)</a:t>
            </a:r>
            <a:endParaRPr lang="en-US" dirty="0">
              <a:solidFill>
                <a:srgbClr val="7F7F7F"/>
              </a:solidFill>
              <a:latin typeface="Soberana Sans Light"/>
              <a:cs typeface="Soberana Sans Light"/>
            </a:endParaRPr>
          </a:p>
        </p:txBody>
      </p:sp>
      <p:sp>
        <p:nvSpPr>
          <p:cNvPr id="23" name="22 Rectángulo"/>
          <p:cNvSpPr/>
          <p:nvPr/>
        </p:nvSpPr>
        <p:spPr>
          <a:xfrm>
            <a:off x="2186160" y="6115559"/>
            <a:ext cx="4572000" cy="307777"/>
          </a:xfrm>
          <a:prstGeom prst="rect">
            <a:avLst/>
          </a:prstGeom>
        </p:spPr>
        <p:txBody>
          <a:bodyPr>
            <a:spAutoFit/>
          </a:bodyPr>
          <a:lstStyle/>
          <a:p>
            <a:r>
              <a:rPr lang="en-US" sz="1400" dirty="0">
                <a:solidFill>
                  <a:srgbClr val="7F7F7F"/>
                </a:solidFill>
                <a:latin typeface="Soberana Sans Light"/>
                <a:cs typeface="Soberana Sans Light"/>
              </a:rPr>
              <a:t>*Sometimes it may include the Mexican Search Report </a:t>
            </a:r>
            <a:endParaRPr lang="es-MX" sz="1400" dirty="0"/>
          </a:p>
        </p:txBody>
      </p:sp>
      <p:sp>
        <p:nvSpPr>
          <p:cNvPr id="24" name="23 Rectángulo"/>
          <p:cNvSpPr/>
          <p:nvPr/>
        </p:nvSpPr>
        <p:spPr>
          <a:xfrm rot="16200000">
            <a:off x="873554" y="3059669"/>
            <a:ext cx="1263679" cy="369332"/>
          </a:xfrm>
          <a:prstGeom prst="rect">
            <a:avLst/>
          </a:prstGeom>
        </p:spPr>
        <p:txBody>
          <a:bodyPr wrap="none">
            <a:spAutoFit/>
          </a:bodyPr>
          <a:lstStyle/>
          <a:p>
            <a:r>
              <a:rPr lang="en-US" b="1" dirty="0">
                <a:solidFill>
                  <a:srgbClr val="CCCC00"/>
                </a:solidFill>
                <a:latin typeface="Soberana Sans Light"/>
                <a:cs typeface="Soberana Sans Light"/>
              </a:rPr>
              <a:t>R</a:t>
            </a:r>
            <a:r>
              <a:rPr lang="en-US" b="1" dirty="0" smtClean="0">
                <a:solidFill>
                  <a:srgbClr val="CCCC00"/>
                </a:solidFill>
                <a:latin typeface="Soberana Sans Light"/>
                <a:cs typeface="Soberana Sans Light"/>
              </a:rPr>
              <a:t>esponse</a:t>
            </a:r>
            <a:endParaRPr lang="es-MX" b="1" dirty="0">
              <a:solidFill>
                <a:srgbClr val="CCCC00"/>
              </a:solidFill>
            </a:endParaRPr>
          </a:p>
        </p:txBody>
      </p:sp>
      <p:sp>
        <p:nvSpPr>
          <p:cNvPr id="25" name="24 Rectángulo"/>
          <p:cNvSpPr/>
          <p:nvPr/>
        </p:nvSpPr>
        <p:spPr>
          <a:xfrm rot="16200000">
            <a:off x="873554" y="5604005"/>
            <a:ext cx="1263679" cy="369332"/>
          </a:xfrm>
          <a:prstGeom prst="rect">
            <a:avLst/>
          </a:prstGeom>
        </p:spPr>
        <p:txBody>
          <a:bodyPr wrap="none">
            <a:spAutoFit/>
          </a:bodyPr>
          <a:lstStyle/>
          <a:p>
            <a:r>
              <a:rPr lang="en-US" b="1" dirty="0">
                <a:solidFill>
                  <a:srgbClr val="00B050"/>
                </a:solidFill>
                <a:latin typeface="Soberana Sans Light"/>
                <a:cs typeface="Soberana Sans Light"/>
              </a:rPr>
              <a:t>R</a:t>
            </a:r>
            <a:r>
              <a:rPr lang="en-US" b="1" dirty="0" smtClean="0">
                <a:solidFill>
                  <a:srgbClr val="00B050"/>
                </a:solidFill>
                <a:latin typeface="Soberana Sans Light"/>
                <a:cs typeface="Soberana Sans Light"/>
              </a:rPr>
              <a:t>esponse</a:t>
            </a:r>
            <a:endParaRPr lang="es-MX" b="1" dirty="0">
              <a:solidFill>
                <a:srgbClr val="00B050"/>
              </a:solidFill>
            </a:endParaRPr>
          </a:p>
        </p:txBody>
      </p:sp>
      <p:cxnSp>
        <p:nvCxnSpPr>
          <p:cNvPr id="27" name="26 Conector recto"/>
          <p:cNvCxnSpPr/>
          <p:nvPr/>
        </p:nvCxnSpPr>
        <p:spPr>
          <a:xfrm>
            <a:off x="1906438" y="2544792"/>
            <a:ext cx="8626" cy="1526876"/>
          </a:xfrm>
          <a:prstGeom prst="line">
            <a:avLst/>
          </a:prstGeom>
          <a:ln>
            <a:solidFill>
              <a:srgbClr val="CCCC00"/>
            </a:solidFill>
          </a:ln>
        </p:spPr>
        <p:style>
          <a:lnRef idx="2">
            <a:schemeClr val="accent1"/>
          </a:lnRef>
          <a:fillRef idx="0">
            <a:schemeClr val="accent1"/>
          </a:fillRef>
          <a:effectRef idx="1">
            <a:schemeClr val="accent1"/>
          </a:effectRef>
          <a:fontRef idx="minor">
            <a:schemeClr val="tx1"/>
          </a:fontRef>
        </p:style>
      </p:cxnSp>
      <p:cxnSp>
        <p:nvCxnSpPr>
          <p:cNvPr id="28" name="27 Conector recto"/>
          <p:cNvCxnSpPr/>
          <p:nvPr/>
        </p:nvCxnSpPr>
        <p:spPr>
          <a:xfrm>
            <a:off x="1897812" y="5001691"/>
            <a:ext cx="8626" cy="1526876"/>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12717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2322</TotalTime>
  <Words>1073</Words>
  <Application>Microsoft Office PowerPoint</Application>
  <PresentationFormat>Presentación en pantalla (4:3)</PresentationFormat>
  <Paragraphs>303</Paragraphs>
  <Slides>45</Slides>
  <Notes>17</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Tema de Office</vt:lpstr>
      <vt:lpstr>   Mexican Institute of  Industrial Property   </vt:lpstr>
      <vt:lpstr>SCP context</vt:lpstr>
      <vt:lpstr>Layout</vt:lpstr>
      <vt:lpstr>Beneficiary Offices (BO)</vt:lpstr>
      <vt:lpstr>Objectives</vt:lpstr>
      <vt:lpstr>Advantages</vt:lpstr>
      <vt:lpstr>Benefits for BOs</vt:lpstr>
      <vt:lpstr>Requirements</vt:lpstr>
      <vt:lpstr>Modalities</vt:lpstr>
      <vt:lpstr>Process</vt:lpstr>
      <vt:lpstr>Deadlines for attention / response</vt:lpstr>
      <vt:lpstr>Requests entered (January 2007 – May 2016)</vt:lpstr>
      <vt:lpstr>Requests status (January 2007 – May 2016)</vt:lpstr>
      <vt:lpstr>CADOPAT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IMPI</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Jacobo Ramos Garcia</dc:creator>
  <cp:lastModifiedBy>Ricardo Gallegos Mathey</cp:lastModifiedBy>
  <cp:revision>184</cp:revision>
  <cp:lastPrinted>2015-04-01T01:13:19Z</cp:lastPrinted>
  <dcterms:created xsi:type="dcterms:W3CDTF">2015-01-20T20:21:09Z</dcterms:created>
  <dcterms:modified xsi:type="dcterms:W3CDTF">2016-06-23T23:16:17Z</dcterms:modified>
</cp:coreProperties>
</file>