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5" r:id="rId15"/>
    <p:sldId id="273" r:id="rId16"/>
    <p:sldId id="274" r:id="rId17"/>
    <p:sldId id="277" r:id="rId18"/>
    <p:sldId id="276"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81836" autoAdjust="0"/>
  </p:normalViewPr>
  <p:slideViewPr>
    <p:cSldViewPr snapToGrid="0" snapToObjects="1">
      <p:cViewPr varScale="1">
        <p:scale>
          <a:sx n="83" d="100"/>
          <a:sy n="83" d="100"/>
        </p:scale>
        <p:origin x="1344"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E51EAA-BCDF-8E42-A628-3B05EABB8778}" type="datetimeFigureOut">
              <a:rPr lang="en-US" smtClean="0"/>
              <a:t>10/3/2019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4190F6-166C-B94E-8946-5A28EA4DEA09}" type="slidenum">
              <a:rPr lang="en-US" smtClean="0"/>
              <a:t>‹#›</a:t>
            </a:fld>
            <a:endParaRPr lang="en-US"/>
          </a:p>
        </p:txBody>
      </p:sp>
    </p:spTree>
    <p:extLst>
      <p:ext uri="{BB962C8B-B14F-4D97-AF65-F5344CB8AC3E}">
        <p14:creationId xmlns:p14="http://schemas.microsoft.com/office/powerpoint/2010/main" val="4281720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C8832-A3F0-464B-BE2F-D648B5FEF220}" type="datetimeFigureOut">
              <a:rPr lang="sl-SI" smtClean="0"/>
              <a:t>3. 10. 2019</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2EAF9-F6D4-4B91-911E-0070D61E556C}" type="slidenum">
              <a:rPr lang="sl-SI" smtClean="0"/>
              <a:t>‹#›</a:t>
            </a:fld>
            <a:endParaRPr lang="sl-SI"/>
          </a:p>
        </p:txBody>
      </p:sp>
    </p:spTree>
    <p:extLst>
      <p:ext uri="{BB962C8B-B14F-4D97-AF65-F5344CB8AC3E}">
        <p14:creationId xmlns:p14="http://schemas.microsoft.com/office/powerpoint/2010/main" val="325225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9342EAF9-F6D4-4B91-911E-0070D61E556C}" type="slidenum">
              <a:rPr lang="sl-SI" smtClean="0"/>
              <a:t>7</a:t>
            </a:fld>
            <a:endParaRPr lang="sl-SI"/>
          </a:p>
        </p:txBody>
      </p:sp>
    </p:spTree>
    <p:extLst>
      <p:ext uri="{BB962C8B-B14F-4D97-AF65-F5344CB8AC3E}">
        <p14:creationId xmlns:p14="http://schemas.microsoft.com/office/powerpoint/2010/main" val="1617754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2043" y="1742180"/>
            <a:ext cx="6092800" cy="1171966"/>
          </a:xfrm>
        </p:spPr>
        <p:txBody>
          <a:bodyPr anchor="b"/>
          <a:lstStyle>
            <a:lvl1pPr algn="l">
              <a:defRPr/>
            </a:lvl1pPr>
          </a:lstStyle>
          <a:p>
            <a:r>
              <a:rPr lang="sl-SI" dirty="0" smtClean="0"/>
              <a:t>Naslov</a:t>
            </a:r>
            <a:endParaRPr lang="en-US" dirty="0"/>
          </a:p>
        </p:txBody>
      </p:sp>
      <p:sp>
        <p:nvSpPr>
          <p:cNvPr id="8" name="Subtitle 2"/>
          <p:cNvSpPr>
            <a:spLocks noGrp="1"/>
          </p:cNvSpPr>
          <p:nvPr>
            <p:ph type="subTitle" idx="1" hasCustomPrompt="1"/>
          </p:nvPr>
        </p:nvSpPr>
        <p:spPr>
          <a:xfrm>
            <a:off x="1402043" y="3069790"/>
            <a:ext cx="4689084" cy="81617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smtClean="0"/>
              <a:t>Podnaslov</a:t>
            </a:r>
            <a:endParaRPr lang="en-US" dirty="0"/>
          </a:p>
        </p:txBody>
      </p:sp>
      <p:sp>
        <p:nvSpPr>
          <p:cNvPr id="9" name="Date Placeholder 3"/>
          <p:cNvSpPr>
            <a:spLocks noGrp="1"/>
          </p:cNvSpPr>
          <p:nvPr>
            <p:ph type="dt" sz="half" idx="10"/>
          </p:nvPr>
        </p:nvSpPr>
        <p:spPr>
          <a:xfrm>
            <a:off x="583212" y="4767264"/>
            <a:ext cx="2133600" cy="273844"/>
          </a:xfrm>
        </p:spPr>
        <p:txBody>
          <a:bodyPr/>
          <a:lstStyle>
            <a:lvl1pPr>
              <a:defRPr>
                <a:solidFill>
                  <a:srgbClr val="000000"/>
                </a:solidFill>
              </a:defRPr>
            </a:lvl1pPr>
          </a:lstStyle>
          <a:p>
            <a:r>
              <a:rPr lang="en-US" dirty="0" err="1" smtClean="0"/>
              <a:t>Kraj</a:t>
            </a:r>
            <a:r>
              <a:rPr lang="en-US" dirty="0" smtClean="0"/>
              <a:t>, datum</a:t>
            </a:r>
            <a:endParaRPr lang="en-US" dirty="0"/>
          </a:p>
        </p:txBody>
      </p:sp>
      <p:sp>
        <p:nvSpPr>
          <p:cNvPr id="10" name="Footer Placeholder 4"/>
          <p:cNvSpPr>
            <a:spLocks noGrp="1"/>
          </p:cNvSpPr>
          <p:nvPr>
            <p:ph type="ftr" sz="quarter" idx="11"/>
          </p:nvPr>
        </p:nvSpPr>
        <p:spPr>
          <a:xfrm>
            <a:off x="3241916" y="4767264"/>
            <a:ext cx="2777884" cy="273844"/>
          </a:xfrm>
        </p:spPr>
        <p:txBody>
          <a:bodyPr/>
          <a:lstStyle/>
          <a:p>
            <a:endParaRPr lang="en-US" dirty="0"/>
          </a:p>
        </p:txBody>
      </p:sp>
      <p:sp>
        <p:nvSpPr>
          <p:cNvPr id="11" name="Slide Number Placeholder 5"/>
          <p:cNvSpPr>
            <a:spLocks noGrp="1"/>
          </p:cNvSpPr>
          <p:nvPr>
            <p:ph type="sldNum" sz="quarter" idx="12"/>
          </p:nvPr>
        </p:nvSpPr>
        <p:spPr>
          <a:xfrm>
            <a:off x="6553200" y="4767264"/>
            <a:ext cx="2133600" cy="273844"/>
          </a:xfrm>
        </p:spPr>
        <p:txBody>
          <a:bodyPr/>
          <a:lstStyle/>
          <a:p>
            <a:fld id="{3CB57B43-9270-4444-9A09-1B034E9FC111}" type="slidenum">
              <a:rPr lang="en-US" smtClean="0"/>
              <a:t>‹#›</a:t>
            </a:fld>
            <a:endParaRPr lang="en-US"/>
          </a:p>
        </p:txBody>
      </p:sp>
      <p:pic>
        <p:nvPicPr>
          <p:cNvPr id="12" name="Picture 11" descr="OKS-Znak_Slovenija-OKS-SI.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909" y="371395"/>
            <a:ext cx="1344906" cy="1440000"/>
          </a:xfrm>
          <a:prstGeom prst="rect">
            <a:avLst/>
          </a:prstGeom>
        </p:spPr>
      </p:pic>
    </p:spTree>
    <p:extLst>
      <p:ext uri="{BB962C8B-B14F-4D97-AF65-F5344CB8AC3E}">
        <p14:creationId xmlns:p14="http://schemas.microsoft.com/office/powerpoint/2010/main" val="372996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77061" y="1448463"/>
            <a:ext cx="6442053" cy="2996344"/>
          </a:xfrm>
        </p:spPr>
        <p:txBody>
          <a:bodyPr/>
          <a:lstStyle>
            <a:lvl1pPr marL="342900" indent="-342900">
              <a:buFont typeface="Wingdings" charset="2"/>
              <a:buChar char="§"/>
              <a:defRPr sz="2000"/>
            </a:lvl1pPr>
            <a:lvl2pPr marL="742950" indent="-285750">
              <a:buFont typeface="Arial"/>
              <a:buChar char="•"/>
              <a:defRPr sz="1800"/>
            </a:lvl2pPr>
            <a:lvl3pPr marL="1143000" indent="-228600">
              <a:buFont typeface="Lucida Grande"/>
              <a:buChar char="–"/>
              <a:defRPr sz="1800"/>
            </a:lvl3pPr>
            <a:lvl4pPr marL="1600200" indent="-228600">
              <a:buFont typeface="Arial"/>
              <a:buChar char="•"/>
              <a:defRPr sz="1600"/>
            </a:lvl4pPr>
            <a:lvl5pPr>
              <a:defRPr sz="1600"/>
            </a:lvl5pPr>
          </a:lstStyle>
          <a:p>
            <a:pPr lvl="0"/>
            <a:r>
              <a:rPr lang="sl-SI" dirty="0" smtClean="0"/>
              <a:t>Alineja 1</a:t>
            </a:r>
          </a:p>
          <a:p>
            <a:pPr lvl="1"/>
            <a:r>
              <a:rPr lang="sl-SI" dirty="0" smtClean="0"/>
              <a:t>Alineja 2</a:t>
            </a:r>
          </a:p>
          <a:p>
            <a:pPr lvl="2"/>
            <a:r>
              <a:rPr lang="sl-SI" dirty="0" smtClean="0"/>
              <a:t>Alineja 3</a:t>
            </a:r>
          </a:p>
          <a:p>
            <a:pPr lvl="3"/>
            <a:r>
              <a:rPr lang="sl-SI" dirty="0" smtClean="0"/>
              <a:t>Alineja 4</a:t>
            </a:r>
          </a:p>
          <a:p>
            <a:pPr lvl="4"/>
            <a:r>
              <a:rPr lang="sl-SI" dirty="0" smtClean="0"/>
              <a:t>Alineja 5</a:t>
            </a:r>
            <a:endParaRPr lang="en-US" dirty="0"/>
          </a:p>
        </p:txBody>
      </p:sp>
      <p:sp>
        <p:nvSpPr>
          <p:cNvPr id="4" name="Date Placeholder 3"/>
          <p:cNvSpPr>
            <a:spLocks noGrp="1"/>
          </p:cNvSpPr>
          <p:nvPr>
            <p:ph type="dt" sz="half" idx="10"/>
          </p:nvPr>
        </p:nvSpPr>
        <p:spPr/>
        <p:txBody>
          <a:bodyPr/>
          <a:lstStyle/>
          <a:p>
            <a:fld id="{19272FD0-9944-B742-807F-C0E5454B8D93}"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57B43-9270-4444-9A09-1B034E9FC111}" type="slidenum">
              <a:rPr lang="en-US" smtClean="0"/>
              <a:t>‹#›</a:t>
            </a:fld>
            <a:endParaRPr lang="en-US"/>
          </a:p>
        </p:txBody>
      </p:sp>
      <p:sp>
        <p:nvSpPr>
          <p:cNvPr id="7" name="Title 1"/>
          <p:cNvSpPr>
            <a:spLocks noGrp="1"/>
          </p:cNvSpPr>
          <p:nvPr>
            <p:ph type="title" hasCustomPrompt="1"/>
          </p:nvPr>
        </p:nvSpPr>
        <p:spPr>
          <a:xfrm>
            <a:off x="777058" y="441395"/>
            <a:ext cx="6442054" cy="857250"/>
          </a:xfrm>
        </p:spPr>
        <p:txBody>
          <a:bodyPr>
            <a:normAutofit/>
          </a:bodyPr>
          <a:lstStyle>
            <a:lvl1pPr algn="l">
              <a:defRPr sz="3200"/>
            </a:lvl1pPr>
          </a:lstStyle>
          <a:p>
            <a:r>
              <a:rPr lang="sl-SI" dirty="0" smtClean="0"/>
              <a:t>Naslov</a:t>
            </a:r>
            <a:endParaRPr lang="en-US" dirty="0"/>
          </a:p>
        </p:txBody>
      </p:sp>
      <p:pic>
        <p:nvPicPr>
          <p:cNvPr id="8" name="Picture 7" descr="OKS-Znak_Slovenija-OKS-SI.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3719" y="447598"/>
            <a:ext cx="1176793" cy="1260001"/>
          </a:xfrm>
          <a:prstGeom prst="rect">
            <a:avLst/>
          </a:prstGeom>
        </p:spPr>
      </p:pic>
    </p:spTree>
    <p:extLst>
      <p:ext uri="{BB962C8B-B14F-4D97-AF65-F5344CB8AC3E}">
        <p14:creationId xmlns:p14="http://schemas.microsoft.com/office/powerpoint/2010/main" val="892132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272FD0-9944-B742-807F-C0E5454B8D93}"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57B43-9270-4444-9A09-1B034E9FC111}" type="slidenum">
              <a:rPr lang="en-US" smtClean="0"/>
              <a:t>‹#›</a:t>
            </a:fld>
            <a:endParaRPr lang="en-US"/>
          </a:p>
        </p:txBody>
      </p:sp>
      <p:sp>
        <p:nvSpPr>
          <p:cNvPr id="10" name="Content Placeholder 2"/>
          <p:cNvSpPr>
            <a:spLocks noGrp="1"/>
          </p:cNvSpPr>
          <p:nvPr>
            <p:ph idx="14"/>
          </p:nvPr>
        </p:nvSpPr>
        <p:spPr>
          <a:xfrm>
            <a:off x="4146308" y="1449293"/>
            <a:ext cx="3072804" cy="3146159"/>
          </a:xfrm>
        </p:spPr>
        <p:txBody>
          <a:bodyPr/>
          <a:lstStyle>
            <a:lvl1pPr>
              <a:defRPr sz="2000"/>
            </a:lvl1pPr>
            <a:lvl2pPr>
              <a:defRPr sz="1800"/>
            </a:lvl2pPr>
            <a:lvl3pPr>
              <a:defRPr sz="1800"/>
            </a:lvl3pPr>
            <a:lvl4pPr>
              <a:defRPr sz="1600"/>
            </a:lvl4pPr>
            <a:lvl5pPr>
              <a:defRPr sz="1600"/>
            </a:lvl5pPr>
          </a:lstStyle>
          <a:p>
            <a:pPr lvl="0"/>
            <a:r>
              <a:rPr lang="sl-SI" dirty="0" smtClean="0"/>
              <a:t>Click to edit Master text styles</a:t>
            </a:r>
          </a:p>
          <a:p>
            <a:pPr lvl="1"/>
            <a:r>
              <a:rPr lang="sl-SI" dirty="0" smtClean="0"/>
              <a:t>Second level</a:t>
            </a:r>
          </a:p>
          <a:p>
            <a:pPr lvl="2"/>
            <a:r>
              <a:rPr lang="sl-SI" dirty="0" smtClean="0"/>
              <a:t>Third level</a:t>
            </a:r>
          </a:p>
          <a:p>
            <a:pPr lvl="3"/>
            <a:r>
              <a:rPr lang="sl-SI" dirty="0" smtClean="0"/>
              <a:t>Fourth level</a:t>
            </a:r>
          </a:p>
          <a:p>
            <a:pPr lvl="4"/>
            <a:r>
              <a:rPr lang="sl-SI" dirty="0" smtClean="0"/>
              <a:t>Fifth level</a:t>
            </a:r>
            <a:endParaRPr lang="en-US" dirty="0"/>
          </a:p>
        </p:txBody>
      </p:sp>
      <p:sp>
        <p:nvSpPr>
          <p:cNvPr id="11" name="Title 1"/>
          <p:cNvSpPr>
            <a:spLocks noGrp="1"/>
          </p:cNvSpPr>
          <p:nvPr>
            <p:ph type="title" hasCustomPrompt="1"/>
          </p:nvPr>
        </p:nvSpPr>
        <p:spPr>
          <a:xfrm>
            <a:off x="777058" y="441395"/>
            <a:ext cx="6442054" cy="857250"/>
          </a:xfrm>
        </p:spPr>
        <p:txBody>
          <a:bodyPr>
            <a:normAutofit/>
          </a:bodyPr>
          <a:lstStyle>
            <a:lvl1pPr algn="l">
              <a:defRPr sz="3200"/>
            </a:lvl1pPr>
          </a:lstStyle>
          <a:p>
            <a:r>
              <a:rPr lang="sl-SI" dirty="0" smtClean="0"/>
              <a:t>Naslov</a:t>
            </a:r>
            <a:endParaRPr lang="en-US" dirty="0"/>
          </a:p>
        </p:txBody>
      </p:sp>
      <p:sp>
        <p:nvSpPr>
          <p:cNvPr id="14" name="Content Placeholder 2"/>
          <p:cNvSpPr>
            <a:spLocks noGrp="1"/>
          </p:cNvSpPr>
          <p:nvPr>
            <p:ph idx="15"/>
          </p:nvPr>
        </p:nvSpPr>
        <p:spPr>
          <a:xfrm>
            <a:off x="777058" y="1448466"/>
            <a:ext cx="3072804" cy="3146159"/>
          </a:xfrm>
        </p:spPr>
        <p:txBody>
          <a:bodyPr/>
          <a:lstStyle>
            <a:lvl1pPr>
              <a:defRPr sz="2000"/>
            </a:lvl1pPr>
            <a:lvl2pPr>
              <a:defRPr sz="1800"/>
            </a:lvl2pPr>
            <a:lvl3pPr>
              <a:defRPr sz="1800"/>
            </a:lvl3pPr>
            <a:lvl4pPr>
              <a:defRPr sz="1600"/>
            </a:lvl4pPr>
            <a:lvl5pPr>
              <a:defRPr sz="1600"/>
            </a:lvl5pPr>
          </a:lstStyle>
          <a:p>
            <a:pPr lvl="0"/>
            <a:r>
              <a:rPr lang="sl-SI" dirty="0" smtClean="0"/>
              <a:t>Click to edit Master text styles</a:t>
            </a:r>
          </a:p>
          <a:p>
            <a:pPr lvl="1"/>
            <a:r>
              <a:rPr lang="sl-SI" dirty="0" smtClean="0"/>
              <a:t>Second level</a:t>
            </a:r>
          </a:p>
          <a:p>
            <a:pPr lvl="2"/>
            <a:r>
              <a:rPr lang="sl-SI" dirty="0" smtClean="0"/>
              <a:t>Third level</a:t>
            </a:r>
          </a:p>
          <a:p>
            <a:pPr lvl="3"/>
            <a:r>
              <a:rPr lang="sl-SI" dirty="0" smtClean="0"/>
              <a:t>Fourth level</a:t>
            </a:r>
          </a:p>
          <a:p>
            <a:pPr lvl="4"/>
            <a:r>
              <a:rPr lang="sl-SI" dirty="0" smtClean="0"/>
              <a:t>Fifth level</a:t>
            </a:r>
            <a:endParaRPr lang="en-US" dirty="0"/>
          </a:p>
        </p:txBody>
      </p:sp>
      <p:pic>
        <p:nvPicPr>
          <p:cNvPr id="8" name="Picture 7" descr="OKS-Znak_Slovenija-OKS-SI.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3719" y="447598"/>
            <a:ext cx="1176793" cy="1260001"/>
          </a:xfrm>
          <a:prstGeom prst="rect">
            <a:avLst/>
          </a:prstGeom>
        </p:spPr>
      </p:pic>
    </p:spTree>
    <p:extLst>
      <p:ext uri="{BB962C8B-B14F-4D97-AF65-F5344CB8AC3E}">
        <p14:creationId xmlns:p14="http://schemas.microsoft.com/office/powerpoint/2010/main" val="17568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272FD0-9944-B742-807F-C0E5454B8D93}"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57B43-9270-4444-9A09-1B034E9FC111}" type="slidenum">
              <a:rPr lang="en-US" smtClean="0"/>
              <a:t>‹#›</a:t>
            </a:fld>
            <a:endParaRPr lang="en-US"/>
          </a:p>
        </p:txBody>
      </p:sp>
      <p:sp>
        <p:nvSpPr>
          <p:cNvPr id="11" name="Title 1"/>
          <p:cNvSpPr>
            <a:spLocks noGrp="1"/>
          </p:cNvSpPr>
          <p:nvPr>
            <p:ph type="title" hasCustomPrompt="1"/>
          </p:nvPr>
        </p:nvSpPr>
        <p:spPr>
          <a:xfrm>
            <a:off x="777058" y="441395"/>
            <a:ext cx="5932372" cy="857250"/>
          </a:xfrm>
        </p:spPr>
        <p:txBody>
          <a:bodyPr>
            <a:normAutofit/>
          </a:bodyPr>
          <a:lstStyle>
            <a:lvl1pPr algn="l">
              <a:defRPr sz="3200"/>
            </a:lvl1pPr>
          </a:lstStyle>
          <a:p>
            <a:r>
              <a:rPr lang="sl-SI" dirty="0" smtClean="0"/>
              <a:t>Naslov</a:t>
            </a:r>
            <a:endParaRPr lang="en-US" dirty="0"/>
          </a:p>
        </p:txBody>
      </p:sp>
      <p:sp>
        <p:nvSpPr>
          <p:cNvPr id="12" name="Content Placeholder 2"/>
          <p:cNvSpPr>
            <a:spLocks noGrp="1"/>
          </p:cNvSpPr>
          <p:nvPr>
            <p:ph idx="13" hasCustomPrompt="1"/>
          </p:nvPr>
        </p:nvSpPr>
        <p:spPr>
          <a:xfrm>
            <a:off x="777059" y="1448465"/>
            <a:ext cx="5932372" cy="650925"/>
          </a:xfrm>
        </p:spPr>
        <p:txBody>
          <a:bodyPr>
            <a:normAutofit/>
          </a:bodyPr>
          <a:lstStyle>
            <a:lvl1pPr marL="0" indent="0">
              <a:buNone/>
              <a:defRPr sz="1800"/>
            </a:lvl1pPr>
            <a:lvl2pPr>
              <a:defRPr sz="2000"/>
            </a:lvl2pPr>
            <a:lvl3pPr>
              <a:defRPr sz="2000"/>
            </a:lvl3pPr>
            <a:lvl4pPr>
              <a:defRPr sz="1800"/>
            </a:lvl4pPr>
            <a:lvl5pPr>
              <a:defRPr sz="1800"/>
            </a:lvl5pPr>
          </a:lstStyle>
          <a:p>
            <a:pPr lvl="0"/>
            <a:r>
              <a:rPr lang="sl-SI" dirty="0" smtClean="0"/>
              <a:t>Besedilo</a:t>
            </a:r>
          </a:p>
        </p:txBody>
      </p:sp>
      <p:sp>
        <p:nvSpPr>
          <p:cNvPr id="13" name="Content Placeholder 2"/>
          <p:cNvSpPr>
            <a:spLocks noGrp="1"/>
          </p:cNvSpPr>
          <p:nvPr>
            <p:ph idx="1"/>
          </p:nvPr>
        </p:nvSpPr>
        <p:spPr>
          <a:xfrm>
            <a:off x="777061" y="2256060"/>
            <a:ext cx="3794939" cy="2338565"/>
          </a:xfrm>
        </p:spPr>
        <p:txBody>
          <a:bodyPr/>
          <a:lstStyle>
            <a:lvl1pPr>
              <a:defRPr sz="2000"/>
            </a:lvl1pPr>
            <a:lvl2pPr>
              <a:defRPr sz="1800"/>
            </a:lvl2pPr>
            <a:lvl3pPr>
              <a:defRPr sz="1800"/>
            </a:lvl3pPr>
            <a:lvl4pPr>
              <a:defRPr sz="1600"/>
            </a:lvl4pPr>
            <a:lvl5pPr>
              <a:defRPr sz="1600"/>
            </a:lvl5pPr>
          </a:lstStyle>
          <a:p>
            <a:pPr lvl="0"/>
            <a:r>
              <a:rPr lang="sl-SI" dirty="0" smtClean="0"/>
              <a:t>Click to edit Master text styles</a:t>
            </a:r>
          </a:p>
          <a:p>
            <a:pPr lvl="1"/>
            <a:r>
              <a:rPr lang="sl-SI" dirty="0" smtClean="0"/>
              <a:t>Second level</a:t>
            </a:r>
          </a:p>
          <a:p>
            <a:pPr lvl="2"/>
            <a:r>
              <a:rPr lang="sl-SI" dirty="0" smtClean="0"/>
              <a:t>Third level</a:t>
            </a:r>
          </a:p>
          <a:p>
            <a:pPr lvl="3"/>
            <a:r>
              <a:rPr lang="sl-SI" dirty="0" smtClean="0"/>
              <a:t>Fourth level</a:t>
            </a:r>
          </a:p>
          <a:p>
            <a:pPr lvl="4"/>
            <a:r>
              <a:rPr lang="sl-SI" dirty="0" smtClean="0"/>
              <a:t>Fifth level</a:t>
            </a:r>
            <a:endParaRPr lang="en-US" dirty="0"/>
          </a:p>
        </p:txBody>
      </p:sp>
      <p:pic>
        <p:nvPicPr>
          <p:cNvPr id="10" name="Picture 9" descr="OKS-Znak_Slovenija-OKS-SI.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3719" y="447598"/>
            <a:ext cx="1176793" cy="1260001"/>
          </a:xfrm>
          <a:prstGeom prst="rect">
            <a:avLst/>
          </a:prstGeom>
        </p:spPr>
      </p:pic>
    </p:spTree>
    <p:extLst>
      <p:ext uri="{BB962C8B-B14F-4D97-AF65-F5344CB8AC3E}">
        <p14:creationId xmlns:p14="http://schemas.microsoft.com/office/powerpoint/2010/main" val="11252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9272FD0-9944-B742-807F-C0E5454B8D93}"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57B43-9270-4444-9A09-1B034E9FC111}" type="slidenum">
              <a:rPr lang="en-US" smtClean="0"/>
              <a:t>‹#›</a:t>
            </a:fld>
            <a:endParaRPr lang="en-US"/>
          </a:p>
        </p:txBody>
      </p:sp>
      <p:sp>
        <p:nvSpPr>
          <p:cNvPr id="11" name="Title 1"/>
          <p:cNvSpPr>
            <a:spLocks noGrp="1"/>
          </p:cNvSpPr>
          <p:nvPr>
            <p:ph type="title" hasCustomPrompt="1"/>
          </p:nvPr>
        </p:nvSpPr>
        <p:spPr>
          <a:xfrm>
            <a:off x="777058" y="441395"/>
            <a:ext cx="5932372" cy="857250"/>
          </a:xfrm>
        </p:spPr>
        <p:txBody>
          <a:bodyPr>
            <a:normAutofit/>
          </a:bodyPr>
          <a:lstStyle>
            <a:lvl1pPr algn="l">
              <a:defRPr sz="3200"/>
            </a:lvl1pPr>
          </a:lstStyle>
          <a:p>
            <a:r>
              <a:rPr lang="sl-SI" dirty="0" smtClean="0"/>
              <a:t>Naslov</a:t>
            </a:r>
            <a:endParaRPr lang="en-US" dirty="0"/>
          </a:p>
        </p:txBody>
      </p:sp>
      <p:sp>
        <p:nvSpPr>
          <p:cNvPr id="12" name="Content Placeholder 2"/>
          <p:cNvSpPr>
            <a:spLocks noGrp="1"/>
          </p:cNvSpPr>
          <p:nvPr>
            <p:ph idx="13" hasCustomPrompt="1"/>
          </p:nvPr>
        </p:nvSpPr>
        <p:spPr>
          <a:xfrm>
            <a:off x="777059" y="1448464"/>
            <a:ext cx="5932372" cy="3146160"/>
          </a:xfrm>
        </p:spPr>
        <p:txBody>
          <a:bodyPr>
            <a:normAutofit/>
          </a:bodyPr>
          <a:lstStyle>
            <a:lvl1pPr marL="0" indent="0">
              <a:buNone/>
              <a:defRPr sz="1800"/>
            </a:lvl1pPr>
            <a:lvl2pPr>
              <a:defRPr sz="2000"/>
            </a:lvl2pPr>
            <a:lvl3pPr>
              <a:defRPr sz="2000"/>
            </a:lvl3pPr>
            <a:lvl4pPr>
              <a:defRPr sz="1800"/>
            </a:lvl4pPr>
            <a:lvl5pPr>
              <a:defRPr sz="1800"/>
            </a:lvl5pPr>
          </a:lstStyle>
          <a:p>
            <a:pPr lvl="0"/>
            <a:r>
              <a:rPr lang="sl-SI" dirty="0" smtClean="0"/>
              <a:t>Besedilo</a:t>
            </a:r>
          </a:p>
        </p:txBody>
      </p:sp>
      <p:pic>
        <p:nvPicPr>
          <p:cNvPr id="10" name="Picture 9" descr="OKS-Znak_Slovenija-OKS-SI.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3719" y="447598"/>
            <a:ext cx="1176793" cy="1260001"/>
          </a:xfrm>
          <a:prstGeom prst="rect">
            <a:avLst/>
          </a:prstGeom>
        </p:spPr>
      </p:pic>
    </p:spTree>
    <p:extLst>
      <p:ext uri="{BB962C8B-B14F-4D97-AF65-F5344CB8AC3E}">
        <p14:creationId xmlns:p14="http://schemas.microsoft.com/office/powerpoint/2010/main" val="2965046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9272FD0-9944-B742-807F-C0E5454B8D93}" type="datetimeFigureOut">
              <a:rPr lang="en-US" smtClean="0"/>
              <a:t>10/3/2019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CB57B43-9270-4444-9A09-1B034E9FC111}" type="slidenum">
              <a:rPr lang="en-US" smtClean="0"/>
              <a:t>‹#›</a:t>
            </a:fld>
            <a:endParaRPr lang="en-US"/>
          </a:p>
        </p:txBody>
      </p:sp>
      <p:sp>
        <p:nvSpPr>
          <p:cNvPr id="9" name="fc" descr="WIPO FOR OFFICIAL USE ONLY"/>
          <p:cNvSpPr txBox="1"/>
          <p:nvPr userDrawn="1"/>
        </p:nvSpPr>
        <p:spPr>
          <a:xfrm>
            <a:off x="0" y="48234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631720115"/>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2" r:id="rId3"/>
    <p:sldLayoutId id="2147483653" r:id="rId4"/>
    <p:sldLayoutId id="214748365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ctr"/>
            <a:r>
              <a:rPr lang="sl-SI" b="1" dirty="0" smtClean="0">
                <a:solidFill>
                  <a:schemeClr val="accent4"/>
                </a:solidFill>
              </a:rPr>
              <a:t>VAROVANJE  OLIMPIJSKE LASTNINE</a:t>
            </a:r>
            <a:endParaRPr lang="en-US" b="1" dirty="0">
              <a:solidFill>
                <a:schemeClr val="accent4"/>
              </a:solidFill>
            </a:endParaRPr>
          </a:p>
        </p:txBody>
      </p:sp>
      <p:sp>
        <p:nvSpPr>
          <p:cNvPr id="4" name="Subtitle 3"/>
          <p:cNvSpPr>
            <a:spLocks noGrp="1"/>
          </p:cNvSpPr>
          <p:nvPr>
            <p:ph type="subTitle" idx="1"/>
          </p:nvPr>
        </p:nvSpPr>
        <p:spPr>
          <a:xfrm>
            <a:off x="1402043" y="3069789"/>
            <a:ext cx="4689084" cy="1239073"/>
          </a:xfrm>
        </p:spPr>
        <p:txBody>
          <a:bodyPr>
            <a:normAutofit/>
          </a:bodyPr>
          <a:lstStyle/>
          <a:p>
            <a:r>
              <a:rPr lang="sl-SI" sz="2200" dirty="0" smtClean="0"/>
              <a:t>Regionalna konferenca: Intelektualna lastnina in šport</a:t>
            </a:r>
          </a:p>
          <a:p>
            <a:r>
              <a:rPr lang="sl-SI" sz="2200" dirty="0" smtClean="0"/>
              <a:t>Predstavitev: Samo Košir, OKS-ZŠZ </a:t>
            </a:r>
          </a:p>
          <a:p>
            <a:endParaRPr lang="sl-SI" dirty="0" smtClean="0"/>
          </a:p>
          <a:p>
            <a:endParaRPr lang="en-US" dirty="0"/>
          </a:p>
        </p:txBody>
      </p:sp>
    </p:spTree>
    <p:extLst>
      <p:ext uri="{BB962C8B-B14F-4D97-AF65-F5344CB8AC3E}">
        <p14:creationId xmlns:p14="http://schemas.microsoft.com/office/powerpoint/2010/main" val="1818151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sz="3600" b="1" dirty="0">
                <a:solidFill>
                  <a:schemeClr val="accent4"/>
                </a:solidFill>
              </a:rPr>
              <a:t>OLIMPIJSKI SIMBOL </a:t>
            </a:r>
            <a:r>
              <a:rPr lang="sl-SI" b="1" dirty="0">
                <a:solidFill>
                  <a:srgbClr val="00B0F0"/>
                </a:solidFill>
              </a:rPr>
              <a:t/>
            </a:r>
            <a:br>
              <a:rPr lang="sl-SI" b="1" dirty="0">
                <a:solidFill>
                  <a:srgbClr val="00B0F0"/>
                </a:solidFill>
              </a:rPr>
            </a:br>
            <a:endParaRPr lang="sl-SI"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76" y="1495425"/>
            <a:ext cx="5091112" cy="2447925"/>
          </a:xfrm>
          <a:prstGeom prst="rect">
            <a:avLst/>
          </a:prstGeom>
        </p:spPr>
      </p:pic>
    </p:spTree>
    <p:extLst>
      <p:ext uri="{BB962C8B-B14F-4D97-AF65-F5344CB8AC3E}">
        <p14:creationId xmlns:p14="http://schemas.microsoft.com/office/powerpoint/2010/main" val="74183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chemeClr val="accent4"/>
                </a:solidFill>
              </a:rPr>
              <a:t>OLIMPIJSKA ZASTAVA</a:t>
            </a:r>
            <a:endParaRPr lang="sl-SI" dirty="0"/>
          </a:p>
        </p:txBody>
      </p:sp>
      <p:pic>
        <p:nvPicPr>
          <p:cNvPr id="6" name="Označba mesta vsebine 5"/>
          <p:cNvPicPr>
            <a:picLocks noGrp="1" noChangeAspect="1"/>
          </p:cNvPicPr>
          <p:nvPr>
            <p:ph idx="13"/>
          </p:nvPr>
        </p:nvPicPr>
        <p:blipFill>
          <a:blip r:embed="rId2"/>
          <a:stretch>
            <a:fillRect/>
          </a:stretch>
        </p:blipFill>
        <p:spPr>
          <a:xfrm>
            <a:off x="1800225" y="1447799"/>
            <a:ext cx="3714750" cy="2162175"/>
          </a:xfrm>
          <a:prstGeom prst="rect">
            <a:avLst/>
          </a:prstGeom>
        </p:spPr>
      </p:pic>
    </p:spTree>
    <p:extLst>
      <p:ext uri="{BB962C8B-B14F-4D97-AF65-F5344CB8AC3E}">
        <p14:creationId xmlns:p14="http://schemas.microsoft.com/office/powerpoint/2010/main" val="388258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b="1" dirty="0" smtClean="0">
                <a:solidFill>
                  <a:schemeClr val="accent4"/>
                </a:solidFill>
              </a:rPr>
              <a:t>OLIMPIJSKO GESLO</a:t>
            </a:r>
            <a:endParaRPr lang="sl-SI" dirty="0"/>
          </a:p>
        </p:txBody>
      </p:sp>
      <p:sp>
        <p:nvSpPr>
          <p:cNvPr id="3" name="Označba mesta vsebine 2"/>
          <p:cNvSpPr>
            <a:spLocks noGrp="1"/>
          </p:cNvSpPr>
          <p:nvPr>
            <p:ph idx="13"/>
          </p:nvPr>
        </p:nvSpPr>
        <p:spPr>
          <a:xfrm>
            <a:off x="777059" y="1448465"/>
            <a:ext cx="5932372" cy="1609060"/>
          </a:xfrm>
        </p:spPr>
        <p:txBody>
          <a:bodyPr>
            <a:normAutofit/>
          </a:bodyPr>
          <a:lstStyle/>
          <a:p>
            <a:pPr algn="ctr"/>
            <a:r>
              <a:rPr lang="en-US" b="1" dirty="0" smtClean="0">
                <a:solidFill>
                  <a:srgbClr val="00B0F0"/>
                </a:solidFill>
              </a:rPr>
              <a:t>CITIUS – ALTIUS – FORTIUS</a:t>
            </a:r>
            <a:endParaRPr lang="sl-SI" b="1" dirty="0" smtClean="0">
              <a:solidFill>
                <a:srgbClr val="00B0F0"/>
              </a:solidFill>
            </a:endParaRPr>
          </a:p>
          <a:p>
            <a:pPr algn="ctr"/>
            <a:r>
              <a:rPr lang="sl-SI" b="1" dirty="0" smtClean="0">
                <a:solidFill>
                  <a:srgbClr val="00B0F0"/>
                </a:solidFill>
              </a:rPr>
              <a:t>(HITREJE – VIŠJE – MOČNEJE)</a:t>
            </a:r>
            <a:endParaRPr lang="sl-SI" b="1" dirty="0">
              <a:solidFill>
                <a:srgbClr val="00B0F0"/>
              </a:solidFill>
            </a:endParaRPr>
          </a:p>
        </p:txBody>
      </p:sp>
    </p:spTree>
    <p:extLst>
      <p:ext uri="{BB962C8B-B14F-4D97-AF65-F5344CB8AC3E}">
        <p14:creationId xmlns:p14="http://schemas.microsoft.com/office/powerpoint/2010/main" val="1575870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77058" y="441395"/>
            <a:ext cx="5932372" cy="1007070"/>
          </a:xfrm>
        </p:spPr>
        <p:txBody>
          <a:bodyPr>
            <a:noAutofit/>
          </a:bodyPr>
          <a:lstStyle/>
          <a:p>
            <a:pPr algn="ctr"/>
            <a:r>
              <a:rPr lang="sl-SI" b="1" dirty="0">
                <a:solidFill>
                  <a:schemeClr val="accent4"/>
                </a:solidFill>
              </a:rPr>
              <a:t>ZAŠČITA </a:t>
            </a:r>
            <a:r>
              <a:rPr lang="sl-SI" b="1" dirty="0" smtClean="0">
                <a:solidFill>
                  <a:schemeClr val="accent4"/>
                </a:solidFill>
              </a:rPr>
              <a:t>OLIMPIJSKIH IGER IN OLIMPIJSKE </a:t>
            </a:r>
            <a:r>
              <a:rPr lang="sl-SI" b="1" dirty="0">
                <a:solidFill>
                  <a:schemeClr val="accent4"/>
                </a:solidFill>
              </a:rPr>
              <a:t>LASTNINE</a:t>
            </a:r>
          </a:p>
        </p:txBody>
      </p:sp>
      <p:sp>
        <p:nvSpPr>
          <p:cNvPr id="3" name="Označba mesta vsebine 2"/>
          <p:cNvSpPr>
            <a:spLocks noGrp="1"/>
          </p:cNvSpPr>
          <p:nvPr>
            <p:ph idx="13"/>
          </p:nvPr>
        </p:nvSpPr>
        <p:spPr>
          <a:xfrm>
            <a:off x="777059" y="1448465"/>
            <a:ext cx="5932372" cy="3609310"/>
          </a:xfrm>
        </p:spPr>
        <p:txBody>
          <a:bodyPr>
            <a:normAutofit fontScale="92500" lnSpcReduction="10000"/>
          </a:bodyPr>
          <a:lstStyle/>
          <a:p>
            <a:pPr marL="285750" indent="-285750" algn="just">
              <a:buFontTx/>
              <a:buChar char="-"/>
            </a:pPr>
            <a:endParaRPr lang="sl-SI" b="1" dirty="0" smtClean="0">
              <a:solidFill>
                <a:srgbClr val="00B0F0"/>
              </a:solidFill>
            </a:endParaRPr>
          </a:p>
          <a:p>
            <a:pPr marL="285750" indent="-285750" algn="just">
              <a:buFontTx/>
              <a:buChar char="-"/>
            </a:pPr>
            <a:r>
              <a:rPr lang="sl-SI" b="1" dirty="0" smtClean="0">
                <a:solidFill>
                  <a:srgbClr val="00B0F0"/>
                </a:solidFill>
              </a:rPr>
              <a:t>MEDNARODNI </a:t>
            </a:r>
            <a:r>
              <a:rPr lang="sl-SI" b="1" dirty="0">
                <a:solidFill>
                  <a:srgbClr val="00B0F0"/>
                </a:solidFill>
              </a:rPr>
              <a:t>OLIMPIJSKI KOMITE LAHKO IZVEDE VSE POTREBNE UKREPE ZA ZAŠČITO SVOJE PRAVICE DO OLIMPIJSKIH IGER IN DO OLIMPIJSKE LASTNINE, IN SICER TAKO NA NACIONALNI KOT NA MEDNARODNI RAVNI</a:t>
            </a:r>
            <a:endParaRPr lang="sl-SI" b="1" dirty="0" smtClean="0">
              <a:solidFill>
                <a:srgbClr val="00B0F0"/>
              </a:solidFill>
            </a:endParaRPr>
          </a:p>
          <a:p>
            <a:pPr algn="just"/>
            <a:endParaRPr lang="sl-SI" b="1" dirty="0">
              <a:solidFill>
                <a:srgbClr val="00B0F0"/>
              </a:solidFill>
            </a:endParaRPr>
          </a:p>
          <a:p>
            <a:pPr marL="285750" indent="-285750" algn="just">
              <a:buFontTx/>
              <a:buChar char="-"/>
            </a:pPr>
            <a:r>
              <a:rPr lang="sl-SI" b="1" dirty="0" smtClean="0">
                <a:solidFill>
                  <a:srgbClr val="00B0F0"/>
                </a:solidFill>
              </a:rPr>
              <a:t>DOLŽNOST POSAMEZNEGA NACIONALNEGA OLIMPIJSKEGA KOMITEJA, DA NA OZEMLJU SVOJE DRŽAVE SKRBI ZA SPOŠTOVANJE PRAVIL O ZAŠČITI TAKO OLIMPIJSKIH IGER KOT OLIMPIJSKE LASTNINE KOT IZKLJUČNE LASTNINE MEDNARODNEGA OLIMPIJSKEGA KOMITEJA</a:t>
            </a:r>
          </a:p>
        </p:txBody>
      </p:sp>
    </p:spTree>
    <p:extLst>
      <p:ext uri="{BB962C8B-B14F-4D97-AF65-F5344CB8AC3E}">
        <p14:creationId xmlns:p14="http://schemas.microsoft.com/office/powerpoint/2010/main" val="1417127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b="1" dirty="0">
                <a:solidFill>
                  <a:schemeClr val="accent4"/>
                </a:solidFill>
              </a:rPr>
              <a:t>ZAŠČITA OLIMPIJSKIH IGER IN OLIMPIJSKE LASTNINE</a:t>
            </a:r>
            <a:endParaRPr lang="sl-SI" dirty="0"/>
          </a:p>
        </p:txBody>
      </p:sp>
      <p:sp>
        <p:nvSpPr>
          <p:cNvPr id="3" name="Označba mesta vsebine 2"/>
          <p:cNvSpPr>
            <a:spLocks noGrp="1"/>
          </p:cNvSpPr>
          <p:nvPr>
            <p:ph idx="13"/>
          </p:nvPr>
        </p:nvSpPr>
        <p:spPr>
          <a:xfrm>
            <a:off x="777059" y="1448465"/>
            <a:ext cx="5932372" cy="3018760"/>
          </a:xfrm>
        </p:spPr>
        <p:txBody>
          <a:bodyPr/>
          <a:lstStyle/>
          <a:p>
            <a:pPr algn="just"/>
            <a:r>
              <a:rPr lang="sl-SI" b="1" dirty="0" smtClean="0">
                <a:solidFill>
                  <a:srgbClr val="00B0F0"/>
                </a:solidFill>
              </a:rPr>
              <a:t>UKREPI POSAMEZNEGA </a:t>
            </a:r>
            <a:r>
              <a:rPr lang="sl-SI" b="1" dirty="0">
                <a:solidFill>
                  <a:srgbClr val="00B0F0"/>
                </a:solidFill>
              </a:rPr>
              <a:t>NACIONALNEGA OLIMPIJSKEGA </a:t>
            </a:r>
            <a:r>
              <a:rPr lang="sl-SI" b="1" dirty="0" smtClean="0">
                <a:solidFill>
                  <a:srgbClr val="00B0F0"/>
                </a:solidFill>
              </a:rPr>
              <a:t>KOMITEJA, DA </a:t>
            </a:r>
            <a:r>
              <a:rPr lang="sl-SI" b="1" dirty="0">
                <a:solidFill>
                  <a:srgbClr val="00B0F0"/>
                </a:solidFill>
              </a:rPr>
              <a:t>NA OZEMLJU SVOJE DRŽAVE SKRBI ZA SPOŠTOVANJE PRAVIL O ZAŠČITI TAKO OLIMPIJSKIH IGER KOT OLIMPIJSKE LASTNINE KOT IZKLJUČNE LASTNINE MEDNARODNEGA OLIMPIJSKEGA </a:t>
            </a:r>
            <a:r>
              <a:rPr lang="sl-SI" b="1" dirty="0" smtClean="0">
                <a:solidFill>
                  <a:srgbClr val="00B0F0"/>
                </a:solidFill>
              </a:rPr>
              <a:t>KOMITEJA:</a:t>
            </a:r>
          </a:p>
          <a:p>
            <a:pPr marL="285750" indent="-285750" algn="just">
              <a:buFontTx/>
              <a:buChar char="-"/>
            </a:pPr>
            <a:r>
              <a:rPr lang="sl-SI" b="1" dirty="0" smtClean="0">
                <a:solidFill>
                  <a:srgbClr val="00B0F0"/>
                </a:solidFill>
              </a:rPr>
              <a:t>OZAVEŠČANJE</a:t>
            </a:r>
            <a:r>
              <a:rPr lang="sl-SI" b="1" dirty="0">
                <a:solidFill>
                  <a:srgbClr val="00B0F0"/>
                </a:solidFill>
              </a:rPr>
              <a:t>, </a:t>
            </a:r>
            <a:endParaRPr lang="sl-SI" b="1" dirty="0" smtClean="0">
              <a:solidFill>
                <a:srgbClr val="00B0F0"/>
              </a:solidFill>
            </a:endParaRPr>
          </a:p>
          <a:p>
            <a:pPr marL="285750" indent="-285750" algn="just">
              <a:buFontTx/>
              <a:buChar char="-"/>
            </a:pPr>
            <a:r>
              <a:rPr lang="sl-SI" b="1" dirty="0" smtClean="0">
                <a:solidFill>
                  <a:srgbClr val="00B0F0"/>
                </a:solidFill>
              </a:rPr>
              <a:t>OPOZARJANJE V PRIMERU KRŠITEV IN</a:t>
            </a:r>
          </a:p>
          <a:p>
            <a:pPr marL="285750" indent="-285750" algn="just">
              <a:buFontTx/>
              <a:buChar char="-"/>
            </a:pPr>
            <a:r>
              <a:rPr lang="sl-SI" b="1" dirty="0" smtClean="0">
                <a:solidFill>
                  <a:srgbClr val="00B0F0"/>
                </a:solidFill>
              </a:rPr>
              <a:t>SPROŽITEV </a:t>
            </a:r>
            <a:r>
              <a:rPr lang="sl-SI" b="1" dirty="0">
                <a:solidFill>
                  <a:srgbClr val="00B0F0"/>
                </a:solidFill>
              </a:rPr>
              <a:t>USTREZNIH POSTOPKOV PRED PRISTOJNIMI </a:t>
            </a:r>
            <a:r>
              <a:rPr lang="sl-SI" b="1" dirty="0" smtClean="0">
                <a:solidFill>
                  <a:srgbClr val="00B0F0"/>
                </a:solidFill>
              </a:rPr>
              <a:t>INSTITUCIJAMI</a:t>
            </a:r>
            <a:endParaRPr lang="sl-SI" b="1" dirty="0">
              <a:solidFill>
                <a:srgbClr val="00B0F0"/>
              </a:solidFill>
            </a:endParaRPr>
          </a:p>
          <a:p>
            <a:pPr algn="just"/>
            <a:endParaRPr lang="sl-SI" dirty="0"/>
          </a:p>
        </p:txBody>
      </p:sp>
    </p:spTree>
    <p:extLst>
      <p:ext uri="{BB962C8B-B14F-4D97-AF65-F5344CB8AC3E}">
        <p14:creationId xmlns:p14="http://schemas.microsoft.com/office/powerpoint/2010/main" val="193303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b="1" dirty="0">
                <a:solidFill>
                  <a:schemeClr val="accent4"/>
                </a:solidFill>
              </a:rPr>
              <a:t>ZAŠČITA OLIMPIJSKIH IGER IN OLIMPIJSKE LASTNINE</a:t>
            </a:r>
            <a:endParaRPr lang="sl-SI" dirty="0"/>
          </a:p>
        </p:txBody>
      </p:sp>
      <p:sp>
        <p:nvSpPr>
          <p:cNvPr id="3" name="Označba mesta vsebine 2"/>
          <p:cNvSpPr>
            <a:spLocks noGrp="1"/>
          </p:cNvSpPr>
          <p:nvPr>
            <p:ph idx="13"/>
          </p:nvPr>
        </p:nvSpPr>
        <p:spPr>
          <a:xfrm>
            <a:off x="777059" y="1448464"/>
            <a:ext cx="5932372" cy="3447385"/>
          </a:xfrm>
        </p:spPr>
        <p:txBody>
          <a:bodyPr>
            <a:normAutofit fontScale="85000" lnSpcReduction="20000"/>
          </a:bodyPr>
          <a:lstStyle/>
          <a:p>
            <a:pPr marL="285750" indent="-285750" algn="just">
              <a:buFontTx/>
              <a:buChar char="-"/>
            </a:pPr>
            <a:r>
              <a:rPr lang="sl-SI" b="1" dirty="0" smtClean="0">
                <a:solidFill>
                  <a:srgbClr val="00B0F0"/>
                </a:solidFill>
              </a:rPr>
              <a:t>LOGOTIPI IN DRUGI ZNAKI POSAMEZNEGA NACIONALNEGA OLIMPIJSKEGA KOMITEJA LAHKO VSEBUJEJO OLIMPIJSKO LASTNINO, PO PREDHODNI ODOBRITVI MEDNARODNEGA OLIMPIJSKEGA KOMITEJA, LOGOTIPE IN ZNAKE PA NAJ BI POSAMEZNI NACIONALNI OLIMPIJSKI KOMITE TUDI USTREZNO PRAVNO ZAŠČITIL (NPR. ZAŠČITA PRI URADU ZA INTELEKTUALNO LASTNINO ZA PRIMER SLOVENIJE)</a:t>
            </a:r>
          </a:p>
          <a:p>
            <a:pPr algn="just"/>
            <a:endParaRPr lang="sl-SI" b="1" dirty="0">
              <a:solidFill>
                <a:srgbClr val="00B0F0"/>
              </a:solidFill>
            </a:endParaRPr>
          </a:p>
          <a:p>
            <a:pPr marL="285750" indent="-285750" algn="just">
              <a:buFontTx/>
              <a:buChar char="-"/>
            </a:pPr>
            <a:r>
              <a:rPr lang="sl-SI" b="1" dirty="0" smtClean="0">
                <a:solidFill>
                  <a:srgbClr val="00B0F0"/>
                </a:solidFill>
              </a:rPr>
              <a:t>LOGOTIPE </a:t>
            </a:r>
            <a:r>
              <a:rPr lang="sl-SI" b="1" dirty="0">
                <a:solidFill>
                  <a:srgbClr val="00B0F0"/>
                </a:solidFill>
              </a:rPr>
              <a:t>IN </a:t>
            </a:r>
            <a:r>
              <a:rPr lang="sl-SI" b="1" dirty="0" smtClean="0">
                <a:solidFill>
                  <a:srgbClr val="00B0F0"/>
                </a:solidFill>
              </a:rPr>
              <a:t>DRUGE ZNAKE POSAMEZNEGA </a:t>
            </a:r>
            <a:r>
              <a:rPr lang="sl-SI" b="1" dirty="0">
                <a:solidFill>
                  <a:srgbClr val="00B0F0"/>
                </a:solidFill>
              </a:rPr>
              <a:t>NACIONALNEGA OLIMPIJSKEGA </a:t>
            </a:r>
            <a:r>
              <a:rPr lang="sl-SI" b="1" dirty="0" smtClean="0">
                <a:solidFill>
                  <a:srgbClr val="00B0F0"/>
                </a:solidFill>
              </a:rPr>
              <a:t>KOMITEJA, KI VSEBUJEJO </a:t>
            </a:r>
            <a:r>
              <a:rPr lang="sl-SI" b="1" dirty="0">
                <a:solidFill>
                  <a:srgbClr val="00B0F0"/>
                </a:solidFill>
              </a:rPr>
              <a:t>OLIMPIJSKO </a:t>
            </a:r>
            <a:r>
              <a:rPr lang="sl-SI" b="1" dirty="0" smtClean="0">
                <a:solidFill>
                  <a:srgbClr val="00B0F0"/>
                </a:solidFill>
              </a:rPr>
              <a:t>LASTNINO, LAHKO POSAMEZNI </a:t>
            </a:r>
            <a:r>
              <a:rPr lang="sl-SI" b="1" dirty="0">
                <a:solidFill>
                  <a:srgbClr val="00B0F0"/>
                </a:solidFill>
              </a:rPr>
              <a:t>NACIONALNI OLIMPIJSKI </a:t>
            </a:r>
            <a:r>
              <a:rPr lang="sl-SI" b="1" dirty="0" smtClean="0">
                <a:solidFill>
                  <a:srgbClr val="00B0F0"/>
                </a:solidFill>
              </a:rPr>
              <a:t>KOMITE UPORABLJA V TRŽNE IN OGLAŠEVALSKE NAMENE LE NA OZEMLJU SVOJE DRŽAVE, IZJEMOMA TUDI NA OZEMLJU DRUGE DRŽAVE, POD POGOJEM, DA S TEM SOGLAŠA </a:t>
            </a:r>
            <a:r>
              <a:rPr lang="sl-SI" b="1" dirty="0">
                <a:solidFill>
                  <a:srgbClr val="00B0F0"/>
                </a:solidFill>
              </a:rPr>
              <a:t>NACIONALNI OLIMPIJSKI </a:t>
            </a:r>
            <a:r>
              <a:rPr lang="sl-SI" b="1" dirty="0" smtClean="0">
                <a:solidFill>
                  <a:srgbClr val="00B0F0"/>
                </a:solidFill>
              </a:rPr>
              <a:t>KOMITE TE DRŽAVE </a:t>
            </a:r>
            <a:endParaRPr lang="sl-SI" dirty="0"/>
          </a:p>
        </p:txBody>
      </p:sp>
    </p:spTree>
    <p:extLst>
      <p:ext uri="{BB962C8B-B14F-4D97-AF65-F5344CB8AC3E}">
        <p14:creationId xmlns:p14="http://schemas.microsoft.com/office/powerpoint/2010/main" val="353265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sl-SI" sz="2900" b="1" dirty="0">
                <a:solidFill>
                  <a:schemeClr val="accent4"/>
                </a:solidFill>
              </a:rPr>
              <a:t>PRIMERI </a:t>
            </a:r>
            <a:r>
              <a:rPr lang="sl-SI" sz="2900" b="1" dirty="0" smtClean="0">
                <a:solidFill>
                  <a:schemeClr val="accent4"/>
                </a:solidFill>
              </a:rPr>
              <a:t>NEUPRAVIČENE RABE </a:t>
            </a:r>
            <a:r>
              <a:rPr lang="sl-SI" sz="2900" b="1" dirty="0">
                <a:solidFill>
                  <a:schemeClr val="accent4"/>
                </a:solidFill>
              </a:rPr>
              <a:t>OLIMPIJSKE LASTNINE</a:t>
            </a:r>
          </a:p>
        </p:txBody>
      </p:sp>
      <p:pic>
        <p:nvPicPr>
          <p:cNvPr id="6" name="Označba mesta vsebine 5"/>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2705100" y="1447800"/>
            <a:ext cx="3676650" cy="3200400"/>
          </a:xfrm>
        </p:spPr>
      </p:pic>
    </p:spTree>
    <p:extLst>
      <p:ext uri="{BB962C8B-B14F-4D97-AF65-F5344CB8AC3E}">
        <p14:creationId xmlns:p14="http://schemas.microsoft.com/office/powerpoint/2010/main" val="21780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b="1" dirty="0">
                <a:solidFill>
                  <a:schemeClr val="accent4"/>
                </a:solidFill>
              </a:rPr>
              <a:t>PRIMERI NEUPRAVIČENE RABE OLIMPIJSKE LASTNINE</a:t>
            </a:r>
            <a:endParaRPr lang="sl-SI" dirty="0"/>
          </a:p>
        </p:txBody>
      </p:sp>
      <p:pic>
        <p:nvPicPr>
          <p:cNvPr id="7" name="Označba mesta vsebine 6"/>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rot="5400000">
            <a:off x="2243137" y="1118393"/>
            <a:ext cx="3105150" cy="3762375"/>
          </a:xfrm>
        </p:spPr>
      </p:pic>
    </p:spTree>
    <p:extLst>
      <p:ext uri="{BB962C8B-B14F-4D97-AF65-F5344CB8AC3E}">
        <p14:creationId xmlns:p14="http://schemas.microsoft.com/office/powerpoint/2010/main" val="3822823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ctr"/>
            <a:r>
              <a:rPr lang="sl-SI" b="1" dirty="0">
                <a:solidFill>
                  <a:schemeClr val="accent4"/>
                </a:solidFill>
              </a:rPr>
              <a:t>PRIMERI NEUPRAVIČENE RABE OLIMPIJSKE LASTNINE</a:t>
            </a:r>
            <a:endParaRPr lang="sl-SI" dirty="0"/>
          </a:p>
        </p:txBody>
      </p:sp>
      <p:pic>
        <p:nvPicPr>
          <p:cNvPr id="5" name="Označba mesta vsebin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058" y="1724026"/>
            <a:ext cx="5932371" cy="2870200"/>
          </a:xfrm>
        </p:spPr>
      </p:pic>
    </p:spTree>
    <p:extLst>
      <p:ext uri="{BB962C8B-B14F-4D97-AF65-F5344CB8AC3E}">
        <p14:creationId xmlns:p14="http://schemas.microsoft.com/office/powerpoint/2010/main" val="224737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sl-SI" b="1" dirty="0" smtClean="0">
                <a:solidFill>
                  <a:srgbClr val="92D050"/>
                </a:solidFill>
              </a:rPr>
              <a:t>MODERNI OLIMPIZEM</a:t>
            </a:r>
            <a:endParaRPr lang="en-US" b="1" dirty="0">
              <a:solidFill>
                <a:srgbClr val="92D050"/>
              </a:solidFill>
            </a:endParaRPr>
          </a:p>
        </p:txBody>
      </p:sp>
      <p:sp>
        <p:nvSpPr>
          <p:cNvPr id="10" name="Content Placeholder 9"/>
          <p:cNvSpPr>
            <a:spLocks noGrp="1"/>
          </p:cNvSpPr>
          <p:nvPr>
            <p:ph idx="13"/>
          </p:nvPr>
        </p:nvSpPr>
        <p:spPr>
          <a:xfrm>
            <a:off x="777058" y="1448465"/>
            <a:ext cx="6130817" cy="3181724"/>
          </a:xfrm>
        </p:spPr>
        <p:txBody>
          <a:bodyPr>
            <a:noAutofit/>
          </a:bodyPr>
          <a:lstStyle/>
          <a:p>
            <a:pPr algn="ctr"/>
            <a:r>
              <a:rPr lang="sl-SI" b="1" dirty="0" smtClean="0">
                <a:solidFill>
                  <a:srgbClr val="92D050"/>
                </a:solidFill>
              </a:rPr>
              <a:t>LETO 1894 </a:t>
            </a:r>
          </a:p>
          <a:p>
            <a:pPr algn="ctr"/>
            <a:r>
              <a:rPr lang="sl-SI" b="1" dirty="0" smtClean="0">
                <a:solidFill>
                  <a:srgbClr val="00B0F0"/>
                </a:solidFill>
              </a:rPr>
              <a:t>USTANOVITEV MEDNARODNEGA OLIMPIJSKEGA KOMITEJA </a:t>
            </a:r>
          </a:p>
          <a:p>
            <a:pPr algn="ctr"/>
            <a:endParaRPr lang="sl-SI" dirty="0"/>
          </a:p>
          <a:p>
            <a:pPr algn="ctr"/>
            <a:r>
              <a:rPr lang="sl-SI" b="1" dirty="0" smtClean="0">
                <a:solidFill>
                  <a:srgbClr val="92D050"/>
                </a:solidFill>
              </a:rPr>
              <a:t>LETO 1896</a:t>
            </a:r>
          </a:p>
          <a:p>
            <a:pPr algn="ctr"/>
            <a:r>
              <a:rPr lang="sl-SI" b="1" dirty="0" smtClean="0">
                <a:solidFill>
                  <a:srgbClr val="00B0F0"/>
                </a:solidFill>
              </a:rPr>
              <a:t>PRVE OLIMPIJSKE IGRE MODERNE DOBE </a:t>
            </a:r>
          </a:p>
          <a:p>
            <a:pPr algn="just"/>
            <a:endParaRPr lang="sl-SI" dirty="0"/>
          </a:p>
          <a:p>
            <a:pPr algn="ctr"/>
            <a:r>
              <a:rPr lang="sl-SI" b="1" dirty="0" smtClean="0">
                <a:solidFill>
                  <a:srgbClr val="92D050"/>
                </a:solidFill>
              </a:rPr>
              <a:t>21. STOLETJE</a:t>
            </a:r>
          </a:p>
          <a:p>
            <a:pPr algn="ctr"/>
            <a:r>
              <a:rPr lang="sl-SI" b="1" dirty="0" smtClean="0">
                <a:solidFill>
                  <a:srgbClr val="00B0F0"/>
                </a:solidFill>
              </a:rPr>
              <a:t>OLIMPIJSKE IGRE KOT EDEN NAJVEČJIH GLOBALNIH DOGODKOV</a:t>
            </a:r>
            <a:r>
              <a:rPr lang="sl-SI" dirty="0" smtClean="0"/>
              <a:t>  </a:t>
            </a:r>
            <a:endParaRPr lang="en-US" dirty="0"/>
          </a:p>
        </p:txBody>
      </p:sp>
    </p:spTree>
    <p:extLst>
      <p:ext uri="{BB962C8B-B14F-4D97-AF65-F5344CB8AC3E}">
        <p14:creationId xmlns:p14="http://schemas.microsoft.com/office/powerpoint/2010/main" val="2393926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7058" y="441395"/>
            <a:ext cx="5932372" cy="1279250"/>
          </a:xfrm>
        </p:spPr>
        <p:txBody>
          <a:bodyPr>
            <a:noAutofit/>
          </a:bodyPr>
          <a:lstStyle/>
          <a:p>
            <a:pPr algn="ctr"/>
            <a:r>
              <a:rPr lang="sl-SI" b="1" dirty="0">
                <a:solidFill>
                  <a:schemeClr val="accent4"/>
                </a:solidFill>
              </a:rPr>
              <a:t>OLIMPIJSKA LISTINA (OLYMPIC </a:t>
            </a:r>
            <a:r>
              <a:rPr lang="sl-SI" b="1" dirty="0" smtClean="0">
                <a:solidFill>
                  <a:schemeClr val="accent4"/>
                </a:solidFill>
              </a:rPr>
              <a:t>CHARTER)</a:t>
            </a:r>
            <a:endParaRPr lang="en-US" b="1" dirty="0">
              <a:solidFill>
                <a:schemeClr val="accent4"/>
              </a:solidFill>
            </a:endParaRPr>
          </a:p>
        </p:txBody>
      </p:sp>
      <p:sp>
        <p:nvSpPr>
          <p:cNvPr id="7" name="Content Placeholder 6"/>
          <p:cNvSpPr>
            <a:spLocks noGrp="1"/>
          </p:cNvSpPr>
          <p:nvPr>
            <p:ph idx="13"/>
          </p:nvPr>
        </p:nvSpPr>
        <p:spPr>
          <a:xfrm>
            <a:off x="777058" y="1966452"/>
            <a:ext cx="7533565" cy="2628172"/>
          </a:xfrm>
        </p:spPr>
        <p:txBody>
          <a:bodyPr/>
          <a:lstStyle/>
          <a:p>
            <a:pPr marL="285750" indent="-285750">
              <a:buFontTx/>
              <a:buChar char="-"/>
            </a:pPr>
            <a:r>
              <a:rPr lang="sl-SI" b="1" dirty="0" smtClean="0">
                <a:solidFill>
                  <a:srgbClr val="00B0F0"/>
                </a:solidFill>
              </a:rPr>
              <a:t>TEMELJNA NAČELA OLIMPIZMA in PRAVILA, KI JIH JE SPREJEL MEDNARODNI OLIMPIJSKI KOMITE</a:t>
            </a:r>
          </a:p>
          <a:p>
            <a:endParaRPr lang="sl-SI" b="1" dirty="0">
              <a:solidFill>
                <a:srgbClr val="00B0F0"/>
              </a:solidFill>
            </a:endParaRPr>
          </a:p>
          <a:p>
            <a:pPr marL="285750" indent="-285750">
              <a:buFontTx/>
              <a:buChar char="-"/>
            </a:pPr>
            <a:r>
              <a:rPr lang="sl-SI" b="1" dirty="0" smtClean="0">
                <a:solidFill>
                  <a:srgbClr val="00B0F0"/>
                </a:solidFill>
              </a:rPr>
              <a:t>STATUT MEDNARODNEGA OLIMPIJSKEGA KOMITEJA</a:t>
            </a:r>
          </a:p>
          <a:p>
            <a:endParaRPr lang="sl-SI" b="1" dirty="0" smtClean="0">
              <a:solidFill>
                <a:srgbClr val="00B0F0"/>
              </a:solidFill>
            </a:endParaRPr>
          </a:p>
          <a:p>
            <a:pPr marL="285750" indent="-285750">
              <a:buFontTx/>
              <a:buChar char="-"/>
            </a:pPr>
            <a:r>
              <a:rPr lang="sl-SI" b="1" dirty="0" smtClean="0">
                <a:solidFill>
                  <a:srgbClr val="00B0F0"/>
                </a:solidFill>
              </a:rPr>
              <a:t>UREJANJE MEDSEBOJNIH RAZMERIJ MED MOK, MŠZ, NOK IN ORGANIZACIJSKIMI KOMITEJI POSAMEZNIH OI </a:t>
            </a:r>
          </a:p>
          <a:p>
            <a:pPr marL="285750" indent="-285750">
              <a:buFontTx/>
              <a:buChar char="-"/>
            </a:pPr>
            <a:endParaRPr lang="sl-SI" dirty="0" smtClean="0"/>
          </a:p>
          <a:p>
            <a:endParaRPr lang="sl-SI" dirty="0"/>
          </a:p>
          <a:p>
            <a:endParaRPr lang="en-US" dirty="0"/>
          </a:p>
        </p:txBody>
      </p:sp>
    </p:spTree>
    <p:extLst>
      <p:ext uri="{BB962C8B-B14F-4D97-AF65-F5344CB8AC3E}">
        <p14:creationId xmlns:p14="http://schemas.microsoft.com/office/powerpoint/2010/main" val="2097499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sl-SI" b="1" dirty="0">
                <a:solidFill>
                  <a:schemeClr val="accent4"/>
                </a:solidFill>
              </a:rPr>
              <a:t>PRAVICE V POVEZAVI Z OLIMPIJSKIMI IGRAMI</a:t>
            </a:r>
            <a:endParaRPr lang="en-US" b="1" dirty="0">
              <a:solidFill>
                <a:srgbClr val="92D050"/>
              </a:solidFill>
            </a:endParaRPr>
          </a:p>
        </p:txBody>
      </p:sp>
      <p:sp>
        <p:nvSpPr>
          <p:cNvPr id="10" name="Content Placeholder 9"/>
          <p:cNvSpPr>
            <a:spLocks noGrp="1"/>
          </p:cNvSpPr>
          <p:nvPr>
            <p:ph idx="13"/>
          </p:nvPr>
        </p:nvSpPr>
        <p:spPr>
          <a:xfrm>
            <a:off x="777058" y="1679171"/>
            <a:ext cx="6130817" cy="2951018"/>
          </a:xfrm>
        </p:spPr>
        <p:txBody>
          <a:bodyPr>
            <a:noAutofit/>
          </a:bodyPr>
          <a:lstStyle/>
          <a:p>
            <a:pPr algn="ctr"/>
            <a:r>
              <a:rPr lang="sl-SI" b="1" dirty="0" smtClean="0">
                <a:solidFill>
                  <a:srgbClr val="00B0F0"/>
                </a:solidFill>
              </a:rPr>
              <a:t>MEDNARODNI OLIMPIJSKI KOMITE</a:t>
            </a:r>
          </a:p>
          <a:p>
            <a:pPr algn="ctr"/>
            <a:r>
              <a:rPr lang="sl-SI" b="1" dirty="0" smtClean="0">
                <a:solidFill>
                  <a:srgbClr val="00B0F0"/>
                </a:solidFill>
              </a:rPr>
              <a:t> </a:t>
            </a:r>
          </a:p>
          <a:p>
            <a:pPr algn="ctr"/>
            <a:r>
              <a:rPr lang="sl-SI" b="1" dirty="0" smtClean="0">
                <a:solidFill>
                  <a:srgbClr val="00B0F0"/>
                </a:solidFill>
              </a:rPr>
              <a:t>KOT NOSILEC IN LASTNIK</a:t>
            </a:r>
          </a:p>
          <a:p>
            <a:pPr algn="ctr"/>
            <a:r>
              <a:rPr lang="sl-SI" b="1" dirty="0" smtClean="0">
                <a:solidFill>
                  <a:srgbClr val="00B0F0"/>
                </a:solidFill>
              </a:rPr>
              <a:t> </a:t>
            </a:r>
          </a:p>
          <a:p>
            <a:pPr algn="ctr"/>
            <a:r>
              <a:rPr lang="sl-SI" b="1" dirty="0" smtClean="0">
                <a:solidFill>
                  <a:srgbClr val="00B0F0"/>
                </a:solidFill>
              </a:rPr>
              <a:t>VSEH PRAVIC V POVEZAVI Z OLIMPIJSKIMI IGRAMI</a:t>
            </a:r>
            <a:r>
              <a:rPr lang="sl-SI" dirty="0" smtClean="0"/>
              <a:t>   </a:t>
            </a:r>
            <a:endParaRPr lang="en-US" dirty="0"/>
          </a:p>
        </p:txBody>
      </p:sp>
    </p:spTree>
    <p:extLst>
      <p:ext uri="{BB962C8B-B14F-4D97-AF65-F5344CB8AC3E}">
        <p14:creationId xmlns:p14="http://schemas.microsoft.com/office/powerpoint/2010/main" val="1300419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sl-SI" b="1" dirty="0">
                <a:solidFill>
                  <a:schemeClr val="accent4"/>
                </a:solidFill>
              </a:rPr>
              <a:t>PRAVICE </a:t>
            </a:r>
            <a:r>
              <a:rPr lang="sl-SI" b="1" dirty="0" smtClean="0">
                <a:solidFill>
                  <a:schemeClr val="accent4"/>
                </a:solidFill>
              </a:rPr>
              <a:t>MOK</a:t>
            </a:r>
            <a:endParaRPr lang="en-US" b="1" dirty="0">
              <a:solidFill>
                <a:srgbClr val="92D050"/>
              </a:solidFill>
            </a:endParaRPr>
          </a:p>
        </p:txBody>
      </p:sp>
      <p:sp>
        <p:nvSpPr>
          <p:cNvPr id="10" name="Content Placeholder 9"/>
          <p:cNvSpPr>
            <a:spLocks noGrp="1"/>
          </p:cNvSpPr>
          <p:nvPr>
            <p:ph idx="13"/>
          </p:nvPr>
        </p:nvSpPr>
        <p:spPr>
          <a:xfrm>
            <a:off x="777058" y="1679171"/>
            <a:ext cx="6130817" cy="2951018"/>
          </a:xfrm>
        </p:spPr>
        <p:txBody>
          <a:bodyPr>
            <a:noAutofit/>
          </a:bodyPr>
          <a:lstStyle/>
          <a:p>
            <a:pPr marL="285750" indent="-285750" algn="just">
              <a:buFontTx/>
              <a:buChar char="-"/>
            </a:pPr>
            <a:r>
              <a:rPr lang="sl-SI" b="1" dirty="0" smtClean="0">
                <a:solidFill>
                  <a:srgbClr val="00B0F0"/>
                </a:solidFill>
              </a:rPr>
              <a:t>IZKLJUČNA PRAVICA DO ORGANIZACIJE OLIMPIJSKIH IGER IN TRŽENJA OLIMPIJSKIH IGER</a:t>
            </a:r>
          </a:p>
          <a:p>
            <a:pPr algn="just"/>
            <a:endParaRPr lang="sl-SI" b="1" dirty="0" smtClean="0">
              <a:solidFill>
                <a:srgbClr val="00B0F0"/>
              </a:solidFill>
            </a:endParaRPr>
          </a:p>
          <a:p>
            <a:pPr marL="285750" indent="-285750" algn="just">
              <a:buFontTx/>
              <a:buChar char="-"/>
            </a:pPr>
            <a:r>
              <a:rPr lang="sl-SI" b="1" dirty="0" smtClean="0">
                <a:solidFill>
                  <a:srgbClr val="00B0F0"/>
                </a:solidFill>
              </a:rPr>
              <a:t>IZKLJUČNA PRAVICA DO ODOBRITVE UPORABE FOTO IN VIDEO PRODUKCIJE Z OLIMPIJSKIH IGER </a:t>
            </a:r>
          </a:p>
          <a:p>
            <a:pPr algn="just"/>
            <a:endParaRPr lang="sl-SI" b="1" dirty="0" smtClean="0">
              <a:solidFill>
                <a:srgbClr val="00B0F0"/>
              </a:solidFill>
            </a:endParaRPr>
          </a:p>
          <a:p>
            <a:pPr marL="285750" indent="-285750" algn="just">
              <a:buFontTx/>
              <a:buChar char="-"/>
            </a:pPr>
            <a:r>
              <a:rPr lang="sl-SI" b="1" dirty="0" smtClean="0">
                <a:solidFill>
                  <a:srgbClr val="00B0F0"/>
                </a:solidFill>
              </a:rPr>
              <a:t>IZKLJUČNA PRAVICA REGISTRACIJE AVDIO-VIZUALNIH POSNETKOV OLIMPIJSKIH IGER</a:t>
            </a:r>
          </a:p>
          <a:p>
            <a:pPr algn="just"/>
            <a:r>
              <a:rPr lang="sl-SI" b="1" dirty="0" smtClean="0">
                <a:solidFill>
                  <a:srgbClr val="00B0F0"/>
                </a:solidFill>
              </a:rPr>
              <a:t>   </a:t>
            </a:r>
            <a:endParaRPr lang="en-US" b="1" dirty="0">
              <a:solidFill>
                <a:srgbClr val="00B0F0"/>
              </a:solidFill>
            </a:endParaRPr>
          </a:p>
        </p:txBody>
      </p:sp>
    </p:spTree>
    <p:extLst>
      <p:ext uri="{BB962C8B-B14F-4D97-AF65-F5344CB8AC3E}">
        <p14:creationId xmlns:p14="http://schemas.microsoft.com/office/powerpoint/2010/main" val="3554297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a:solidFill>
                  <a:schemeClr val="accent4"/>
                </a:solidFill>
              </a:rPr>
              <a:t>PRAVICE MOK</a:t>
            </a:r>
            <a:endParaRPr lang="sl-SI" dirty="0"/>
          </a:p>
        </p:txBody>
      </p:sp>
      <p:sp>
        <p:nvSpPr>
          <p:cNvPr id="3" name="Označba mesta vsebine 2"/>
          <p:cNvSpPr>
            <a:spLocks noGrp="1"/>
          </p:cNvSpPr>
          <p:nvPr>
            <p:ph idx="13"/>
          </p:nvPr>
        </p:nvSpPr>
        <p:spPr>
          <a:xfrm>
            <a:off x="777059" y="1448465"/>
            <a:ext cx="6114192" cy="3032095"/>
          </a:xfrm>
        </p:spPr>
        <p:txBody>
          <a:bodyPr>
            <a:normAutofit fontScale="85000" lnSpcReduction="20000"/>
          </a:bodyPr>
          <a:lstStyle/>
          <a:p>
            <a:pPr marL="285750" indent="-285750" algn="just">
              <a:buFontTx/>
              <a:buChar char="-"/>
            </a:pPr>
            <a:r>
              <a:rPr lang="sl-SI" b="1" dirty="0">
                <a:solidFill>
                  <a:srgbClr val="00B0F0"/>
                </a:solidFill>
              </a:rPr>
              <a:t>IZKLJUČNA PRAVICA </a:t>
            </a:r>
            <a:r>
              <a:rPr lang="sl-SI" b="1" dirty="0" smtClean="0">
                <a:solidFill>
                  <a:srgbClr val="00B0F0"/>
                </a:solidFill>
              </a:rPr>
              <a:t>ZA ODDAJANJE, PRENOS, PONOVNO PREDVAJANJE, REPRODUCIRANJE IN KAKRŠNO KOLI RAZŠIRJANJE IN DAJANJE NA VOLJO JAVNOSTI NA KAKRŠEN KOLI NAČIN, KI JE DANES POZNAN ALI NA NAČIN, KI SE BO POJAVIL V PRIHODNOSTI, KAR VELJA ZA VSA DELA IN SIGNALE, KI VKLJUČUJEJO AVDIO-VIZUALNE REGISTRACIJE ALI POSNETKE NANAŠUJOČE SE NA OLIMPIJSKE IGRE </a:t>
            </a:r>
          </a:p>
          <a:p>
            <a:pPr algn="just"/>
            <a:endParaRPr lang="sl-SI" b="1" dirty="0">
              <a:solidFill>
                <a:srgbClr val="00B0F0"/>
              </a:solidFill>
            </a:endParaRPr>
          </a:p>
          <a:p>
            <a:pPr marL="285750" indent="-285750" algn="just">
              <a:buFontTx/>
              <a:buChar char="-"/>
            </a:pPr>
            <a:r>
              <a:rPr lang="sl-SI" b="1" dirty="0">
                <a:solidFill>
                  <a:srgbClr val="00B0F0"/>
                </a:solidFill>
              </a:rPr>
              <a:t>IZKLJUČNA PRAVICA DO </a:t>
            </a:r>
            <a:r>
              <a:rPr lang="sl-SI" b="1" dirty="0" smtClean="0">
                <a:solidFill>
                  <a:srgbClr val="00B0F0"/>
                </a:solidFill>
              </a:rPr>
              <a:t>DOLOČITVE POGOJEV ZA DOSTOP DO PODATKOV IN POGOJEV ZA KAKRŠNO KOLI UPORABO PODATKOV, KI SE NANAŠAJO NA OLIMPIJSKE IGRE, NA TELMOVANJA IN ŠPORTNE NASTOPE NA OLIMPIJSKIH IGRAH</a:t>
            </a:r>
            <a:endParaRPr lang="sl-SI" b="1" dirty="0">
              <a:solidFill>
                <a:srgbClr val="00B0F0"/>
              </a:solidFill>
            </a:endParaRPr>
          </a:p>
          <a:p>
            <a:pPr algn="just"/>
            <a:endParaRPr lang="sl-SI" b="1" dirty="0">
              <a:solidFill>
                <a:srgbClr val="00B0F0"/>
              </a:solidFill>
            </a:endParaRPr>
          </a:p>
        </p:txBody>
      </p:sp>
    </p:spTree>
    <p:extLst>
      <p:ext uri="{BB962C8B-B14F-4D97-AF65-F5344CB8AC3E}">
        <p14:creationId xmlns:p14="http://schemas.microsoft.com/office/powerpoint/2010/main" val="82730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a:solidFill>
                  <a:schemeClr val="accent4"/>
                </a:solidFill>
              </a:rPr>
              <a:t>PRAVICE MOK</a:t>
            </a:r>
            <a:endParaRPr lang="sl-SI" dirty="0"/>
          </a:p>
        </p:txBody>
      </p:sp>
      <p:sp>
        <p:nvSpPr>
          <p:cNvPr id="3" name="Označba mesta vsebine 2"/>
          <p:cNvSpPr>
            <a:spLocks noGrp="1"/>
          </p:cNvSpPr>
          <p:nvPr>
            <p:ph idx="13"/>
          </p:nvPr>
        </p:nvSpPr>
        <p:spPr>
          <a:xfrm>
            <a:off x="777059" y="1448465"/>
            <a:ext cx="5932372" cy="3309065"/>
          </a:xfrm>
        </p:spPr>
        <p:txBody>
          <a:bodyPr>
            <a:normAutofit/>
          </a:bodyPr>
          <a:lstStyle/>
          <a:p>
            <a:pPr algn="just"/>
            <a:r>
              <a:rPr lang="sl-SI" b="1" dirty="0" smtClean="0">
                <a:solidFill>
                  <a:srgbClr val="00B0F0"/>
                </a:solidFill>
              </a:rPr>
              <a:t>IZKLJUČNA PRAVICA DO OLIMPIJSKE LASTNINE IN DO UPORABE OLIMPIJSKE LASTNINE </a:t>
            </a:r>
          </a:p>
          <a:p>
            <a:pPr marL="285750" indent="-285750" algn="just">
              <a:buFontTx/>
              <a:buChar char="-"/>
            </a:pPr>
            <a:endParaRPr lang="sl-SI" b="1" dirty="0">
              <a:solidFill>
                <a:srgbClr val="00B0F0"/>
              </a:solidFill>
            </a:endParaRPr>
          </a:p>
          <a:p>
            <a:endParaRPr lang="sl-SI" dirty="0"/>
          </a:p>
        </p:txBody>
      </p:sp>
    </p:spTree>
    <p:extLst>
      <p:ext uri="{BB962C8B-B14F-4D97-AF65-F5344CB8AC3E}">
        <p14:creationId xmlns:p14="http://schemas.microsoft.com/office/powerpoint/2010/main" val="114929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solidFill>
                  <a:schemeClr val="accent4"/>
                </a:solidFill>
              </a:rPr>
              <a:t>OLIMPIJSKA LASTNINA</a:t>
            </a:r>
            <a:endParaRPr lang="sl-SI" dirty="0"/>
          </a:p>
        </p:txBody>
      </p:sp>
      <p:sp>
        <p:nvSpPr>
          <p:cNvPr id="3" name="Označba mesta vsebine 2"/>
          <p:cNvSpPr>
            <a:spLocks noGrp="1"/>
          </p:cNvSpPr>
          <p:nvPr>
            <p:ph idx="13"/>
          </p:nvPr>
        </p:nvSpPr>
        <p:spPr>
          <a:xfrm>
            <a:off x="777059" y="1448465"/>
            <a:ext cx="5932372" cy="3266410"/>
          </a:xfrm>
        </p:spPr>
        <p:txBody>
          <a:bodyPr>
            <a:normAutofit fontScale="85000" lnSpcReduction="20000"/>
          </a:bodyPr>
          <a:lstStyle/>
          <a:p>
            <a:pPr algn="just"/>
            <a:r>
              <a:rPr lang="sl-SI" b="1" dirty="0" smtClean="0">
                <a:solidFill>
                  <a:srgbClr val="00B0F0"/>
                </a:solidFill>
              </a:rPr>
              <a:t>OLIMPIJSKA LASTNINA, KOT IZHAJA IZ OLIMPIJSKE LISTINE: </a:t>
            </a:r>
          </a:p>
          <a:p>
            <a:pPr algn="just"/>
            <a:endParaRPr lang="sl-SI" b="1" dirty="0">
              <a:solidFill>
                <a:srgbClr val="00B0F0"/>
              </a:solidFill>
            </a:endParaRPr>
          </a:p>
          <a:p>
            <a:pPr marL="1028700" lvl="1" algn="just">
              <a:buFontTx/>
              <a:buChar char="-"/>
            </a:pPr>
            <a:r>
              <a:rPr lang="sl-SI" b="1" dirty="0" smtClean="0">
                <a:solidFill>
                  <a:srgbClr val="00B0F0"/>
                </a:solidFill>
              </a:rPr>
              <a:t>OLIMPIJSKI SIMBOL (OLIMPIJSKI KROGI)</a:t>
            </a:r>
          </a:p>
          <a:p>
            <a:pPr algn="just"/>
            <a:endParaRPr lang="sl-SI" b="1" dirty="0" smtClean="0">
              <a:solidFill>
                <a:srgbClr val="00B0F0"/>
              </a:solidFill>
            </a:endParaRPr>
          </a:p>
          <a:p>
            <a:pPr marL="1028700" lvl="1" algn="just">
              <a:buFontTx/>
              <a:buChar char="-"/>
            </a:pPr>
            <a:r>
              <a:rPr lang="sl-SI" b="1" dirty="0" smtClean="0">
                <a:solidFill>
                  <a:srgbClr val="00B0F0"/>
                </a:solidFill>
              </a:rPr>
              <a:t>OLIMPIJSKA ZASTAVA,</a:t>
            </a:r>
          </a:p>
          <a:p>
            <a:pPr algn="just"/>
            <a:r>
              <a:rPr lang="sl-SI" b="1" dirty="0" smtClean="0">
                <a:solidFill>
                  <a:srgbClr val="00B0F0"/>
                </a:solidFill>
              </a:rPr>
              <a:t> </a:t>
            </a:r>
          </a:p>
          <a:p>
            <a:pPr marL="1028700" lvl="1" algn="just">
              <a:buFontTx/>
              <a:buChar char="-"/>
            </a:pPr>
            <a:r>
              <a:rPr lang="sl-SI" b="1" dirty="0" smtClean="0">
                <a:solidFill>
                  <a:srgbClr val="00B0F0"/>
                </a:solidFill>
              </a:rPr>
              <a:t>OLIMPIJSKO GESLO,</a:t>
            </a:r>
          </a:p>
          <a:p>
            <a:pPr algn="just"/>
            <a:r>
              <a:rPr lang="sl-SI" b="1" dirty="0" smtClean="0">
                <a:solidFill>
                  <a:srgbClr val="00B0F0"/>
                </a:solidFill>
              </a:rPr>
              <a:t> </a:t>
            </a:r>
          </a:p>
          <a:p>
            <a:pPr marL="1028700" lvl="1" algn="just">
              <a:buFontTx/>
              <a:buChar char="-"/>
            </a:pPr>
            <a:r>
              <a:rPr lang="sl-SI" b="1" dirty="0" smtClean="0">
                <a:solidFill>
                  <a:srgbClr val="00B0F0"/>
                </a:solidFill>
              </a:rPr>
              <a:t>OLIMPIJSKA HIMNA,</a:t>
            </a:r>
          </a:p>
          <a:p>
            <a:pPr algn="just"/>
            <a:r>
              <a:rPr lang="sl-SI" b="1" dirty="0" smtClean="0">
                <a:solidFill>
                  <a:srgbClr val="00B0F0"/>
                </a:solidFill>
              </a:rPr>
              <a:t> </a:t>
            </a:r>
          </a:p>
          <a:p>
            <a:pPr marL="1028700" lvl="1" algn="just">
              <a:buFontTx/>
              <a:buChar char="-"/>
            </a:pPr>
            <a:r>
              <a:rPr lang="sl-SI" b="1" dirty="0" smtClean="0">
                <a:solidFill>
                  <a:srgbClr val="00B0F0"/>
                </a:solidFill>
              </a:rPr>
              <a:t>OLIMPIJSKE IDENTIFIKACIJE </a:t>
            </a:r>
            <a:r>
              <a:rPr lang="sl-SI" b="1" dirty="0">
                <a:solidFill>
                  <a:srgbClr val="00B0F0"/>
                </a:solidFill>
              </a:rPr>
              <a:t>(VKLJUČNO, VENDAR NE OMEJENO </a:t>
            </a:r>
            <a:r>
              <a:rPr lang="sl-SI" b="1" dirty="0" smtClean="0">
                <a:solidFill>
                  <a:srgbClr val="00B0F0"/>
                </a:solidFill>
              </a:rPr>
              <a:t>NA "</a:t>
            </a:r>
            <a:r>
              <a:rPr lang="sl-SI" b="1" dirty="0">
                <a:solidFill>
                  <a:srgbClr val="00B0F0"/>
                </a:solidFill>
              </a:rPr>
              <a:t>OLIMPIJSKE IGRE</a:t>
            </a:r>
            <a:r>
              <a:rPr lang="sl-SI" b="1" dirty="0" smtClean="0">
                <a:solidFill>
                  <a:srgbClr val="00B0F0"/>
                </a:solidFill>
              </a:rPr>
              <a:t>"),</a:t>
            </a:r>
          </a:p>
        </p:txBody>
      </p:sp>
    </p:spTree>
    <p:extLst>
      <p:ext uri="{BB962C8B-B14F-4D97-AF65-F5344CB8AC3E}">
        <p14:creationId xmlns:p14="http://schemas.microsoft.com/office/powerpoint/2010/main" val="170255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a:solidFill>
                  <a:schemeClr val="accent4"/>
                </a:solidFill>
              </a:rPr>
              <a:t>OLIMPIJSKA LASTNINA</a:t>
            </a:r>
            <a:endParaRPr lang="sl-SI" dirty="0"/>
          </a:p>
        </p:txBody>
      </p:sp>
      <p:sp>
        <p:nvSpPr>
          <p:cNvPr id="3" name="Označba mesta vsebine 2"/>
          <p:cNvSpPr>
            <a:spLocks noGrp="1"/>
          </p:cNvSpPr>
          <p:nvPr>
            <p:ph idx="13"/>
          </p:nvPr>
        </p:nvSpPr>
        <p:spPr>
          <a:xfrm>
            <a:off x="777059" y="1448465"/>
            <a:ext cx="5932372" cy="3361660"/>
          </a:xfrm>
        </p:spPr>
        <p:txBody>
          <a:bodyPr>
            <a:normAutofit fontScale="85000" lnSpcReduction="20000"/>
          </a:bodyPr>
          <a:lstStyle/>
          <a:p>
            <a:pPr marL="285750" indent="-285750" algn="just">
              <a:buFontTx/>
              <a:buChar char="-"/>
            </a:pPr>
            <a:r>
              <a:rPr lang="sl-SI" b="1" dirty="0">
                <a:solidFill>
                  <a:srgbClr val="00B0F0"/>
                </a:solidFill>
              </a:rPr>
              <a:t>OLIMPIJSKE OZNAKE</a:t>
            </a:r>
            <a:r>
              <a:rPr lang="sl-SI" b="1" dirty="0" smtClean="0">
                <a:solidFill>
                  <a:srgbClr val="00B0F0"/>
                </a:solidFill>
              </a:rPr>
              <a:t>,</a:t>
            </a:r>
          </a:p>
          <a:p>
            <a:pPr algn="just"/>
            <a:r>
              <a:rPr lang="sl-SI" b="1" dirty="0" smtClean="0">
                <a:solidFill>
                  <a:srgbClr val="00B0F0"/>
                </a:solidFill>
              </a:rPr>
              <a:t>  </a:t>
            </a:r>
            <a:endParaRPr lang="sl-SI" b="1" dirty="0">
              <a:solidFill>
                <a:srgbClr val="00B0F0"/>
              </a:solidFill>
            </a:endParaRPr>
          </a:p>
          <a:p>
            <a:pPr marL="285750" indent="-285750" algn="just">
              <a:buFontTx/>
              <a:buChar char="-"/>
            </a:pPr>
            <a:r>
              <a:rPr lang="sl-SI" b="1" dirty="0" smtClean="0">
                <a:solidFill>
                  <a:srgbClr val="00B0F0"/>
                </a:solidFill>
              </a:rPr>
              <a:t>OLIMPIJSKI </a:t>
            </a:r>
            <a:r>
              <a:rPr lang="sl-SI" b="1" dirty="0">
                <a:solidFill>
                  <a:srgbClr val="00B0F0"/>
                </a:solidFill>
              </a:rPr>
              <a:t>EMBLEMI</a:t>
            </a:r>
            <a:r>
              <a:rPr lang="sl-SI" b="1" dirty="0" smtClean="0">
                <a:solidFill>
                  <a:srgbClr val="00B0F0"/>
                </a:solidFill>
              </a:rPr>
              <a:t>,</a:t>
            </a:r>
          </a:p>
          <a:p>
            <a:pPr algn="just"/>
            <a:endParaRPr lang="sl-SI" b="1" dirty="0">
              <a:solidFill>
                <a:srgbClr val="00B0F0"/>
              </a:solidFill>
            </a:endParaRPr>
          </a:p>
          <a:p>
            <a:pPr marL="285750" indent="-285750" algn="just">
              <a:buFontTx/>
              <a:buChar char="-"/>
            </a:pPr>
            <a:r>
              <a:rPr lang="sl-SI" b="1" dirty="0" smtClean="0">
                <a:solidFill>
                  <a:srgbClr val="00B0F0"/>
                </a:solidFill>
              </a:rPr>
              <a:t>OLIMPIJSKI OGENJ OZ. PLAMEN,</a:t>
            </a:r>
          </a:p>
          <a:p>
            <a:pPr algn="just"/>
            <a:endParaRPr lang="sl-SI" b="1" dirty="0">
              <a:solidFill>
                <a:srgbClr val="00B0F0"/>
              </a:solidFill>
            </a:endParaRPr>
          </a:p>
          <a:p>
            <a:pPr marL="285750" indent="-285750" algn="just">
              <a:buFontTx/>
              <a:buChar char="-"/>
            </a:pPr>
            <a:r>
              <a:rPr lang="sl-SI" b="1" dirty="0">
                <a:solidFill>
                  <a:srgbClr val="00B0F0"/>
                </a:solidFill>
              </a:rPr>
              <a:t>OLIMPIJSKA </a:t>
            </a:r>
            <a:r>
              <a:rPr lang="sl-SI" b="1" dirty="0" smtClean="0">
                <a:solidFill>
                  <a:srgbClr val="00B0F0"/>
                </a:solidFill>
              </a:rPr>
              <a:t>BAKLA, </a:t>
            </a:r>
          </a:p>
          <a:p>
            <a:pPr marL="285750" indent="-285750" algn="just">
              <a:buFontTx/>
              <a:buChar char="-"/>
            </a:pPr>
            <a:endParaRPr lang="sl-SI" b="1" dirty="0">
              <a:solidFill>
                <a:srgbClr val="00B0F0"/>
              </a:solidFill>
            </a:endParaRPr>
          </a:p>
          <a:p>
            <a:pPr marL="285750" indent="-285750" algn="just">
              <a:buFontTx/>
              <a:buChar char="-"/>
            </a:pPr>
            <a:r>
              <a:rPr lang="sl-SI" b="1" dirty="0" smtClean="0">
                <a:solidFill>
                  <a:srgbClr val="00B0F0"/>
                </a:solidFill>
              </a:rPr>
              <a:t>VSA GLASBENA </a:t>
            </a:r>
            <a:r>
              <a:rPr lang="sl-SI" b="1" dirty="0">
                <a:solidFill>
                  <a:srgbClr val="00B0F0"/>
                </a:solidFill>
              </a:rPr>
              <a:t>DELA</a:t>
            </a:r>
            <a:r>
              <a:rPr lang="sl-SI" b="1" dirty="0" smtClean="0">
                <a:solidFill>
                  <a:srgbClr val="00B0F0"/>
                </a:solidFill>
              </a:rPr>
              <a:t>,</a:t>
            </a:r>
          </a:p>
          <a:p>
            <a:pPr algn="just"/>
            <a:r>
              <a:rPr lang="sl-SI" b="1" dirty="0" smtClean="0">
                <a:solidFill>
                  <a:srgbClr val="00B0F0"/>
                </a:solidFill>
              </a:rPr>
              <a:t> </a:t>
            </a:r>
          </a:p>
          <a:p>
            <a:pPr marL="285750" indent="-285750" algn="just">
              <a:buFontTx/>
              <a:buChar char="-"/>
            </a:pPr>
            <a:r>
              <a:rPr lang="sl-SI" b="1" dirty="0" smtClean="0">
                <a:solidFill>
                  <a:srgbClr val="00B0F0"/>
                </a:solidFill>
              </a:rPr>
              <a:t>AVDIOVIZUALNA DELA IN</a:t>
            </a:r>
          </a:p>
          <a:p>
            <a:pPr algn="just"/>
            <a:endParaRPr lang="sl-SI" b="1" dirty="0">
              <a:solidFill>
                <a:srgbClr val="00B0F0"/>
              </a:solidFill>
            </a:endParaRPr>
          </a:p>
          <a:p>
            <a:pPr marL="285750" indent="-285750" algn="just">
              <a:buFontTx/>
              <a:buChar char="-"/>
            </a:pPr>
            <a:r>
              <a:rPr lang="sl-SI" b="1" dirty="0" smtClean="0">
                <a:solidFill>
                  <a:srgbClr val="00B0F0"/>
                </a:solidFill>
              </a:rPr>
              <a:t>DRUGA </a:t>
            </a:r>
            <a:r>
              <a:rPr lang="sl-SI" b="1" dirty="0">
                <a:solidFill>
                  <a:srgbClr val="00B0F0"/>
                </a:solidFill>
              </a:rPr>
              <a:t>USTVARJALNA DELA ALI ARTEFAKTI, </a:t>
            </a:r>
            <a:r>
              <a:rPr lang="sl-SI" b="1" dirty="0" smtClean="0">
                <a:solidFill>
                  <a:srgbClr val="00B0F0"/>
                </a:solidFill>
              </a:rPr>
              <a:t>KI SO IZDELANI V POVEZAVI </a:t>
            </a:r>
            <a:r>
              <a:rPr lang="sl-SI" b="1" dirty="0">
                <a:solidFill>
                  <a:srgbClr val="00B0F0"/>
                </a:solidFill>
              </a:rPr>
              <a:t>Z </a:t>
            </a:r>
            <a:r>
              <a:rPr lang="sl-SI" b="1" dirty="0" smtClean="0">
                <a:solidFill>
                  <a:srgbClr val="00B0F0"/>
                </a:solidFill>
              </a:rPr>
              <a:t>OLIMPIJSKIMI IGRAMI</a:t>
            </a:r>
          </a:p>
          <a:p>
            <a:pPr marL="285750" indent="-285750" algn="just">
              <a:buFontTx/>
              <a:buChar char="-"/>
            </a:pPr>
            <a:endParaRPr lang="sl-SI" b="1" dirty="0">
              <a:solidFill>
                <a:srgbClr val="00B0F0"/>
              </a:solidFill>
            </a:endParaRPr>
          </a:p>
          <a:p>
            <a:pPr marL="285750" indent="-285750" algn="just">
              <a:buFontTx/>
              <a:buChar char="-"/>
            </a:pPr>
            <a:endParaRPr lang="sl-SI" b="1" dirty="0">
              <a:solidFill>
                <a:srgbClr val="00B0F0"/>
              </a:solidFill>
            </a:endParaRPr>
          </a:p>
          <a:p>
            <a:endParaRPr lang="sl-SI" dirty="0"/>
          </a:p>
        </p:txBody>
      </p:sp>
    </p:spTree>
    <p:extLst>
      <p:ext uri="{BB962C8B-B14F-4D97-AF65-F5344CB8AC3E}">
        <p14:creationId xmlns:p14="http://schemas.microsoft.com/office/powerpoint/2010/main" val="3201251162"/>
      </p:ext>
    </p:extLst>
  </p:cSld>
  <p:clrMapOvr>
    <a:masterClrMapping/>
  </p:clrMapOvr>
</p:sld>
</file>

<file path=ppt/theme/theme1.xml><?xml version="1.0" encoding="utf-8"?>
<a:theme xmlns:a="http://schemas.openxmlformats.org/drawingml/2006/main" name="Office Theme">
  <a:themeElements>
    <a:clrScheme name="OKS 1">
      <a:dk1>
        <a:sysClr val="windowText" lastClr="000000"/>
      </a:dk1>
      <a:lt1>
        <a:sysClr val="window" lastClr="FFFFFF"/>
      </a:lt1>
      <a:dk2>
        <a:srgbClr val="212424"/>
      </a:dk2>
      <a:lt2>
        <a:srgbClr val="FFFFFE"/>
      </a:lt2>
      <a:accent1>
        <a:srgbClr val="0076AF"/>
      </a:accent1>
      <a:accent2>
        <a:srgbClr val="0088BA"/>
      </a:accent2>
      <a:accent3>
        <a:srgbClr val="439EC6"/>
      </a:accent3>
      <a:accent4>
        <a:srgbClr val="87BF53"/>
      </a:accent4>
      <a:accent5>
        <a:srgbClr val="9CC96C"/>
      </a:accent5>
      <a:accent6>
        <a:srgbClr val="B4D588"/>
      </a:accent6>
      <a:hlink>
        <a:srgbClr val="0076AF"/>
      </a:hlink>
      <a:folHlink>
        <a:srgbClr val="2793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1470</TotalTime>
  <Words>569</Words>
  <Application>Microsoft Office PowerPoint</Application>
  <PresentationFormat>On-screen Show (16:9)</PresentationFormat>
  <Paragraphs>88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Lucida Grande</vt:lpstr>
      <vt:lpstr>Microsoft Sans Serif</vt:lpstr>
      <vt:lpstr>Wingdings</vt:lpstr>
      <vt:lpstr>Office Theme</vt:lpstr>
      <vt:lpstr>VAROVANJE  OLIMPIJSKE LASTNINE</vt:lpstr>
      <vt:lpstr>MODERNI OLIMPIZEM</vt:lpstr>
      <vt:lpstr>OLIMPIJSKA LISTINA (OLYMPIC CHARTER)</vt:lpstr>
      <vt:lpstr>PRAVICE V POVEZAVI Z OLIMPIJSKIMI IGRAMI</vt:lpstr>
      <vt:lpstr>PRAVICE MOK</vt:lpstr>
      <vt:lpstr>PRAVICE MOK</vt:lpstr>
      <vt:lpstr>PRAVICE MOK</vt:lpstr>
      <vt:lpstr>OLIMPIJSKA LASTNINA</vt:lpstr>
      <vt:lpstr>OLIMPIJSKA LASTNINA</vt:lpstr>
      <vt:lpstr>OLIMPIJSKI SIMBOL  </vt:lpstr>
      <vt:lpstr>OLIMPIJSKA ZASTAVA</vt:lpstr>
      <vt:lpstr>OLIMPIJSKO GESLO</vt:lpstr>
      <vt:lpstr>ZAŠČITA OLIMPIJSKIH IGER IN OLIMPIJSKE LASTNINE</vt:lpstr>
      <vt:lpstr>ZAŠČITA OLIMPIJSKIH IGER IN OLIMPIJSKE LASTNINE</vt:lpstr>
      <vt:lpstr>ZAŠČITA OLIMPIJSKIH IGER IN OLIMPIJSKE LASTNINE</vt:lpstr>
      <vt:lpstr>PRIMERI NEUPRAVIČENE RABE OLIMPIJSKE LASTNINE</vt:lpstr>
      <vt:lpstr>PRIMERI NEUPRAVIČENE RABE OLIMPIJSKE LASTNINE</vt:lpstr>
      <vt:lpstr>PRIMERI NEUPRAVIČENE RABE OLIMPIJSKE LASTNINE</vt:lpstr>
    </vt:vector>
  </TitlesOfParts>
  <Company>Arnoldvuga d.o.o.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 Juvan</dc:creator>
  <cp:keywords>FOR OFFICIAL USE ONLY</cp:keywords>
  <cp:lastModifiedBy>GOUMAZ Margaux</cp:lastModifiedBy>
  <cp:revision>111</cp:revision>
  <cp:lastPrinted>2015-09-04T12:05:23Z</cp:lastPrinted>
  <dcterms:created xsi:type="dcterms:W3CDTF">2015-09-02T13:14:17Z</dcterms:created>
  <dcterms:modified xsi:type="dcterms:W3CDTF">2019-10-03T08:31:24Z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cfd050d2-ca89-4463-9afa-9ba364aa0e03</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