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3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3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9.xml" ContentType="application/vnd.openxmlformats-officedocument.presentationml.notesSl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10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ags/tag33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  <p:sldMasterId id="2147483696" r:id="rId3"/>
    <p:sldMasterId id="2147483714" r:id="rId4"/>
  </p:sldMasterIdLst>
  <p:notesMasterIdLst>
    <p:notesMasterId r:id="rId16"/>
  </p:notesMasterIdLst>
  <p:sldIdLst>
    <p:sldId id="256" r:id="rId5"/>
    <p:sldId id="258" r:id="rId6"/>
    <p:sldId id="266" r:id="rId7"/>
    <p:sldId id="257" r:id="rId8"/>
    <p:sldId id="263" r:id="rId9"/>
    <p:sldId id="260" r:id="rId10"/>
    <p:sldId id="261" r:id="rId11"/>
    <p:sldId id="262" r:id="rId12"/>
    <p:sldId id="267" r:id="rId13"/>
    <p:sldId id="268" r:id="rId14"/>
    <p:sldId id="264" r:id="rId1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59" autoAdjust="0"/>
    <p:restoredTop sz="94434" autoAdjust="0"/>
  </p:normalViewPr>
  <p:slideViewPr>
    <p:cSldViewPr snapToGrid="0">
      <p:cViewPr varScale="1">
        <p:scale>
          <a:sx n="55" d="100"/>
          <a:sy n="55" d="100"/>
        </p:scale>
        <p:origin x="108" y="1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21E679-2D14-48DE-AA5F-6701F9C7810F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6A8E2A5-7E04-4D96-A9ED-126D75E57BD6}">
      <dgm:prSet phldrT="[Text]" custT="1"/>
      <dgm:spPr>
        <a:solidFill>
          <a:schemeClr val="bg1"/>
        </a:solidFill>
      </dgm:spPr>
      <dgm:t>
        <a:bodyPr/>
        <a:lstStyle/>
        <a:p>
          <a:endParaRPr lang="en-US" sz="4900" dirty="0"/>
        </a:p>
        <a:p>
          <a:r>
            <a:rPr lang="en-US" sz="4400" dirty="0"/>
            <a:t>Institution </a:t>
          </a:r>
          <a:r>
            <a:rPr lang="fr-FR" sz="4400" noProof="0" dirty="0" smtClean="0"/>
            <a:t>iranienne de formation à la propriété intellectuelle</a:t>
          </a:r>
        </a:p>
        <a:p>
          <a:r>
            <a:rPr lang="fr-FR" sz="2000" b="0" i="0" dirty="0" smtClean="0"/>
            <a:t>Ministère </a:t>
          </a:r>
          <a:r>
            <a:rPr lang="fr-FR" sz="2000" b="0" i="0" dirty="0"/>
            <a:t>de la justice de la République islamique d’Iran </a:t>
          </a:r>
          <a:r>
            <a:rPr lang="en-US" sz="3200" dirty="0"/>
            <a:t/>
          </a:r>
          <a:br>
            <a:rPr lang="en-US" sz="3200" dirty="0"/>
          </a:br>
          <a:endParaRPr lang="en-US" sz="3200" dirty="0"/>
        </a:p>
      </dgm:t>
    </dgm:pt>
    <dgm:pt modelId="{42C99023-EC2D-4A46-B02F-34A39E1A159E}" type="parTrans" cxnId="{A6145131-0228-4A70-95BE-B8A1217575F2}">
      <dgm:prSet/>
      <dgm:spPr/>
      <dgm:t>
        <a:bodyPr/>
        <a:lstStyle/>
        <a:p>
          <a:endParaRPr lang="en-US"/>
        </a:p>
      </dgm:t>
    </dgm:pt>
    <dgm:pt modelId="{CF6C3A52-ADB0-4AED-8452-47E527C229D9}" type="sibTrans" cxnId="{A6145131-0228-4A70-95BE-B8A1217575F2}">
      <dgm:prSet/>
      <dgm:spPr/>
      <dgm:t>
        <a:bodyPr/>
        <a:lstStyle/>
        <a:p>
          <a:endParaRPr lang="en-US"/>
        </a:p>
      </dgm:t>
    </dgm:pt>
    <dgm:pt modelId="{23852786-3072-4958-B84E-4CC306239285}">
      <dgm:prSet phldrT="[Text]"/>
      <dgm:spPr>
        <a:ln w="38100">
          <a:solidFill>
            <a:schemeClr val="bg1"/>
          </a:solidFill>
        </a:ln>
      </dgm:spPr>
      <dgm:t>
        <a:bodyPr/>
        <a:lstStyle/>
        <a:p>
          <a:r>
            <a:rPr lang="fr-FR" noProof="0" dirty="0" smtClean="0">
              <a:solidFill>
                <a:schemeClr val="bg1"/>
              </a:solidFill>
            </a:rPr>
            <a:t>Principale instance gouvernementale chargée d’organiser des programmes de formation dans le domaine de la propriété intellectuelle, après autorisation du cabinet du gouvernement iranien</a:t>
          </a:r>
          <a:endParaRPr lang="fr-FR" noProof="0" dirty="0">
            <a:solidFill>
              <a:schemeClr val="bg1"/>
            </a:solidFill>
          </a:endParaRPr>
        </a:p>
      </dgm:t>
    </dgm:pt>
    <dgm:pt modelId="{0549FD2E-8980-41A0-93FB-BC38583C027C}" type="parTrans" cxnId="{839A0C20-89E6-4936-BE58-4BC43B227CC3}">
      <dgm:prSet/>
      <dgm:spPr/>
      <dgm:t>
        <a:bodyPr/>
        <a:lstStyle/>
        <a:p>
          <a:endParaRPr lang="en-US"/>
        </a:p>
      </dgm:t>
    </dgm:pt>
    <dgm:pt modelId="{E866C143-3D74-4ADD-B012-2701EDF6B03F}" type="sibTrans" cxnId="{839A0C20-89E6-4936-BE58-4BC43B227CC3}">
      <dgm:prSet/>
      <dgm:spPr/>
      <dgm:t>
        <a:bodyPr/>
        <a:lstStyle/>
        <a:p>
          <a:endParaRPr lang="en-US"/>
        </a:p>
      </dgm:t>
    </dgm:pt>
    <dgm:pt modelId="{5DD0252A-7DB8-45F6-8D69-C57DD2869D3D}">
      <dgm:prSet phldrT="[Text]"/>
      <dgm:spPr>
        <a:ln w="38100">
          <a:solidFill>
            <a:schemeClr val="bg1"/>
          </a:solidFill>
        </a:ln>
      </dgm:spPr>
      <dgm:t>
        <a:bodyPr/>
        <a:lstStyle/>
        <a:p>
          <a:endParaRPr lang="en-US" dirty="0"/>
        </a:p>
        <a:p>
          <a:endParaRPr lang="en-US" dirty="0"/>
        </a:p>
        <a:p>
          <a:endParaRPr lang="en-US" dirty="0"/>
        </a:p>
        <a:p>
          <a:r>
            <a:rPr lang="fr-FR" noProof="0" dirty="0" smtClean="0">
              <a:solidFill>
                <a:schemeClr val="bg1"/>
              </a:solidFill>
            </a:rPr>
            <a:t>Protocole d’accord avec l’Académie de l’OMPI signé</a:t>
          </a:r>
          <a:r>
            <a:rPr lang="en-US" dirty="0" smtClean="0">
              <a:solidFill>
                <a:schemeClr val="bg1"/>
              </a:solidFill>
            </a:rPr>
            <a:t> </a:t>
          </a:r>
          <a:r>
            <a:rPr lang="en-US" dirty="0">
              <a:solidFill>
                <a:schemeClr val="bg1"/>
              </a:solidFill>
            </a:rPr>
            <a:t>en 2017</a:t>
          </a:r>
        </a:p>
        <a:p>
          <a:r>
            <a:rPr lang="fr-FR" b="0" i="0" dirty="0">
              <a:solidFill>
                <a:schemeClr val="bg1"/>
              </a:solidFill>
            </a:rPr>
            <a:t>Programmes con</a:t>
          </a:r>
          <a:r>
            <a:rPr lang="en-US" dirty="0">
              <a:solidFill>
                <a:schemeClr val="bg1"/>
              </a:solidFill>
            </a:rPr>
            <a:t>joints </a:t>
          </a:r>
          <a:r>
            <a:rPr lang="fr-FR" b="0" i="0" dirty="0">
              <a:solidFill>
                <a:schemeClr val="bg1"/>
              </a:solidFill>
            </a:rPr>
            <a:t>de formation des formateurs </a:t>
          </a:r>
          <a:r>
            <a:rPr lang="en-US" dirty="0">
              <a:solidFill>
                <a:schemeClr val="bg1"/>
              </a:solidFill>
            </a:rPr>
            <a:t>avec </a:t>
          </a:r>
          <a:r>
            <a:rPr lang="fr-FR" noProof="0" dirty="0" smtClean="0">
              <a:solidFill>
                <a:schemeClr val="bg1"/>
              </a:solidFill>
            </a:rPr>
            <a:t>l’Académie de l’OMPI organisés </a:t>
          </a:r>
          <a:r>
            <a:rPr lang="en-US" dirty="0" err="1" smtClean="0">
              <a:solidFill>
                <a:schemeClr val="bg1"/>
              </a:solidFill>
            </a:rPr>
            <a:t>en</a:t>
          </a:r>
          <a:r>
            <a:rPr lang="en-US" dirty="0" smtClean="0">
              <a:solidFill>
                <a:schemeClr val="bg1"/>
              </a:solidFill>
            </a:rPr>
            <a:t> </a:t>
          </a:r>
          <a:r>
            <a:rPr lang="en-US" dirty="0">
              <a:solidFill>
                <a:schemeClr val="bg1"/>
              </a:solidFill>
            </a:rPr>
            <a:t>2018-2021</a:t>
          </a:r>
        </a:p>
      </dgm:t>
    </dgm:pt>
    <dgm:pt modelId="{F399B2E9-24D9-4A25-A241-33A27838253B}" type="parTrans" cxnId="{95925798-61E8-4FB6-8A18-8FC8840E6C5A}">
      <dgm:prSet/>
      <dgm:spPr/>
      <dgm:t>
        <a:bodyPr/>
        <a:lstStyle/>
        <a:p>
          <a:endParaRPr lang="en-US"/>
        </a:p>
      </dgm:t>
    </dgm:pt>
    <dgm:pt modelId="{6A51BC24-BF5B-41B9-9766-902DDF0A326C}" type="sibTrans" cxnId="{95925798-61E8-4FB6-8A18-8FC8840E6C5A}">
      <dgm:prSet/>
      <dgm:spPr/>
      <dgm:t>
        <a:bodyPr/>
        <a:lstStyle/>
        <a:p>
          <a:endParaRPr lang="en-US"/>
        </a:p>
      </dgm:t>
    </dgm:pt>
    <dgm:pt modelId="{E3A26C23-67CA-41D7-B542-F3D59E7C58B8}">
      <dgm:prSet phldrT="[Text]"/>
      <dgm:spPr>
        <a:ln w="38100">
          <a:solidFill>
            <a:schemeClr val="bg1"/>
          </a:solidFill>
        </a:ln>
      </dgm:spPr>
      <dgm:t>
        <a:bodyPr/>
        <a:lstStyle/>
        <a:p>
          <a:r>
            <a:rPr lang="fr-FR" noProof="0" dirty="0" smtClean="0">
              <a:solidFill>
                <a:schemeClr val="bg1"/>
              </a:solidFill>
            </a:rPr>
            <a:t>Organisation de programmes de formation à deux échelons </a:t>
          </a:r>
          <a:r>
            <a:rPr lang="en-US" dirty="0" smtClean="0">
              <a:solidFill>
                <a:schemeClr val="bg1"/>
              </a:solidFill>
            </a:rPr>
            <a:t>:</a:t>
          </a:r>
          <a:endParaRPr lang="en-US" dirty="0">
            <a:solidFill>
              <a:schemeClr val="bg1"/>
            </a:solidFill>
          </a:endParaRPr>
        </a:p>
        <a:p>
          <a:r>
            <a:rPr lang="en-US" dirty="0">
              <a:solidFill>
                <a:schemeClr val="bg1"/>
              </a:solidFill>
            </a:rPr>
            <a:t>1. La </a:t>
          </a:r>
          <a:r>
            <a:rPr lang="fr-FR" noProof="0" dirty="0" smtClean="0">
              <a:solidFill>
                <a:schemeClr val="bg1"/>
              </a:solidFill>
            </a:rPr>
            <a:t>capitale du pays (Téhéran</a:t>
          </a:r>
          <a:r>
            <a:rPr lang="en-US" dirty="0" smtClean="0">
              <a:solidFill>
                <a:schemeClr val="bg1"/>
              </a:solidFill>
            </a:rPr>
            <a:t>) </a:t>
          </a:r>
          <a:endParaRPr lang="en-US" dirty="0">
            <a:solidFill>
              <a:schemeClr val="bg1"/>
            </a:solidFill>
          </a:endParaRPr>
        </a:p>
        <a:p>
          <a:r>
            <a:rPr lang="en-US" dirty="0">
              <a:solidFill>
                <a:schemeClr val="bg1"/>
              </a:solidFill>
            </a:rPr>
            <a:t>2. </a:t>
          </a:r>
          <a:r>
            <a:rPr lang="fr-FR" noProof="0" dirty="0" smtClean="0">
              <a:solidFill>
                <a:schemeClr val="bg1"/>
              </a:solidFill>
            </a:rPr>
            <a:t>D’autres provinces partout dans</a:t>
          </a:r>
          <a:r>
            <a:rPr lang="en-US" dirty="0" smtClean="0">
              <a:solidFill>
                <a:schemeClr val="bg1"/>
              </a:solidFill>
            </a:rPr>
            <a:t> </a:t>
          </a:r>
          <a:r>
            <a:rPr lang="en-US" dirty="0">
              <a:solidFill>
                <a:schemeClr val="bg1"/>
              </a:solidFill>
            </a:rPr>
            <a:t>le pays</a:t>
          </a:r>
        </a:p>
      </dgm:t>
    </dgm:pt>
    <dgm:pt modelId="{CFABC808-D0E3-4374-B33F-37164D207675}" type="parTrans" cxnId="{6203C4AE-56E5-4447-BCB8-ABEDD534C603}">
      <dgm:prSet/>
      <dgm:spPr/>
      <dgm:t>
        <a:bodyPr/>
        <a:lstStyle/>
        <a:p>
          <a:endParaRPr lang="en-US"/>
        </a:p>
      </dgm:t>
    </dgm:pt>
    <dgm:pt modelId="{695CC337-AED3-4511-BAEF-160D353DA24E}" type="sibTrans" cxnId="{6203C4AE-56E5-4447-BCB8-ABEDD534C603}">
      <dgm:prSet/>
      <dgm:spPr/>
      <dgm:t>
        <a:bodyPr/>
        <a:lstStyle/>
        <a:p>
          <a:endParaRPr lang="en-US"/>
        </a:p>
      </dgm:t>
    </dgm:pt>
    <dgm:pt modelId="{4D7C0797-8E16-482F-8308-4A2E0AEBDAAF}" type="pres">
      <dgm:prSet presAssocID="{C121E679-2D14-48DE-AA5F-6701F9C7810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931F10-CE2D-486A-B5B2-458218EE0B38}" type="pres">
      <dgm:prSet presAssocID="{F6A8E2A5-7E04-4D96-A9ED-126D75E57BD6}" presName="roof" presStyleLbl="dkBgShp" presStyleIdx="0" presStyleCnt="2" custScaleY="86844" custLinFactNeighborX="-7971" custLinFactNeighborY="-6345"/>
      <dgm:spPr/>
      <dgm:t>
        <a:bodyPr/>
        <a:lstStyle/>
        <a:p>
          <a:endParaRPr lang="en-US"/>
        </a:p>
      </dgm:t>
    </dgm:pt>
    <dgm:pt modelId="{71F84F03-7C06-4DF4-BE79-95CED6C5EE1B}" type="pres">
      <dgm:prSet presAssocID="{F6A8E2A5-7E04-4D96-A9ED-126D75E57BD6}" presName="pillars" presStyleCnt="0"/>
      <dgm:spPr/>
    </dgm:pt>
    <dgm:pt modelId="{10403574-D6DB-43F5-8533-506B630FD773}" type="pres">
      <dgm:prSet presAssocID="{F6A8E2A5-7E04-4D96-A9ED-126D75E57BD6}" presName="pillar1" presStyleLbl="node1" presStyleIdx="0" presStyleCnt="3" custScaleY="98725" custLinFactNeighborX="659" custLinFactNeighborY="48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04684B-4967-447A-8BF8-C01E09BD41B2}" type="pres">
      <dgm:prSet presAssocID="{5DD0252A-7DB8-45F6-8D69-C57DD2869D3D}" presName="pillarX" presStyleLbl="node1" presStyleIdx="1" presStyleCnt="3" custScaleY="98511" custLinFactNeighborY="51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060A7F-4594-404E-864B-DBDCBA6DBC0C}" type="pres">
      <dgm:prSet presAssocID="{E3A26C23-67CA-41D7-B542-F3D59E7C58B8}" presName="pillarX" presStyleLbl="node1" presStyleIdx="2" presStyleCnt="3" custScaleY="98730" custLinFactNeighborX="-659" custLinFactNeighborY="52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731A60-5F33-4A67-B4AB-D16C9EB29880}" type="pres">
      <dgm:prSet presAssocID="{F6A8E2A5-7E04-4D96-A9ED-126D75E57BD6}" presName="base" presStyleLbl="dkBgShp" presStyleIdx="1" presStyleCnt="2" custLinFactNeighborY="38764"/>
      <dgm:spPr/>
    </dgm:pt>
  </dgm:ptLst>
  <dgm:cxnLst>
    <dgm:cxn modelId="{487C0963-F258-4606-9A75-365F9C92E5DA}" type="presOf" srcId="{5DD0252A-7DB8-45F6-8D69-C57DD2869D3D}" destId="{FE04684B-4967-447A-8BF8-C01E09BD41B2}" srcOrd="0" destOrd="0" presId="urn:microsoft.com/office/officeart/2005/8/layout/hList3"/>
    <dgm:cxn modelId="{62E74604-BF07-4CEF-9149-CF9EDD0B62FA}" type="presOf" srcId="{F6A8E2A5-7E04-4D96-A9ED-126D75E57BD6}" destId="{65931F10-CE2D-486A-B5B2-458218EE0B38}" srcOrd="0" destOrd="0" presId="urn:microsoft.com/office/officeart/2005/8/layout/hList3"/>
    <dgm:cxn modelId="{839A0C20-89E6-4936-BE58-4BC43B227CC3}" srcId="{F6A8E2A5-7E04-4D96-A9ED-126D75E57BD6}" destId="{23852786-3072-4958-B84E-4CC306239285}" srcOrd="0" destOrd="0" parTransId="{0549FD2E-8980-41A0-93FB-BC38583C027C}" sibTransId="{E866C143-3D74-4ADD-B012-2701EDF6B03F}"/>
    <dgm:cxn modelId="{F1EB682C-2713-4E2E-8A59-196A8C5C4AC5}" type="presOf" srcId="{C121E679-2D14-48DE-AA5F-6701F9C7810F}" destId="{4D7C0797-8E16-482F-8308-4A2E0AEBDAAF}" srcOrd="0" destOrd="0" presId="urn:microsoft.com/office/officeart/2005/8/layout/hList3"/>
    <dgm:cxn modelId="{A6145131-0228-4A70-95BE-B8A1217575F2}" srcId="{C121E679-2D14-48DE-AA5F-6701F9C7810F}" destId="{F6A8E2A5-7E04-4D96-A9ED-126D75E57BD6}" srcOrd="0" destOrd="0" parTransId="{42C99023-EC2D-4A46-B02F-34A39E1A159E}" sibTransId="{CF6C3A52-ADB0-4AED-8452-47E527C229D9}"/>
    <dgm:cxn modelId="{95925798-61E8-4FB6-8A18-8FC8840E6C5A}" srcId="{F6A8E2A5-7E04-4D96-A9ED-126D75E57BD6}" destId="{5DD0252A-7DB8-45F6-8D69-C57DD2869D3D}" srcOrd="1" destOrd="0" parTransId="{F399B2E9-24D9-4A25-A241-33A27838253B}" sibTransId="{6A51BC24-BF5B-41B9-9766-902DDF0A326C}"/>
    <dgm:cxn modelId="{DAA92591-1EBE-4C20-ADF7-1F59CB97CAA2}" type="presOf" srcId="{E3A26C23-67CA-41D7-B542-F3D59E7C58B8}" destId="{72060A7F-4594-404E-864B-DBDCBA6DBC0C}" srcOrd="0" destOrd="0" presId="urn:microsoft.com/office/officeart/2005/8/layout/hList3"/>
    <dgm:cxn modelId="{B9D2243D-7CA1-4088-A38D-9A57379E8608}" type="presOf" srcId="{23852786-3072-4958-B84E-4CC306239285}" destId="{10403574-D6DB-43F5-8533-506B630FD773}" srcOrd="0" destOrd="0" presId="urn:microsoft.com/office/officeart/2005/8/layout/hList3"/>
    <dgm:cxn modelId="{6203C4AE-56E5-4447-BCB8-ABEDD534C603}" srcId="{F6A8E2A5-7E04-4D96-A9ED-126D75E57BD6}" destId="{E3A26C23-67CA-41D7-B542-F3D59E7C58B8}" srcOrd="2" destOrd="0" parTransId="{CFABC808-D0E3-4374-B33F-37164D207675}" sibTransId="{695CC337-AED3-4511-BAEF-160D353DA24E}"/>
    <dgm:cxn modelId="{7648F0F5-6200-4D38-9C97-13EFE51AA418}" type="presParOf" srcId="{4D7C0797-8E16-482F-8308-4A2E0AEBDAAF}" destId="{65931F10-CE2D-486A-B5B2-458218EE0B38}" srcOrd="0" destOrd="0" presId="urn:microsoft.com/office/officeart/2005/8/layout/hList3"/>
    <dgm:cxn modelId="{B0C245C8-28C3-4FC7-94AC-AA208F162073}" type="presParOf" srcId="{4D7C0797-8E16-482F-8308-4A2E0AEBDAAF}" destId="{71F84F03-7C06-4DF4-BE79-95CED6C5EE1B}" srcOrd="1" destOrd="0" presId="urn:microsoft.com/office/officeart/2005/8/layout/hList3"/>
    <dgm:cxn modelId="{598CD24F-DB6D-4839-A449-4728FA577971}" type="presParOf" srcId="{71F84F03-7C06-4DF4-BE79-95CED6C5EE1B}" destId="{10403574-D6DB-43F5-8533-506B630FD773}" srcOrd="0" destOrd="0" presId="urn:microsoft.com/office/officeart/2005/8/layout/hList3"/>
    <dgm:cxn modelId="{7CAB4C56-160A-4F9C-A4FC-80F4633A21DF}" type="presParOf" srcId="{71F84F03-7C06-4DF4-BE79-95CED6C5EE1B}" destId="{FE04684B-4967-447A-8BF8-C01E09BD41B2}" srcOrd="1" destOrd="0" presId="urn:microsoft.com/office/officeart/2005/8/layout/hList3"/>
    <dgm:cxn modelId="{F0523E86-946D-4AFF-BA15-15B0D1EE1916}" type="presParOf" srcId="{71F84F03-7C06-4DF4-BE79-95CED6C5EE1B}" destId="{72060A7F-4594-404E-864B-DBDCBA6DBC0C}" srcOrd="2" destOrd="0" presId="urn:microsoft.com/office/officeart/2005/8/layout/hList3"/>
    <dgm:cxn modelId="{F0892879-C6FB-4CA0-9DE8-811A7DA2E720}" type="presParOf" srcId="{4D7C0797-8E16-482F-8308-4A2E0AEBDAAF}" destId="{33731A60-5F33-4A67-B4AB-D16C9EB2988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042701-5F02-4E3E-A9EB-28F0AB47DF7D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1749B24-9C62-49ED-8A19-3607E221063A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fr-FR" sz="2000" b="1" noProof="0" dirty="0" smtClean="0">
              <a:solidFill>
                <a:schemeClr val="bg1"/>
              </a:solidFill>
            </a:rPr>
            <a:t>S’efforcer de modifier la structure économique et commerciale du pays</a:t>
          </a:r>
          <a:endParaRPr lang="fr-FR" sz="2000" b="1" noProof="0" dirty="0">
            <a:solidFill>
              <a:schemeClr val="bg1"/>
            </a:solidFill>
          </a:endParaRPr>
        </a:p>
      </dgm:t>
    </dgm:pt>
    <dgm:pt modelId="{B460065E-AC5E-40A1-9753-CC485E80A3BD}" type="parTrans" cxnId="{4A0DA370-DD9D-43EE-A42B-107798662879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3CF17EF6-E9D3-41CC-B9EB-3930A089127F}" type="sibTrans" cxnId="{4A0DA370-DD9D-43EE-A42B-107798662879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C446CBF9-83C0-43D4-9F36-5578FA756288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fr-FR" sz="2000" b="1" noProof="0" dirty="0" smtClean="0">
              <a:solidFill>
                <a:schemeClr val="bg1"/>
              </a:solidFill>
            </a:rPr>
            <a:t>Passer d’une économie basée sur les ressources naturelles à une économie fondée sur le savoir </a:t>
          </a:r>
          <a:endParaRPr lang="fr-FR" sz="2000" b="1" noProof="0" dirty="0">
            <a:solidFill>
              <a:schemeClr val="bg1"/>
            </a:solidFill>
          </a:endParaRPr>
        </a:p>
      </dgm:t>
    </dgm:pt>
    <dgm:pt modelId="{35FFDA99-E43B-4AF0-935F-1FE73720F667}" type="parTrans" cxnId="{929FB2ED-5839-47C0-97C6-FC8C02FC2B2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859F41B0-FB2D-4A6F-821D-A8395D4BF907}" type="sibTrans" cxnId="{929FB2ED-5839-47C0-97C6-FC8C02FC2B2C}">
      <dgm:prSet/>
      <dgm:spPr/>
      <dgm:t>
        <a:bodyPr/>
        <a:lstStyle/>
        <a:p>
          <a:endParaRPr lang="en-US" sz="2000">
            <a:solidFill>
              <a:schemeClr val="bg1"/>
            </a:solidFill>
          </a:endParaRPr>
        </a:p>
      </dgm:t>
    </dgm:pt>
    <dgm:pt modelId="{56DADB97-1BB7-46AD-B69D-15122D6C3B4A}">
      <dgm:prSet custT="1"/>
      <dgm:spPr>
        <a:ln>
          <a:solidFill>
            <a:schemeClr val="bg1"/>
          </a:solidFill>
        </a:ln>
      </dgm:spPr>
      <dgm:t>
        <a:bodyPr/>
        <a:lstStyle/>
        <a:p>
          <a:r>
            <a:rPr lang="fr-FR" sz="2000" b="1" noProof="0" dirty="0" smtClean="0">
              <a:solidFill>
                <a:schemeClr val="bg1"/>
              </a:solidFill>
            </a:rPr>
            <a:t>Encourager les mesures relatives à la propriété intellectuelle et à sa promotion dans l’ensemble de la communauté fondée sur </a:t>
          </a:r>
          <a:r>
            <a:rPr lang="en-US" sz="2000" b="1" dirty="0" smtClean="0">
              <a:solidFill>
                <a:schemeClr val="bg1"/>
              </a:solidFill>
            </a:rPr>
            <a:t>le </a:t>
          </a:r>
          <a:r>
            <a:rPr lang="en-US" sz="2000" b="1" dirty="0">
              <a:solidFill>
                <a:schemeClr val="bg1"/>
              </a:solidFill>
            </a:rPr>
            <a:t>savoir</a:t>
          </a:r>
        </a:p>
      </dgm:t>
    </dgm:pt>
    <dgm:pt modelId="{4333FD6E-E899-456C-A80C-7A38203C8827}" type="parTrans" cxnId="{30CFA22F-F13C-41ED-BB03-117CBC5152A2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76CC67E-2F7E-4D54-A0C7-5ECCA6EF5E10}" type="sibTrans" cxnId="{30CFA22F-F13C-41ED-BB03-117CBC5152A2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EE27DD6-3642-471D-B4E4-E6A6274DD1EE}">
      <dgm:prSet custT="1"/>
      <dgm:spPr>
        <a:ln>
          <a:solidFill>
            <a:schemeClr val="bg1"/>
          </a:solidFill>
        </a:ln>
      </dgm:spPr>
      <dgm:t>
        <a:bodyPr/>
        <a:lstStyle/>
        <a:p>
          <a:r>
            <a:rPr lang="fr-FR" sz="2000" b="1" noProof="0" dirty="0" smtClean="0">
              <a:solidFill>
                <a:schemeClr val="bg1"/>
              </a:solidFill>
            </a:rPr>
            <a:t>Renforcer l’infrastructure de la propriété intellectuelle au bénéfice de la communauté fondée </a:t>
          </a:r>
          <a:r>
            <a:rPr lang="en-US" sz="2000" b="1" dirty="0" smtClean="0">
              <a:solidFill>
                <a:schemeClr val="bg1"/>
              </a:solidFill>
            </a:rPr>
            <a:t>sur </a:t>
          </a:r>
          <a:r>
            <a:rPr lang="en-US" sz="2000" b="1" dirty="0">
              <a:solidFill>
                <a:schemeClr val="bg1"/>
              </a:solidFill>
            </a:rPr>
            <a:t>le savoir</a:t>
          </a:r>
        </a:p>
      </dgm:t>
    </dgm:pt>
    <dgm:pt modelId="{A5B2990F-92A3-4546-88CE-861F2A93AB9C}" type="parTrans" cxnId="{8B292A6E-B72F-4385-99CD-C96B4CC414E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12665EF-A6A2-497A-8F64-603D74EB8D13}" type="sibTrans" cxnId="{8B292A6E-B72F-4385-99CD-C96B4CC414E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453F471-C9A3-4E6E-B008-417BC91D97A2}">
      <dgm:prSet custT="1"/>
      <dgm:spPr>
        <a:ln>
          <a:solidFill>
            <a:schemeClr val="bg1"/>
          </a:solidFill>
        </a:ln>
      </dgm:spPr>
      <dgm:t>
        <a:bodyPr/>
        <a:lstStyle/>
        <a:p>
          <a:r>
            <a:rPr lang="fr-FR" sz="2000" b="1" noProof="0" dirty="0" smtClean="0">
              <a:solidFill>
                <a:schemeClr val="bg1"/>
              </a:solidFill>
            </a:rPr>
            <a:t>Assurer le développement économique et transformer les flux de marché</a:t>
          </a:r>
          <a:endParaRPr lang="fr-FR" sz="2000" b="1" noProof="0" dirty="0">
            <a:solidFill>
              <a:schemeClr val="bg1"/>
            </a:solidFill>
          </a:endParaRPr>
        </a:p>
      </dgm:t>
    </dgm:pt>
    <dgm:pt modelId="{73F81842-0D42-4964-85EA-51C54749061E}" type="parTrans" cxnId="{AE8E7516-E09A-4EB4-89BB-C99401E0FA41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C1D76D3-9C32-43CC-B1D2-0D403A98252C}" type="sibTrans" cxnId="{AE8E7516-E09A-4EB4-89BB-C99401E0FA41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0926C6AC-C708-47D5-893D-DA9EC0BDDE16}" type="pres">
      <dgm:prSet presAssocID="{CC042701-5F02-4E3E-A9EB-28F0AB47DF7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2B0048DC-9F0F-46C5-A949-6AF88BB07F21}" type="pres">
      <dgm:prSet presAssocID="{CC042701-5F02-4E3E-A9EB-28F0AB47DF7D}" presName="Name1" presStyleCnt="0"/>
      <dgm:spPr/>
    </dgm:pt>
    <dgm:pt modelId="{392F1788-7D94-44A3-B437-7EC1506C343D}" type="pres">
      <dgm:prSet presAssocID="{CC042701-5F02-4E3E-A9EB-28F0AB47DF7D}" presName="cycle" presStyleCnt="0"/>
      <dgm:spPr/>
    </dgm:pt>
    <dgm:pt modelId="{24548D76-802C-4EF9-807E-0C9015F76DEE}" type="pres">
      <dgm:prSet presAssocID="{CC042701-5F02-4E3E-A9EB-28F0AB47DF7D}" presName="srcNode" presStyleLbl="node1" presStyleIdx="0" presStyleCnt="5"/>
      <dgm:spPr/>
    </dgm:pt>
    <dgm:pt modelId="{D728755E-DD9C-4393-AA14-820D38929F18}" type="pres">
      <dgm:prSet presAssocID="{CC042701-5F02-4E3E-A9EB-28F0AB47DF7D}" presName="conn" presStyleLbl="parChTrans1D2" presStyleIdx="0" presStyleCnt="1"/>
      <dgm:spPr/>
      <dgm:t>
        <a:bodyPr/>
        <a:lstStyle/>
        <a:p>
          <a:endParaRPr lang="en-US"/>
        </a:p>
      </dgm:t>
    </dgm:pt>
    <dgm:pt modelId="{1F945817-937A-4BD2-92E2-0AB3254ACFEE}" type="pres">
      <dgm:prSet presAssocID="{CC042701-5F02-4E3E-A9EB-28F0AB47DF7D}" presName="extraNode" presStyleLbl="node1" presStyleIdx="0" presStyleCnt="5"/>
      <dgm:spPr/>
    </dgm:pt>
    <dgm:pt modelId="{E8703F79-3E80-4B71-9B4D-0EE87E182A58}" type="pres">
      <dgm:prSet presAssocID="{CC042701-5F02-4E3E-A9EB-28F0AB47DF7D}" presName="dstNode" presStyleLbl="node1" presStyleIdx="0" presStyleCnt="5"/>
      <dgm:spPr/>
    </dgm:pt>
    <dgm:pt modelId="{65643292-97B4-4860-97FA-56E5F888BE21}" type="pres">
      <dgm:prSet presAssocID="{C1749B24-9C62-49ED-8A19-3607E221063A}" presName="text_1" presStyleLbl="node1" presStyleIdx="0" presStyleCnt="5" custScaleY="1004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9D39BA-7E11-48E8-BF72-B15FDE58C686}" type="pres">
      <dgm:prSet presAssocID="{C1749B24-9C62-49ED-8A19-3607E221063A}" presName="accent_1" presStyleCnt="0"/>
      <dgm:spPr/>
    </dgm:pt>
    <dgm:pt modelId="{E17585CE-270A-40A6-8689-CE665FE8A775}" type="pres">
      <dgm:prSet presAssocID="{C1749B24-9C62-49ED-8A19-3607E221063A}" presName="accentRepeatNode" presStyleLbl="solidFgAcc1" presStyleIdx="0" presStyleCnt="5"/>
      <dgm:spPr>
        <a:ln>
          <a:solidFill>
            <a:schemeClr val="bg1"/>
          </a:solidFill>
        </a:ln>
      </dgm:spPr>
    </dgm:pt>
    <dgm:pt modelId="{E3EF50FC-E46F-47A3-A299-8E613251EA02}" type="pres">
      <dgm:prSet presAssocID="{C446CBF9-83C0-43D4-9F36-5578FA756288}" presName="text_2" presStyleLbl="node1" presStyleIdx="1" presStyleCnt="5" custScaleX="99772" custScaleY="1066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784FAA-A7B4-42C6-804C-FF5B3F552D1A}" type="pres">
      <dgm:prSet presAssocID="{C446CBF9-83C0-43D4-9F36-5578FA756288}" presName="accent_2" presStyleCnt="0"/>
      <dgm:spPr/>
    </dgm:pt>
    <dgm:pt modelId="{354A6B32-FD39-4894-A0DD-533A8F2EF2CB}" type="pres">
      <dgm:prSet presAssocID="{C446CBF9-83C0-43D4-9F36-5578FA756288}" presName="accentRepeatNode" presStyleLbl="solidFgAcc1" presStyleIdx="1" presStyleCnt="5"/>
      <dgm:spPr>
        <a:ln>
          <a:solidFill>
            <a:schemeClr val="bg1"/>
          </a:solidFill>
        </a:ln>
      </dgm:spPr>
    </dgm:pt>
    <dgm:pt modelId="{8FDDCDAE-D2F3-4117-84FC-16BAD99461BA}" type="pres">
      <dgm:prSet presAssocID="{56DADB97-1BB7-46AD-B69D-15122D6C3B4A}" presName="text_3" presStyleLbl="node1" presStyleIdx="2" presStyleCnt="5" custScaleY="1008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C761FD-7FB5-4AE0-BB44-743574989CAB}" type="pres">
      <dgm:prSet presAssocID="{56DADB97-1BB7-46AD-B69D-15122D6C3B4A}" presName="accent_3" presStyleCnt="0"/>
      <dgm:spPr/>
    </dgm:pt>
    <dgm:pt modelId="{8217F4DD-8F1E-4599-AAB7-BC91C9B0B01D}" type="pres">
      <dgm:prSet presAssocID="{56DADB97-1BB7-46AD-B69D-15122D6C3B4A}" presName="accentRepeatNode" presStyleLbl="solidFgAcc1" presStyleIdx="2" presStyleCnt="5"/>
      <dgm:spPr>
        <a:ln>
          <a:solidFill>
            <a:schemeClr val="bg1"/>
          </a:solidFill>
        </a:ln>
      </dgm:spPr>
    </dgm:pt>
    <dgm:pt modelId="{BDE482D6-4E28-4909-9DC0-48354876A029}" type="pres">
      <dgm:prSet presAssocID="{8EE27DD6-3642-471D-B4E4-E6A6274DD1EE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FC6F30-BAE2-4626-A9B2-518F14130565}" type="pres">
      <dgm:prSet presAssocID="{8EE27DD6-3642-471D-B4E4-E6A6274DD1EE}" presName="accent_4" presStyleCnt="0"/>
      <dgm:spPr/>
    </dgm:pt>
    <dgm:pt modelId="{F439E367-737A-4057-A8D6-58FA663E5C25}" type="pres">
      <dgm:prSet presAssocID="{8EE27DD6-3642-471D-B4E4-E6A6274DD1EE}" presName="accentRepeatNode" presStyleLbl="solidFgAcc1" presStyleIdx="3" presStyleCnt="5"/>
      <dgm:spPr>
        <a:ln>
          <a:solidFill>
            <a:schemeClr val="bg1"/>
          </a:solidFill>
        </a:ln>
      </dgm:spPr>
    </dgm:pt>
    <dgm:pt modelId="{CB27E6ED-1380-4BBC-A5DA-A1441DCFBCAD}" type="pres">
      <dgm:prSet presAssocID="{1453F471-C9A3-4E6E-B008-417BC91D97A2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6CB219-CB0D-4CFE-A65A-00E15B577089}" type="pres">
      <dgm:prSet presAssocID="{1453F471-C9A3-4E6E-B008-417BC91D97A2}" presName="accent_5" presStyleCnt="0"/>
      <dgm:spPr/>
    </dgm:pt>
    <dgm:pt modelId="{02F11BA3-D2B9-47C2-8346-2D95AC7B0B1A}" type="pres">
      <dgm:prSet presAssocID="{1453F471-C9A3-4E6E-B008-417BC91D97A2}" presName="accentRepeatNode" presStyleLbl="solidFgAcc1" presStyleIdx="4" presStyleCnt="5"/>
      <dgm:spPr>
        <a:ln>
          <a:solidFill>
            <a:schemeClr val="bg1"/>
          </a:solidFill>
        </a:ln>
      </dgm:spPr>
    </dgm:pt>
  </dgm:ptLst>
  <dgm:cxnLst>
    <dgm:cxn modelId="{04A0ECFB-6A9F-429F-9BB0-8E2C562247F7}" type="presOf" srcId="{56DADB97-1BB7-46AD-B69D-15122D6C3B4A}" destId="{8FDDCDAE-D2F3-4117-84FC-16BAD99461BA}" srcOrd="0" destOrd="0" presId="urn:microsoft.com/office/officeart/2008/layout/VerticalCurvedList"/>
    <dgm:cxn modelId="{B5C3B885-F41E-4D32-AFE7-980EE4875F7F}" type="presOf" srcId="{C1749B24-9C62-49ED-8A19-3607E221063A}" destId="{65643292-97B4-4860-97FA-56E5F888BE21}" srcOrd="0" destOrd="0" presId="urn:microsoft.com/office/officeart/2008/layout/VerticalCurvedList"/>
    <dgm:cxn modelId="{9E087C25-038E-496F-917F-59FE0E073B8E}" type="presOf" srcId="{3CF17EF6-E9D3-41CC-B9EB-3930A089127F}" destId="{D728755E-DD9C-4393-AA14-820D38929F18}" srcOrd="0" destOrd="0" presId="urn:microsoft.com/office/officeart/2008/layout/VerticalCurvedList"/>
    <dgm:cxn modelId="{4A0DA370-DD9D-43EE-A42B-107798662879}" srcId="{CC042701-5F02-4E3E-A9EB-28F0AB47DF7D}" destId="{C1749B24-9C62-49ED-8A19-3607E221063A}" srcOrd="0" destOrd="0" parTransId="{B460065E-AC5E-40A1-9753-CC485E80A3BD}" sibTransId="{3CF17EF6-E9D3-41CC-B9EB-3930A089127F}"/>
    <dgm:cxn modelId="{8B292A6E-B72F-4385-99CD-C96B4CC414E7}" srcId="{CC042701-5F02-4E3E-A9EB-28F0AB47DF7D}" destId="{8EE27DD6-3642-471D-B4E4-E6A6274DD1EE}" srcOrd="3" destOrd="0" parTransId="{A5B2990F-92A3-4546-88CE-861F2A93AB9C}" sibTransId="{D12665EF-A6A2-497A-8F64-603D74EB8D13}"/>
    <dgm:cxn modelId="{8D83FB38-D8AE-4070-8DBE-43A364538D9D}" type="presOf" srcId="{C446CBF9-83C0-43D4-9F36-5578FA756288}" destId="{E3EF50FC-E46F-47A3-A299-8E613251EA02}" srcOrd="0" destOrd="0" presId="urn:microsoft.com/office/officeart/2008/layout/VerticalCurvedList"/>
    <dgm:cxn modelId="{1889DD1B-BE61-4201-B72E-C46E03683433}" type="presOf" srcId="{CC042701-5F02-4E3E-A9EB-28F0AB47DF7D}" destId="{0926C6AC-C708-47D5-893D-DA9EC0BDDE16}" srcOrd="0" destOrd="0" presId="urn:microsoft.com/office/officeart/2008/layout/VerticalCurvedList"/>
    <dgm:cxn modelId="{929FB2ED-5839-47C0-97C6-FC8C02FC2B2C}" srcId="{CC042701-5F02-4E3E-A9EB-28F0AB47DF7D}" destId="{C446CBF9-83C0-43D4-9F36-5578FA756288}" srcOrd="1" destOrd="0" parTransId="{35FFDA99-E43B-4AF0-935F-1FE73720F667}" sibTransId="{859F41B0-FB2D-4A6F-821D-A8395D4BF907}"/>
    <dgm:cxn modelId="{30CFA22F-F13C-41ED-BB03-117CBC5152A2}" srcId="{CC042701-5F02-4E3E-A9EB-28F0AB47DF7D}" destId="{56DADB97-1BB7-46AD-B69D-15122D6C3B4A}" srcOrd="2" destOrd="0" parTransId="{4333FD6E-E899-456C-A80C-7A38203C8827}" sibTransId="{176CC67E-2F7E-4D54-A0C7-5ECCA6EF5E10}"/>
    <dgm:cxn modelId="{AE8E7516-E09A-4EB4-89BB-C99401E0FA41}" srcId="{CC042701-5F02-4E3E-A9EB-28F0AB47DF7D}" destId="{1453F471-C9A3-4E6E-B008-417BC91D97A2}" srcOrd="4" destOrd="0" parTransId="{73F81842-0D42-4964-85EA-51C54749061E}" sibTransId="{1C1D76D3-9C32-43CC-B1D2-0D403A98252C}"/>
    <dgm:cxn modelId="{7FD1988A-F75A-41A7-8B89-3BE176306C71}" type="presOf" srcId="{1453F471-C9A3-4E6E-B008-417BC91D97A2}" destId="{CB27E6ED-1380-4BBC-A5DA-A1441DCFBCAD}" srcOrd="0" destOrd="0" presId="urn:microsoft.com/office/officeart/2008/layout/VerticalCurvedList"/>
    <dgm:cxn modelId="{17EAF0C8-4909-49C5-9B70-9379184E473E}" type="presOf" srcId="{8EE27DD6-3642-471D-B4E4-E6A6274DD1EE}" destId="{BDE482D6-4E28-4909-9DC0-48354876A029}" srcOrd="0" destOrd="0" presId="urn:microsoft.com/office/officeart/2008/layout/VerticalCurvedList"/>
    <dgm:cxn modelId="{A4B94683-66B0-4F9F-ABA9-2B6554994A74}" type="presParOf" srcId="{0926C6AC-C708-47D5-893D-DA9EC0BDDE16}" destId="{2B0048DC-9F0F-46C5-A949-6AF88BB07F21}" srcOrd="0" destOrd="0" presId="urn:microsoft.com/office/officeart/2008/layout/VerticalCurvedList"/>
    <dgm:cxn modelId="{9B75E3FC-0B9F-4946-8F73-7D9C5315E394}" type="presParOf" srcId="{2B0048DC-9F0F-46C5-A949-6AF88BB07F21}" destId="{392F1788-7D94-44A3-B437-7EC1506C343D}" srcOrd="0" destOrd="0" presId="urn:microsoft.com/office/officeart/2008/layout/VerticalCurvedList"/>
    <dgm:cxn modelId="{83E7CC5E-0315-4B2B-A854-8483AEBF7D7B}" type="presParOf" srcId="{392F1788-7D94-44A3-B437-7EC1506C343D}" destId="{24548D76-802C-4EF9-807E-0C9015F76DEE}" srcOrd="0" destOrd="0" presId="urn:microsoft.com/office/officeart/2008/layout/VerticalCurvedList"/>
    <dgm:cxn modelId="{20B598C5-9463-4009-8352-0D778219DD03}" type="presParOf" srcId="{392F1788-7D94-44A3-B437-7EC1506C343D}" destId="{D728755E-DD9C-4393-AA14-820D38929F18}" srcOrd="1" destOrd="0" presId="urn:microsoft.com/office/officeart/2008/layout/VerticalCurvedList"/>
    <dgm:cxn modelId="{CD4D5813-C931-4E6B-9D1E-CE723E682FCE}" type="presParOf" srcId="{392F1788-7D94-44A3-B437-7EC1506C343D}" destId="{1F945817-937A-4BD2-92E2-0AB3254ACFEE}" srcOrd="2" destOrd="0" presId="urn:microsoft.com/office/officeart/2008/layout/VerticalCurvedList"/>
    <dgm:cxn modelId="{7ADB77A4-B7BC-4FDD-A448-66CC453FE564}" type="presParOf" srcId="{392F1788-7D94-44A3-B437-7EC1506C343D}" destId="{E8703F79-3E80-4B71-9B4D-0EE87E182A58}" srcOrd="3" destOrd="0" presId="urn:microsoft.com/office/officeart/2008/layout/VerticalCurvedList"/>
    <dgm:cxn modelId="{699BDBA3-4ADE-4C1B-824B-3232520C9ADE}" type="presParOf" srcId="{2B0048DC-9F0F-46C5-A949-6AF88BB07F21}" destId="{65643292-97B4-4860-97FA-56E5F888BE21}" srcOrd="1" destOrd="0" presId="urn:microsoft.com/office/officeart/2008/layout/VerticalCurvedList"/>
    <dgm:cxn modelId="{469B10E8-5388-437E-A5A5-9614D2CB9D95}" type="presParOf" srcId="{2B0048DC-9F0F-46C5-A949-6AF88BB07F21}" destId="{E19D39BA-7E11-48E8-BF72-B15FDE58C686}" srcOrd="2" destOrd="0" presId="urn:microsoft.com/office/officeart/2008/layout/VerticalCurvedList"/>
    <dgm:cxn modelId="{9DC2943A-1819-4BF5-A05F-71F612D26F2D}" type="presParOf" srcId="{E19D39BA-7E11-48E8-BF72-B15FDE58C686}" destId="{E17585CE-270A-40A6-8689-CE665FE8A775}" srcOrd="0" destOrd="0" presId="urn:microsoft.com/office/officeart/2008/layout/VerticalCurvedList"/>
    <dgm:cxn modelId="{87ED4115-D5A1-4907-896B-31C10FADFBD0}" type="presParOf" srcId="{2B0048DC-9F0F-46C5-A949-6AF88BB07F21}" destId="{E3EF50FC-E46F-47A3-A299-8E613251EA02}" srcOrd="3" destOrd="0" presId="urn:microsoft.com/office/officeart/2008/layout/VerticalCurvedList"/>
    <dgm:cxn modelId="{CB0BE775-B8DD-4E99-BB23-63D1EE07024D}" type="presParOf" srcId="{2B0048DC-9F0F-46C5-A949-6AF88BB07F21}" destId="{69784FAA-A7B4-42C6-804C-FF5B3F552D1A}" srcOrd="4" destOrd="0" presId="urn:microsoft.com/office/officeart/2008/layout/VerticalCurvedList"/>
    <dgm:cxn modelId="{15EF25BD-95BF-479E-9180-EFD07B6B43A3}" type="presParOf" srcId="{69784FAA-A7B4-42C6-804C-FF5B3F552D1A}" destId="{354A6B32-FD39-4894-A0DD-533A8F2EF2CB}" srcOrd="0" destOrd="0" presId="urn:microsoft.com/office/officeart/2008/layout/VerticalCurvedList"/>
    <dgm:cxn modelId="{54FD95B8-54CA-41E5-9F3C-54360D4F74D8}" type="presParOf" srcId="{2B0048DC-9F0F-46C5-A949-6AF88BB07F21}" destId="{8FDDCDAE-D2F3-4117-84FC-16BAD99461BA}" srcOrd="5" destOrd="0" presId="urn:microsoft.com/office/officeart/2008/layout/VerticalCurvedList"/>
    <dgm:cxn modelId="{034EDA34-DBB3-4E3F-AE6B-871D3E22F2DA}" type="presParOf" srcId="{2B0048DC-9F0F-46C5-A949-6AF88BB07F21}" destId="{BDC761FD-7FB5-4AE0-BB44-743574989CAB}" srcOrd="6" destOrd="0" presId="urn:microsoft.com/office/officeart/2008/layout/VerticalCurvedList"/>
    <dgm:cxn modelId="{0E940DBB-A90B-4E27-95C3-BC22DFFCEADE}" type="presParOf" srcId="{BDC761FD-7FB5-4AE0-BB44-743574989CAB}" destId="{8217F4DD-8F1E-4599-AAB7-BC91C9B0B01D}" srcOrd="0" destOrd="0" presId="urn:microsoft.com/office/officeart/2008/layout/VerticalCurvedList"/>
    <dgm:cxn modelId="{F5602AAC-6E9E-4B0F-B440-595360928EA0}" type="presParOf" srcId="{2B0048DC-9F0F-46C5-A949-6AF88BB07F21}" destId="{BDE482D6-4E28-4909-9DC0-48354876A029}" srcOrd="7" destOrd="0" presId="urn:microsoft.com/office/officeart/2008/layout/VerticalCurvedList"/>
    <dgm:cxn modelId="{6CDA8CF7-A9CB-47A4-8512-E4B9F0E17305}" type="presParOf" srcId="{2B0048DC-9F0F-46C5-A949-6AF88BB07F21}" destId="{48FC6F30-BAE2-4626-A9B2-518F14130565}" srcOrd="8" destOrd="0" presId="urn:microsoft.com/office/officeart/2008/layout/VerticalCurvedList"/>
    <dgm:cxn modelId="{AE6633A4-145D-4A89-AD97-C0B2B5CD3C83}" type="presParOf" srcId="{48FC6F30-BAE2-4626-A9B2-518F14130565}" destId="{F439E367-737A-4057-A8D6-58FA663E5C25}" srcOrd="0" destOrd="0" presId="urn:microsoft.com/office/officeart/2008/layout/VerticalCurvedList"/>
    <dgm:cxn modelId="{F2EDCDDF-79BC-4D9B-9016-B6C890FAA960}" type="presParOf" srcId="{2B0048DC-9F0F-46C5-A949-6AF88BB07F21}" destId="{CB27E6ED-1380-4BBC-A5DA-A1441DCFBCAD}" srcOrd="9" destOrd="0" presId="urn:microsoft.com/office/officeart/2008/layout/VerticalCurvedList"/>
    <dgm:cxn modelId="{252F6948-4CD1-4AE1-BB42-7BA93ABCB1FD}" type="presParOf" srcId="{2B0048DC-9F0F-46C5-A949-6AF88BB07F21}" destId="{616CB219-CB0D-4CFE-A65A-00E15B577089}" srcOrd="10" destOrd="0" presId="urn:microsoft.com/office/officeart/2008/layout/VerticalCurvedList"/>
    <dgm:cxn modelId="{3DFAA0E6-72D1-46B9-8104-C88AB4C58D95}" type="presParOf" srcId="{616CB219-CB0D-4CFE-A65A-00E15B577089}" destId="{02F11BA3-D2B9-47C2-8346-2D95AC7B0B1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C4D6D7F-7AC6-4909-8A44-AF426B2E9317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1924EFE-48B2-4389-8F0B-F00F185EB70C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fr-FR" sz="2000" b="1" noProof="0" dirty="0" smtClean="0">
              <a:solidFill>
                <a:schemeClr val="bg1"/>
              </a:solidFill>
            </a:rPr>
            <a:t>Permettre aux entreprises fondées sur le savoir de comprendre l’importance pour elles de protéger leurs actifs incorporels</a:t>
          </a:r>
          <a:endParaRPr lang="fr-FR" sz="2000" b="1" noProof="0" dirty="0">
            <a:solidFill>
              <a:schemeClr val="bg1"/>
            </a:solidFill>
          </a:endParaRPr>
        </a:p>
      </dgm:t>
    </dgm:pt>
    <dgm:pt modelId="{715A0DB8-8890-46E7-A0C6-688F1CE481EA}" type="parTrans" cxnId="{4BBF2CB0-2409-4ACB-B880-F7383FE41CFC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12C252E-9F8B-4EDB-9EF0-DA2EB872A78A}" type="sibTrans" cxnId="{4BBF2CB0-2409-4ACB-B880-F7383FE41CFC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77D2BCB8-5E36-4DA1-BA48-77A26EBB52E1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en-US" sz="2000" b="1" dirty="0">
              <a:solidFill>
                <a:schemeClr val="bg1"/>
              </a:solidFill>
            </a:rPr>
            <a:t>Les </a:t>
          </a:r>
          <a:r>
            <a:rPr lang="fr-FR" sz="2000" b="1" noProof="0" dirty="0" smtClean="0">
              <a:solidFill>
                <a:schemeClr val="bg1"/>
              </a:solidFill>
            </a:rPr>
            <a:t>rendre autonomes en matière de valorisation et de commercialisation de la propriété intellectuelle</a:t>
          </a:r>
          <a:endParaRPr lang="fr-FR" sz="2000" b="1" noProof="0" dirty="0">
            <a:solidFill>
              <a:schemeClr val="bg1"/>
            </a:solidFill>
          </a:endParaRPr>
        </a:p>
      </dgm:t>
    </dgm:pt>
    <dgm:pt modelId="{6C981CA1-3475-4419-83A5-374FA620B67E}" type="parTrans" cxnId="{646656ED-74FB-40B9-AB35-FDFDFD071A62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36D54CB-5E33-403C-B417-175F37DC455A}" type="sibTrans" cxnId="{646656ED-74FB-40B9-AB35-FDFDFD071A62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21A284E6-CDB9-4C11-A3B5-301EA537D56F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fr-FR" sz="2000" b="1" noProof="0" dirty="0" smtClean="0">
              <a:solidFill>
                <a:schemeClr val="bg1"/>
              </a:solidFill>
            </a:rPr>
            <a:t>Leur permettre de placer leurs produits et les livrer au consommateur cible</a:t>
          </a:r>
          <a:endParaRPr lang="fr-FR" sz="2000" b="1" noProof="0" dirty="0">
            <a:solidFill>
              <a:schemeClr val="bg1"/>
            </a:solidFill>
          </a:endParaRPr>
        </a:p>
      </dgm:t>
    </dgm:pt>
    <dgm:pt modelId="{47F9D2F6-A5D5-4E00-97D6-B364825D0BDC}" type="parTrans" cxnId="{D1F160A0-27E5-45C4-96C8-E72B16330C1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6BBED97C-C931-4463-A138-289D7D7061EE}" type="sibTrans" cxnId="{D1F160A0-27E5-45C4-96C8-E72B16330C17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9416A9E0-57F4-4219-88F1-01382E897F3E}">
      <dgm:prSet custT="1"/>
      <dgm:spPr>
        <a:ln>
          <a:solidFill>
            <a:schemeClr val="bg1"/>
          </a:solidFill>
        </a:ln>
      </dgm:spPr>
      <dgm:t>
        <a:bodyPr/>
        <a:lstStyle/>
        <a:p>
          <a:r>
            <a:rPr lang="fr-FR" sz="2000" b="1" noProof="0" dirty="0" smtClean="0">
              <a:solidFill>
                <a:schemeClr val="bg1"/>
              </a:solidFill>
            </a:rPr>
            <a:t>Développer</a:t>
          </a:r>
          <a:r>
            <a:rPr lang="en-US" sz="2000" b="1" dirty="0" smtClean="0">
              <a:solidFill>
                <a:schemeClr val="bg1"/>
              </a:solidFill>
            </a:rPr>
            <a:t> </a:t>
          </a:r>
          <a:r>
            <a:rPr lang="fr-FR" sz="2000" b="1" noProof="0" dirty="0" smtClean="0">
              <a:solidFill>
                <a:schemeClr val="bg1"/>
              </a:solidFill>
            </a:rPr>
            <a:t>les entreprises et la croissance économique du </a:t>
          </a:r>
          <a:r>
            <a:rPr lang="en-US" sz="2000" b="1" dirty="0" smtClean="0">
              <a:solidFill>
                <a:schemeClr val="bg1"/>
              </a:solidFill>
            </a:rPr>
            <a:t>pays</a:t>
          </a:r>
          <a:endParaRPr lang="en-US" sz="2000" b="1" dirty="0">
            <a:solidFill>
              <a:schemeClr val="bg1"/>
            </a:solidFill>
          </a:endParaRPr>
        </a:p>
      </dgm:t>
    </dgm:pt>
    <dgm:pt modelId="{36AA1F73-C74C-400F-BE9A-876F281EFC6A}" type="parTrans" cxnId="{514BF7C6-9CF2-464F-BFA4-C3B2DC02C37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B30D06E-5D53-4211-940F-32431FCBC467}" type="sibTrans" cxnId="{514BF7C6-9CF2-464F-BFA4-C3B2DC02C37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3632A0A-8930-4D51-AA40-6548B9BD2CA0}">
      <dgm:prSet custT="1"/>
      <dgm:spPr>
        <a:ln>
          <a:solidFill>
            <a:schemeClr val="bg1"/>
          </a:solidFill>
        </a:ln>
      </dgm:spPr>
      <dgm:t>
        <a:bodyPr/>
        <a:lstStyle/>
        <a:p>
          <a:r>
            <a:rPr lang="fr-FR" sz="2000" b="1" noProof="0" dirty="0" smtClean="0">
              <a:solidFill>
                <a:schemeClr val="bg1"/>
              </a:solidFill>
            </a:rPr>
            <a:t>Faire provenir leurs revenus de la poche du consommateur cible plutôt que des achats gouvernementaux et publics</a:t>
          </a:r>
          <a:endParaRPr lang="fr-FR" sz="2000" b="1" noProof="0" dirty="0">
            <a:solidFill>
              <a:schemeClr val="bg1"/>
            </a:solidFill>
          </a:endParaRPr>
        </a:p>
      </dgm:t>
    </dgm:pt>
    <dgm:pt modelId="{7E1341AC-FE53-46B3-9BFC-1A05DEC12108}" type="parTrans" cxnId="{DB60D892-857B-43A7-8D6D-03E45E17BEEA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946AFDFC-61A8-4641-90E0-12CFE3BEF2AB}" type="sibTrans" cxnId="{DB60D892-857B-43A7-8D6D-03E45E17BEEA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A69C57D7-D0DC-4BCC-88B1-730C61FFDFF5}" type="pres">
      <dgm:prSet presAssocID="{BC4D6D7F-7AC6-4909-8A44-AF426B2E931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E3888E1-3F8D-4FB1-9794-51C06FACE2F4}" type="pres">
      <dgm:prSet presAssocID="{BC4D6D7F-7AC6-4909-8A44-AF426B2E9317}" presName="dummyMaxCanvas" presStyleCnt="0">
        <dgm:presLayoutVars/>
      </dgm:prSet>
      <dgm:spPr/>
    </dgm:pt>
    <dgm:pt modelId="{8EFE93FB-26AB-46E4-B134-3AB340D8335B}" type="pres">
      <dgm:prSet presAssocID="{BC4D6D7F-7AC6-4909-8A44-AF426B2E9317}" presName="FiveNodes_1" presStyleLbl="node1" presStyleIdx="0" presStyleCnt="5" custScaleX="104141" custScaleY="1166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744458-DC50-4F55-9B7E-AFFA0A19637B}" type="pres">
      <dgm:prSet presAssocID="{BC4D6D7F-7AC6-4909-8A44-AF426B2E9317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7FEE7A-FE90-45CA-BAD6-217DC1B419E9}" type="pres">
      <dgm:prSet presAssocID="{BC4D6D7F-7AC6-4909-8A44-AF426B2E9317}" presName="FiveNodes_3" presStyleLbl="node1" presStyleIdx="2" presStyleCnt="5" custLinFactNeighborY="-71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6B554B-5E9D-4ECD-B6BA-0545882C2E6C}" type="pres">
      <dgm:prSet presAssocID="{BC4D6D7F-7AC6-4909-8A44-AF426B2E9317}" presName="FiveNodes_4" presStyleLbl="node1" presStyleIdx="3" presStyleCnt="5" custScaleY="118425" custLinFactNeighborX="220" custLinFactNeighborY="-47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F9D48C-F09B-4CA5-BA87-5AF81AA6A58A}" type="pres">
      <dgm:prSet presAssocID="{BC4D6D7F-7AC6-4909-8A44-AF426B2E9317}" presName="FiveNodes_5" presStyleLbl="node1" presStyleIdx="4" presStyleCnt="5" custLinFactNeighborX="-220" custLinFactNeighborY="-47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FD0DC2-DC2B-4E2A-BDF3-B3043B561708}" type="pres">
      <dgm:prSet presAssocID="{BC4D6D7F-7AC6-4909-8A44-AF426B2E9317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4B29C5-3E97-4F64-94AC-5EE1D0F878F2}" type="pres">
      <dgm:prSet presAssocID="{BC4D6D7F-7AC6-4909-8A44-AF426B2E9317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043048-F2F0-4DC4-96A6-9277D224EAE3}" type="pres">
      <dgm:prSet presAssocID="{BC4D6D7F-7AC6-4909-8A44-AF426B2E9317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CC865E-55E0-4ECF-AA97-08BB451D65C1}" type="pres">
      <dgm:prSet presAssocID="{BC4D6D7F-7AC6-4909-8A44-AF426B2E9317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014253-E4AC-4267-BF17-4B864956C8CF}" type="pres">
      <dgm:prSet presAssocID="{BC4D6D7F-7AC6-4909-8A44-AF426B2E9317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427543-E0AC-4420-A9B2-14E398B6ED73}" type="pres">
      <dgm:prSet presAssocID="{BC4D6D7F-7AC6-4909-8A44-AF426B2E9317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02A22C-A32C-4B85-9423-10413289FD7E}" type="pres">
      <dgm:prSet presAssocID="{BC4D6D7F-7AC6-4909-8A44-AF426B2E9317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9893E1-3161-43D0-9199-1D10FCF7B7C9}" type="pres">
      <dgm:prSet presAssocID="{BC4D6D7F-7AC6-4909-8A44-AF426B2E9317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3C5F11-5DDE-45AD-B6A9-B8D1B90FF778}" type="pres">
      <dgm:prSet presAssocID="{BC4D6D7F-7AC6-4909-8A44-AF426B2E9317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7056FA-B547-4841-9A85-92149541BFDA}" type="presOf" srcId="{21A284E6-CDB9-4C11-A3B5-301EA537D56F}" destId="{FD02A22C-A32C-4B85-9423-10413289FD7E}" srcOrd="1" destOrd="0" presId="urn:microsoft.com/office/officeart/2005/8/layout/vProcess5"/>
    <dgm:cxn modelId="{514BF7C6-9CF2-464F-BFA4-C3B2DC02C37E}" srcId="{BC4D6D7F-7AC6-4909-8A44-AF426B2E9317}" destId="{9416A9E0-57F4-4219-88F1-01382E897F3E}" srcOrd="4" destOrd="0" parTransId="{36AA1F73-C74C-400F-BE9A-876F281EFC6A}" sibTransId="{CB30D06E-5D53-4211-940F-32431FCBC467}"/>
    <dgm:cxn modelId="{4DD2DD5B-1682-4A5E-9A13-7BE544C24299}" type="presOf" srcId="{B1924EFE-48B2-4389-8F0B-F00F185EB70C}" destId="{8EFE93FB-26AB-46E4-B134-3AB340D8335B}" srcOrd="0" destOrd="0" presId="urn:microsoft.com/office/officeart/2005/8/layout/vProcess5"/>
    <dgm:cxn modelId="{D33E3124-C705-4D63-9B7B-C6960908A92B}" type="presOf" srcId="{83632A0A-8930-4D51-AA40-6548B9BD2CA0}" destId="{B36B554B-5E9D-4ECD-B6BA-0545882C2E6C}" srcOrd="0" destOrd="0" presId="urn:microsoft.com/office/officeart/2005/8/layout/vProcess5"/>
    <dgm:cxn modelId="{0B66E895-D79E-44EA-A581-8082C6730DB8}" type="presOf" srcId="{77D2BCB8-5E36-4DA1-BA48-77A26EBB52E1}" destId="{5D427543-E0AC-4420-A9B2-14E398B6ED73}" srcOrd="1" destOrd="0" presId="urn:microsoft.com/office/officeart/2005/8/layout/vProcess5"/>
    <dgm:cxn modelId="{E311BDF5-F3C4-4530-A827-4136D924AAB2}" type="presOf" srcId="{77D2BCB8-5E36-4DA1-BA48-77A26EBB52E1}" destId="{2E744458-DC50-4F55-9B7E-AFFA0A19637B}" srcOrd="0" destOrd="0" presId="urn:microsoft.com/office/officeart/2005/8/layout/vProcess5"/>
    <dgm:cxn modelId="{6457DA00-4DE6-48A1-82E8-6A9D3363C5FB}" type="presOf" srcId="{BC4D6D7F-7AC6-4909-8A44-AF426B2E9317}" destId="{A69C57D7-D0DC-4BCC-88B1-730C61FFDFF5}" srcOrd="0" destOrd="0" presId="urn:microsoft.com/office/officeart/2005/8/layout/vProcess5"/>
    <dgm:cxn modelId="{2644C813-FA92-4723-ABB1-86E066193D8E}" type="presOf" srcId="{21A284E6-CDB9-4C11-A3B5-301EA537D56F}" destId="{497FEE7A-FE90-45CA-BAD6-217DC1B419E9}" srcOrd="0" destOrd="0" presId="urn:microsoft.com/office/officeart/2005/8/layout/vProcess5"/>
    <dgm:cxn modelId="{646656ED-74FB-40B9-AB35-FDFDFD071A62}" srcId="{BC4D6D7F-7AC6-4909-8A44-AF426B2E9317}" destId="{77D2BCB8-5E36-4DA1-BA48-77A26EBB52E1}" srcOrd="1" destOrd="0" parTransId="{6C981CA1-3475-4419-83A5-374FA620B67E}" sibTransId="{136D54CB-5E33-403C-B417-175F37DC455A}"/>
    <dgm:cxn modelId="{492BEB7E-ED40-480F-8921-5556A7299054}" type="presOf" srcId="{83632A0A-8930-4D51-AA40-6548B9BD2CA0}" destId="{789893E1-3161-43D0-9199-1D10FCF7B7C9}" srcOrd="1" destOrd="0" presId="urn:microsoft.com/office/officeart/2005/8/layout/vProcess5"/>
    <dgm:cxn modelId="{336B79F0-0B5C-45A1-8172-1918F07739F5}" type="presOf" srcId="{B1924EFE-48B2-4389-8F0B-F00F185EB70C}" destId="{EE014253-E4AC-4267-BF17-4B864956C8CF}" srcOrd="1" destOrd="0" presId="urn:microsoft.com/office/officeart/2005/8/layout/vProcess5"/>
    <dgm:cxn modelId="{DB60D892-857B-43A7-8D6D-03E45E17BEEA}" srcId="{BC4D6D7F-7AC6-4909-8A44-AF426B2E9317}" destId="{83632A0A-8930-4D51-AA40-6548B9BD2CA0}" srcOrd="3" destOrd="0" parTransId="{7E1341AC-FE53-46B3-9BFC-1A05DEC12108}" sibTransId="{946AFDFC-61A8-4641-90E0-12CFE3BEF2AB}"/>
    <dgm:cxn modelId="{BBA3C96D-0792-479E-8005-BFB610876137}" type="presOf" srcId="{136D54CB-5E33-403C-B417-175F37DC455A}" destId="{6E4B29C5-3E97-4F64-94AC-5EE1D0F878F2}" srcOrd="0" destOrd="0" presId="urn:microsoft.com/office/officeart/2005/8/layout/vProcess5"/>
    <dgm:cxn modelId="{A7CE7C63-E9CC-43A3-90B1-180AFF98F986}" type="presOf" srcId="{946AFDFC-61A8-4641-90E0-12CFE3BEF2AB}" destId="{76CC865E-55E0-4ECF-AA97-08BB451D65C1}" srcOrd="0" destOrd="0" presId="urn:microsoft.com/office/officeart/2005/8/layout/vProcess5"/>
    <dgm:cxn modelId="{2D63F489-60D3-440D-B8A7-59E906B27EAD}" type="presOf" srcId="{C12C252E-9F8B-4EDB-9EF0-DA2EB872A78A}" destId="{23FD0DC2-DC2B-4E2A-BDF3-B3043B561708}" srcOrd="0" destOrd="0" presId="urn:microsoft.com/office/officeart/2005/8/layout/vProcess5"/>
    <dgm:cxn modelId="{D1F160A0-27E5-45C4-96C8-E72B16330C17}" srcId="{BC4D6D7F-7AC6-4909-8A44-AF426B2E9317}" destId="{21A284E6-CDB9-4C11-A3B5-301EA537D56F}" srcOrd="2" destOrd="0" parTransId="{47F9D2F6-A5D5-4E00-97D6-B364825D0BDC}" sibTransId="{6BBED97C-C931-4463-A138-289D7D7061EE}"/>
    <dgm:cxn modelId="{8710B072-82D5-4B59-9FDA-7B463CAF335D}" type="presOf" srcId="{6BBED97C-C931-4463-A138-289D7D7061EE}" destId="{AE043048-F2F0-4DC4-96A6-9277D224EAE3}" srcOrd="0" destOrd="0" presId="urn:microsoft.com/office/officeart/2005/8/layout/vProcess5"/>
    <dgm:cxn modelId="{4BBF2CB0-2409-4ACB-B880-F7383FE41CFC}" srcId="{BC4D6D7F-7AC6-4909-8A44-AF426B2E9317}" destId="{B1924EFE-48B2-4389-8F0B-F00F185EB70C}" srcOrd="0" destOrd="0" parTransId="{715A0DB8-8890-46E7-A0C6-688F1CE481EA}" sibTransId="{C12C252E-9F8B-4EDB-9EF0-DA2EB872A78A}"/>
    <dgm:cxn modelId="{D92579BF-1D2C-419F-8ED3-6FF0990FFD65}" type="presOf" srcId="{9416A9E0-57F4-4219-88F1-01382E897F3E}" destId="{ABF9D48C-F09B-4CA5-BA87-5AF81AA6A58A}" srcOrd="0" destOrd="0" presId="urn:microsoft.com/office/officeart/2005/8/layout/vProcess5"/>
    <dgm:cxn modelId="{DDB9CF16-5F75-4C8A-A375-767508231F7C}" type="presOf" srcId="{9416A9E0-57F4-4219-88F1-01382E897F3E}" destId="{C33C5F11-5DDE-45AD-B6A9-B8D1B90FF778}" srcOrd="1" destOrd="0" presId="urn:microsoft.com/office/officeart/2005/8/layout/vProcess5"/>
    <dgm:cxn modelId="{F24A9213-3370-491D-8620-53D869901951}" type="presParOf" srcId="{A69C57D7-D0DC-4BCC-88B1-730C61FFDFF5}" destId="{9E3888E1-3F8D-4FB1-9794-51C06FACE2F4}" srcOrd="0" destOrd="0" presId="urn:microsoft.com/office/officeart/2005/8/layout/vProcess5"/>
    <dgm:cxn modelId="{FC5790E8-088A-409D-B216-7C14B06E80F9}" type="presParOf" srcId="{A69C57D7-D0DC-4BCC-88B1-730C61FFDFF5}" destId="{8EFE93FB-26AB-46E4-B134-3AB340D8335B}" srcOrd="1" destOrd="0" presId="urn:microsoft.com/office/officeart/2005/8/layout/vProcess5"/>
    <dgm:cxn modelId="{4E25B3B3-4F19-4F84-93F3-477F1BA7FD98}" type="presParOf" srcId="{A69C57D7-D0DC-4BCC-88B1-730C61FFDFF5}" destId="{2E744458-DC50-4F55-9B7E-AFFA0A19637B}" srcOrd="2" destOrd="0" presId="urn:microsoft.com/office/officeart/2005/8/layout/vProcess5"/>
    <dgm:cxn modelId="{A534C216-242D-457E-A826-7D0CCF7CCD3D}" type="presParOf" srcId="{A69C57D7-D0DC-4BCC-88B1-730C61FFDFF5}" destId="{497FEE7A-FE90-45CA-BAD6-217DC1B419E9}" srcOrd="3" destOrd="0" presId="urn:microsoft.com/office/officeart/2005/8/layout/vProcess5"/>
    <dgm:cxn modelId="{BB9D11FF-2A48-4F26-B2AA-3E0D3FF75ABC}" type="presParOf" srcId="{A69C57D7-D0DC-4BCC-88B1-730C61FFDFF5}" destId="{B36B554B-5E9D-4ECD-B6BA-0545882C2E6C}" srcOrd="4" destOrd="0" presId="urn:microsoft.com/office/officeart/2005/8/layout/vProcess5"/>
    <dgm:cxn modelId="{07BE5760-E71F-4DC0-8EC2-DA1FB10F427A}" type="presParOf" srcId="{A69C57D7-D0DC-4BCC-88B1-730C61FFDFF5}" destId="{ABF9D48C-F09B-4CA5-BA87-5AF81AA6A58A}" srcOrd="5" destOrd="0" presId="urn:microsoft.com/office/officeart/2005/8/layout/vProcess5"/>
    <dgm:cxn modelId="{7A0FD844-51B1-4CF2-AA1D-A3370EFE086A}" type="presParOf" srcId="{A69C57D7-D0DC-4BCC-88B1-730C61FFDFF5}" destId="{23FD0DC2-DC2B-4E2A-BDF3-B3043B561708}" srcOrd="6" destOrd="0" presId="urn:microsoft.com/office/officeart/2005/8/layout/vProcess5"/>
    <dgm:cxn modelId="{365CA538-7139-4E50-A2EB-8752D698F597}" type="presParOf" srcId="{A69C57D7-D0DC-4BCC-88B1-730C61FFDFF5}" destId="{6E4B29C5-3E97-4F64-94AC-5EE1D0F878F2}" srcOrd="7" destOrd="0" presId="urn:microsoft.com/office/officeart/2005/8/layout/vProcess5"/>
    <dgm:cxn modelId="{4D25C92D-E143-440F-A8B1-D125886A3E1A}" type="presParOf" srcId="{A69C57D7-D0DC-4BCC-88B1-730C61FFDFF5}" destId="{AE043048-F2F0-4DC4-96A6-9277D224EAE3}" srcOrd="8" destOrd="0" presId="urn:microsoft.com/office/officeart/2005/8/layout/vProcess5"/>
    <dgm:cxn modelId="{963118A4-BAFE-451C-80D0-A8232A25714D}" type="presParOf" srcId="{A69C57D7-D0DC-4BCC-88B1-730C61FFDFF5}" destId="{76CC865E-55E0-4ECF-AA97-08BB451D65C1}" srcOrd="9" destOrd="0" presId="urn:microsoft.com/office/officeart/2005/8/layout/vProcess5"/>
    <dgm:cxn modelId="{49DF773A-546D-4912-BBEC-F530E4AF91B0}" type="presParOf" srcId="{A69C57D7-D0DC-4BCC-88B1-730C61FFDFF5}" destId="{EE014253-E4AC-4267-BF17-4B864956C8CF}" srcOrd="10" destOrd="0" presId="urn:microsoft.com/office/officeart/2005/8/layout/vProcess5"/>
    <dgm:cxn modelId="{DF99E424-AB76-4530-B359-929DCE018FB1}" type="presParOf" srcId="{A69C57D7-D0DC-4BCC-88B1-730C61FFDFF5}" destId="{5D427543-E0AC-4420-A9B2-14E398B6ED73}" srcOrd="11" destOrd="0" presId="urn:microsoft.com/office/officeart/2005/8/layout/vProcess5"/>
    <dgm:cxn modelId="{7CCDA6B5-F2C2-478F-AF31-5B58A1C978C8}" type="presParOf" srcId="{A69C57D7-D0DC-4BCC-88B1-730C61FFDFF5}" destId="{FD02A22C-A32C-4B85-9423-10413289FD7E}" srcOrd="12" destOrd="0" presId="urn:microsoft.com/office/officeart/2005/8/layout/vProcess5"/>
    <dgm:cxn modelId="{26ADB720-D9E2-4199-84A9-F80DA6BA9889}" type="presParOf" srcId="{A69C57D7-D0DC-4BCC-88B1-730C61FFDFF5}" destId="{789893E1-3161-43D0-9199-1D10FCF7B7C9}" srcOrd="13" destOrd="0" presId="urn:microsoft.com/office/officeart/2005/8/layout/vProcess5"/>
    <dgm:cxn modelId="{86F57E31-E172-413D-A141-8F6A515AFF5F}" type="presParOf" srcId="{A69C57D7-D0DC-4BCC-88B1-730C61FFDFF5}" destId="{C33C5F11-5DDE-45AD-B6A9-B8D1B90FF778}" srcOrd="14" destOrd="0" presId="urn:microsoft.com/office/officeart/2005/8/layout/vProcess5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254C3FA-DF92-4235-B4A1-3616B023237A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8E1F9BA-5999-4166-9032-4EDB473AD6D9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pPr>
            <a:spcAft>
              <a:spcPct val="35000"/>
            </a:spcAft>
          </a:pPr>
          <a:r>
            <a:rPr lang="fr-FR" sz="2200" b="1" noProof="0" dirty="0" smtClean="0">
              <a:solidFill>
                <a:schemeClr val="bg1"/>
              </a:solidFill>
            </a:rPr>
            <a:t>Secrets d’affaires</a:t>
          </a:r>
        </a:p>
        <a:p>
          <a:pPr>
            <a:spcAft>
              <a:spcPts val="0"/>
            </a:spcAft>
          </a:pPr>
          <a:r>
            <a:rPr lang="fr-FR" sz="2200" b="1" noProof="0" dirty="0" smtClean="0">
              <a:solidFill>
                <a:schemeClr val="bg1"/>
              </a:solidFill>
            </a:rPr>
            <a:t>(1 webinaire</a:t>
          </a:r>
          <a:r>
            <a:rPr lang="en-US" sz="2200" b="1" dirty="0" smtClean="0">
              <a:solidFill>
                <a:schemeClr val="bg1"/>
              </a:solidFill>
            </a:rPr>
            <a:t>; </a:t>
          </a:r>
          <a:endParaRPr lang="en-US" sz="2200" b="1" dirty="0">
            <a:solidFill>
              <a:schemeClr val="bg1"/>
            </a:solidFill>
          </a:endParaRPr>
        </a:p>
        <a:p>
          <a:pPr>
            <a:spcAft>
              <a:spcPts val="0"/>
            </a:spcAft>
          </a:pPr>
          <a:r>
            <a:rPr lang="en-US" sz="2200" b="1" dirty="0">
              <a:solidFill>
                <a:schemeClr val="bg1"/>
              </a:solidFill>
            </a:rPr>
            <a:t>50</a:t>
          </a:r>
        </a:p>
        <a:p>
          <a:pPr>
            <a:spcAft>
              <a:spcPts val="0"/>
            </a:spcAft>
          </a:pPr>
          <a:r>
            <a:rPr lang="en-US" sz="2200" b="1" dirty="0">
              <a:solidFill>
                <a:schemeClr val="bg1"/>
              </a:solidFill>
            </a:rPr>
            <a:t>participants)</a:t>
          </a:r>
        </a:p>
      </dgm:t>
    </dgm:pt>
    <dgm:pt modelId="{F5677FF1-A125-4DB3-A382-8F96AA26A78B}" type="parTrans" cxnId="{9096810B-73E5-41DD-A3CA-4E4C3AA3EBB2}">
      <dgm:prSet/>
      <dgm:spPr/>
      <dgm:t>
        <a:bodyPr/>
        <a:lstStyle/>
        <a:p>
          <a:endParaRPr lang="en-US" sz="2400" b="1"/>
        </a:p>
      </dgm:t>
    </dgm:pt>
    <dgm:pt modelId="{B26ADE93-6830-4FFE-B6C5-8F6D3B0CFCFF}" type="sibTrans" cxnId="{9096810B-73E5-41DD-A3CA-4E4C3AA3EBB2}">
      <dgm:prSet/>
      <dgm:spPr/>
      <dgm:t>
        <a:bodyPr/>
        <a:lstStyle/>
        <a:p>
          <a:endParaRPr lang="en-US" sz="2400" b="1"/>
        </a:p>
      </dgm:t>
    </dgm:pt>
    <dgm:pt modelId="{5E20ED59-8F99-48E7-9866-A75C6F3887BC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fr-FR" sz="2200" b="1" noProof="0" dirty="0" smtClean="0">
              <a:solidFill>
                <a:schemeClr val="bg1"/>
              </a:solidFill>
            </a:rPr>
            <a:t>Marques </a:t>
          </a:r>
        </a:p>
        <a:p>
          <a:r>
            <a:rPr lang="fr-FR" sz="2200" b="1" noProof="0" dirty="0" smtClean="0">
              <a:solidFill>
                <a:schemeClr val="bg1"/>
              </a:solidFill>
            </a:rPr>
            <a:t>(1 webinaire</a:t>
          </a:r>
          <a:r>
            <a:rPr lang="en-US" sz="2200" b="1" dirty="0" smtClean="0">
              <a:solidFill>
                <a:schemeClr val="bg1"/>
              </a:solidFill>
            </a:rPr>
            <a:t>; </a:t>
          </a:r>
          <a:r>
            <a:rPr lang="en-US" sz="2200" b="1" dirty="0">
              <a:solidFill>
                <a:schemeClr val="bg1"/>
              </a:solidFill>
            </a:rPr>
            <a:t>50 participants)</a:t>
          </a:r>
        </a:p>
      </dgm:t>
    </dgm:pt>
    <dgm:pt modelId="{EBE55128-E69E-4BE8-9994-C6C4A8DCA5C7}" type="parTrans" cxnId="{F65B35EE-EA60-491C-9376-81AAD116D769}">
      <dgm:prSet/>
      <dgm:spPr/>
      <dgm:t>
        <a:bodyPr/>
        <a:lstStyle/>
        <a:p>
          <a:endParaRPr lang="en-US" sz="2400" b="1"/>
        </a:p>
      </dgm:t>
    </dgm:pt>
    <dgm:pt modelId="{02607746-5BBD-4658-9500-9B5B9E419D0F}" type="sibTrans" cxnId="{F65B35EE-EA60-491C-9376-81AAD116D769}">
      <dgm:prSet/>
      <dgm:spPr/>
      <dgm:t>
        <a:bodyPr/>
        <a:lstStyle/>
        <a:p>
          <a:endParaRPr lang="en-US" sz="2400" b="1"/>
        </a:p>
      </dgm:t>
    </dgm:pt>
    <dgm:pt modelId="{AC4D53E8-A698-44D3-9840-96C0260BF322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en-US" sz="2200" b="1" dirty="0">
              <a:solidFill>
                <a:schemeClr val="bg1"/>
              </a:solidFill>
            </a:rPr>
            <a:t>Dessins et </a:t>
          </a:r>
          <a:r>
            <a:rPr lang="fr-FR" sz="2200" b="1" noProof="0" dirty="0" smtClean="0">
              <a:solidFill>
                <a:schemeClr val="bg1"/>
              </a:solidFill>
            </a:rPr>
            <a:t>modèles industriels</a:t>
          </a:r>
        </a:p>
        <a:p>
          <a:r>
            <a:rPr lang="fr-FR" sz="2200" b="1" noProof="0" dirty="0" smtClean="0">
              <a:solidFill>
                <a:schemeClr val="bg1"/>
              </a:solidFill>
            </a:rPr>
            <a:t>(1 webinaire</a:t>
          </a:r>
          <a:r>
            <a:rPr lang="en-US" sz="2200" b="1" dirty="0" smtClean="0">
              <a:solidFill>
                <a:schemeClr val="bg1"/>
              </a:solidFill>
            </a:rPr>
            <a:t>; </a:t>
          </a:r>
          <a:r>
            <a:rPr lang="en-US" sz="2200" b="1" dirty="0">
              <a:solidFill>
                <a:schemeClr val="bg1"/>
              </a:solidFill>
            </a:rPr>
            <a:t>40 participants)</a:t>
          </a:r>
        </a:p>
      </dgm:t>
    </dgm:pt>
    <dgm:pt modelId="{3740E5D4-0475-4D2A-BE48-426F8FC3A164}" type="parTrans" cxnId="{19AF7713-38B5-4D47-94C2-2A7D7A44BAE8}">
      <dgm:prSet/>
      <dgm:spPr/>
      <dgm:t>
        <a:bodyPr/>
        <a:lstStyle/>
        <a:p>
          <a:endParaRPr lang="en-US" sz="2400" b="1"/>
        </a:p>
      </dgm:t>
    </dgm:pt>
    <dgm:pt modelId="{6997F023-7086-4304-A3D3-6DA0E204A431}" type="sibTrans" cxnId="{19AF7713-38B5-4D47-94C2-2A7D7A44BAE8}">
      <dgm:prSet/>
      <dgm:spPr/>
      <dgm:t>
        <a:bodyPr/>
        <a:lstStyle/>
        <a:p>
          <a:endParaRPr lang="en-US" sz="2400" b="1"/>
        </a:p>
      </dgm:t>
    </dgm:pt>
    <dgm:pt modelId="{1941236B-F440-428C-8523-6E94B11A921A}">
      <dgm:prSet custT="1"/>
      <dgm:spPr>
        <a:ln>
          <a:solidFill>
            <a:schemeClr val="bg1"/>
          </a:solidFill>
        </a:ln>
      </dgm:spPr>
      <dgm:t>
        <a:bodyPr/>
        <a:lstStyle/>
        <a:p>
          <a:r>
            <a:rPr lang="fr-FR" sz="2200" b="1" noProof="0" dirty="0" smtClean="0">
              <a:solidFill>
                <a:schemeClr val="bg1"/>
              </a:solidFill>
            </a:rPr>
            <a:t>Indications géographiques</a:t>
          </a:r>
        </a:p>
        <a:p>
          <a:r>
            <a:rPr lang="fr-FR" sz="2200" b="1" noProof="0" dirty="0" smtClean="0">
              <a:solidFill>
                <a:schemeClr val="bg1"/>
              </a:solidFill>
            </a:rPr>
            <a:t>(1 webinaire</a:t>
          </a:r>
          <a:r>
            <a:rPr lang="en-US" sz="2200" b="1" dirty="0" smtClean="0">
              <a:solidFill>
                <a:schemeClr val="bg1"/>
              </a:solidFill>
            </a:rPr>
            <a:t>; </a:t>
          </a:r>
          <a:r>
            <a:rPr lang="en-US" sz="2200" b="1" dirty="0">
              <a:solidFill>
                <a:schemeClr val="bg1"/>
              </a:solidFill>
            </a:rPr>
            <a:t>40 participants)</a:t>
          </a:r>
        </a:p>
      </dgm:t>
    </dgm:pt>
    <dgm:pt modelId="{AA594BED-502C-4A3F-A17C-B297D37A998E}" type="parTrans" cxnId="{6CDC604B-A772-43E2-B67B-3B2E31B9321B}">
      <dgm:prSet/>
      <dgm:spPr/>
      <dgm:t>
        <a:bodyPr/>
        <a:lstStyle/>
        <a:p>
          <a:endParaRPr lang="en-US" sz="2400" b="1"/>
        </a:p>
      </dgm:t>
    </dgm:pt>
    <dgm:pt modelId="{3165EA17-ECBF-49F2-9D88-DC86CB0406B9}" type="sibTrans" cxnId="{6CDC604B-A772-43E2-B67B-3B2E31B9321B}">
      <dgm:prSet/>
      <dgm:spPr/>
      <dgm:t>
        <a:bodyPr/>
        <a:lstStyle/>
        <a:p>
          <a:endParaRPr lang="en-US" sz="2400" b="1"/>
        </a:p>
      </dgm:t>
    </dgm:pt>
    <dgm:pt modelId="{B1904058-612F-466F-A4E3-92427997422C}">
      <dgm:prSet custT="1"/>
      <dgm:spPr>
        <a:ln>
          <a:solidFill>
            <a:schemeClr val="bg1"/>
          </a:solidFill>
        </a:ln>
      </dgm:spPr>
      <dgm:t>
        <a:bodyPr/>
        <a:lstStyle/>
        <a:p>
          <a:r>
            <a:rPr lang="fr-FR" sz="2200" b="1" noProof="0" dirty="0" smtClean="0">
              <a:solidFill>
                <a:schemeClr val="bg1"/>
              </a:solidFill>
            </a:rPr>
            <a:t>Contrats de propriété intellectuelle </a:t>
          </a:r>
        </a:p>
        <a:p>
          <a:r>
            <a:rPr lang="fr-FR" sz="2200" b="1" noProof="0" dirty="0" smtClean="0">
              <a:solidFill>
                <a:schemeClr val="bg1"/>
              </a:solidFill>
            </a:rPr>
            <a:t>(2 webinaires; 60 participants à chacun</a:t>
          </a:r>
          <a:r>
            <a:rPr lang="en-US" sz="2200" b="1" dirty="0" smtClean="0">
              <a:solidFill>
                <a:schemeClr val="bg1"/>
              </a:solidFill>
            </a:rPr>
            <a:t>)</a:t>
          </a:r>
          <a:endParaRPr lang="en-US" sz="2200" b="1" dirty="0">
            <a:solidFill>
              <a:schemeClr val="bg1"/>
            </a:solidFill>
          </a:endParaRPr>
        </a:p>
      </dgm:t>
    </dgm:pt>
    <dgm:pt modelId="{F2D713DA-310A-40A8-804D-ABB39C73E40A}" type="parTrans" cxnId="{82BF7342-B00D-4ABD-95A3-A0408B403117}">
      <dgm:prSet/>
      <dgm:spPr/>
      <dgm:t>
        <a:bodyPr/>
        <a:lstStyle/>
        <a:p>
          <a:endParaRPr lang="en-US" sz="2400" b="1"/>
        </a:p>
      </dgm:t>
    </dgm:pt>
    <dgm:pt modelId="{BAD37427-F1AB-4344-83BA-AC7D7652DBB0}" type="sibTrans" cxnId="{82BF7342-B00D-4ABD-95A3-A0408B403117}">
      <dgm:prSet/>
      <dgm:spPr/>
      <dgm:t>
        <a:bodyPr/>
        <a:lstStyle/>
        <a:p>
          <a:endParaRPr lang="en-US" sz="2400" b="1"/>
        </a:p>
      </dgm:t>
    </dgm:pt>
    <dgm:pt modelId="{60C92333-4490-4FAA-B24A-ED4ACD3F483E}" type="pres">
      <dgm:prSet presAssocID="{A254C3FA-DF92-4235-B4A1-3616B023237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30CFF71-E94A-450C-BE74-36F19A191750}" type="pres">
      <dgm:prSet presAssocID="{48E1F9BA-5999-4166-9032-4EDB473AD6D9}" presName="node" presStyleLbl="node1" presStyleIdx="0" presStyleCnt="5" custScaleX="1011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1BB29F-DC36-4E37-BC70-E5CBD6E24F15}" type="pres">
      <dgm:prSet presAssocID="{B26ADE93-6830-4FFE-B6C5-8F6D3B0CFCFF}" presName="sibTrans" presStyleCnt="0"/>
      <dgm:spPr/>
    </dgm:pt>
    <dgm:pt modelId="{89EC7D57-9380-4561-914E-A7791F90ACF1}" type="pres">
      <dgm:prSet presAssocID="{5E20ED59-8F99-48E7-9866-A75C6F3887B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6435F1-6455-41F4-9C5D-9AEBE75FF4DD}" type="pres">
      <dgm:prSet presAssocID="{02607746-5BBD-4658-9500-9B5B9E419D0F}" presName="sibTrans" presStyleCnt="0"/>
      <dgm:spPr/>
    </dgm:pt>
    <dgm:pt modelId="{6C9DE1AB-2A07-4D1F-902F-E1337E40227B}" type="pres">
      <dgm:prSet presAssocID="{AC4D53E8-A698-44D3-9840-96C0260BF322}" presName="node" presStyleLbl="node1" presStyleIdx="2" presStyleCnt="5" custLinFactNeighborX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C982C1-DC88-4448-AA2A-B3ADC81BB253}" type="pres">
      <dgm:prSet presAssocID="{6997F023-7086-4304-A3D3-6DA0E204A431}" presName="sibTrans" presStyleCnt="0"/>
      <dgm:spPr/>
    </dgm:pt>
    <dgm:pt modelId="{58CF0122-3DA0-497C-A397-9B85761735E4}" type="pres">
      <dgm:prSet presAssocID="{1941236B-F440-428C-8523-6E94B11A921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AD96A9-52E0-4491-87A7-B17BE4D1B36E}" type="pres">
      <dgm:prSet presAssocID="{3165EA17-ECBF-49F2-9D88-DC86CB0406B9}" presName="sibTrans" presStyleCnt="0"/>
      <dgm:spPr/>
    </dgm:pt>
    <dgm:pt modelId="{8AC9E822-2CAB-4115-8DE4-C46931A67FB8}" type="pres">
      <dgm:prSet presAssocID="{B1904058-612F-466F-A4E3-92427997422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8E19113-62D5-48B7-A4C8-7DA463EB4D48}" type="presOf" srcId="{48E1F9BA-5999-4166-9032-4EDB473AD6D9}" destId="{330CFF71-E94A-450C-BE74-36F19A191750}" srcOrd="0" destOrd="0" presId="urn:microsoft.com/office/officeart/2005/8/layout/hList6"/>
    <dgm:cxn modelId="{6929236F-7347-436A-B630-672765074150}" type="presOf" srcId="{AC4D53E8-A698-44D3-9840-96C0260BF322}" destId="{6C9DE1AB-2A07-4D1F-902F-E1337E40227B}" srcOrd="0" destOrd="0" presId="urn:microsoft.com/office/officeart/2005/8/layout/hList6"/>
    <dgm:cxn modelId="{1C119EB6-340F-4AF3-B6FD-011473FF6E29}" type="presOf" srcId="{B1904058-612F-466F-A4E3-92427997422C}" destId="{8AC9E822-2CAB-4115-8DE4-C46931A67FB8}" srcOrd="0" destOrd="0" presId="urn:microsoft.com/office/officeart/2005/8/layout/hList6"/>
    <dgm:cxn modelId="{5EB182C1-147F-4551-9745-83A25B7CC466}" type="presOf" srcId="{5E20ED59-8F99-48E7-9866-A75C6F3887BC}" destId="{89EC7D57-9380-4561-914E-A7791F90ACF1}" srcOrd="0" destOrd="0" presId="urn:microsoft.com/office/officeart/2005/8/layout/hList6"/>
    <dgm:cxn modelId="{9096810B-73E5-41DD-A3CA-4E4C3AA3EBB2}" srcId="{A254C3FA-DF92-4235-B4A1-3616B023237A}" destId="{48E1F9BA-5999-4166-9032-4EDB473AD6D9}" srcOrd="0" destOrd="0" parTransId="{F5677FF1-A125-4DB3-A382-8F96AA26A78B}" sibTransId="{B26ADE93-6830-4FFE-B6C5-8F6D3B0CFCFF}"/>
    <dgm:cxn modelId="{19AF7713-38B5-4D47-94C2-2A7D7A44BAE8}" srcId="{A254C3FA-DF92-4235-B4A1-3616B023237A}" destId="{AC4D53E8-A698-44D3-9840-96C0260BF322}" srcOrd="2" destOrd="0" parTransId="{3740E5D4-0475-4D2A-BE48-426F8FC3A164}" sibTransId="{6997F023-7086-4304-A3D3-6DA0E204A431}"/>
    <dgm:cxn modelId="{87EB65C1-B04A-4DB4-98AA-96C5F0A4E8C9}" type="presOf" srcId="{A254C3FA-DF92-4235-B4A1-3616B023237A}" destId="{60C92333-4490-4FAA-B24A-ED4ACD3F483E}" srcOrd="0" destOrd="0" presId="urn:microsoft.com/office/officeart/2005/8/layout/hList6"/>
    <dgm:cxn modelId="{6CDC604B-A772-43E2-B67B-3B2E31B9321B}" srcId="{A254C3FA-DF92-4235-B4A1-3616B023237A}" destId="{1941236B-F440-428C-8523-6E94B11A921A}" srcOrd="3" destOrd="0" parTransId="{AA594BED-502C-4A3F-A17C-B297D37A998E}" sibTransId="{3165EA17-ECBF-49F2-9D88-DC86CB0406B9}"/>
    <dgm:cxn modelId="{066CA4EB-5096-48D9-B6FC-A26E9F4F6C9D}" type="presOf" srcId="{1941236B-F440-428C-8523-6E94B11A921A}" destId="{58CF0122-3DA0-497C-A397-9B85761735E4}" srcOrd="0" destOrd="0" presId="urn:microsoft.com/office/officeart/2005/8/layout/hList6"/>
    <dgm:cxn modelId="{82BF7342-B00D-4ABD-95A3-A0408B403117}" srcId="{A254C3FA-DF92-4235-B4A1-3616B023237A}" destId="{B1904058-612F-466F-A4E3-92427997422C}" srcOrd="4" destOrd="0" parTransId="{F2D713DA-310A-40A8-804D-ABB39C73E40A}" sibTransId="{BAD37427-F1AB-4344-83BA-AC7D7652DBB0}"/>
    <dgm:cxn modelId="{F65B35EE-EA60-491C-9376-81AAD116D769}" srcId="{A254C3FA-DF92-4235-B4A1-3616B023237A}" destId="{5E20ED59-8F99-48E7-9866-A75C6F3887BC}" srcOrd="1" destOrd="0" parTransId="{EBE55128-E69E-4BE8-9994-C6C4A8DCA5C7}" sibTransId="{02607746-5BBD-4658-9500-9B5B9E419D0F}"/>
    <dgm:cxn modelId="{A84EF5E9-B8C0-4E68-9473-C1AAAE4FEB6E}" type="presParOf" srcId="{60C92333-4490-4FAA-B24A-ED4ACD3F483E}" destId="{330CFF71-E94A-450C-BE74-36F19A191750}" srcOrd="0" destOrd="0" presId="urn:microsoft.com/office/officeart/2005/8/layout/hList6"/>
    <dgm:cxn modelId="{6DA967EA-12F8-43F0-A09A-36A82EFEFA0D}" type="presParOf" srcId="{60C92333-4490-4FAA-B24A-ED4ACD3F483E}" destId="{A31BB29F-DC36-4E37-BC70-E5CBD6E24F15}" srcOrd="1" destOrd="0" presId="urn:microsoft.com/office/officeart/2005/8/layout/hList6"/>
    <dgm:cxn modelId="{B2F7EC55-25DB-4745-A117-23D5900DC14D}" type="presParOf" srcId="{60C92333-4490-4FAA-B24A-ED4ACD3F483E}" destId="{89EC7D57-9380-4561-914E-A7791F90ACF1}" srcOrd="2" destOrd="0" presId="urn:microsoft.com/office/officeart/2005/8/layout/hList6"/>
    <dgm:cxn modelId="{CFBA6AEA-BBF5-4F57-BCCF-E9643520436F}" type="presParOf" srcId="{60C92333-4490-4FAA-B24A-ED4ACD3F483E}" destId="{B86435F1-6455-41F4-9C5D-9AEBE75FF4DD}" srcOrd="3" destOrd="0" presId="urn:microsoft.com/office/officeart/2005/8/layout/hList6"/>
    <dgm:cxn modelId="{6AEBB09D-DEFB-4EAB-8ADE-7A48D2B59423}" type="presParOf" srcId="{60C92333-4490-4FAA-B24A-ED4ACD3F483E}" destId="{6C9DE1AB-2A07-4D1F-902F-E1337E40227B}" srcOrd="4" destOrd="0" presId="urn:microsoft.com/office/officeart/2005/8/layout/hList6"/>
    <dgm:cxn modelId="{BAA7E78C-2CD6-402E-A2EA-93A26FB62767}" type="presParOf" srcId="{60C92333-4490-4FAA-B24A-ED4ACD3F483E}" destId="{1EC982C1-DC88-4448-AA2A-B3ADC81BB253}" srcOrd="5" destOrd="0" presId="urn:microsoft.com/office/officeart/2005/8/layout/hList6"/>
    <dgm:cxn modelId="{7D712A3F-5B62-49EB-81D7-CA1A2F36115E}" type="presParOf" srcId="{60C92333-4490-4FAA-B24A-ED4ACD3F483E}" destId="{58CF0122-3DA0-497C-A397-9B85761735E4}" srcOrd="6" destOrd="0" presId="urn:microsoft.com/office/officeart/2005/8/layout/hList6"/>
    <dgm:cxn modelId="{44FD68BB-D128-43E8-8CEB-44BB7D14C9BF}" type="presParOf" srcId="{60C92333-4490-4FAA-B24A-ED4ACD3F483E}" destId="{9AAD96A9-52E0-4491-87A7-B17BE4D1B36E}" srcOrd="7" destOrd="0" presId="urn:microsoft.com/office/officeart/2005/8/layout/hList6"/>
    <dgm:cxn modelId="{D8A24453-90E6-4F8D-B127-50AAA999BBAF}" type="presParOf" srcId="{60C92333-4490-4FAA-B24A-ED4ACD3F483E}" destId="{8AC9E822-2CAB-4115-8DE4-C46931A67FB8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0929F3E-6492-4502-9AB3-F2FCD40C61A9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82BA662-7B94-4D7A-9E33-B88BCB56F7B4}">
      <dgm:prSet phldrT="[Text]"/>
      <dgm:spPr>
        <a:ln>
          <a:solidFill>
            <a:schemeClr val="bg1"/>
          </a:solidFill>
        </a:ln>
      </dgm:spPr>
      <dgm:t>
        <a:bodyPr/>
        <a:lstStyle/>
        <a:p>
          <a:r>
            <a:rPr lang="en-US" dirty="0"/>
            <a:t>Public </a:t>
          </a:r>
        </a:p>
      </dgm:t>
    </dgm:pt>
    <dgm:pt modelId="{2DCBF42D-F18C-4874-8E6E-7CF813DD6311}" type="parTrans" cxnId="{16C914DC-1E4D-467E-8BF2-D6223DCEB63C}">
      <dgm:prSet/>
      <dgm:spPr/>
      <dgm:t>
        <a:bodyPr/>
        <a:lstStyle/>
        <a:p>
          <a:endParaRPr lang="en-US"/>
        </a:p>
      </dgm:t>
    </dgm:pt>
    <dgm:pt modelId="{F9F7C9F8-023F-4E87-A9E2-DDAFDD6C1D6A}" type="sibTrans" cxnId="{16C914DC-1E4D-467E-8BF2-D6223DCEB63C}">
      <dgm:prSet/>
      <dgm:spPr/>
      <dgm:t>
        <a:bodyPr/>
        <a:lstStyle/>
        <a:p>
          <a:endParaRPr lang="en-US"/>
        </a:p>
      </dgm:t>
    </dgm:pt>
    <dgm:pt modelId="{72038089-B560-4C58-9621-FE3C5343E4D3}">
      <dgm:prSet phldrT="[Text]" custT="1"/>
      <dgm:spPr/>
      <dgm:t>
        <a:bodyPr/>
        <a:lstStyle/>
        <a:p>
          <a:pPr algn="l"/>
          <a:r>
            <a:rPr lang="fr-FR" sz="2000" b="0" noProof="0" dirty="0" smtClean="0">
              <a:solidFill>
                <a:schemeClr val="bg1"/>
              </a:solidFill>
            </a:rPr>
            <a:t>Entreprises fondées sur le savoir de création récente</a:t>
          </a:r>
          <a:endParaRPr lang="fr-FR" sz="2000" b="0" noProof="0" dirty="0">
            <a:solidFill>
              <a:schemeClr val="bg1"/>
            </a:solidFill>
          </a:endParaRPr>
        </a:p>
      </dgm:t>
    </dgm:pt>
    <dgm:pt modelId="{F24716FA-DF93-48F9-A1B7-0ACFED6DC828}" type="parTrans" cxnId="{3CF90940-419D-4A4D-934E-42D325C8344E}">
      <dgm:prSet/>
      <dgm:spPr/>
      <dgm:t>
        <a:bodyPr/>
        <a:lstStyle/>
        <a:p>
          <a:endParaRPr lang="en-US"/>
        </a:p>
      </dgm:t>
    </dgm:pt>
    <dgm:pt modelId="{9C2FFC4D-E9F4-4237-951A-1C74E1EC4628}" type="sibTrans" cxnId="{3CF90940-419D-4A4D-934E-42D325C8344E}">
      <dgm:prSet/>
      <dgm:spPr/>
      <dgm:t>
        <a:bodyPr/>
        <a:lstStyle/>
        <a:p>
          <a:endParaRPr lang="en-US"/>
        </a:p>
      </dgm:t>
    </dgm:pt>
    <dgm:pt modelId="{907E1A91-B736-4534-8D5A-799C752F778F}">
      <dgm:prSet phldrT="[Text]"/>
      <dgm:spPr/>
      <dgm:t>
        <a:bodyPr/>
        <a:lstStyle/>
        <a:p>
          <a:pPr algn="l"/>
          <a:r>
            <a:rPr lang="fr-FR" sz="2000" noProof="0" dirty="0" smtClean="0"/>
            <a:t>PME</a:t>
          </a:r>
          <a:endParaRPr lang="fr-FR" sz="2000" noProof="0" dirty="0"/>
        </a:p>
      </dgm:t>
    </dgm:pt>
    <dgm:pt modelId="{BDFF8FB9-2035-4B94-B6B0-D5A109A10020}" type="parTrans" cxnId="{290334E1-A617-4AB1-8B93-40F462263871}">
      <dgm:prSet/>
      <dgm:spPr/>
      <dgm:t>
        <a:bodyPr/>
        <a:lstStyle/>
        <a:p>
          <a:endParaRPr lang="en-US"/>
        </a:p>
      </dgm:t>
    </dgm:pt>
    <dgm:pt modelId="{3AD47629-CE91-47A8-97C6-D26561E106ED}" type="sibTrans" cxnId="{290334E1-A617-4AB1-8B93-40F462263871}">
      <dgm:prSet/>
      <dgm:spPr/>
      <dgm:t>
        <a:bodyPr/>
        <a:lstStyle/>
        <a:p>
          <a:endParaRPr lang="en-US"/>
        </a:p>
      </dgm:t>
    </dgm:pt>
    <dgm:pt modelId="{2B77F445-EC95-434B-BA65-A530FDA7432D}">
      <dgm:prSet phldrT="[Text]"/>
      <dgm:spPr>
        <a:ln>
          <a:solidFill>
            <a:schemeClr val="bg1"/>
          </a:solidFill>
        </a:ln>
      </dgm:spPr>
      <dgm:t>
        <a:bodyPr/>
        <a:lstStyle/>
        <a:p>
          <a:r>
            <a:rPr lang="fr-FR" noProof="0" dirty="0" smtClean="0"/>
            <a:t>Méthodologie</a:t>
          </a:r>
          <a:endParaRPr lang="fr-FR" noProof="0" dirty="0"/>
        </a:p>
      </dgm:t>
    </dgm:pt>
    <dgm:pt modelId="{AD488CBE-BA55-44CC-9C8F-D8BA1C87B49E}" type="parTrans" cxnId="{111CF72E-986D-43DF-BD8F-A066396D2CA6}">
      <dgm:prSet/>
      <dgm:spPr/>
      <dgm:t>
        <a:bodyPr/>
        <a:lstStyle/>
        <a:p>
          <a:endParaRPr lang="en-US"/>
        </a:p>
      </dgm:t>
    </dgm:pt>
    <dgm:pt modelId="{503EC117-F960-4A50-B099-70CC7B613C46}" type="sibTrans" cxnId="{111CF72E-986D-43DF-BD8F-A066396D2CA6}">
      <dgm:prSet/>
      <dgm:spPr/>
      <dgm:t>
        <a:bodyPr/>
        <a:lstStyle/>
        <a:p>
          <a:endParaRPr lang="en-US"/>
        </a:p>
      </dgm:t>
    </dgm:pt>
    <dgm:pt modelId="{ABD3503B-4AEE-4DFC-A21E-1F2BF58240EC}">
      <dgm:prSet phldrT="[Text]"/>
      <dgm:spPr/>
      <dgm:t>
        <a:bodyPr/>
        <a:lstStyle/>
        <a:p>
          <a:r>
            <a:rPr lang="fr-FR" noProof="0" dirty="0" smtClean="0"/>
            <a:t>Conférences en ligne</a:t>
          </a:r>
          <a:endParaRPr lang="fr-FR" noProof="0" dirty="0"/>
        </a:p>
      </dgm:t>
    </dgm:pt>
    <dgm:pt modelId="{70AC98F0-6AB7-4BDA-86EB-878ABC56A9C2}" type="parTrans" cxnId="{78828F3B-A1A9-4398-8F0B-E2571AB14C82}">
      <dgm:prSet/>
      <dgm:spPr/>
      <dgm:t>
        <a:bodyPr/>
        <a:lstStyle/>
        <a:p>
          <a:endParaRPr lang="en-US"/>
        </a:p>
      </dgm:t>
    </dgm:pt>
    <dgm:pt modelId="{7C3485AB-8482-483A-AE37-9F0A722EED78}" type="sibTrans" cxnId="{78828F3B-A1A9-4398-8F0B-E2571AB14C82}">
      <dgm:prSet/>
      <dgm:spPr/>
      <dgm:t>
        <a:bodyPr/>
        <a:lstStyle/>
        <a:p>
          <a:endParaRPr lang="en-US"/>
        </a:p>
      </dgm:t>
    </dgm:pt>
    <dgm:pt modelId="{799C3D66-96BF-43BE-AF5C-FEAA2D70D439}">
      <dgm:prSet phldrT="[Text]"/>
      <dgm:spPr/>
      <dgm:t>
        <a:bodyPr/>
        <a:lstStyle/>
        <a:p>
          <a:endParaRPr lang="en-US" b="1" dirty="0"/>
        </a:p>
      </dgm:t>
    </dgm:pt>
    <dgm:pt modelId="{94E9E4BB-668A-4700-9626-489A5B22B2EF}" type="parTrans" cxnId="{0C8E41DB-27D2-4694-9F2E-43DA10CA6D25}">
      <dgm:prSet/>
      <dgm:spPr/>
      <dgm:t>
        <a:bodyPr/>
        <a:lstStyle/>
        <a:p>
          <a:endParaRPr lang="en-US"/>
        </a:p>
      </dgm:t>
    </dgm:pt>
    <dgm:pt modelId="{342C9206-FC65-4E6E-81CE-97F4844E180D}" type="sibTrans" cxnId="{0C8E41DB-27D2-4694-9F2E-43DA10CA6D25}">
      <dgm:prSet/>
      <dgm:spPr/>
      <dgm:t>
        <a:bodyPr/>
        <a:lstStyle/>
        <a:p>
          <a:endParaRPr lang="en-US"/>
        </a:p>
      </dgm:t>
    </dgm:pt>
    <dgm:pt modelId="{AB40E84F-B5D9-4371-AB53-ABA24620B6C6}">
      <dgm:prSet phldrT="[Text]"/>
      <dgm:spPr/>
      <dgm:t>
        <a:bodyPr/>
        <a:lstStyle/>
        <a:p>
          <a:pPr algn="l"/>
          <a:r>
            <a:rPr lang="en-US" sz="2000" dirty="0"/>
            <a:t>Start-ups</a:t>
          </a:r>
        </a:p>
      </dgm:t>
    </dgm:pt>
    <dgm:pt modelId="{2CE55067-BC1E-4E96-9C2C-E73CA1A2983D}" type="parTrans" cxnId="{21ABF194-EE83-47E6-A93C-15B4D2B9DA4F}">
      <dgm:prSet/>
      <dgm:spPr/>
      <dgm:t>
        <a:bodyPr/>
        <a:lstStyle/>
        <a:p>
          <a:endParaRPr lang="en-US"/>
        </a:p>
      </dgm:t>
    </dgm:pt>
    <dgm:pt modelId="{16CC578D-D1F4-4A3F-9711-000578997F4E}" type="sibTrans" cxnId="{21ABF194-EE83-47E6-A93C-15B4D2B9DA4F}">
      <dgm:prSet/>
      <dgm:spPr/>
      <dgm:t>
        <a:bodyPr/>
        <a:lstStyle/>
        <a:p>
          <a:endParaRPr lang="en-US"/>
        </a:p>
      </dgm:t>
    </dgm:pt>
    <dgm:pt modelId="{B8F11021-A222-42C4-8F61-47D2D9F9C23F}">
      <dgm:prSet phldrT="[Text]"/>
      <dgm:spPr/>
      <dgm:t>
        <a:bodyPr/>
        <a:lstStyle/>
        <a:p>
          <a:r>
            <a:rPr lang="fr-FR" noProof="0" dirty="0" smtClean="0"/>
            <a:t>Séances de questions-réponses</a:t>
          </a:r>
          <a:endParaRPr lang="fr-FR" noProof="0" dirty="0"/>
        </a:p>
      </dgm:t>
    </dgm:pt>
    <dgm:pt modelId="{9F3C2924-B388-47B9-AAAC-F1C606EF8CDE}" type="sibTrans" cxnId="{B53791A6-2C45-4C81-B1E3-BCB50AB5A9F2}">
      <dgm:prSet/>
      <dgm:spPr/>
      <dgm:t>
        <a:bodyPr/>
        <a:lstStyle/>
        <a:p>
          <a:endParaRPr lang="en-US"/>
        </a:p>
      </dgm:t>
    </dgm:pt>
    <dgm:pt modelId="{47BE1079-47D4-44B0-8E9A-DF63C66C8343}" type="parTrans" cxnId="{B53791A6-2C45-4C81-B1E3-BCB50AB5A9F2}">
      <dgm:prSet/>
      <dgm:spPr/>
      <dgm:t>
        <a:bodyPr/>
        <a:lstStyle/>
        <a:p>
          <a:endParaRPr lang="en-US"/>
        </a:p>
      </dgm:t>
    </dgm:pt>
    <dgm:pt modelId="{CA8A7BF4-D9B5-4D0C-A818-A0E0D0CCDB2A}">
      <dgm:prSet phldrT="[Text]"/>
      <dgm:spPr/>
      <dgm:t>
        <a:bodyPr/>
        <a:lstStyle/>
        <a:p>
          <a:r>
            <a:rPr lang="fr-FR" noProof="0" dirty="0" smtClean="0"/>
            <a:t>Cas soumis par le public</a:t>
          </a:r>
          <a:endParaRPr lang="fr-FR" noProof="0" dirty="0"/>
        </a:p>
      </dgm:t>
    </dgm:pt>
    <dgm:pt modelId="{5844DCCE-8A3F-41A3-9E0B-88492CF7757B}" type="sibTrans" cxnId="{9499C3BA-4519-47E5-9BA9-C7E8CA40720F}">
      <dgm:prSet/>
      <dgm:spPr/>
      <dgm:t>
        <a:bodyPr/>
        <a:lstStyle/>
        <a:p>
          <a:endParaRPr lang="en-US"/>
        </a:p>
      </dgm:t>
    </dgm:pt>
    <dgm:pt modelId="{5448E369-6B06-4545-A556-BF81B598707D}" type="parTrans" cxnId="{9499C3BA-4519-47E5-9BA9-C7E8CA40720F}">
      <dgm:prSet/>
      <dgm:spPr/>
      <dgm:t>
        <a:bodyPr/>
        <a:lstStyle/>
        <a:p>
          <a:endParaRPr lang="en-US"/>
        </a:p>
      </dgm:t>
    </dgm:pt>
    <dgm:pt modelId="{5B4F7A78-80B1-40CC-8B45-8D13C8CCD56A}" type="pres">
      <dgm:prSet presAssocID="{20929F3E-6492-4502-9AB3-F2FCD40C61A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EF4FDFF-D33E-45D9-B508-2FDC21B55F2D}" type="pres">
      <dgm:prSet presAssocID="{782BA662-7B94-4D7A-9E33-B88BCB56F7B4}" presName="circle1" presStyleLbl="node1" presStyleIdx="0" presStyleCnt="2"/>
      <dgm:spPr>
        <a:ln>
          <a:solidFill>
            <a:schemeClr val="bg1"/>
          </a:solidFill>
        </a:ln>
      </dgm:spPr>
    </dgm:pt>
    <dgm:pt modelId="{92DF55B2-9747-4F3A-8190-05335E4D04BF}" type="pres">
      <dgm:prSet presAssocID="{782BA662-7B94-4D7A-9E33-B88BCB56F7B4}" presName="space" presStyleCnt="0"/>
      <dgm:spPr/>
    </dgm:pt>
    <dgm:pt modelId="{FA4CC5BB-90AA-4636-8C9A-A52FD341EB40}" type="pres">
      <dgm:prSet presAssocID="{782BA662-7B94-4D7A-9E33-B88BCB56F7B4}" presName="rect1" presStyleLbl="alignAcc1" presStyleIdx="0" presStyleCnt="2" custLinFactNeighborX="2244" custLinFactNeighborY="-254"/>
      <dgm:spPr/>
      <dgm:t>
        <a:bodyPr/>
        <a:lstStyle/>
        <a:p>
          <a:endParaRPr lang="en-US"/>
        </a:p>
      </dgm:t>
    </dgm:pt>
    <dgm:pt modelId="{BE23DFCF-39AD-488B-8EF7-9656AC1C056A}" type="pres">
      <dgm:prSet presAssocID="{2B77F445-EC95-434B-BA65-A530FDA7432D}" presName="vertSpace2" presStyleLbl="node1" presStyleIdx="0" presStyleCnt="2"/>
      <dgm:spPr/>
    </dgm:pt>
    <dgm:pt modelId="{358BB0E1-4AA1-46B6-A4A4-B01B2EC70EA9}" type="pres">
      <dgm:prSet presAssocID="{2B77F445-EC95-434B-BA65-A530FDA7432D}" presName="circle2" presStyleLbl="node1" presStyleIdx="1" presStyleCnt="2"/>
      <dgm:spPr>
        <a:ln>
          <a:solidFill>
            <a:schemeClr val="bg1"/>
          </a:solidFill>
        </a:ln>
      </dgm:spPr>
    </dgm:pt>
    <dgm:pt modelId="{054B31C3-2601-4593-BDCF-44F2B6A10747}" type="pres">
      <dgm:prSet presAssocID="{2B77F445-EC95-434B-BA65-A530FDA7432D}" presName="rect2" presStyleLbl="alignAcc1" presStyleIdx="1" presStyleCnt="2"/>
      <dgm:spPr/>
      <dgm:t>
        <a:bodyPr/>
        <a:lstStyle/>
        <a:p>
          <a:endParaRPr lang="en-US"/>
        </a:p>
      </dgm:t>
    </dgm:pt>
    <dgm:pt modelId="{57ADEC4C-A27E-459A-AE59-2B694786A6BF}" type="pres">
      <dgm:prSet presAssocID="{782BA662-7B94-4D7A-9E33-B88BCB56F7B4}" presName="rect1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00EDE0-FFB0-46A9-850D-F8371CCC91A7}" type="pres">
      <dgm:prSet presAssocID="{782BA662-7B94-4D7A-9E33-B88BCB56F7B4}" presName="rect1ChTx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403782-F9F4-408E-81DD-759A427BA2EB}" type="pres">
      <dgm:prSet presAssocID="{2B77F445-EC95-434B-BA65-A530FDA7432D}" presName="rect2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32FFDD-81EE-4CDA-9A11-EA4DAEBB14E1}" type="pres">
      <dgm:prSet presAssocID="{2B77F445-EC95-434B-BA65-A530FDA7432D}" presName="rect2ChTx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1ABF194-EE83-47E6-A93C-15B4D2B9DA4F}" srcId="{782BA662-7B94-4D7A-9E33-B88BCB56F7B4}" destId="{AB40E84F-B5D9-4371-AB53-ABA24620B6C6}" srcOrd="2" destOrd="0" parTransId="{2CE55067-BC1E-4E96-9C2C-E73CA1A2983D}" sibTransId="{16CC578D-D1F4-4A3F-9711-000578997F4E}"/>
    <dgm:cxn modelId="{82DE8EB2-93CB-408E-9777-A2A37C8FA42A}" type="presOf" srcId="{20929F3E-6492-4502-9AB3-F2FCD40C61A9}" destId="{5B4F7A78-80B1-40CC-8B45-8D13C8CCD56A}" srcOrd="0" destOrd="0" presId="urn:microsoft.com/office/officeart/2005/8/layout/target3"/>
    <dgm:cxn modelId="{111CF72E-986D-43DF-BD8F-A066396D2CA6}" srcId="{20929F3E-6492-4502-9AB3-F2FCD40C61A9}" destId="{2B77F445-EC95-434B-BA65-A530FDA7432D}" srcOrd="1" destOrd="0" parTransId="{AD488CBE-BA55-44CC-9C8F-D8BA1C87B49E}" sibTransId="{503EC117-F960-4A50-B099-70CC7B613C46}"/>
    <dgm:cxn modelId="{0C8E41DB-27D2-4694-9F2E-43DA10CA6D25}" srcId="{2B77F445-EC95-434B-BA65-A530FDA7432D}" destId="{799C3D66-96BF-43BE-AF5C-FEAA2D70D439}" srcOrd="3" destOrd="0" parTransId="{94E9E4BB-668A-4700-9626-489A5B22B2EF}" sibTransId="{342C9206-FC65-4E6E-81CE-97F4844E180D}"/>
    <dgm:cxn modelId="{3CF90940-419D-4A4D-934E-42D325C8344E}" srcId="{782BA662-7B94-4D7A-9E33-B88BCB56F7B4}" destId="{72038089-B560-4C58-9621-FE3C5343E4D3}" srcOrd="0" destOrd="0" parTransId="{F24716FA-DF93-48F9-A1B7-0ACFED6DC828}" sibTransId="{9C2FFC4D-E9F4-4237-951A-1C74E1EC4628}"/>
    <dgm:cxn modelId="{FE9B6BD9-23D7-4644-8388-42FC09C635C7}" type="presOf" srcId="{CA8A7BF4-D9B5-4D0C-A818-A0E0D0CCDB2A}" destId="{B732FFDD-81EE-4CDA-9A11-EA4DAEBB14E1}" srcOrd="0" destOrd="2" presId="urn:microsoft.com/office/officeart/2005/8/layout/target3"/>
    <dgm:cxn modelId="{5FB52B5A-E812-4860-A6C1-CFECEA63F026}" type="presOf" srcId="{2B77F445-EC95-434B-BA65-A530FDA7432D}" destId="{5F403782-F9F4-408E-81DD-759A427BA2EB}" srcOrd="1" destOrd="0" presId="urn:microsoft.com/office/officeart/2005/8/layout/target3"/>
    <dgm:cxn modelId="{F0030175-5D9A-4ECC-9C20-6CCF9B88745F}" type="presOf" srcId="{799C3D66-96BF-43BE-AF5C-FEAA2D70D439}" destId="{B732FFDD-81EE-4CDA-9A11-EA4DAEBB14E1}" srcOrd="0" destOrd="3" presId="urn:microsoft.com/office/officeart/2005/8/layout/target3"/>
    <dgm:cxn modelId="{23A7E72F-7062-4612-9261-4BCE4774DD9C}" type="presOf" srcId="{ABD3503B-4AEE-4DFC-A21E-1F2BF58240EC}" destId="{B732FFDD-81EE-4CDA-9A11-EA4DAEBB14E1}" srcOrd="0" destOrd="0" presId="urn:microsoft.com/office/officeart/2005/8/layout/target3"/>
    <dgm:cxn modelId="{B3F085C6-B29D-43A4-B08B-0F437AFE0C52}" type="presOf" srcId="{907E1A91-B736-4534-8D5A-799C752F778F}" destId="{D800EDE0-FFB0-46A9-850D-F8371CCC91A7}" srcOrd="0" destOrd="1" presId="urn:microsoft.com/office/officeart/2005/8/layout/target3"/>
    <dgm:cxn modelId="{290334E1-A617-4AB1-8B93-40F462263871}" srcId="{782BA662-7B94-4D7A-9E33-B88BCB56F7B4}" destId="{907E1A91-B736-4534-8D5A-799C752F778F}" srcOrd="1" destOrd="0" parTransId="{BDFF8FB9-2035-4B94-B6B0-D5A109A10020}" sibTransId="{3AD47629-CE91-47A8-97C6-D26561E106ED}"/>
    <dgm:cxn modelId="{78828F3B-A1A9-4398-8F0B-E2571AB14C82}" srcId="{2B77F445-EC95-434B-BA65-A530FDA7432D}" destId="{ABD3503B-4AEE-4DFC-A21E-1F2BF58240EC}" srcOrd="0" destOrd="0" parTransId="{70AC98F0-6AB7-4BDA-86EB-878ABC56A9C2}" sibTransId="{7C3485AB-8482-483A-AE37-9F0A722EED78}"/>
    <dgm:cxn modelId="{62E071DE-EF11-476D-9D57-FBCD9BC5F1DD}" type="presOf" srcId="{B8F11021-A222-42C4-8F61-47D2D9F9C23F}" destId="{B732FFDD-81EE-4CDA-9A11-EA4DAEBB14E1}" srcOrd="0" destOrd="1" presId="urn:microsoft.com/office/officeart/2005/8/layout/target3"/>
    <dgm:cxn modelId="{B53791A6-2C45-4C81-B1E3-BCB50AB5A9F2}" srcId="{2B77F445-EC95-434B-BA65-A530FDA7432D}" destId="{B8F11021-A222-42C4-8F61-47D2D9F9C23F}" srcOrd="1" destOrd="0" parTransId="{47BE1079-47D4-44B0-8E9A-DF63C66C8343}" sibTransId="{9F3C2924-B388-47B9-AAAC-F1C606EF8CDE}"/>
    <dgm:cxn modelId="{01994B5C-EBEC-4530-956D-49D04275BD80}" type="presOf" srcId="{AB40E84F-B5D9-4371-AB53-ABA24620B6C6}" destId="{D800EDE0-FFB0-46A9-850D-F8371CCC91A7}" srcOrd="0" destOrd="2" presId="urn:microsoft.com/office/officeart/2005/8/layout/target3"/>
    <dgm:cxn modelId="{16C914DC-1E4D-467E-8BF2-D6223DCEB63C}" srcId="{20929F3E-6492-4502-9AB3-F2FCD40C61A9}" destId="{782BA662-7B94-4D7A-9E33-B88BCB56F7B4}" srcOrd="0" destOrd="0" parTransId="{2DCBF42D-F18C-4874-8E6E-7CF813DD6311}" sibTransId="{F9F7C9F8-023F-4E87-A9E2-DDAFDD6C1D6A}"/>
    <dgm:cxn modelId="{538F8534-60AA-4FBC-9BE6-E29761BDC02F}" type="presOf" srcId="{72038089-B560-4C58-9621-FE3C5343E4D3}" destId="{D800EDE0-FFB0-46A9-850D-F8371CCC91A7}" srcOrd="0" destOrd="0" presId="urn:microsoft.com/office/officeart/2005/8/layout/target3"/>
    <dgm:cxn modelId="{988F3D1F-9C47-4BDE-AE33-CDCB3BAB276A}" type="presOf" srcId="{782BA662-7B94-4D7A-9E33-B88BCB56F7B4}" destId="{57ADEC4C-A27E-459A-AE59-2B694786A6BF}" srcOrd="1" destOrd="0" presId="urn:microsoft.com/office/officeart/2005/8/layout/target3"/>
    <dgm:cxn modelId="{1C0E80A4-1CBF-47CE-AC6A-F89D1AF096F5}" type="presOf" srcId="{782BA662-7B94-4D7A-9E33-B88BCB56F7B4}" destId="{FA4CC5BB-90AA-4636-8C9A-A52FD341EB40}" srcOrd="0" destOrd="0" presId="urn:microsoft.com/office/officeart/2005/8/layout/target3"/>
    <dgm:cxn modelId="{9499C3BA-4519-47E5-9BA9-C7E8CA40720F}" srcId="{2B77F445-EC95-434B-BA65-A530FDA7432D}" destId="{CA8A7BF4-D9B5-4D0C-A818-A0E0D0CCDB2A}" srcOrd="2" destOrd="0" parTransId="{5448E369-6B06-4545-A556-BF81B598707D}" sibTransId="{5844DCCE-8A3F-41A3-9E0B-88492CF7757B}"/>
    <dgm:cxn modelId="{29AB5572-7554-4E22-9FE6-BF6289C83677}" type="presOf" srcId="{2B77F445-EC95-434B-BA65-A530FDA7432D}" destId="{054B31C3-2601-4593-BDCF-44F2B6A10747}" srcOrd="0" destOrd="0" presId="urn:microsoft.com/office/officeart/2005/8/layout/target3"/>
    <dgm:cxn modelId="{1FFD4AB7-4D9F-4609-8D22-D84DA1F1B618}" type="presParOf" srcId="{5B4F7A78-80B1-40CC-8B45-8D13C8CCD56A}" destId="{9EF4FDFF-D33E-45D9-B508-2FDC21B55F2D}" srcOrd="0" destOrd="0" presId="urn:microsoft.com/office/officeart/2005/8/layout/target3"/>
    <dgm:cxn modelId="{3CDBB1C7-6E1C-499C-AF7D-BE4BEA849AC7}" type="presParOf" srcId="{5B4F7A78-80B1-40CC-8B45-8D13C8CCD56A}" destId="{92DF55B2-9747-4F3A-8190-05335E4D04BF}" srcOrd="1" destOrd="0" presId="urn:microsoft.com/office/officeart/2005/8/layout/target3"/>
    <dgm:cxn modelId="{DD90C71A-6CB4-47D9-BA76-064D9899F6FC}" type="presParOf" srcId="{5B4F7A78-80B1-40CC-8B45-8D13C8CCD56A}" destId="{FA4CC5BB-90AA-4636-8C9A-A52FD341EB40}" srcOrd="2" destOrd="0" presId="urn:microsoft.com/office/officeart/2005/8/layout/target3"/>
    <dgm:cxn modelId="{98FFCFD0-DB1B-41AA-AAAF-02F842F940CE}" type="presParOf" srcId="{5B4F7A78-80B1-40CC-8B45-8D13C8CCD56A}" destId="{BE23DFCF-39AD-488B-8EF7-9656AC1C056A}" srcOrd="3" destOrd="0" presId="urn:microsoft.com/office/officeart/2005/8/layout/target3"/>
    <dgm:cxn modelId="{9EACC49F-8EEC-4BE2-A3AE-5408E6C43326}" type="presParOf" srcId="{5B4F7A78-80B1-40CC-8B45-8D13C8CCD56A}" destId="{358BB0E1-4AA1-46B6-A4A4-B01B2EC70EA9}" srcOrd="4" destOrd="0" presId="urn:microsoft.com/office/officeart/2005/8/layout/target3"/>
    <dgm:cxn modelId="{4D4F560C-0D84-4CB6-A55D-1AAD80B55D09}" type="presParOf" srcId="{5B4F7A78-80B1-40CC-8B45-8D13C8CCD56A}" destId="{054B31C3-2601-4593-BDCF-44F2B6A10747}" srcOrd="5" destOrd="0" presId="urn:microsoft.com/office/officeart/2005/8/layout/target3"/>
    <dgm:cxn modelId="{82ACA8A2-C0DC-4253-9175-4C71BFC46F8D}" type="presParOf" srcId="{5B4F7A78-80B1-40CC-8B45-8D13C8CCD56A}" destId="{57ADEC4C-A27E-459A-AE59-2B694786A6BF}" srcOrd="6" destOrd="0" presId="urn:microsoft.com/office/officeart/2005/8/layout/target3"/>
    <dgm:cxn modelId="{A6690E68-D113-49B2-B1E1-D6B1BC9B77C1}" type="presParOf" srcId="{5B4F7A78-80B1-40CC-8B45-8D13C8CCD56A}" destId="{D800EDE0-FFB0-46A9-850D-F8371CCC91A7}" srcOrd="7" destOrd="0" presId="urn:microsoft.com/office/officeart/2005/8/layout/target3"/>
    <dgm:cxn modelId="{97C2ACDB-8D5C-4056-BD76-4E322EB548E6}" type="presParOf" srcId="{5B4F7A78-80B1-40CC-8B45-8D13C8CCD56A}" destId="{5F403782-F9F4-408E-81DD-759A427BA2EB}" srcOrd="8" destOrd="0" presId="urn:microsoft.com/office/officeart/2005/8/layout/target3"/>
    <dgm:cxn modelId="{224B22FE-2E1C-4FE9-B5F7-244654731C1E}" type="presParOf" srcId="{5B4F7A78-80B1-40CC-8B45-8D13C8CCD56A}" destId="{B732FFDD-81EE-4CDA-9A11-EA4DAEBB14E1}" srcOrd="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3D49635-15B4-499E-B34E-DEC8CD1238E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5F7D39-3E6B-4E22-A46E-8E873D6F9801}">
      <dgm:prSet phldrT="[Text]"/>
      <dgm:spPr>
        <a:ln>
          <a:solidFill>
            <a:schemeClr val="bg1"/>
          </a:solidFill>
        </a:ln>
      </dgm:spPr>
      <dgm:t>
        <a:bodyPr/>
        <a:lstStyle/>
        <a:p>
          <a:r>
            <a:rPr lang="fr-FR" noProof="0" dirty="0" smtClean="0">
              <a:solidFill>
                <a:schemeClr val="bg1"/>
              </a:solidFill>
            </a:rPr>
            <a:t>Acquis des connaissances en matière de propriété intellectuelle alors qu’aucune idée de ses concepts auparavant</a:t>
          </a:r>
          <a:endParaRPr lang="fr-FR" noProof="0" dirty="0">
            <a:solidFill>
              <a:schemeClr val="bg1"/>
            </a:solidFill>
          </a:endParaRPr>
        </a:p>
      </dgm:t>
    </dgm:pt>
    <dgm:pt modelId="{28CB07BB-1A70-4AFB-AD6F-8CC671555DAA}" type="parTrans" cxnId="{4AC7C4A0-4003-489D-A5B8-0E76DEBEE23D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EF85D189-191B-43D3-B05C-C782227A427D}" type="sibTrans" cxnId="{4AC7C4A0-4003-489D-A5B8-0E76DEBEE23D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E49553F1-E59C-4CA8-83EE-3F8356285C3B}">
      <dgm:prSet phldrT="[Text]"/>
      <dgm:spPr>
        <a:ln>
          <a:solidFill>
            <a:schemeClr val="bg1"/>
          </a:solidFill>
        </a:ln>
      </dgm:spPr>
      <dgm:t>
        <a:bodyPr/>
        <a:lstStyle/>
        <a:p>
          <a:r>
            <a:rPr lang="fr-FR" noProof="0" dirty="0" smtClean="0">
              <a:solidFill>
                <a:schemeClr val="bg1"/>
              </a:solidFill>
            </a:rPr>
            <a:t>Acquis des informations sur les moyens de protéger leurs actifs de propriété intellectuelle</a:t>
          </a:r>
          <a:endParaRPr lang="fr-FR" noProof="0" dirty="0">
            <a:solidFill>
              <a:schemeClr val="bg1"/>
            </a:solidFill>
          </a:endParaRPr>
        </a:p>
      </dgm:t>
    </dgm:pt>
    <dgm:pt modelId="{9459DD5D-A7EE-4481-A7C5-395C226F1644}" type="parTrans" cxnId="{BB9C109E-A0A4-48A2-8AE0-01D7A1E6A00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D35187B-D79D-4D78-B1FF-F7B359E38052}" type="sibTrans" cxnId="{BB9C109E-A0A4-48A2-8AE0-01D7A1E6A00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FC92C651-0684-4D1E-B9AA-6ED040671D7D}">
      <dgm:prSet phldrT="[Text]"/>
      <dgm:spPr>
        <a:ln>
          <a:solidFill>
            <a:schemeClr val="bg1"/>
          </a:solidFill>
        </a:ln>
      </dgm:spPr>
      <dgm:t>
        <a:bodyPr/>
        <a:lstStyle/>
        <a:p>
          <a:r>
            <a:rPr lang="fr-FR" noProof="0" dirty="0" smtClean="0">
              <a:solidFill>
                <a:schemeClr val="bg1"/>
              </a:solidFill>
            </a:rPr>
            <a:t>Pu comprendre les liens entre les différents actifs de propriété intellectuelle</a:t>
          </a:r>
          <a:endParaRPr lang="fr-FR" noProof="0" dirty="0">
            <a:solidFill>
              <a:schemeClr val="bg1"/>
            </a:solidFill>
          </a:endParaRPr>
        </a:p>
      </dgm:t>
    </dgm:pt>
    <dgm:pt modelId="{F3421F31-C536-4F52-945D-55331993828D}" type="parTrans" cxnId="{43810577-B350-4018-B63F-1EE1BC278654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6184CA2F-607A-4E66-96FB-BF030C03967B}" type="sibTrans" cxnId="{43810577-B350-4018-B63F-1EE1BC278654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768A0178-D9EE-4B0C-B3D9-CAFAE32492FE}">
      <dgm:prSet/>
      <dgm:spPr>
        <a:ln>
          <a:solidFill>
            <a:schemeClr val="bg1"/>
          </a:solidFill>
        </a:ln>
      </dgm:spPr>
      <dgm:t>
        <a:bodyPr/>
        <a:lstStyle/>
        <a:p>
          <a:r>
            <a:rPr lang="fr-FR" noProof="0" dirty="0" smtClean="0">
              <a:solidFill>
                <a:schemeClr val="bg1"/>
              </a:solidFill>
            </a:rPr>
            <a:t>Acquis des compétences en matière de protection des différentes sortes d’actifs de propriété intellectuelle dans leur ensemble</a:t>
          </a:r>
          <a:endParaRPr lang="fr-FR" noProof="0" dirty="0">
            <a:solidFill>
              <a:schemeClr val="bg1"/>
            </a:solidFill>
          </a:endParaRPr>
        </a:p>
      </dgm:t>
    </dgm:pt>
    <dgm:pt modelId="{63DEFCA0-3B91-4EA7-87BE-872249059C6A}" type="parTrans" cxnId="{2206557F-D823-4AB4-931D-4446D5C6381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3F3A4C2D-A3C5-43C0-AB32-1C65632B6C9E}" type="sibTrans" cxnId="{2206557F-D823-4AB4-931D-4446D5C6381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2FDA7C7C-DB0E-4C57-A565-8E376802FE10}" type="pres">
      <dgm:prSet presAssocID="{13D49635-15B4-499E-B34E-DEC8CD1238E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14FC52D-699B-4D85-80CA-82CDD472D1CD}" type="pres">
      <dgm:prSet presAssocID="{BA5F7D39-3E6B-4E22-A46E-8E873D6F9801}" presName="parentLin" presStyleCnt="0"/>
      <dgm:spPr/>
    </dgm:pt>
    <dgm:pt modelId="{0C9DAB1F-F9E2-47E1-B4EB-08F477A9713F}" type="pres">
      <dgm:prSet presAssocID="{BA5F7D39-3E6B-4E22-A46E-8E873D6F9801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9CD02D68-31F5-4520-9063-E0A179840F39}" type="pres">
      <dgm:prSet presAssocID="{BA5F7D39-3E6B-4E22-A46E-8E873D6F9801}" presName="parentText" presStyleLbl="node1" presStyleIdx="0" presStyleCnt="4" custScaleX="105717" custScaleY="129784" custLinFactNeighborX="23005" custLinFactNeighborY="1120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6181D2-0FF9-45D7-93EB-90F6512299A6}" type="pres">
      <dgm:prSet presAssocID="{BA5F7D39-3E6B-4E22-A46E-8E873D6F9801}" presName="negativeSpace" presStyleCnt="0"/>
      <dgm:spPr/>
    </dgm:pt>
    <dgm:pt modelId="{A1953DC8-9415-492F-8360-6095433109C5}" type="pres">
      <dgm:prSet presAssocID="{BA5F7D39-3E6B-4E22-A46E-8E873D6F9801}" presName="childText" presStyleLbl="conFgAcc1" presStyleIdx="0" presStyleCnt="4">
        <dgm:presLayoutVars>
          <dgm:bulletEnabled val="1"/>
        </dgm:presLayoutVars>
      </dgm:prSet>
      <dgm:spPr/>
    </dgm:pt>
    <dgm:pt modelId="{5207C828-764A-43DB-9E9E-6BC757E59FBE}" type="pres">
      <dgm:prSet presAssocID="{EF85D189-191B-43D3-B05C-C782227A427D}" presName="spaceBetweenRectangles" presStyleCnt="0"/>
      <dgm:spPr/>
    </dgm:pt>
    <dgm:pt modelId="{6C0CBE66-EBBF-4F67-8188-DD6D591455C2}" type="pres">
      <dgm:prSet presAssocID="{E49553F1-E59C-4CA8-83EE-3F8356285C3B}" presName="parentLin" presStyleCnt="0"/>
      <dgm:spPr/>
    </dgm:pt>
    <dgm:pt modelId="{1CD73399-1A04-4344-AFFB-8E20377FD9F4}" type="pres">
      <dgm:prSet presAssocID="{E49553F1-E59C-4CA8-83EE-3F8356285C3B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92B0B686-A6DC-4919-B22F-DF39F79EB0D0}" type="pres">
      <dgm:prSet presAssocID="{E49553F1-E59C-4CA8-83EE-3F8356285C3B}" presName="parentText" presStyleLbl="node1" presStyleIdx="1" presStyleCnt="4" custScaleX="105028" custScaleY="103570" custLinFactNeighborX="27832" custLinFactNeighborY="468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C56911-3993-41D0-8404-276EF2035F81}" type="pres">
      <dgm:prSet presAssocID="{E49553F1-E59C-4CA8-83EE-3F8356285C3B}" presName="negativeSpace" presStyleCnt="0"/>
      <dgm:spPr/>
    </dgm:pt>
    <dgm:pt modelId="{C368B669-6C8A-48D2-8ED2-D81EFB95A13B}" type="pres">
      <dgm:prSet presAssocID="{E49553F1-E59C-4CA8-83EE-3F8356285C3B}" presName="childText" presStyleLbl="conFgAcc1" presStyleIdx="1" presStyleCnt="4">
        <dgm:presLayoutVars>
          <dgm:bulletEnabled val="1"/>
        </dgm:presLayoutVars>
      </dgm:prSet>
      <dgm:spPr/>
    </dgm:pt>
    <dgm:pt modelId="{41BAE5ED-E0DC-4B6C-9C2B-D999D52FE60D}" type="pres">
      <dgm:prSet presAssocID="{1D35187B-D79D-4D78-B1FF-F7B359E38052}" presName="spaceBetweenRectangles" presStyleCnt="0"/>
      <dgm:spPr/>
    </dgm:pt>
    <dgm:pt modelId="{0E02713E-A69F-423B-8204-FDF0E405C181}" type="pres">
      <dgm:prSet presAssocID="{FC92C651-0684-4D1E-B9AA-6ED040671D7D}" presName="parentLin" presStyleCnt="0"/>
      <dgm:spPr/>
    </dgm:pt>
    <dgm:pt modelId="{6B16D604-904D-412A-947A-D2F5EFCAF40A}" type="pres">
      <dgm:prSet presAssocID="{FC92C651-0684-4D1E-B9AA-6ED040671D7D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7A72769D-AB3A-4F1F-8EDF-A90561CA62AD}" type="pres">
      <dgm:prSet presAssocID="{FC92C651-0684-4D1E-B9AA-6ED040671D7D}" presName="parentText" presStyleLbl="node1" presStyleIdx="2" presStyleCnt="4" custScaleX="104915" custScaleY="107259" custLinFactNeighborX="28625" custLinFactNeighborY="261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3F275E-64F2-4375-96BE-A7498930E542}" type="pres">
      <dgm:prSet presAssocID="{FC92C651-0684-4D1E-B9AA-6ED040671D7D}" presName="negativeSpace" presStyleCnt="0"/>
      <dgm:spPr/>
    </dgm:pt>
    <dgm:pt modelId="{2A919958-F473-4F6D-A178-EF9199825BC0}" type="pres">
      <dgm:prSet presAssocID="{FC92C651-0684-4D1E-B9AA-6ED040671D7D}" presName="childText" presStyleLbl="conFgAcc1" presStyleIdx="2" presStyleCnt="4" custLinFactY="1952" custLinFactNeighborX="-7" custLinFactNeighborY="100000">
        <dgm:presLayoutVars>
          <dgm:bulletEnabled val="1"/>
        </dgm:presLayoutVars>
      </dgm:prSet>
      <dgm:spPr/>
    </dgm:pt>
    <dgm:pt modelId="{D0FDC336-4813-4C5B-84EC-C9A8179E096E}" type="pres">
      <dgm:prSet presAssocID="{6184CA2F-607A-4E66-96FB-BF030C03967B}" presName="spaceBetweenRectangles" presStyleCnt="0"/>
      <dgm:spPr/>
    </dgm:pt>
    <dgm:pt modelId="{63409CC2-C937-494A-82AC-EC3D3C3308C9}" type="pres">
      <dgm:prSet presAssocID="{768A0178-D9EE-4B0C-B3D9-CAFAE32492FE}" presName="parentLin" presStyleCnt="0"/>
      <dgm:spPr/>
    </dgm:pt>
    <dgm:pt modelId="{8C05EE0A-7F97-40EA-85D9-B9099F3A4649}" type="pres">
      <dgm:prSet presAssocID="{768A0178-D9EE-4B0C-B3D9-CAFAE32492FE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CC288F26-BE0C-4410-A281-6F896AE91EEC}" type="pres">
      <dgm:prSet presAssocID="{768A0178-D9EE-4B0C-B3D9-CAFAE32492FE}" presName="parentText" presStyleLbl="node1" presStyleIdx="3" presStyleCnt="4" custScaleX="104225" custScaleY="124302" custLinFactNeighborX="33452" custLinFactNeighborY="2782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18A12E-426A-417E-825B-6D06915B664B}" type="pres">
      <dgm:prSet presAssocID="{768A0178-D9EE-4B0C-B3D9-CAFAE32492FE}" presName="negativeSpace" presStyleCnt="0"/>
      <dgm:spPr/>
    </dgm:pt>
    <dgm:pt modelId="{94E9B505-EF73-4F06-A5D1-8DB62D34964D}" type="pres">
      <dgm:prSet presAssocID="{768A0178-D9EE-4B0C-B3D9-CAFAE32492FE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4AC7C4A0-4003-489D-A5B8-0E76DEBEE23D}" srcId="{13D49635-15B4-499E-B34E-DEC8CD1238E4}" destId="{BA5F7D39-3E6B-4E22-A46E-8E873D6F9801}" srcOrd="0" destOrd="0" parTransId="{28CB07BB-1A70-4AFB-AD6F-8CC671555DAA}" sibTransId="{EF85D189-191B-43D3-B05C-C782227A427D}"/>
    <dgm:cxn modelId="{32E2BD4D-AD70-40AF-949A-E8A9EEAD13F6}" type="presOf" srcId="{FC92C651-0684-4D1E-B9AA-6ED040671D7D}" destId="{6B16D604-904D-412A-947A-D2F5EFCAF40A}" srcOrd="0" destOrd="0" presId="urn:microsoft.com/office/officeart/2005/8/layout/list1"/>
    <dgm:cxn modelId="{8718D7FC-BA12-455B-801F-3D1DB31E8D29}" type="presOf" srcId="{BA5F7D39-3E6B-4E22-A46E-8E873D6F9801}" destId="{0C9DAB1F-F9E2-47E1-B4EB-08F477A9713F}" srcOrd="0" destOrd="0" presId="urn:microsoft.com/office/officeart/2005/8/layout/list1"/>
    <dgm:cxn modelId="{2C6F96DF-21E2-4E81-90F8-9C7E79DCC165}" type="presOf" srcId="{768A0178-D9EE-4B0C-B3D9-CAFAE32492FE}" destId="{CC288F26-BE0C-4410-A281-6F896AE91EEC}" srcOrd="1" destOrd="0" presId="urn:microsoft.com/office/officeart/2005/8/layout/list1"/>
    <dgm:cxn modelId="{2206557F-D823-4AB4-931D-4446D5C6381E}" srcId="{13D49635-15B4-499E-B34E-DEC8CD1238E4}" destId="{768A0178-D9EE-4B0C-B3D9-CAFAE32492FE}" srcOrd="3" destOrd="0" parTransId="{63DEFCA0-3B91-4EA7-87BE-872249059C6A}" sibTransId="{3F3A4C2D-A3C5-43C0-AB32-1C65632B6C9E}"/>
    <dgm:cxn modelId="{2D0E29A0-D636-4747-AB7B-11365D2F34BE}" type="presOf" srcId="{E49553F1-E59C-4CA8-83EE-3F8356285C3B}" destId="{1CD73399-1A04-4344-AFFB-8E20377FD9F4}" srcOrd="0" destOrd="0" presId="urn:microsoft.com/office/officeart/2005/8/layout/list1"/>
    <dgm:cxn modelId="{BB9C109E-A0A4-48A2-8AE0-01D7A1E6A007}" srcId="{13D49635-15B4-499E-B34E-DEC8CD1238E4}" destId="{E49553F1-E59C-4CA8-83EE-3F8356285C3B}" srcOrd="1" destOrd="0" parTransId="{9459DD5D-A7EE-4481-A7C5-395C226F1644}" sibTransId="{1D35187B-D79D-4D78-B1FF-F7B359E38052}"/>
    <dgm:cxn modelId="{2DFB1163-BC22-47F3-8BC1-A1933676DD23}" type="presOf" srcId="{13D49635-15B4-499E-B34E-DEC8CD1238E4}" destId="{2FDA7C7C-DB0E-4C57-A565-8E376802FE10}" srcOrd="0" destOrd="0" presId="urn:microsoft.com/office/officeart/2005/8/layout/list1"/>
    <dgm:cxn modelId="{9503386B-1663-41D0-83B6-28F865A147DF}" type="presOf" srcId="{768A0178-D9EE-4B0C-B3D9-CAFAE32492FE}" destId="{8C05EE0A-7F97-40EA-85D9-B9099F3A4649}" srcOrd="0" destOrd="0" presId="urn:microsoft.com/office/officeart/2005/8/layout/list1"/>
    <dgm:cxn modelId="{83BB6D78-C1D0-404C-A3DD-B9358E29AAC3}" type="presOf" srcId="{FC92C651-0684-4D1E-B9AA-6ED040671D7D}" destId="{7A72769D-AB3A-4F1F-8EDF-A90561CA62AD}" srcOrd="1" destOrd="0" presId="urn:microsoft.com/office/officeart/2005/8/layout/list1"/>
    <dgm:cxn modelId="{22407BED-82E8-4514-868D-7EC12AD9BCB9}" type="presOf" srcId="{BA5F7D39-3E6B-4E22-A46E-8E873D6F9801}" destId="{9CD02D68-31F5-4520-9063-E0A179840F39}" srcOrd="1" destOrd="0" presId="urn:microsoft.com/office/officeart/2005/8/layout/list1"/>
    <dgm:cxn modelId="{718ADA76-95FD-4FD6-BBBE-666E19F6C0F4}" type="presOf" srcId="{E49553F1-E59C-4CA8-83EE-3F8356285C3B}" destId="{92B0B686-A6DC-4919-B22F-DF39F79EB0D0}" srcOrd="1" destOrd="0" presId="urn:microsoft.com/office/officeart/2005/8/layout/list1"/>
    <dgm:cxn modelId="{43810577-B350-4018-B63F-1EE1BC278654}" srcId="{13D49635-15B4-499E-B34E-DEC8CD1238E4}" destId="{FC92C651-0684-4D1E-B9AA-6ED040671D7D}" srcOrd="2" destOrd="0" parTransId="{F3421F31-C536-4F52-945D-55331993828D}" sibTransId="{6184CA2F-607A-4E66-96FB-BF030C03967B}"/>
    <dgm:cxn modelId="{791049D2-1B84-4DA2-92B7-1FAFEDE37A18}" type="presParOf" srcId="{2FDA7C7C-DB0E-4C57-A565-8E376802FE10}" destId="{F14FC52D-699B-4D85-80CA-82CDD472D1CD}" srcOrd="0" destOrd="0" presId="urn:microsoft.com/office/officeart/2005/8/layout/list1"/>
    <dgm:cxn modelId="{CE22E3AB-EA13-4EC9-97B0-451A1A3F298C}" type="presParOf" srcId="{F14FC52D-699B-4D85-80CA-82CDD472D1CD}" destId="{0C9DAB1F-F9E2-47E1-B4EB-08F477A9713F}" srcOrd="0" destOrd="0" presId="urn:microsoft.com/office/officeart/2005/8/layout/list1"/>
    <dgm:cxn modelId="{A0D05EB1-089A-49EE-9359-D644667D9CF9}" type="presParOf" srcId="{F14FC52D-699B-4D85-80CA-82CDD472D1CD}" destId="{9CD02D68-31F5-4520-9063-E0A179840F39}" srcOrd="1" destOrd="0" presId="urn:microsoft.com/office/officeart/2005/8/layout/list1"/>
    <dgm:cxn modelId="{3B875726-D9EB-4824-BFD3-82EF5A63D232}" type="presParOf" srcId="{2FDA7C7C-DB0E-4C57-A565-8E376802FE10}" destId="{146181D2-0FF9-45D7-93EB-90F6512299A6}" srcOrd="1" destOrd="0" presId="urn:microsoft.com/office/officeart/2005/8/layout/list1"/>
    <dgm:cxn modelId="{CEBEE543-8995-4343-AEEF-2A956D6F4BBB}" type="presParOf" srcId="{2FDA7C7C-DB0E-4C57-A565-8E376802FE10}" destId="{A1953DC8-9415-492F-8360-6095433109C5}" srcOrd="2" destOrd="0" presId="urn:microsoft.com/office/officeart/2005/8/layout/list1"/>
    <dgm:cxn modelId="{7B4B95F4-7EF7-47B9-A1F2-4D0DFC40909B}" type="presParOf" srcId="{2FDA7C7C-DB0E-4C57-A565-8E376802FE10}" destId="{5207C828-764A-43DB-9E9E-6BC757E59FBE}" srcOrd="3" destOrd="0" presId="urn:microsoft.com/office/officeart/2005/8/layout/list1"/>
    <dgm:cxn modelId="{43469D8E-3173-43C8-8B1C-0BFE4F8BD0A5}" type="presParOf" srcId="{2FDA7C7C-DB0E-4C57-A565-8E376802FE10}" destId="{6C0CBE66-EBBF-4F67-8188-DD6D591455C2}" srcOrd="4" destOrd="0" presId="urn:microsoft.com/office/officeart/2005/8/layout/list1"/>
    <dgm:cxn modelId="{9E0514BE-58B9-4B7F-BEF3-C74FABAA06B6}" type="presParOf" srcId="{6C0CBE66-EBBF-4F67-8188-DD6D591455C2}" destId="{1CD73399-1A04-4344-AFFB-8E20377FD9F4}" srcOrd="0" destOrd="0" presId="urn:microsoft.com/office/officeart/2005/8/layout/list1"/>
    <dgm:cxn modelId="{8098976A-94D9-42F1-B586-A3B7235B56EB}" type="presParOf" srcId="{6C0CBE66-EBBF-4F67-8188-DD6D591455C2}" destId="{92B0B686-A6DC-4919-B22F-DF39F79EB0D0}" srcOrd="1" destOrd="0" presId="urn:microsoft.com/office/officeart/2005/8/layout/list1"/>
    <dgm:cxn modelId="{E200DE89-EA28-4179-B393-C3F60E2FA54F}" type="presParOf" srcId="{2FDA7C7C-DB0E-4C57-A565-8E376802FE10}" destId="{13C56911-3993-41D0-8404-276EF2035F81}" srcOrd="5" destOrd="0" presId="urn:microsoft.com/office/officeart/2005/8/layout/list1"/>
    <dgm:cxn modelId="{13E1AC33-69AA-47ED-9F0C-32120CD514AB}" type="presParOf" srcId="{2FDA7C7C-DB0E-4C57-A565-8E376802FE10}" destId="{C368B669-6C8A-48D2-8ED2-D81EFB95A13B}" srcOrd="6" destOrd="0" presId="urn:microsoft.com/office/officeart/2005/8/layout/list1"/>
    <dgm:cxn modelId="{30ABFB0D-AD5E-4ABB-BAEA-271FF6D9C34C}" type="presParOf" srcId="{2FDA7C7C-DB0E-4C57-A565-8E376802FE10}" destId="{41BAE5ED-E0DC-4B6C-9C2B-D999D52FE60D}" srcOrd="7" destOrd="0" presId="urn:microsoft.com/office/officeart/2005/8/layout/list1"/>
    <dgm:cxn modelId="{E1D26A9F-C88A-4277-9077-4C0B07F3323A}" type="presParOf" srcId="{2FDA7C7C-DB0E-4C57-A565-8E376802FE10}" destId="{0E02713E-A69F-423B-8204-FDF0E405C181}" srcOrd="8" destOrd="0" presId="urn:microsoft.com/office/officeart/2005/8/layout/list1"/>
    <dgm:cxn modelId="{A8B3B6A3-D9A5-46BC-B6B6-18FC289087F5}" type="presParOf" srcId="{0E02713E-A69F-423B-8204-FDF0E405C181}" destId="{6B16D604-904D-412A-947A-D2F5EFCAF40A}" srcOrd="0" destOrd="0" presId="urn:microsoft.com/office/officeart/2005/8/layout/list1"/>
    <dgm:cxn modelId="{127ACEB8-926A-4989-A0DE-BDAC3003A15F}" type="presParOf" srcId="{0E02713E-A69F-423B-8204-FDF0E405C181}" destId="{7A72769D-AB3A-4F1F-8EDF-A90561CA62AD}" srcOrd="1" destOrd="0" presId="urn:microsoft.com/office/officeart/2005/8/layout/list1"/>
    <dgm:cxn modelId="{32591AFA-7B07-4F18-8E30-C780194FA69B}" type="presParOf" srcId="{2FDA7C7C-DB0E-4C57-A565-8E376802FE10}" destId="{943F275E-64F2-4375-96BE-A7498930E542}" srcOrd="9" destOrd="0" presId="urn:microsoft.com/office/officeart/2005/8/layout/list1"/>
    <dgm:cxn modelId="{A37AA67D-1387-4513-8C76-1461B88E4CA8}" type="presParOf" srcId="{2FDA7C7C-DB0E-4C57-A565-8E376802FE10}" destId="{2A919958-F473-4F6D-A178-EF9199825BC0}" srcOrd="10" destOrd="0" presId="urn:microsoft.com/office/officeart/2005/8/layout/list1"/>
    <dgm:cxn modelId="{0AB028E2-77FA-4BAE-8214-7F938A89B4E1}" type="presParOf" srcId="{2FDA7C7C-DB0E-4C57-A565-8E376802FE10}" destId="{D0FDC336-4813-4C5B-84EC-C9A8179E096E}" srcOrd="11" destOrd="0" presId="urn:microsoft.com/office/officeart/2005/8/layout/list1"/>
    <dgm:cxn modelId="{26C3377D-EA9F-4260-B985-CF4F56DEC0EC}" type="presParOf" srcId="{2FDA7C7C-DB0E-4C57-A565-8E376802FE10}" destId="{63409CC2-C937-494A-82AC-EC3D3C3308C9}" srcOrd="12" destOrd="0" presId="urn:microsoft.com/office/officeart/2005/8/layout/list1"/>
    <dgm:cxn modelId="{E3498AA3-F037-4431-B6D2-8CB30C9C850C}" type="presParOf" srcId="{63409CC2-C937-494A-82AC-EC3D3C3308C9}" destId="{8C05EE0A-7F97-40EA-85D9-B9099F3A4649}" srcOrd="0" destOrd="0" presId="urn:microsoft.com/office/officeart/2005/8/layout/list1"/>
    <dgm:cxn modelId="{D7B614F4-0503-4CE4-B5B8-2F9C2514B174}" type="presParOf" srcId="{63409CC2-C937-494A-82AC-EC3D3C3308C9}" destId="{CC288F26-BE0C-4410-A281-6F896AE91EEC}" srcOrd="1" destOrd="0" presId="urn:microsoft.com/office/officeart/2005/8/layout/list1"/>
    <dgm:cxn modelId="{E7832145-C78D-44BF-9CED-0220A9FFB41C}" type="presParOf" srcId="{2FDA7C7C-DB0E-4C57-A565-8E376802FE10}" destId="{BD18A12E-426A-417E-825B-6D06915B664B}" srcOrd="13" destOrd="0" presId="urn:microsoft.com/office/officeart/2005/8/layout/list1"/>
    <dgm:cxn modelId="{1C069C8B-5068-4782-AC7B-A6BEEF9D6F9E}" type="presParOf" srcId="{2FDA7C7C-DB0E-4C57-A565-8E376802FE10}" destId="{94E9B505-EF73-4F06-A5D1-8DB62D34964D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8807AD0-8417-4DC7-92D6-3FE365AF425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3B9D5B-715A-449A-8D46-91A91331F5C5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fr-FR" sz="2400" noProof="0" dirty="0" smtClean="0">
              <a:solidFill>
                <a:schemeClr val="bg1"/>
              </a:solidFill>
            </a:rPr>
            <a:t>Demandes de droits d’auteur et exceptions pour les bibliothèques</a:t>
          </a:r>
          <a:endParaRPr lang="fr-FR" sz="2400" noProof="0" dirty="0">
            <a:solidFill>
              <a:schemeClr val="bg1"/>
            </a:solidFill>
          </a:endParaRPr>
        </a:p>
      </dgm:t>
    </dgm:pt>
    <dgm:pt modelId="{9C9DF3EF-C7BB-4173-AC18-498E183C2429}" type="parTrans" cxnId="{9A7DB23A-6715-4306-962F-8BF7514DA575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46B17B7-4AAE-41B0-A158-C3FE76B1CCD3}" type="sibTrans" cxnId="{9A7DB23A-6715-4306-962F-8BF7514DA575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93E7BB85-17B4-4176-917F-DD6BEBF4B986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fr-FR" sz="2400" noProof="0" dirty="0" smtClean="0">
              <a:solidFill>
                <a:schemeClr val="bg1"/>
              </a:solidFill>
            </a:rPr>
            <a:t>Organismes du secteur culturel</a:t>
          </a:r>
          <a:endParaRPr lang="fr-FR" sz="2400" noProof="0" dirty="0">
            <a:solidFill>
              <a:schemeClr val="bg1"/>
            </a:solidFill>
          </a:endParaRPr>
        </a:p>
      </dgm:t>
    </dgm:pt>
    <dgm:pt modelId="{5C9E5B3B-DFEB-4E14-BFE0-87A7017BD934}" type="parTrans" cxnId="{97206E65-794F-42D9-B996-1779317E25CD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590EFC3B-AD85-4BA0-856C-3D2DAB928AAB}" type="sibTrans" cxnId="{97206E65-794F-42D9-B996-1779317E25CD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59418481-C800-4809-8C4C-008665C1C463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fr-FR" sz="2400" noProof="0" dirty="0" smtClean="0">
              <a:solidFill>
                <a:schemeClr val="bg1"/>
              </a:solidFill>
            </a:rPr>
            <a:t>Valorisation et commercialisation de la propriété intellectuelle</a:t>
          </a:r>
          <a:endParaRPr lang="fr-FR" sz="2400" noProof="0" dirty="0">
            <a:solidFill>
              <a:schemeClr val="bg1"/>
            </a:solidFill>
          </a:endParaRPr>
        </a:p>
      </dgm:t>
    </dgm:pt>
    <dgm:pt modelId="{153E1FF9-3095-47B6-84C2-6BF8B9134EF2}" type="parTrans" cxnId="{52EE3892-A0DB-42F6-97E8-5334F43FC160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ED11D757-B07D-4B76-904C-307C884798F4}" type="sibTrans" cxnId="{52EE3892-A0DB-42F6-97E8-5334F43FC160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42528DCB-ED2C-4FB8-B026-E7A560B02373}" type="pres">
      <dgm:prSet presAssocID="{28807AD0-8417-4DC7-92D6-3FE365AF425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A78E69-A9F3-4C13-9905-483FA0DE6BEC}" type="pres">
      <dgm:prSet presAssocID="{833B9D5B-715A-449A-8D46-91A91331F5C5}" presName="parentLin" presStyleCnt="0"/>
      <dgm:spPr/>
    </dgm:pt>
    <dgm:pt modelId="{3D532D2C-09C9-4A23-8CEF-7B3A2FD52A5F}" type="pres">
      <dgm:prSet presAssocID="{833B9D5B-715A-449A-8D46-91A91331F5C5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5978B58D-E1FA-4501-AEB4-89492867D017}" type="pres">
      <dgm:prSet presAssocID="{833B9D5B-715A-449A-8D46-91A91331F5C5}" presName="parentText" presStyleLbl="node1" presStyleIdx="0" presStyleCnt="3" custLinFactNeighborX="20253" custLinFactNeighborY="1339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8B3ED0-1B15-4E99-8981-B8FB18C58334}" type="pres">
      <dgm:prSet presAssocID="{833B9D5B-715A-449A-8D46-91A91331F5C5}" presName="negativeSpace" presStyleCnt="0"/>
      <dgm:spPr/>
    </dgm:pt>
    <dgm:pt modelId="{00F33FF7-5C0D-4C62-876F-322470E2E77E}" type="pres">
      <dgm:prSet presAssocID="{833B9D5B-715A-449A-8D46-91A91331F5C5}" presName="childText" presStyleLbl="conFgAcc1" presStyleIdx="0" presStyleCnt="3">
        <dgm:presLayoutVars>
          <dgm:bulletEnabled val="1"/>
        </dgm:presLayoutVars>
      </dgm:prSet>
      <dgm:spPr/>
    </dgm:pt>
    <dgm:pt modelId="{53A03AFB-B7AF-4FC2-82EB-2103E23077C8}" type="pres">
      <dgm:prSet presAssocID="{146B17B7-4AAE-41B0-A158-C3FE76B1CCD3}" presName="spaceBetweenRectangles" presStyleCnt="0"/>
      <dgm:spPr/>
    </dgm:pt>
    <dgm:pt modelId="{433322CC-0BD4-41F1-8660-7BAC1554C914}" type="pres">
      <dgm:prSet presAssocID="{93E7BB85-17B4-4176-917F-DD6BEBF4B986}" presName="parentLin" presStyleCnt="0"/>
      <dgm:spPr/>
    </dgm:pt>
    <dgm:pt modelId="{D01B442C-6CC4-400F-9AF0-86A3BD812AEC}" type="pres">
      <dgm:prSet presAssocID="{93E7BB85-17B4-4176-917F-DD6BEBF4B986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BCBFBD2C-69F6-4518-9B2B-11EDFABED629}" type="pres">
      <dgm:prSet presAssocID="{93E7BB85-17B4-4176-917F-DD6BEBF4B986}" presName="parentText" presStyleLbl="node1" presStyleIdx="1" presStyleCnt="3" custLinFactNeighborX="27568" custLinFactNeighborY="1846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D09FCC-83C9-4451-84E0-A9870423506B}" type="pres">
      <dgm:prSet presAssocID="{93E7BB85-17B4-4176-917F-DD6BEBF4B986}" presName="negativeSpace" presStyleCnt="0"/>
      <dgm:spPr/>
    </dgm:pt>
    <dgm:pt modelId="{087AB602-CADD-49EE-80D9-4B80FA452161}" type="pres">
      <dgm:prSet presAssocID="{93E7BB85-17B4-4176-917F-DD6BEBF4B986}" presName="childText" presStyleLbl="conFgAcc1" presStyleIdx="1" presStyleCnt="3">
        <dgm:presLayoutVars>
          <dgm:bulletEnabled val="1"/>
        </dgm:presLayoutVars>
      </dgm:prSet>
      <dgm:spPr/>
    </dgm:pt>
    <dgm:pt modelId="{547EC31D-3C08-4C1B-B531-ACDD39271248}" type="pres">
      <dgm:prSet presAssocID="{590EFC3B-AD85-4BA0-856C-3D2DAB928AAB}" presName="spaceBetweenRectangles" presStyleCnt="0"/>
      <dgm:spPr/>
    </dgm:pt>
    <dgm:pt modelId="{C51E2B0F-5A02-4EA2-8970-35DDD8C72B65}" type="pres">
      <dgm:prSet presAssocID="{59418481-C800-4809-8C4C-008665C1C463}" presName="parentLin" presStyleCnt="0"/>
      <dgm:spPr/>
    </dgm:pt>
    <dgm:pt modelId="{3177A952-D250-4CDD-A3D6-DF35CE40EA42}" type="pres">
      <dgm:prSet presAssocID="{59418481-C800-4809-8C4C-008665C1C463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CC8B567F-5648-4FDB-9F24-A6B2A1EEE60B}" type="pres">
      <dgm:prSet presAssocID="{59418481-C800-4809-8C4C-008665C1C463}" presName="parentText" presStyleLbl="node1" presStyleIdx="2" presStyleCnt="3" custLinFactNeighborX="21949" custLinFactNeighborY="1331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CFFEAA-F644-4144-9F17-4FF5C5928322}" type="pres">
      <dgm:prSet presAssocID="{59418481-C800-4809-8C4C-008665C1C463}" presName="negativeSpace" presStyleCnt="0"/>
      <dgm:spPr/>
    </dgm:pt>
    <dgm:pt modelId="{5B8CE2D2-FE47-4EAF-9A44-361539724441}" type="pres">
      <dgm:prSet presAssocID="{59418481-C800-4809-8C4C-008665C1C46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A7DB23A-6715-4306-962F-8BF7514DA575}" srcId="{28807AD0-8417-4DC7-92D6-3FE365AF4255}" destId="{833B9D5B-715A-449A-8D46-91A91331F5C5}" srcOrd="0" destOrd="0" parTransId="{9C9DF3EF-C7BB-4173-AC18-498E183C2429}" sibTransId="{146B17B7-4AAE-41B0-A158-C3FE76B1CCD3}"/>
    <dgm:cxn modelId="{97206E65-794F-42D9-B996-1779317E25CD}" srcId="{28807AD0-8417-4DC7-92D6-3FE365AF4255}" destId="{93E7BB85-17B4-4176-917F-DD6BEBF4B986}" srcOrd="1" destOrd="0" parTransId="{5C9E5B3B-DFEB-4E14-BFE0-87A7017BD934}" sibTransId="{590EFC3B-AD85-4BA0-856C-3D2DAB928AAB}"/>
    <dgm:cxn modelId="{5E684F46-D69F-4355-991E-5068A1BAB463}" type="presOf" srcId="{833B9D5B-715A-449A-8D46-91A91331F5C5}" destId="{5978B58D-E1FA-4501-AEB4-89492867D017}" srcOrd="1" destOrd="0" presId="urn:microsoft.com/office/officeart/2005/8/layout/list1"/>
    <dgm:cxn modelId="{978AA4DD-5C2D-41AD-8589-C6DC14604EC1}" type="presOf" srcId="{93E7BB85-17B4-4176-917F-DD6BEBF4B986}" destId="{BCBFBD2C-69F6-4518-9B2B-11EDFABED629}" srcOrd="1" destOrd="0" presId="urn:microsoft.com/office/officeart/2005/8/layout/list1"/>
    <dgm:cxn modelId="{F3DF9FE7-0439-4560-8FAF-E51352BFD47B}" type="presOf" srcId="{833B9D5B-715A-449A-8D46-91A91331F5C5}" destId="{3D532D2C-09C9-4A23-8CEF-7B3A2FD52A5F}" srcOrd="0" destOrd="0" presId="urn:microsoft.com/office/officeart/2005/8/layout/list1"/>
    <dgm:cxn modelId="{52EE3892-A0DB-42F6-97E8-5334F43FC160}" srcId="{28807AD0-8417-4DC7-92D6-3FE365AF4255}" destId="{59418481-C800-4809-8C4C-008665C1C463}" srcOrd="2" destOrd="0" parTransId="{153E1FF9-3095-47B6-84C2-6BF8B9134EF2}" sibTransId="{ED11D757-B07D-4B76-904C-307C884798F4}"/>
    <dgm:cxn modelId="{EADD6FCF-A3B1-4252-8D8D-DF93CEFBAA42}" type="presOf" srcId="{59418481-C800-4809-8C4C-008665C1C463}" destId="{CC8B567F-5648-4FDB-9F24-A6B2A1EEE60B}" srcOrd="1" destOrd="0" presId="urn:microsoft.com/office/officeart/2005/8/layout/list1"/>
    <dgm:cxn modelId="{19B763D4-E5B9-460A-9579-7727237B363F}" type="presOf" srcId="{93E7BB85-17B4-4176-917F-DD6BEBF4B986}" destId="{D01B442C-6CC4-400F-9AF0-86A3BD812AEC}" srcOrd="0" destOrd="0" presId="urn:microsoft.com/office/officeart/2005/8/layout/list1"/>
    <dgm:cxn modelId="{28EF488F-F39F-4079-BF05-190AD5BCC255}" type="presOf" srcId="{59418481-C800-4809-8C4C-008665C1C463}" destId="{3177A952-D250-4CDD-A3D6-DF35CE40EA42}" srcOrd="0" destOrd="0" presId="urn:microsoft.com/office/officeart/2005/8/layout/list1"/>
    <dgm:cxn modelId="{5FB99C72-310F-402F-B258-7484DA18CB57}" type="presOf" srcId="{28807AD0-8417-4DC7-92D6-3FE365AF4255}" destId="{42528DCB-ED2C-4FB8-B026-E7A560B02373}" srcOrd="0" destOrd="0" presId="urn:microsoft.com/office/officeart/2005/8/layout/list1"/>
    <dgm:cxn modelId="{59EBD3CB-0A8C-4E5E-9616-BDBD1434F349}" type="presParOf" srcId="{42528DCB-ED2C-4FB8-B026-E7A560B02373}" destId="{13A78E69-A9F3-4C13-9905-483FA0DE6BEC}" srcOrd="0" destOrd="0" presId="urn:microsoft.com/office/officeart/2005/8/layout/list1"/>
    <dgm:cxn modelId="{082AF4F6-FB75-4D72-A00C-6F1BC876128C}" type="presParOf" srcId="{13A78E69-A9F3-4C13-9905-483FA0DE6BEC}" destId="{3D532D2C-09C9-4A23-8CEF-7B3A2FD52A5F}" srcOrd="0" destOrd="0" presId="urn:microsoft.com/office/officeart/2005/8/layout/list1"/>
    <dgm:cxn modelId="{A2E614ED-EA06-4EC2-9589-1E7BB6FECFFB}" type="presParOf" srcId="{13A78E69-A9F3-4C13-9905-483FA0DE6BEC}" destId="{5978B58D-E1FA-4501-AEB4-89492867D017}" srcOrd="1" destOrd="0" presId="urn:microsoft.com/office/officeart/2005/8/layout/list1"/>
    <dgm:cxn modelId="{F2D5B52D-9FE6-49B4-B1FB-3BD190EF7DE5}" type="presParOf" srcId="{42528DCB-ED2C-4FB8-B026-E7A560B02373}" destId="{5E8B3ED0-1B15-4E99-8981-B8FB18C58334}" srcOrd="1" destOrd="0" presId="urn:microsoft.com/office/officeart/2005/8/layout/list1"/>
    <dgm:cxn modelId="{144E9E6E-C3CC-4340-9073-BBA84EFE50D5}" type="presParOf" srcId="{42528DCB-ED2C-4FB8-B026-E7A560B02373}" destId="{00F33FF7-5C0D-4C62-876F-322470E2E77E}" srcOrd="2" destOrd="0" presId="urn:microsoft.com/office/officeart/2005/8/layout/list1"/>
    <dgm:cxn modelId="{0D8CE9EB-C573-446D-BF78-CD18889A9BD4}" type="presParOf" srcId="{42528DCB-ED2C-4FB8-B026-E7A560B02373}" destId="{53A03AFB-B7AF-4FC2-82EB-2103E23077C8}" srcOrd="3" destOrd="0" presId="urn:microsoft.com/office/officeart/2005/8/layout/list1"/>
    <dgm:cxn modelId="{F56CD7D7-7A73-4C2D-BBE4-85CC850A9C83}" type="presParOf" srcId="{42528DCB-ED2C-4FB8-B026-E7A560B02373}" destId="{433322CC-0BD4-41F1-8660-7BAC1554C914}" srcOrd="4" destOrd="0" presId="urn:microsoft.com/office/officeart/2005/8/layout/list1"/>
    <dgm:cxn modelId="{22D900C1-8A87-438D-BF16-4E2C8B9200BA}" type="presParOf" srcId="{433322CC-0BD4-41F1-8660-7BAC1554C914}" destId="{D01B442C-6CC4-400F-9AF0-86A3BD812AEC}" srcOrd="0" destOrd="0" presId="urn:microsoft.com/office/officeart/2005/8/layout/list1"/>
    <dgm:cxn modelId="{F5AD5A65-6069-4C36-B2CF-73A56E7B4225}" type="presParOf" srcId="{433322CC-0BD4-41F1-8660-7BAC1554C914}" destId="{BCBFBD2C-69F6-4518-9B2B-11EDFABED629}" srcOrd="1" destOrd="0" presId="urn:microsoft.com/office/officeart/2005/8/layout/list1"/>
    <dgm:cxn modelId="{E6AA3555-133E-4C60-A8D3-06AE0871563E}" type="presParOf" srcId="{42528DCB-ED2C-4FB8-B026-E7A560B02373}" destId="{DDD09FCC-83C9-4451-84E0-A9870423506B}" srcOrd="5" destOrd="0" presId="urn:microsoft.com/office/officeart/2005/8/layout/list1"/>
    <dgm:cxn modelId="{192ECF8C-079E-4C82-9B1A-BE1505CFE2FD}" type="presParOf" srcId="{42528DCB-ED2C-4FB8-B026-E7A560B02373}" destId="{087AB602-CADD-49EE-80D9-4B80FA452161}" srcOrd="6" destOrd="0" presId="urn:microsoft.com/office/officeart/2005/8/layout/list1"/>
    <dgm:cxn modelId="{8CD33723-5A2C-426D-8686-7BBC2414576D}" type="presParOf" srcId="{42528DCB-ED2C-4FB8-B026-E7A560B02373}" destId="{547EC31D-3C08-4C1B-B531-ACDD39271248}" srcOrd="7" destOrd="0" presId="urn:microsoft.com/office/officeart/2005/8/layout/list1"/>
    <dgm:cxn modelId="{7C92F553-D6D0-40F5-8DBF-0DE9F2B764FA}" type="presParOf" srcId="{42528DCB-ED2C-4FB8-B026-E7A560B02373}" destId="{C51E2B0F-5A02-4EA2-8970-35DDD8C72B65}" srcOrd="8" destOrd="0" presId="urn:microsoft.com/office/officeart/2005/8/layout/list1"/>
    <dgm:cxn modelId="{74E60B36-EB7F-48D3-BD86-A44B5A36D2FC}" type="presParOf" srcId="{C51E2B0F-5A02-4EA2-8970-35DDD8C72B65}" destId="{3177A952-D250-4CDD-A3D6-DF35CE40EA42}" srcOrd="0" destOrd="0" presId="urn:microsoft.com/office/officeart/2005/8/layout/list1"/>
    <dgm:cxn modelId="{721024B9-785E-4107-8B65-825DD8A361E9}" type="presParOf" srcId="{C51E2B0F-5A02-4EA2-8970-35DDD8C72B65}" destId="{CC8B567F-5648-4FDB-9F24-A6B2A1EEE60B}" srcOrd="1" destOrd="0" presId="urn:microsoft.com/office/officeart/2005/8/layout/list1"/>
    <dgm:cxn modelId="{0AE00167-BA63-4F7E-9738-D7F49779F02E}" type="presParOf" srcId="{42528DCB-ED2C-4FB8-B026-E7A560B02373}" destId="{29CFFEAA-F644-4144-9F17-4FF5C5928322}" srcOrd="9" destOrd="0" presId="urn:microsoft.com/office/officeart/2005/8/layout/list1"/>
    <dgm:cxn modelId="{39FF1475-6F15-4280-A9BB-F4DCF287C442}" type="presParOf" srcId="{42528DCB-ED2C-4FB8-B026-E7A560B02373}" destId="{5B8CE2D2-FE47-4EAF-9A44-36153972444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931F10-CE2D-486A-B5B2-458218EE0B38}">
      <dsp:nvSpPr>
        <dsp:cNvPr id="0" name=""/>
        <dsp:cNvSpPr/>
      </dsp:nvSpPr>
      <dsp:spPr>
        <a:xfrm>
          <a:off x="0" y="0"/>
          <a:ext cx="11353800" cy="1564544"/>
        </a:xfrm>
        <a:prstGeom prst="rect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900" kern="1200" dirty="0"/>
        </a:p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/>
            <a:t>Institution </a:t>
          </a:r>
          <a:r>
            <a:rPr lang="fr-FR" sz="4400" kern="1200" noProof="0" dirty="0" smtClean="0"/>
            <a:t>iranienne de formation à la propriété intellectuelle</a:t>
          </a:r>
        </a:p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0" i="0" kern="1200" dirty="0" smtClean="0"/>
            <a:t>Ministère </a:t>
          </a:r>
          <a:r>
            <a:rPr lang="fr-FR" sz="2000" b="0" i="0" kern="1200" dirty="0"/>
            <a:t>de la justice de la République islamique d’Iran </a:t>
          </a:r>
          <a:r>
            <a:rPr lang="en-US" sz="3200" kern="1200" dirty="0"/>
            <a:t/>
          </a:r>
          <a:br>
            <a:rPr lang="en-US" sz="3200" kern="1200" dirty="0"/>
          </a:br>
          <a:endParaRPr lang="en-US" sz="3200" kern="1200" dirty="0"/>
        </a:p>
      </dsp:txBody>
      <dsp:txXfrm>
        <a:off x="0" y="0"/>
        <a:ext cx="11353800" cy="1564544"/>
      </dsp:txXfrm>
    </dsp:sp>
    <dsp:sp modelId="{10403574-D6DB-43F5-8533-506B630FD773}">
      <dsp:nvSpPr>
        <dsp:cNvPr id="0" name=""/>
        <dsp:cNvSpPr/>
      </dsp:nvSpPr>
      <dsp:spPr>
        <a:xfrm>
          <a:off x="30460" y="1948170"/>
          <a:ext cx="3780904" cy="37350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noProof="0" dirty="0" smtClean="0">
              <a:solidFill>
                <a:schemeClr val="bg1"/>
              </a:solidFill>
            </a:rPr>
            <a:t>Principale instance gouvernementale chargée d’organiser des programmes de formation dans le domaine de la propriété intellectuelle, après autorisation du cabinet du gouvernement iranien</a:t>
          </a:r>
          <a:endParaRPr lang="fr-FR" sz="2300" kern="1200" noProof="0" dirty="0">
            <a:solidFill>
              <a:schemeClr val="bg1"/>
            </a:solidFill>
          </a:endParaRPr>
        </a:p>
      </dsp:txBody>
      <dsp:txXfrm>
        <a:off x="30460" y="1948170"/>
        <a:ext cx="3780904" cy="3735033"/>
      </dsp:txXfrm>
    </dsp:sp>
    <dsp:sp modelId="{FE04684B-4967-447A-8BF8-C01E09BD41B2}">
      <dsp:nvSpPr>
        <dsp:cNvPr id="0" name=""/>
        <dsp:cNvSpPr/>
      </dsp:nvSpPr>
      <dsp:spPr>
        <a:xfrm>
          <a:off x="3786447" y="1964589"/>
          <a:ext cx="3780904" cy="37269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noProof="0" dirty="0" smtClean="0">
              <a:solidFill>
                <a:schemeClr val="bg1"/>
              </a:solidFill>
            </a:rPr>
            <a:t>Protocole d’accord avec l’Académie de l’OMPI signé</a:t>
          </a:r>
          <a:r>
            <a:rPr lang="en-US" sz="2300" kern="1200" dirty="0" smtClean="0">
              <a:solidFill>
                <a:schemeClr val="bg1"/>
              </a:solidFill>
            </a:rPr>
            <a:t> </a:t>
          </a:r>
          <a:r>
            <a:rPr lang="en-US" sz="2300" kern="1200" dirty="0">
              <a:solidFill>
                <a:schemeClr val="bg1"/>
              </a:solidFill>
            </a:rPr>
            <a:t>en 2017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b="0" i="0" kern="1200" dirty="0">
              <a:solidFill>
                <a:schemeClr val="bg1"/>
              </a:solidFill>
            </a:rPr>
            <a:t>Programmes con</a:t>
          </a:r>
          <a:r>
            <a:rPr lang="en-US" sz="2300" kern="1200" dirty="0">
              <a:solidFill>
                <a:schemeClr val="bg1"/>
              </a:solidFill>
            </a:rPr>
            <a:t>joints </a:t>
          </a:r>
          <a:r>
            <a:rPr lang="fr-FR" sz="2300" b="0" i="0" kern="1200" dirty="0">
              <a:solidFill>
                <a:schemeClr val="bg1"/>
              </a:solidFill>
            </a:rPr>
            <a:t>de formation des formateurs </a:t>
          </a:r>
          <a:r>
            <a:rPr lang="en-US" sz="2300" kern="1200" dirty="0">
              <a:solidFill>
                <a:schemeClr val="bg1"/>
              </a:solidFill>
            </a:rPr>
            <a:t>avec </a:t>
          </a:r>
          <a:r>
            <a:rPr lang="fr-FR" sz="2300" kern="1200" noProof="0" dirty="0" smtClean="0">
              <a:solidFill>
                <a:schemeClr val="bg1"/>
              </a:solidFill>
            </a:rPr>
            <a:t>l’Académie de l’OMPI organisés </a:t>
          </a:r>
          <a:r>
            <a:rPr lang="en-US" sz="2300" kern="1200" dirty="0" err="1" smtClean="0">
              <a:solidFill>
                <a:schemeClr val="bg1"/>
              </a:solidFill>
            </a:rPr>
            <a:t>en</a:t>
          </a:r>
          <a:r>
            <a:rPr lang="en-US" sz="2300" kern="1200" dirty="0" smtClean="0">
              <a:solidFill>
                <a:schemeClr val="bg1"/>
              </a:solidFill>
            </a:rPr>
            <a:t> </a:t>
          </a:r>
          <a:r>
            <a:rPr lang="en-US" sz="2300" kern="1200" dirty="0">
              <a:solidFill>
                <a:schemeClr val="bg1"/>
              </a:solidFill>
            </a:rPr>
            <a:t>2018-2021</a:t>
          </a:r>
        </a:p>
      </dsp:txBody>
      <dsp:txXfrm>
        <a:off x="3786447" y="1964589"/>
        <a:ext cx="3780904" cy="3726936"/>
      </dsp:txXfrm>
    </dsp:sp>
    <dsp:sp modelId="{72060A7F-4594-404E-864B-DBDCBA6DBC0C}">
      <dsp:nvSpPr>
        <dsp:cNvPr id="0" name=""/>
        <dsp:cNvSpPr/>
      </dsp:nvSpPr>
      <dsp:spPr>
        <a:xfrm>
          <a:off x="7542435" y="1964570"/>
          <a:ext cx="3780904" cy="37352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noProof="0" dirty="0" smtClean="0">
              <a:solidFill>
                <a:schemeClr val="bg1"/>
              </a:solidFill>
            </a:rPr>
            <a:t>Organisation de programmes de formation à deux échelons </a:t>
          </a:r>
          <a:r>
            <a:rPr lang="en-US" sz="2300" kern="1200" dirty="0" smtClean="0">
              <a:solidFill>
                <a:schemeClr val="bg1"/>
              </a:solidFill>
            </a:rPr>
            <a:t>:</a:t>
          </a:r>
          <a:endParaRPr lang="en-US" sz="2300" kern="1200" dirty="0">
            <a:solidFill>
              <a:schemeClr val="bg1"/>
            </a:solidFill>
          </a:endParaRP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>
              <a:solidFill>
                <a:schemeClr val="bg1"/>
              </a:solidFill>
            </a:rPr>
            <a:t>1. La </a:t>
          </a:r>
          <a:r>
            <a:rPr lang="fr-FR" sz="2300" kern="1200" noProof="0" dirty="0" smtClean="0">
              <a:solidFill>
                <a:schemeClr val="bg1"/>
              </a:solidFill>
            </a:rPr>
            <a:t>capitale du pays (Téhéran</a:t>
          </a:r>
          <a:r>
            <a:rPr lang="en-US" sz="2300" kern="1200" dirty="0" smtClean="0">
              <a:solidFill>
                <a:schemeClr val="bg1"/>
              </a:solidFill>
            </a:rPr>
            <a:t>) </a:t>
          </a:r>
          <a:endParaRPr lang="en-US" sz="2300" kern="1200" dirty="0">
            <a:solidFill>
              <a:schemeClr val="bg1"/>
            </a:solidFill>
          </a:endParaRP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>
              <a:solidFill>
                <a:schemeClr val="bg1"/>
              </a:solidFill>
            </a:rPr>
            <a:t>2. </a:t>
          </a:r>
          <a:r>
            <a:rPr lang="fr-FR" sz="2300" kern="1200" noProof="0" dirty="0" smtClean="0">
              <a:solidFill>
                <a:schemeClr val="bg1"/>
              </a:solidFill>
            </a:rPr>
            <a:t>D’autres provinces partout dans</a:t>
          </a:r>
          <a:r>
            <a:rPr lang="en-US" sz="2300" kern="1200" dirty="0" smtClean="0">
              <a:solidFill>
                <a:schemeClr val="bg1"/>
              </a:solidFill>
            </a:rPr>
            <a:t> </a:t>
          </a:r>
          <a:r>
            <a:rPr lang="en-US" sz="2300" kern="1200" dirty="0">
              <a:solidFill>
                <a:schemeClr val="bg1"/>
              </a:solidFill>
            </a:rPr>
            <a:t>le pays</a:t>
          </a:r>
        </a:p>
      </dsp:txBody>
      <dsp:txXfrm>
        <a:off x="7542435" y="1964570"/>
        <a:ext cx="3780904" cy="3735222"/>
      </dsp:txXfrm>
    </dsp:sp>
    <dsp:sp modelId="{33731A60-5F33-4A67-B4AB-D16C9EB29880}">
      <dsp:nvSpPr>
        <dsp:cNvPr id="0" name=""/>
        <dsp:cNvSpPr/>
      </dsp:nvSpPr>
      <dsp:spPr>
        <a:xfrm>
          <a:off x="0" y="5584826"/>
          <a:ext cx="11353800" cy="420363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28755E-DD9C-4393-AA14-820D38929F18}">
      <dsp:nvSpPr>
        <dsp:cNvPr id="0" name=""/>
        <dsp:cNvSpPr/>
      </dsp:nvSpPr>
      <dsp:spPr>
        <a:xfrm>
          <a:off x="-4919424" y="-753830"/>
          <a:ext cx="5858998" cy="5858998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643292-97B4-4860-97FA-56E5F888BE21}">
      <dsp:nvSpPr>
        <dsp:cNvPr id="0" name=""/>
        <dsp:cNvSpPr/>
      </dsp:nvSpPr>
      <dsp:spPr>
        <a:xfrm>
          <a:off x="411090" y="270720"/>
          <a:ext cx="10044785" cy="5463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72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noProof="0" dirty="0" smtClean="0">
              <a:solidFill>
                <a:schemeClr val="bg1"/>
              </a:solidFill>
            </a:rPr>
            <a:t>S’efforcer de modifier la structure économique et commerciale du pays</a:t>
          </a:r>
          <a:endParaRPr lang="fr-FR" sz="2000" b="1" kern="1200" noProof="0" dirty="0">
            <a:solidFill>
              <a:schemeClr val="bg1"/>
            </a:solidFill>
          </a:endParaRPr>
        </a:p>
      </dsp:txBody>
      <dsp:txXfrm>
        <a:off x="411090" y="270720"/>
        <a:ext cx="10044785" cy="546392"/>
      </dsp:txXfrm>
    </dsp:sp>
    <dsp:sp modelId="{E17585CE-270A-40A6-8689-CE665FE8A775}">
      <dsp:nvSpPr>
        <dsp:cNvPr id="0" name=""/>
        <dsp:cNvSpPr/>
      </dsp:nvSpPr>
      <dsp:spPr>
        <a:xfrm>
          <a:off x="71032" y="203860"/>
          <a:ext cx="680114" cy="6801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EF50FC-E46F-47A3-A299-8E613251EA02}">
      <dsp:nvSpPr>
        <dsp:cNvPr id="0" name=""/>
        <dsp:cNvSpPr/>
      </dsp:nvSpPr>
      <dsp:spPr>
        <a:xfrm>
          <a:off x="811976" y="1069716"/>
          <a:ext cx="9632892" cy="580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72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noProof="0" dirty="0" smtClean="0">
              <a:solidFill>
                <a:schemeClr val="bg1"/>
              </a:solidFill>
            </a:rPr>
            <a:t>Passer d’une économie basée sur les ressources naturelles à une économie fondée sur le savoir </a:t>
          </a:r>
          <a:endParaRPr lang="fr-FR" sz="2000" b="1" kern="1200" noProof="0" dirty="0">
            <a:solidFill>
              <a:schemeClr val="bg1"/>
            </a:solidFill>
          </a:endParaRPr>
        </a:p>
      </dsp:txBody>
      <dsp:txXfrm>
        <a:off x="811976" y="1069716"/>
        <a:ext cx="9632892" cy="580153"/>
      </dsp:txXfrm>
    </dsp:sp>
    <dsp:sp modelId="{354A6B32-FD39-4894-A0DD-533A8F2EF2CB}">
      <dsp:nvSpPr>
        <dsp:cNvPr id="0" name=""/>
        <dsp:cNvSpPr/>
      </dsp:nvSpPr>
      <dsp:spPr>
        <a:xfrm>
          <a:off x="460912" y="1019736"/>
          <a:ext cx="680114" cy="6801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DDCDAE-D2F3-4117-84FC-16BAD99461BA}">
      <dsp:nvSpPr>
        <dsp:cNvPr id="0" name=""/>
        <dsp:cNvSpPr/>
      </dsp:nvSpPr>
      <dsp:spPr>
        <a:xfrm>
          <a:off x="920631" y="1901368"/>
          <a:ext cx="9535243" cy="5486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72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noProof="0" dirty="0" smtClean="0">
              <a:solidFill>
                <a:schemeClr val="bg1"/>
              </a:solidFill>
            </a:rPr>
            <a:t>Encourager les mesures relatives à la propriété intellectuelle et à sa promotion dans l’ensemble de la communauté fondée sur </a:t>
          </a:r>
          <a:r>
            <a:rPr lang="en-US" sz="2000" b="1" kern="1200" dirty="0" smtClean="0">
              <a:solidFill>
                <a:schemeClr val="bg1"/>
              </a:solidFill>
            </a:rPr>
            <a:t>le </a:t>
          </a:r>
          <a:r>
            <a:rPr lang="en-US" sz="2000" b="1" kern="1200" dirty="0">
              <a:solidFill>
                <a:schemeClr val="bg1"/>
              </a:solidFill>
            </a:rPr>
            <a:t>savoir</a:t>
          </a:r>
        </a:p>
      </dsp:txBody>
      <dsp:txXfrm>
        <a:off x="920631" y="1901368"/>
        <a:ext cx="9535243" cy="548601"/>
      </dsp:txXfrm>
    </dsp:sp>
    <dsp:sp modelId="{8217F4DD-8F1E-4599-AAB7-BC91C9B0B01D}">
      <dsp:nvSpPr>
        <dsp:cNvPr id="0" name=""/>
        <dsp:cNvSpPr/>
      </dsp:nvSpPr>
      <dsp:spPr>
        <a:xfrm>
          <a:off x="580574" y="1835611"/>
          <a:ext cx="680114" cy="6801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E482D6-4E28-4909-9DC0-48354876A029}">
      <dsp:nvSpPr>
        <dsp:cNvPr id="0" name=""/>
        <dsp:cNvSpPr/>
      </dsp:nvSpPr>
      <dsp:spPr>
        <a:xfrm>
          <a:off x="800969" y="2719499"/>
          <a:ext cx="9654905" cy="5440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72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noProof="0" dirty="0" smtClean="0">
              <a:solidFill>
                <a:schemeClr val="bg1"/>
              </a:solidFill>
            </a:rPr>
            <a:t>Renforcer l’infrastructure de la propriété intellectuelle au bénéfice de la communauté fondée </a:t>
          </a:r>
          <a:r>
            <a:rPr lang="en-US" sz="2000" b="1" kern="1200" dirty="0" smtClean="0">
              <a:solidFill>
                <a:schemeClr val="bg1"/>
              </a:solidFill>
            </a:rPr>
            <a:t>sur </a:t>
          </a:r>
          <a:r>
            <a:rPr lang="en-US" sz="2000" b="1" kern="1200" dirty="0">
              <a:solidFill>
                <a:schemeClr val="bg1"/>
              </a:solidFill>
            </a:rPr>
            <a:t>le savoir</a:t>
          </a:r>
        </a:p>
      </dsp:txBody>
      <dsp:txXfrm>
        <a:off x="800969" y="2719499"/>
        <a:ext cx="9654905" cy="544091"/>
      </dsp:txXfrm>
    </dsp:sp>
    <dsp:sp modelId="{F439E367-737A-4057-A8D6-58FA663E5C25}">
      <dsp:nvSpPr>
        <dsp:cNvPr id="0" name=""/>
        <dsp:cNvSpPr/>
      </dsp:nvSpPr>
      <dsp:spPr>
        <a:xfrm>
          <a:off x="460912" y="2651487"/>
          <a:ext cx="680114" cy="6801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27E6ED-1380-4BBC-A5DA-A1441DCFBCAD}">
      <dsp:nvSpPr>
        <dsp:cNvPr id="0" name=""/>
        <dsp:cNvSpPr/>
      </dsp:nvSpPr>
      <dsp:spPr>
        <a:xfrm>
          <a:off x="411090" y="3535375"/>
          <a:ext cx="10044785" cy="5440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72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noProof="0" dirty="0" smtClean="0">
              <a:solidFill>
                <a:schemeClr val="bg1"/>
              </a:solidFill>
            </a:rPr>
            <a:t>Assurer le développement économique et transformer les flux de marché</a:t>
          </a:r>
          <a:endParaRPr lang="fr-FR" sz="2000" b="1" kern="1200" noProof="0" dirty="0">
            <a:solidFill>
              <a:schemeClr val="bg1"/>
            </a:solidFill>
          </a:endParaRPr>
        </a:p>
      </dsp:txBody>
      <dsp:txXfrm>
        <a:off x="411090" y="3535375"/>
        <a:ext cx="10044785" cy="544091"/>
      </dsp:txXfrm>
    </dsp:sp>
    <dsp:sp modelId="{02F11BA3-D2B9-47C2-8346-2D95AC7B0B1A}">
      <dsp:nvSpPr>
        <dsp:cNvPr id="0" name=""/>
        <dsp:cNvSpPr/>
      </dsp:nvSpPr>
      <dsp:spPr>
        <a:xfrm>
          <a:off x="71032" y="3467363"/>
          <a:ext cx="680114" cy="6801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FE93FB-26AB-46E4-B134-3AB340D8335B}">
      <dsp:nvSpPr>
        <dsp:cNvPr id="0" name=""/>
        <dsp:cNvSpPr/>
      </dsp:nvSpPr>
      <dsp:spPr>
        <a:xfrm>
          <a:off x="-82600" y="-30491"/>
          <a:ext cx="8309219" cy="856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noProof="0" dirty="0" smtClean="0">
              <a:solidFill>
                <a:schemeClr val="bg1"/>
              </a:solidFill>
            </a:rPr>
            <a:t>Permettre aux entreprises fondées sur le savoir de comprendre l’importance pour elles de protéger leurs actifs incorporels</a:t>
          </a:r>
          <a:endParaRPr lang="fr-FR" sz="2000" b="1" kern="1200" noProof="0" dirty="0">
            <a:solidFill>
              <a:schemeClr val="bg1"/>
            </a:solidFill>
          </a:endParaRPr>
        </a:p>
      </dsp:txBody>
      <dsp:txXfrm>
        <a:off x="-57510" y="-5401"/>
        <a:ext cx="7388728" cy="806470"/>
      </dsp:txXfrm>
    </dsp:sp>
    <dsp:sp modelId="{2E744458-DC50-4F55-9B7E-AFFA0A19637B}">
      <dsp:nvSpPr>
        <dsp:cNvPr id="0" name=""/>
        <dsp:cNvSpPr/>
      </dsp:nvSpPr>
      <dsp:spPr>
        <a:xfrm>
          <a:off x="678421" y="867216"/>
          <a:ext cx="7978817" cy="734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>
              <a:solidFill>
                <a:schemeClr val="bg1"/>
              </a:solidFill>
            </a:rPr>
            <a:t>Les </a:t>
          </a:r>
          <a:r>
            <a:rPr lang="fr-FR" sz="2000" b="1" kern="1200" noProof="0" dirty="0" smtClean="0">
              <a:solidFill>
                <a:schemeClr val="bg1"/>
              </a:solidFill>
            </a:rPr>
            <a:t>rendre autonomes en matière de valorisation et de commercialisation de la propriété intellectuelle</a:t>
          </a:r>
          <a:endParaRPr lang="fr-FR" sz="2000" b="1" kern="1200" noProof="0" dirty="0">
            <a:solidFill>
              <a:schemeClr val="bg1"/>
            </a:solidFill>
          </a:endParaRPr>
        </a:p>
      </dsp:txBody>
      <dsp:txXfrm>
        <a:off x="699939" y="888734"/>
        <a:ext cx="6862414" cy="691649"/>
      </dsp:txXfrm>
    </dsp:sp>
    <dsp:sp modelId="{497FEE7A-FE90-45CA-BAD6-217DC1B419E9}">
      <dsp:nvSpPr>
        <dsp:cNvPr id="0" name=""/>
        <dsp:cNvSpPr/>
      </dsp:nvSpPr>
      <dsp:spPr>
        <a:xfrm>
          <a:off x="1274242" y="1651190"/>
          <a:ext cx="7978817" cy="734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noProof="0" dirty="0" smtClean="0">
              <a:solidFill>
                <a:schemeClr val="bg1"/>
              </a:solidFill>
            </a:rPr>
            <a:t>Leur permettre de placer leurs produits et les livrer au consommateur cible</a:t>
          </a:r>
          <a:endParaRPr lang="fr-FR" sz="2000" b="1" kern="1200" noProof="0" dirty="0">
            <a:solidFill>
              <a:schemeClr val="bg1"/>
            </a:solidFill>
          </a:endParaRPr>
        </a:p>
      </dsp:txBody>
      <dsp:txXfrm>
        <a:off x="1295760" y="1672708"/>
        <a:ext cx="6862414" cy="691649"/>
      </dsp:txXfrm>
    </dsp:sp>
    <dsp:sp modelId="{B36B554B-5E9D-4ECD-B6BA-0545882C2E6C}">
      <dsp:nvSpPr>
        <dsp:cNvPr id="0" name=""/>
        <dsp:cNvSpPr/>
      </dsp:nvSpPr>
      <dsp:spPr>
        <a:xfrm>
          <a:off x="1887616" y="2437813"/>
          <a:ext cx="7978817" cy="8700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noProof="0" dirty="0" smtClean="0">
              <a:solidFill>
                <a:schemeClr val="bg1"/>
              </a:solidFill>
            </a:rPr>
            <a:t>Faire provenir leurs revenus de la poche du consommateur cible plutôt que des achats gouvernementaux et publics</a:t>
          </a:r>
          <a:endParaRPr lang="fr-FR" sz="2000" b="1" kern="1200" noProof="0" dirty="0">
            <a:solidFill>
              <a:schemeClr val="bg1"/>
            </a:solidFill>
          </a:endParaRPr>
        </a:p>
      </dsp:txBody>
      <dsp:txXfrm>
        <a:off x="1913099" y="2463296"/>
        <a:ext cx="6854484" cy="819085"/>
      </dsp:txXfrm>
    </dsp:sp>
    <dsp:sp modelId="{ABF9D48C-F09B-4CA5-BA87-5AF81AA6A58A}">
      <dsp:nvSpPr>
        <dsp:cNvPr id="0" name=""/>
        <dsp:cNvSpPr/>
      </dsp:nvSpPr>
      <dsp:spPr>
        <a:xfrm>
          <a:off x="2448330" y="3342221"/>
          <a:ext cx="7978817" cy="734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noProof="0" dirty="0" smtClean="0">
              <a:solidFill>
                <a:schemeClr val="bg1"/>
              </a:solidFill>
            </a:rPr>
            <a:t>Développer</a:t>
          </a:r>
          <a:r>
            <a:rPr lang="en-US" sz="2000" b="1" kern="1200" dirty="0" smtClean="0">
              <a:solidFill>
                <a:schemeClr val="bg1"/>
              </a:solidFill>
            </a:rPr>
            <a:t> </a:t>
          </a:r>
          <a:r>
            <a:rPr lang="fr-FR" sz="2000" b="1" kern="1200" noProof="0" dirty="0" smtClean="0">
              <a:solidFill>
                <a:schemeClr val="bg1"/>
              </a:solidFill>
            </a:rPr>
            <a:t>les entreprises et la croissance économique du </a:t>
          </a:r>
          <a:r>
            <a:rPr lang="en-US" sz="2000" b="1" kern="1200" dirty="0" smtClean="0">
              <a:solidFill>
                <a:schemeClr val="bg1"/>
              </a:solidFill>
            </a:rPr>
            <a:t>pays</a:t>
          </a:r>
          <a:endParaRPr lang="en-US" sz="2000" b="1" kern="1200" dirty="0">
            <a:solidFill>
              <a:schemeClr val="bg1"/>
            </a:solidFill>
          </a:endParaRPr>
        </a:p>
      </dsp:txBody>
      <dsp:txXfrm>
        <a:off x="2469848" y="3363739"/>
        <a:ext cx="6862414" cy="691649"/>
      </dsp:txXfrm>
    </dsp:sp>
    <dsp:sp modelId="{23FD0DC2-DC2B-4E2A-BDF3-B3043B561708}">
      <dsp:nvSpPr>
        <dsp:cNvPr id="0" name=""/>
        <dsp:cNvSpPr/>
      </dsp:nvSpPr>
      <dsp:spPr>
        <a:xfrm>
          <a:off x="7583872" y="567219"/>
          <a:ext cx="477545" cy="47754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>
            <a:solidFill>
              <a:schemeClr val="bg1"/>
            </a:solidFill>
          </a:endParaRPr>
        </a:p>
      </dsp:txBody>
      <dsp:txXfrm>
        <a:off x="7691320" y="567219"/>
        <a:ext cx="262649" cy="359353"/>
      </dsp:txXfrm>
    </dsp:sp>
    <dsp:sp modelId="{6E4B29C5-3E97-4F64-94AC-5EE1D0F878F2}">
      <dsp:nvSpPr>
        <dsp:cNvPr id="0" name=""/>
        <dsp:cNvSpPr/>
      </dsp:nvSpPr>
      <dsp:spPr>
        <a:xfrm>
          <a:off x="8179693" y="1403944"/>
          <a:ext cx="477545" cy="47754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>
            <a:solidFill>
              <a:schemeClr val="bg1"/>
            </a:solidFill>
          </a:endParaRPr>
        </a:p>
      </dsp:txBody>
      <dsp:txXfrm>
        <a:off x="8287141" y="1403944"/>
        <a:ext cx="262649" cy="359353"/>
      </dsp:txXfrm>
    </dsp:sp>
    <dsp:sp modelId="{AE043048-F2F0-4DC4-96A6-9277D224EAE3}">
      <dsp:nvSpPr>
        <dsp:cNvPr id="0" name=""/>
        <dsp:cNvSpPr/>
      </dsp:nvSpPr>
      <dsp:spPr>
        <a:xfrm>
          <a:off x="8775513" y="2228424"/>
          <a:ext cx="477545" cy="47754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>
            <a:solidFill>
              <a:schemeClr val="bg1"/>
            </a:solidFill>
          </a:endParaRPr>
        </a:p>
      </dsp:txBody>
      <dsp:txXfrm>
        <a:off x="8882961" y="2228424"/>
        <a:ext cx="262649" cy="359353"/>
      </dsp:txXfrm>
    </dsp:sp>
    <dsp:sp modelId="{76CC865E-55E0-4ECF-AA97-08BB451D65C1}">
      <dsp:nvSpPr>
        <dsp:cNvPr id="0" name=""/>
        <dsp:cNvSpPr/>
      </dsp:nvSpPr>
      <dsp:spPr>
        <a:xfrm>
          <a:off x="9371334" y="3073312"/>
          <a:ext cx="477545" cy="47754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>
            <a:solidFill>
              <a:schemeClr val="bg1"/>
            </a:solidFill>
          </a:endParaRPr>
        </a:p>
      </dsp:txBody>
      <dsp:txXfrm>
        <a:off x="9478782" y="3073312"/>
        <a:ext cx="262649" cy="3593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0CFF71-E94A-450C-BE74-36F19A191750}">
      <dsp:nvSpPr>
        <dsp:cNvPr id="0" name=""/>
        <dsp:cNvSpPr/>
      </dsp:nvSpPr>
      <dsp:spPr>
        <a:xfrm rot="16200000">
          <a:off x="-952810" y="953778"/>
          <a:ext cx="4129314" cy="2221757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3970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b="1" kern="1200" noProof="0" dirty="0" smtClean="0">
              <a:solidFill>
                <a:schemeClr val="bg1"/>
              </a:solidFill>
            </a:rPr>
            <a:t>Secrets d’affaires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fr-FR" sz="2200" b="1" kern="1200" noProof="0" dirty="0" smtClean="0">
              <a:solidFill>
                <a:schemeClr val="bg1"/>
              </a:solidFill>
            </a:rPr>
            <a:t>(1 webinaire</a:t>
          </a:r>
          <a:r>
            <a:rPr lang="en-US" sz="2200" b="1" kern="1200" dirty="0" smtClean="0">
              <a:solidFill>
                <a:schemeClr val="bg1"/>
              </a:solidFill>
            </a:rPr>
            <a:t>; </a:t>
          </a:r>
          <a:endParaRPr lang="en-US" sz="2200" b="1" kern="1200" dirty="0">
            <a:solidFill>
              <a:schemeClr val="bg1"/>
            </a:solidFill>
          </a:endParaRP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200" b="1" kern="1200" dirty="0">
              <a:solidFill>
                <a:schemeClr val="bg1"/>
              </a:solidFill>
            </a:rPr>
            <a:t>50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200" b="1" kern="1200" dirty="0">
              <a:solidFill>
                <a:schemeClr val="bg1"/>
              </a:solidFill>
            </a:rPr>
            <a:t>participants)</a:t>
          </a:r>
        </a:p>
      </dsp:txBody>
      <dsp:txXfrm rot="5400000">
        <a:off x="968" y="825863"/>
        <a:ext cx="2221757" cy="2477588"/>
      </dsp:txXfrm>
    </dsp:sp>
    <dsp:sp modelId="{89EC7D57-9380-4561-914E-A7791F90ACF1}">
      <dsp:nvSpPr>
        <dsp:cNvPr id="0" name=""/>
        <dsp:cNvSpPr/>
      </dsp:nvSpPr>
      <dsp:spPr>
        <a:xfrm rot="16200000">
          <a:off x="1420804" y="966625"/>
          <a:ext cx="4129314" cy="219606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3970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b="1" kern="1200" noProof="0" dirty="0" smtClean="0">
              <a:solidFill>
                <a:schemeClr val="bg1"/>
              </a:solidFill>
            </a:rPr>
            <a:t>Marques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b="1" kern="1200" noProof="0" dirty="0" smtClean="0">
              <a:solidFill>
                <a:schemeClr val="bg1"/>
              </a:solidFill>
            </a:rPr>
            <a:t>(1 webinaire</a:t>
          </a:r>
          <a:r>
            <a:rPr lang="en-US" sz="2200" b="1" kern="1200" dirty="0" smtClean="0">
              <a:solidFill>
                <a:schemeClr val="bg1"/>
              </a:solidFill>
            </a:rPr>
            <a:t>; </a:t>
          </a:r>
          <a:r>
            <a:rPr lang="en-US" sz="2200" b="1" kern="1200" dirty="0">
              <a:solidFill>
                <a:schemeClr val="bg1"/>
              </a:solidFill>
            </a:rPr>
            <a:t>50 participants)</a:t>
          </a:r>
        </a:p>
      </dsp:txBody>
      <dsp:txXfrm rot="5400000">
        <a:off x="2387429" y="825863"/>
        <a:ext cx="2196063" cy="2477588"/>
      </dsp:txXfrm>
    </dsp:sp>
    <dsp:sp modelId="{6C9DE1AB-2A07-4D1F-902F-E1337E40227B}">
      <dsp:nvSpPr>
        <dsp:cNvPr id="0" name=""/>
        <dsp:cNvSpPr/>
      </dsp:nvSpPr>
      <dsp:spPr>
        <a:xfrm rot="16200000">
          <a:off x="3781574" y="966625"/>
          <a:ext cx="4129314" cy="219606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3970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>
              <a:solidFill>
                <a:schemeClr val="bg1"/>
              </a:solidFill>
            </a:rPr>
            <a:t>Dessins et </a:t>
          </a:r>
          <a:r>
            <a:rPr lang="fr-FR" sz="2200" b="1" kern="1200" noProof="0" dirty="0" smtClean="0">
              <a:solidFill>
                <a:schemeClr val="bg1"/>
              </a:solidFill>
            </a:rPr>
            <a:t>modèles industriels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b="1" kern="1200" noProof="0" dirty="0" smtClean="0">
              <a:solidFill>
                <a:schemeClr val="bg1"/>
              </a:solidFill>
            </a:rPr>
            <a:t>(1 webinaire</a:t>
          </a:r>
          <a:r>
            <a:rPr lang="en-US" sz="2200" b="1" kern="1200" dirty="0" smtClean="0">
              <a:solidFill>
                <a:schemeClr val="bg1"/>
              </a:solidFill>
            </a:rPr>
            <a:t>; </a:t>
          </a:r>
          <a:r>
            <a:rPr lang="en-US" sz="2200" b="1" kern="1200" dirty="0">
              <a:solidFill>
                <a:schemeClr val="bg1"/>
              </a:solidFill>
            </a:rPr>
            <a:t>40 participants)</a:t>
          </a:r>
        </a:p>
      </dsp:txBody>
      <dsp:txXfrm rot="5400000">
        <a:off x="4748199" y="825863"/>
        <a:ext cx="2196063" cy="2477588"/>
      </dsp:txXfrm>
    </dsp:sp>
    <dsp:sp modelId="{58CF0122-3DA0-497C-A397-9B85761735E4}">
      <dsp:nvSpPr>
        <dsp:cNvPr id="0" name=""/>
        <dsp:cNvSpPr/>
      </dsp:nvSpPr>
      <dsp:spPr>
        <a:xfrm rot="16200000">
          <a:off x="6142340" y="966625"/>
          <a:ext cx="4129314" cy="219606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3970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b="1" kern="1200" noProof="0" dirty="0" smtClean="0">
              <a:solidFill>
                <a:schemeClr val="bg1"/>
              </a:solidFill>
            </a:rPr>
            <a:t>Indications géographiques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b="1" kern="1200" noProof="0" dirty="0" smtClean="0">
              <a:solidFill>
                <a:schemeClr val="bg1"/>
              </a:solidFill>
            </a:rPr>
            <a:t>(1 webinaire</a:t>
          </a:r>
          <a:r>
            <a:rPr lang="en-US" sz="2200" b="1" kern="1200" dirty="0" smtClean="0">
              <a:solidFill>
                <a:schemeClr val="bg1"/>
              </a:solidFill>
            </a:rPr>
            <a:t>; </a:t>
          </a:r>
          <a:r>
            <a:rPr lang="en-US" sz="2200" b="1" kern="1200" dirty="0">
              <a:solidFill>
                <a:schemeClr val="bg1"/>
              </a:solidFill>
            </a:rPr>
            <a:t>40 participants)</a:t>
          </a:r>
        </a:p>
      </dsp:txBody>
      <dsp:txXfrm rot="5400000">
        <a:off x="7108965" y="825863"/>
        <a:ext cx="2196063" cy="2477588"/>
      </dsp:txXfrm>
    </dsp:sp>
    <dsp:sp modelId="{8AC9E822-2CAB-4115-8DE4-C46931A67FB8}">
      <dsp:nvSpPr>
        <dsp:cNvPr id="0" name=""/>
        <dsp:cNvSpPr/>
      </dsp:nvSpPr>
      <dsp:spPr>
        <a:xfrm rot="16200000">
          <a:off x="8503108" y="966625"/>
          <a:ext cx="4129314" cy="219606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3970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b="1" kern="1200" noProof="0" dirty="0" smtClean="0">
              <a:solidFill>
                <a:schemeClr val="bg1"/>
              </a:solidFill>
            </a:rPr>
            <a:t>Contrats de propriété intellectuelle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b="1" kern="1200" noProof="0" dirty="0" smtClean="0">
              <a:solidFill>
                <a:schemeClr val="bg1"/>
              </a:solidFill>
            </a:rPr>
            <a:t>(2 webinaires; 60 participants à chacun</a:t>
          </a:r>
          <a:r>
            <a:rPr lang="en-US" sz="2200" b="1" kern="1200" dirty="0" smtClean="0">
              <a:solidFill>
                <a:schemeClr val="bg1"/>
              </a:solidFill>
            </a:rPr>
            <a:t>)</a:t>
          </a:r>
          <a:endParaRPr lang="en-US" sz="2200" b="1" kern="1200" dirty="0">
            <a:solidFill>
              <a:schemeClr val="bg1"/>
            </a:solidFill>
          </a:endParaRPr>
        </a:p>
      </dsp:txBody>
      <dsp:txXfrm rot="5400000">
        <a:off x="9469733" y="825863"/>
        <a:ext cx="2196063" cy="24775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F4FDFF-D33E-45D9-B508-2FDC21B55F2D}">
      <dsp:nvSpPr>
        <dsp:cNvPr id="0" name=""/>
        <dsp:cNvSpPr/>
      </dsp:nvSpPr>
      <dsp:spPr>
        <a:xfrm>
          <a:off x="0" y="0"/>
          <a:ext cx="3357956" cy="335795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4CC5BB-90AA-4636-8C9A-A52FD341EB40}">
      <dsp:nvSpPr>
        <dsp:cNvPr id="0" name=""/>
        <dsp:cNvSpPr/>
      </dsp:nvSpPr>
      <dsp:spPr>
        <a:xfrm>
          <a:off x="1678978" y="0"/>
          <a:ext cx="7929670" cy="335795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/>
            <a:t>Public </a:t>
          </a:r>
        </a:p>
      </dsp:txBody>
      <dsp:txXfrm>
        <a:off x="1678978" y="0"/>
        <a:ext cx="3964835" cy="1595029"/>
      </dsp:txXfrm>
    </dsp:sp>
    <dsp:sp modelId="{358BB0E1-4AA1-46B6-A4A4-B01B2EC70EA9}">
      <dsp:nvSpPr>
        <dsp:cNvPr id="0" name=""/>
        <dsp:cNvSpPr/>
      </dsp:nvSpPr>
      <dsp:spPr>
        <a:xfrm>
          <a:off x="881463" y="1595029"/>
          <a:ext cx="1595029" cy="159502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4B31C3-2601-4593-BDCF-44F2B6A10747}">
      <dsp:nvSpPr>
        <dsp:cNvPr id="0" name=""/>
        <dsp:cNvSpPr/>
      </dsp:nvSpPr>
      <dsp:spPr>
        <a:xfrm>
          <a:off x="1678978" y="1595029"/>
          <a:ext cx="7929670" cy="159502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000" kern="1200" noProof="0" dirty="0" smtClean="0"/>
            <a:t>Méthodologie</a:t>
          </a:r>
          <a:endParaRPr lang="fr-FR" sz="4000" kern="1200" noProof="0" dirty="0"/>
        </a:p>
      </dsp:txBody>
      <dsp:txXfrm>
        <a:off x="1678978" y="1595029"/>
        <a:ext cx="3964835" cy="1595029"/>
      </dsp:txXfrm>
    </dsp:sp>
    <dsp:sp modelId="{D800EDE0-FFB0-46A9-850D-F8371CCC91A7}">
      <dsp:nvSpPr>
        <dsp:cNvPr id="0" name=""/>
        <dsp:cNvSpPr/>
      </dsp:nvSpPr>
      <dsp:spPr>
        <a:xfrm>
          <a:off x="5643813" y="0"/>
          <a:ext cx="3964835" cy="1595029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b="0" kern="1200" noProof="0" dirty="0" smtClean="0">
              <a:solidFill>
                <a:schemeClr val="bg1"/>
              </a:solidFill>
            </a:rPr>
            <a:t>Entreprises fondées sur le savoir de création récente</a:t>
          </a:r>
          <a:endParaRPr lang="fr-FR" sz="2000" b="0" kern="1200" noProof="0" dirty="0">
            <a:solidFill>
              <a:schemeClr val="bg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noProof="0" dirty="0" smtClean="0"/>
            <a:t>PME</a:t>
          </a:r>
          <a:endParaRPr lang="fr-FR" sz="2000" kern="1200" noProof="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/>
            <a:t>Start-ups</a:t>
          </a:r>
        </a:p>
      </dsp:txBody>
      <dsp:txXfrm>
        <a:off x="5643813" y="0"/>
        <a:ext cx="3964835" cy="1595029"/>
      </dsp:txXfrm>
    </dsp:sp>
    <dsp:sp modelId="{B732FFDD-81EE-4CDA-9A11-EA4DAEBB14E1}">
      <dsp:nvSpPr>
        <dsp:cNvPr id="0" name=""/>
        <dsp:cNvSpPr/>
      </dsp:nvSpPr>
      <dsp:spPr>
        <a:xfrm>
          <a:off x="5643813" y="1595029"/>
          <a:ext cx="3964835" cy="1595029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noProof="0" dirty="0" smtClean="0"/>
            <a:t>Conférences en ligne</a:t>
          </a:r>
          <a:endParaRPr lang="fr-FR" sz="2000" kern="1200" noProof="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noProof="0" dirty="0" smtClean="0"/>
            <a:t>Séances de questions-réponses</a:t>
          </a:r>
          <a:endParaRPr lang="fr-FR" sz="2000" kern="1200" noProof="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noProof="0" dirty="0" smtClean="0"/>
            <a:t>Cas soumis par le public</a:t>
          </a:r>
          <a:endParaRPr lang="fr-FR" sz="2000" kern="1200" noProof="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b="1" kern="1200" dirty="0"/>
        </a:p>
      </dsp:txBody>
      <dsp:txXfrm>
        <a:off x="5643813" y="1595029"/>
        <a:ext cx="3964835" cy="159502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953DC8-9415-492F-8360-6095433109C5}">
      <dsp:nvSpPr>
        <dsp:cNvPr id="0" name=""/>
        <dsp:cNvSpPr/>
      </dsp:nvSpPr>
      <dsp:spPr>
        <a:xfrm>
          <a:off x="0" y="614644"/>
          <a:ext cx="96139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D02D68-31F5-4520-9063-E0A179840F39}">
      <dsp:nvSpPr>
        <dsp:cNvPr id="0" name=""/>
        <dsp:cNvSpPr/>
      </dsp:nvSpPr>
      <dsp:spPr>
        <a:xfrm>
          <a:off x="591278" y="290731"/>
          <a:ext cx="7114468" cy="6129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368" tIns="0" rIns="25436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noProof="0" dirty="0" smtClean="0">
              <a:solidFill>
                <a:schemeClr val="bg1"/>
              </a:solidFill>
            </a:rPr>
            <a:t>Acquis des connaissances en matière de propriété intellectuelle alors qu’aucune idée de ses concepts auparavant</a:t>
          </a:r>
          <a:endParaRPr lang="fr-FR" sz="1600" kern="1200" noProof="0" dirty="0">
            <a:solidFill>
              <a:schemeClr val="bg1"/>
            </a:solidFill>
          </a:endParaRPr>
        </a:p>
      </dsp:txBody>
      <dsp:txXfrm>
        <a:off x="621202" y="320655"/>
        <a:ext cx="7054620" cy="553147"/>
      </dsp:txXfrm>
    </dsp:sp>
    <dsp:sp modelId="{C368B669-6C8A-48D2-8ED2-D81EFB95A13B}">
      <dsp:nvSpPr>
        <dsp:cNvPr id="0" name=""/>
        <dsp:cNvSpPr/>
      </dsp:nvSpPr>
      <dsp:spPr>
        <a:xfrm>
          <a:off x="0" y="1357265"/>
          <a:ext cx="96139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B0B686-A6DC-4919-B22F-DF39F79EB0D0}">
      <dsp:nvSpPr>
        <dsp:cNvPr id="0" name=""/>
        <dsp:cNvSpPr/>
      </dsp:nvSpPr>
      <dsp:spPr>
        <a:xfrm>
          <a:off x="614482" y="1126362"/>
          <a:ext cx="7068100" cy="4891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368" tIns="0" rIns="25436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noProof="0" dirty="0" smtClean="0">
              <a:solidFill>
                <a:schemeClr val="bg1"/>
              </a:solidFill>
            </a:rPr>
            <a:t>Acquis des informations sur les moyens de protéger leurs actifs de propriété intellectuelle</a:t>
          </a:r>
          <a:endParaRPr lang="fr-FR" sz="1600" kern="1200" noProof="0" dirty="0">
            <a:solidFill>
              <a:schemeClr val="bg1"/>
            </a:solidFill>
          </a:endParaRPr>
        </a:p>
      </dsp:txBody>
      <dsp:txXfrm>
        <a:off x="638362" y="1150242"/>
        <a:ext cx="7020340" cy="441421"/>
      </dsp:txXfrm>
    </dsp:sp>
    <dsp:sp modelId="{2A919958-F473-4F6D-A178-EF9199825BC0}">
      <dsp:nvSpPr>
        <dsp:cNvPr id="0" name=""/>
        <dsp:cNvSpPr/>
      </dsp:nvSpPr>
      <dsp:spPr>
        <a:xfrm>
          <a:off x="0" y="2211582"/>
          <a:ext cx="96139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72769D-AB3A-4F1F-8EDF-A90561CA62AD}">
      <dsp:nvSpPr>
        <dsp:cNvPr id="0" name=""/>
        <dsp:cNvSpPr/>
      </dsp:nvSpPr>
      <dsp:spPr>
        <a:xfrm>
          <a:off x="618293" y="1970141"/>
          <a:ext cx="7060496" cy="5066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368" tIns="0" rIns="25436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noProof="0" dirty="0" smtClean="0">
              <a:solidFill>
                <a:schemeClr val="bg1"/>
              </a:solidFill>
            </a:rPr>
            <a:t>Pu comprendre les liens entre les différents actifs de propriété intellectuelle</a:t>
          </a:r>
          <a:endParaRPr lang="fr-FR" sz="1600" kern="1200" noProof="0" dirty="0">
            <a:solidFill>
              <a:schemeClr val="bg1"/>
            </a:solidFill>
          </a:endParaRPr>
        </a:p>
      </dsp:txBody>
      <dsp:txXfrm>
        <a:off x="643023" y="1994871"/>
        <a:ext cx="7011036" cy="457145"/>
      </dsp:txXfrm>
    </dsp:sp>
    <dsp:sp modelId="{94E9B505-EF73-4F06-A5D1-8DB62D34964D}">
      <dsp:nvSpPr>
        <dsp:cNvPr id="0" name=""/>
        <dsp:cNvSpPr/>
      </dsp:nvSpPr>
      <dsp:spPr>
        <a:xfrm>
          <a:off x="0" y="2957854"/>
          <a:ext cx="96139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288F26-BE0C-4410-A281-6F896AE91EEC}">
      <dsp:nvSpPr>
        <dsp:cNvPr id="0" name=""/>
        <dsp:cNvSpPr/>
      </dsp:nvSpPr>
      <dsp:spPr>
        <a:xfrm>
          <a:off x="641497" y="2738344"/>
          <a:ext cx="7014061" cy="5871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368" tIns="0" rIns="25436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noProof="0" dirty="0" smtClean="0">
              <a:solidFill>
                <a:schemeClr val="bg1"/>
              </a:solidFill>
            </a:rPr>
            <a:t>Acquis des compétences en matière de protection des différentes sortes d’actifs de propriété intellectuelle dans leur ensemble</a:t>
          </a:r>
          <a:endParaRPr lang="fr-FR" sz="1600" kern="1200" noProof="0" dirty="0">
            <a:solidFill>
              <a:schemeClr val="bg1"/>
            </a:solidFill>
          </a:endParaRPr>
        </a:p>
      </dsp:txBody>
      <dsp:txXfrm>
        <a:off x="670157" y="2767004"/>
        <a:ext cx="6956741" cy="52978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F33FF7-5C0D-4C62-876F-322470E2E77E}">
      <dsp:nvSpPr>
        <dsp:cNvPr id="0" name=""/>
        <dsp:cNvSpPr/>
      </dsp:nvSpPr>
      <dsp:spPr>
        <a:xfrm>
          <a:off x="0" y="433771"/>
          <a:ext cx="96139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78B58D-E1FA-4501-AEB4-89492867D017}">
      <dsp:nvSpPr>
        <dsp:cNvPr id="0" name=""/>
        <dsp:cNvSpPr/>
      </dsp:nvSpPr>
      <dsp:spPr>
        <a:xfrm>
          <a:off x="578050" y="141975"/>
          <a:ext cx="6729730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368" tIns="0" rIns="25436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noProof="0" dirty="0" smtClean="0">
              <a:solidFill>
                <a:schemeClr val="bg1"/>
              </a:solidFill>
            </a:rPr>
            <a:t>Demandes de droits d’auteur et exceptions pour les bibliothèques</a:t>
          </a:r>
          <a:endParaRPr lang="fr-FR" sz="2400" kern="1200" noProof="0" dirty="0">
            <a:solidFill>
              <a:schemeClr val="bg1"/>
            </a:solidFill>
          </a:endParaRPr>
        </a:p>
      </dsp:txBody>
      <dsp:txXfrm>
        <a:off x="616958" y="180883"/>
        <a:ext cx="6651914" cy="719224"/>
      </dsp:txXfrm>
    </dsp:sp>
    <dsp:sp modelId="{087AB602-CADD-49EE-80D9-4B80FA452161}">
      <dsp:nvSpPr>
        <dsp:cNvPr id="0" name=""/>
        <dsp:cNvSpPr/>
      </dsp:nvSpPr>
      <dsp:spPr>
        <a:xfrm>
          <a:off x="0" y="1658491"/>
          <a:ext cx="96139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BFBD2C-69F6-4518-9B2B-11EDFABED629}">
      <dsp:nvSpPr>
        <dsp:cNvPr id="0" name=""/>
        <dsp:cNvSpPr/>
      </dsp:nvSpPr>
      <dsp:spPr>
        <a:xfrm>
          <a:off x="613212" y="1407176"/>
          <a:ext cx="6729730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368" tIns="0" rIns="25436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noProof="0" dirty="0" smtClean="0">
              <a:solidFill>
                <a:schemeClr val="bg1"/>
              </a:solidFill>
            </a:rPr>
            <a:t>Organismes du secteur culturel</a:t>
          </a:r>
          <a:endParaRPr lang="fr-FR" sz="2400" kern="1200" noProof="0" dirty="0">
            <a:solidFill>
              <a:schemeClr val="bg1"/>
            </a:solidFill>
          </a:endParaRPr>
        </a:p>
      </dsp:txBody>
      <dsp:txXfrm>
        <a:off x="652120" y="1446084"/>
        <a:ext cx="6651914" cy="719224"/>
      </dsp:txXfrm>
    </dsp:sp>
    <dsp:sp modelId="{5B8CE2D2-FE47-4EAF-9A44-361539724441}">
      <dsp:nvSpPr>
        <dsp:cNvPr id="0" name=""/>
        <dsp:cNvSpPr/>
      </dsp:nvSpPr>
      <dsp:spPr>
        <a:xfrm>
          <a:off x="0" y="2883211"/>
          <a:ext cx="96139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8B567F-5648-4FDB-9F24-A6B2A1EEE60B}">
      <dsp:nvSpPr>
        <dsp:cNvPr id="0" name=""/>
        <dsp:cNvSpPr/>
      </dsp:nvSpPr>
      <dsp:spPr>
        <a:xfrm>
          <a:off x="586202" y="2590809"/>
          <a:ext cx="6729730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368" tIns="0" rIns="25436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noProof="0" dirty="0" smtClean="0">
              <a:solidFill>
                <a:schemeClr val="bg1"/>
              </a:solidFill>
            </a:rPr>
            <a:t>Valorisation et commercialisation de la propriété intellectuelle</a:t>
          </a:r>
          <a:endParaRPr lang="fr-FR" sz="2400" kern="1200" noProof="0" dirty="0">
            <a:solidFill>
              <a:schemeClr val="bg1"/>
            </a:solidFill>
          </a:endParaRPr>
        </a:p>
      </dsp:txBody>
      <dsp:txXfrm>
        <a:off x="625110" y="2629717"/>
        <a:ext cx="6651914" cy="71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2E1B138-A321-4C29-8D3F-143200E03922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CBE160B-3ABD-40F3-8445-FFADCD758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899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BE160B-3ABD-40F3-8445-FFADCD758C2C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13308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E160B-3ABD-40F3-8445-FFADCD758C2C}" type="slidenum">
              <a:rPr lang="fr-FR" smtClean="0"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90726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BE160B-3ABD-40F3-8445-FFADCD758C2C}" type="slidenum">
              <a:rPr lang="fr-FR" smtClean="0"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3063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E160B-3ABD-40F3-8445-FFADCD758C2C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3642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BE160B-3ABD-40F3-8445-FFADCD758C2C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362276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E160B-3ABD-40F3-8445-FFADCD758C2C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0668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E160B-3ABD-40F3-8445-FFADCD758C2C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2782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E160B-3ABD-40F3-8445-FFADCD758C2C}" type="slidenum">
              <a:rPr lang="fr-FR" smtClean="0"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03851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E160B-3ABD-40F3-8445-FFADCD758C2C}" type="slidenum">
              <a:rPr lang="fr-FR" smtClean="0"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44652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E160B-3ABD-40F3-8445-FFADCD758C2C}" type="slidenum">
              <a:rPr lang="fr-FR" smtClean="0"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92331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E160B-3ABD-40F3-8445-FFADCD758C2C}" type="slidenum">
              <a:rPr lang="fr-FR" smtClean="0"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2034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1974-AAAE-4D74-B175-39C625FABCE2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AA5E9059-6DD7-4CB1-B384-5E46CCD2E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449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1974-AAAE-4D74-B175-39C625FABCE2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AA5E9059-6DD7-4CB1-B384-5E46CCD2E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00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1974-AAAE-4D74-B175-39C625FABCE2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AA5E9059-6DD7-4CB1-B384-5E46CCD2E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56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1974-AAAE-4D74-B175-39C625FABCE2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AA5E9059-6DD7-4CB1-B384-5E46CCD2EA22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5280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1974-AAAE-4D74-B175-39C625FABCE2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AA5E9059-6DD7-4CB1-B384-5E46CCD2E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10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1974-AAAE-4D74-B175-39C625FABCE2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9059-6DD7-4CB1-B384-5E46CCD2E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752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1974-AAAE-4D74-B175-39C625FABCE2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9059-6DD7-4CB1-B384-5E46CCD2E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96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1974-AAAE-4D74-B175-39C625FABCE2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9059-6DD7-4CB1-B384-5E46CCD2E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54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AB81974-AAAE-4D74-B175-39C625FABCE2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AA5E9059-6DD7-4CB1-B384-5E46CCD2E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56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156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203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1974-AAAE-4D74-B175-39C625FABCE2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9059-6DD7-4CB1-B384-5E46CCD2E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72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479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528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63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485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329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796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22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964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674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8765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1974-AAAE-4D74-B175-39C625FABCE2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AA5E9059-6DD7-4CB1-B384-5E46CCD2E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69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442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735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731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411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457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86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512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404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703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681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1974-AAAE-4D74-B175-39C625FABCE2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9059-6DD7-4CB1-B384-5E46CCD2E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23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332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737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665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39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578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618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6180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90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769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982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1974-AAAE-4D74-B175-39C625FABCE2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9059-6DD7-4CB1-B384-5E46CCD2E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830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386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352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85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969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757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560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176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6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333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07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1974-AAAE-4D74-B175-39C625FABCE2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9059-6DD7-4CB1-B384-5E46CCD2E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114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627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616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058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8934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359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824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71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442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351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1974-AAAE-4D74-B175-39C625FABCE2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9059-6DD7-4CB1-B384-5E46CCD2E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927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1974-AAAE-4D74-B175-39C625FABCE2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9059-6DD7-4CB1-B384-5E46CCD2E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486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1974-AAAE-4D74-B175-39C625FABCE2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9059-6DD7-4CB1-B384-5E46CCD2E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358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4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63.xml"/><Relationship Id="rId17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3.xml"/><Relationship Id="rId16" Type="http://schemas.openxmlformats.org/officeDocument/2006/relationships/slideLayout" Target="../slideLayouts/slideLayout67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Relationship Id="rId14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81974-AAAE-4D74-B175-39C625FABCE2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E9059-6DD7-4CB1-B384-5E46CCD2EA2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c" descr="WIPO FOR OFFICIAL USE ONLY"/>
          <p:cNvSpPr txBox="1"/>
          <p:nvPr userDrawn="1"/>
        </p:nvSpPr>
        <p:spPr>
          <a:xfrm>
            <a:off x="0" y="6537960"/>
            <a:ext cx="12192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WIPO FOR OFFICIAL USE ONLY</a:t>
            </a:r>
          </a:p>
        </p:txBody>
      </p:sp>
    </p:spTree>
    <p:extLst>
      <p:ext uri="{BB962C8B-B14F-4D97-AF65-F5344CB8AC3E}">
        <p14:creationId xmlns:p14="http://schemas.microsoft.com/office/powerpoint/2010/main" val="35352116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fc" descr="WIPO FOR OFFICIAL USE ONLY"/>
          <p:cNvSpPr txBox="1"/>
          <p:nvPr userDrawn="1"/>
        </p:nvSpPr>
        <p:spPr>
          <a:xfrm>
            <a:off x="0" y="6537960"/>
            <a:ext cx="12192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WIPO FOR OFFICIAL USE ONLY</a:t>
            </a:r>
          </a:p>
        </p:txBody>
      </p:sp>
    </p:spTree>
    <p:extLst>
      <p:ext uri="{BB962C8B-B14F-4D97-AF65-F5344CB8AC3E}">
        <p14:creationId xmlns:p14="http://schemas.microsoft.com/office/powerpoint/2010/main" val="32052778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c" descr="WIPO FOR OFFICIAL USE ONLY"/>
          <p:cNvSpPr txBox="1"/>
          <p:nvPr userDrawn="1"/>
        </p:nvSpPr>
        <p:spPr>
          <a:xfrm>
            <a:off x="0" y="6537960"/>
            <a:ext cx="12192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WIPO FOR OFFICIAL USE ONLY</a:t>
            </a:r>
          </a:p>
        </p:txBody>
      </p:sp>
    </p:spTree>
    <p:extLst>
      <p:ext uri="{BB962C8B-B14F-4D97-AF65-F5344CB8AC3E}">
        <p14:creationId xmlns:p14="http://schemas.microsoft.com/office/powerpoint/2010/main" val="11752450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c" descr="WIPO FOR OFFICIAL USE ONLY"/>
          <p:cNvSpPr txBox="1"/>
          <p:nvPr userDrawn="1"/>
        </p:nvSpPr>
        <p:spPr>
          <a:xfrm>
            <a:off x="0" y="6537960"/>
            <a:ext cx="12192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WIPO FOR OFFICIAL USE ONLY</a:t>
            </a:r>
          </a:p>
        </p:txBody>
      </p:sp>
    </p:spTree>
    <p:extLst>
      <p:ext uri="{BB962C8B-B14F-4D97-AF65-F5344CB8AC3E}">
        <p14:creationId xmlns:p14="http://schemas.microsoft.com/office/powerpoint/2010/main" val="9409633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slideLayout" Target="../slideLayouts/slideLayout2.xml"/><Relationship Id="rId7" Type="http://schemas.openxmlformats.org/officeDocument/2006/relationships/diagramQuickStyle" Target="../diagrams/quickStyle7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notesSlide" Target="../notesSlides/notesSlide10.xml"/><Relationship Id="rId9" Type="http://schemas.microsoft.com/office/2007/relationships/diagramDrawing" Target="../diagrams/drawing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slideLayout" Target="../slideLayouts/slideLayout2.xml"/><Relationship Id="rId7" Type="http://schemas.openxmlformats.org/officeDocument/2006/relationships/diagramQuickStyle" Target="../diagrams/quickStyle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4.jpg"/><Relationship Id="rId4" Type="http://schemas.openxmlformats.org/officeDocument/2006/relationships/notesSlide" Target="../notesSlides/notesSlide2.xml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3.xml"/><Relationship Id="rId13" Type="http://schemas.openxmlformats.org/officeDocument/2006/relationships/image" Target="../media/image5.jpg"/><Relationship Id="rId3" Type="http://schemas.openxmlformats.org/officeDocument/2006/relationships/tags" Target="../tags/tag8.xml"/><Relationship Id="rId7" Type="http://schemas.openxmlformats.org/officeDocument/2006/relationships/tags" Target="../tags/tag12.xml"/><Relationship Id="rId12" Type="http://schemas.openxmlformats.org/officeDocument/2006/relationships/notesSlide" Target="../notesSlides/notesSlide3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10.xml"/><Relationship Id="rId10" Type="http://schemas.openxmlformats.org/officeDocument/2006/relationships/tags" Target="../tags/tag15.xml"/><Relationship Id="rId4" Type="http://schemas.openxmlformats.org/officeDocument/2006/relationships/tags" Target="../tags/tag9.xml"/><Relationship Id="rId9" Type="http://schemas.openxmlformats.org/officeDocument/2006/relationships/tags" Target="../tags/tag14.xml"/><Relationship Id="rId1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tags" Target="../tags/tag18.xml"/><Relationship Id="rId7" Type="http://schemas.openxmlformats.org/officeDocument/2006/relationships/diagramLayout" Target="../diagrams/layout2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diagramData" Target="../diagrams/data2.xml"/><Relationship Id="rId11" Type="http://schemas.openxmlformats.org/officeDocument/2006/relationships/image" Target="../media/image7.jpeg"/><Relationship Id="rId5" Type="http://schemas.openxmlformats.org/officeDocument/2006/relationships/notesSlide" Target="../notesSlides/notesSlide4.xml"/><Relationship Id="rId10" Type="http://schemas.microsoft.com/office/2007/relationships/diagramDrawing" Target="../diagrams/drawing2.xml"/><Relationship Id="rId4" Type="http://schemas.openxmlformats.org/officeDocument/2006/relationships/slideLayout" Target="../slideLayouts/slideLayout2.xml"/><Relationship Id="rId9" Type="http://schemas.openxmlformats.org/officeDocument/2006/relationships/diagramColors" Target="../diagrams/colors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slideLayout" Target="../slideLayouts/slideLayout2.xml"/><Relationship Id="rId7" Type="http://schemas.openxmlformats.org/officeDocument/2006/relationships/diagramQuickStyle" Target="../diagrams/quickStyle3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notesSlide" Target="../notesSlides/notesSlide5.xml"/><Relationship Id="rId9" Type="http://schemas.microsoft.com/office/2007/relationships/diagramDrawing" Target="../diagrams/drawing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slideLayout" Target="../slideLayouts/slideLayout2.xml"/><Relationship Id="rId7" Type="http://schemas.openxmlformats.org/officeDocument/2006/relationships/diagramQuickStyle" Target="../diagrams/quickStyle4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notesSlide" Target="../notesSlides/notesSlide6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slideLayout" Target="../slideLayouts/slideLayout2.xml"/><Relationship Id="rId7" Type="http://schemas.openxmlformats.org/officeDocument/2006/relationships/diagramQuickStyle" Target="../diagrams/quickStyle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10" Type="http://schemas.openxmlformats.org/officeDocument/2006/relationships/image" Target="../media/image8.PNG"/><Relationship Id="rId4" Type="http://schemas.openxmlformats.org/officeDocument/2006/relationships/notesSlide" Target="../notesSlides/notesSlide7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slideLayout" Target="../slideLayouts/slideLayout2.xml"/><Relationship Id="rId7" Type="http://schemas.openxmlformats.org/officeDocument/2006/relationships/diagramQuickStyle" Target="../diagrams/quickStyle6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notesSlide" Target="../notesSlides/notesSlide8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-141514" y="2470641"/>
            <a:ext cx="8754835" cy="2387600"/>
          </a:xfrm>
        </p:spPr>
        <p:txBody>
          <a:bodyPr>
            <a:noAutofit/>
          </a:bodyPr>
          <a:lstStyle/>
          <a:p>
            <a:r>
              <a:rPr lang="fr-FR" sz="3200" b="1" dirty="0" smtClean="0"/>
              <a:t>Notre expérience en termes d’incidence de la formation à la propriété intellectuelle pour les entreprises fondées sur le savoir</a:t>
            </a:r>
            <a:r>
              <a:rPr lang="fr-FR" sz="4000" dirty="0" smtClean="0"/>
              <a:t/>
            </a:r>
            <a:br>
              <a:rPr lang="fr-FR" sz="4000" dirty="0" smtClean="0"/>
            </a:br>
            <a:endParaRPr lang="fr-F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524000" y="5202238"/>
            <a:ext cx="9144000" cy="1655762"/>
          </a:xfrm>
        </p:spPr>
        <p:txBody>
          <a:bodyPr/>
          <a:lstStyle/>
          <a:p>
            <a:r>
              <a:rPr lang="fr-FR" sz="2800" dirty="0" smtClean="0">
                <a:solidFill>
                  <a:schemeClr val="bg1"/>
                </a:solidFill>
              </a:rPr>
              <a:t>Iran</a:t>
            </a:r>
            <a:r>
              <a:rPr lang="fr-F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2800" b="0" i="0" dirty="0" smtClean="0">
                <a:solidFill>
                  <a:schemeClr val="bg1"/>
                </a:solidFill>
                <a:effectLst/>
              </a:rPr>
              <a:t>(République islamique d’)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fr-FR" sz="2400" dirty="0" smtClean="0">
                <a:solidFill>
                  <a:schemeClr val="bg1"/>
                </a:solidFill>
              </a:rPr>
              <a:t>Institution iranienne de formation à la propriété intellectuelle </a:t>
            </a:r>
            <a:endParaRPr lang="fr-FR" dirty="0"/>
          </a:p>
        </p:txBody>
      </p:sp>
      <p:sp>
        <p:nvSpPr>
          <p:cNvPr id="4" name="Rectangle 3"/>
          <p:cNvSpPr/>
          <p:nvPr>
            <p:custDataLst>
              <p:tags r:id="rId3"/>
            </p:custDataLst>
          </p:nvPr>
        </p:nvSpPr>
        <p:spPr>
          <a:xfrm>
            <a:off x="2798618" y="535582"/>
            <a:ext cx="7126778" cy="1314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  <a:tabLst>
                <a:tab pos="2914650" algn="l"/>
              </a:tabLst>
            </a:pPr>
            <a:r>
              <a:rPr lang="fr-FR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IRAN – MOJTABA GHORASHI</a:t>
            </a:r>
            <a:endParaRPr lang="fr-FR" sz="1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2914650" algn="l"/>
              </a:tabLst>
            </a:pPr>
            <a:r>
              <a:rPr lang="fr-FR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EXEMPLAIRE CABINE – </a:t>
            </a:r>
            <a:r>
              <a:rPr lang="fr-FR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CONFIDENTIEL – SOUS RÉSERVE DE MODIFICATIONS</a:t>
            </a: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215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Activités à venir de l’Institution iranienne de formation à la propriété intellectuelle</a:t>
            </a:r>
            <a:endParaRPr lang="fr-F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41991946"/>
              </p:ext>
            </p:extLst>
          </p:nvPr>
        </p:nvGraphicFramePr>
        <p:xfrm>
          <a:off x="681038" y="2336800"/>
          <a:ext cx="9613900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4053144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pPr algn="ctr"/>
            <a:r>
              <a:rPr lang="fr-FR" sz="8800" b="1" dirty="0" smtClean="0"/>
              <a:t>Merci!</a:t>
            </a:r>
            <a:r>
              <a:rPr lang="fr-FR" sz="3600" b="0" i="0" dirty="0" smtClean="0">
                <a:solidFill>
                  <a:srgbClr val="736F6E"/>
                </a:solidFill>
                <a:effectLst/>
                <a:latin typeface="Arial" panose="020B0604020202020204" pitchFamily="34" charset="0"/>
              </a:rPr>
              <a:t> </a:t>
            </a:r>
            <a:endParaRPr lang="fr-FR" sz="8800" b="1" dirty="0"/>
          </a:p>
        </p:txBody>
      </p:sp>
    </p:spTree>
    <p:extLst>
      <p:ext uri="{BB962C8B-B14F-4D97-AF65-F5344CB8AC3E}">
        <p14:creationId xmlns:p14="http://schemas.microsoft.com/office/powerpoint/2010/main" val="4040685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12448471"/>
              </p:ext>
            </p:extLst>
          </p:nvPr>
        </p:nvGraphicFramePr>
        <p:xfrm>
          <a:off x="0" y="604158"/>
          <a:ext cx="11353800" cy="6005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2" name="Picture 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1360" y="2568730"/>
            <a:ext cx="3731079" cy="135555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563010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Un vaste public pour les projets</a:t>
            </a:r>
            <a:endParaRPr lang="fr-FR" dirty="0"/>
          </a:p>
        </p:txBody>
      </p:sp>
      <p:pic>
        <p:nvPicPr>
          <p:cNvPr id="28" name="Content Placeholder 6"/>
          <p:cNvPicPr>
            <a:picLocks noGrp="1" noChangeAspect="1"/>
          </p:cNvPicPr>
          <p:nvPr>
            <p:ph idx="1"/>
            <p:custDataLst>
              <p:tags r:id="rId2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505" y="1988845"/>
            <a:ext cx="3938336" cy="2085850"/>
          </a:xfrm>
        </p:spPr>
      </p:pic>
      <p:sp>
        <p:nvSpPr>
          <p:cNvPr id="7" name="Oval 6"/>
          <p:cNvSpPr/>
          <p:nvPr>
            <p:custDataLst>
              <p:tags r:id="rId3"/>
            </p:custDataLst>
          </p:nvPr>
        </p:nvSpPr>
        <p:spPr>
          <a:xfrm>
            <a:off x="144953" y="2999260"/>
            <a:ext cx="2765672" cy="2073499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Acteurs et parties prenantes de la propriété intellectuelle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8" name="Rounded Rectangle 7"/>
          <p:cNvSpPr/>
          <p:nvPr>
            <p:custDataLst>
              <p:tags r:id="rId4"/>
            </p:custDataLst>
          </p:nvPr>
        </p:nvSpPr>
        <p:spPr>
          <a:xfrm>
            <a:off x="3898232" y="1988845"/>
            <a:ext cx="3914273" cy="1317249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Ministères et organismes publics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>
            <p:custDataLst>
              <p:tags r:id="rId5"/>
            </p:custDataLst>
          </p:nvPr>
        </p:nvSpPr>
        <p:spPr>
          <a:xfrm>
            <a:off x="3898232" y="3306094"/>
            <a:ext cx="3914273" cy="1459832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Chambres de Commerce, </a:t>
            </a:r>
          </a:p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associations d’avocats,</a:t>
            </a:r>
          </a:p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universités, </a:t>
            </a:r>
          </a:p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parcs scientifiques et technologiques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10" name="Rounded Rectangle 9"/>
          <p:cNvSpPr/>
          <p:nvPr>
            <p:custDataLst>
              <p:tags r:id="rId6"/>
            </p:custDataLst>
          </p:nvPr>
        </p:nvSpPr>
        <p:spPr>
          <a:xfrm>
            <a:off x="3898232" y="4782135"/>
            <a:ext cx="3914273" cy="1477294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Entreprises fondées sur le savoir, start-ups,</a:t>
            </a:r>
          </a:p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PME</a:t>
            </a:r>
            <a:endParaRPr lang="fr-FR" sz="2000" b="1" dirty="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>
            <a:stCxn id="7" idx="6"/>
            <a:endCxn id="8" idx="1"/>
          </p:cNvCxnSpPr>
          <p:nvPr>
            <p:custDataLst>
              <p:tags r:id="rId7"/>
            </p:custDataLst>
          </p:nvPr>
        </p:nvCxnSpPr>
        <p:spPr>
          <a:xfrm flipV="1">
            <a:off x="2910625" y="2647470"/>
            <a:ext cx="987607" cy="13885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6"/>
            <a:endCxn id="9" idx="1"/>
          </p:cNvCxnSpPr>
          <p:nvPr>
            <p:custDataLst>
              <p:tags r:id="rId8"/>
            </p:custDataLst>
          </p:nvPr>
        </p:nvCxnSpPr>
        <p:spPr>
          <a:xfrm>
            <a:off x="2910625" y="4036010"/>
            <a:ext cx="98760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6"/>
            <a:endCxn id="10" idx="1"/>
          </p:cNvCxnSpPr>
          <p:nvPr>
            <p:custDataLst>
              <p:tags r:id="rId9"/>
            </p:custDataLst>
          </p:nvPr>
        </p:nvCxnSpPr>
        <p:spPr>
          <a:xfrm>
            <a:off x="2910625" y="4036010"/>
            <a:ext cx="987607" cy="14847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9" name="Picture 28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505" y="4069681"/>
            <a:ext cx="3938336" cy="2223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37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33004" y="753228"/>
            <a:ext cx="9551323" cy="108093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Objectifs en amont de la </a:t>
            </a:r>
            <a:br>
              <a:rPr lang="fr-FR" dirty="0" smtClean="0"/>
            </a:br>
            <a:r>
              <a:rPr lang="fr-FR" dirty="0" smtClean="0"/>
              <a:t>politique iranienne en matière de </a:t>
            </a:r>
            <a:br>
              <a:rPr lang="fr-FR" dirty="0" smtClean="0"/>
            </a:br>
            <a:r>
              <a:rPr lang="fr-FR" dirty="0" smtClean="0"/>
              <a:t>propriété intellectuelle</a:t>
            </a:r>
            <a:endParaRPr lang="fr-FR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10978989"/>
              </p:ext>
            </p:extLst>
          </p:nvPr>
        </p:nvGraphicFramePr>
        <p:xfrm>
          <a:off x="813707" y="2097537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4" name="Picture 2" descr="https://snn.ir/files/fa/news/1398/7/29/811686_704.jp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7087" y="602416"/>
            <a:ext cx="3400927" cy="1363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6889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Objectifs du projet de formation à l’intention des </a:t>
            </a:r>
            <a:r>
              <a:rPr lang="fr-FR" b="0" i="0" dirty="0" smtClean="0">
                <a:solidFill>
                  <a:schemeClr val="tx1">
                    <a:lumMod val="95000"/>
                  </a:schemeClr>
                </a:solidFill>
                <a:effectLst/>
              </a:rPr>
              <a:t>entreprises fondées sur le savoir</a:t>
            </a:r>
            <a:r>
              <a:rPr lang="fr-FR" b="0" i="0" dirty="0" smtClean="0">
                <a:solidFill>
                  <a:srgbClr val="736F6E"/>
                </a:solidFill>
                <a:effectLst/>
              </a:rPr>
              <a:t> </a:t>
            </a:r>
            <a:endParaRPr lang="fr-FR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06981999"/>
              </p:ext>
            </p:extLst>
          </p:nvPr>
        </p:nvGraphicFramePr>
        <p:xfrm>
          <a:off x="681038" y="2336799"/>
          <a:ext cx="10362100" cy="4081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74797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127" y="753228"/>
            <a:ext cx="10211055" cy="1080938"/>
          </a:xfrm>
        </p:spPr>
        <p:txBody>
          <a:bodyPr>
            <a:normAutofit/>
          </a:bodyPr>
          <a:lstStyle/>
          <a:p>
            <a:r>
              <a:rPr lang="fr-FR" b="1" dirty="0" smtClean="0"/>
              <a:t>Projet de formation à l’intention des entreprises fondées sur le savoir :</a:t>
            </a:r>
            <a:endParaRPr lang="fr-FR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39635165"/>
              </p:ext>
            </p:extLst>
          </p:nvPr>
        </p:nvGraphicFramePr>
        <p:xfrm>
          <a:off x="236764" y="2336800"/>
          <a:ext cx="11666765" cy="41293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730299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77910796"/>
              </p:ext>
            </p:extLst>
          </p:nvPr>
        </p:nvGraphicFramePr>
        <p:xfrm>
          <a:off x="645695" y="620486"/>
          <a:ext cx="9608648" cy="33579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7" name="Picture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0905" y="3978442"/>
            <a:ext cx="7042484" cy="2879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622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Observations du public</a:t>
            </a:r>
            <a:endParaRPr lang="fr-FR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13532869"/>
              </p:ext>
            </p:extLst>
          </p:nvPr>
        </p:nvGraphicFramePr>
        <p:xfrm>
          <a:off x="681038" y="2336800"/>
          <a:ext cx="9613900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708039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Futurs projets à l’intention des </a:t>
            </a:r>
            <a:r>
              <a:rPr lang="fr-FR" b="0" i="0" dirty="0" smtClean="0">
                <a:solidFill>
                  <a:schemeClr val="tx1">
                    <a:lumMod val="95000"/>
                  </a:schemeClr>
                </a:solidFill>
                <a:effectLst/>
              </a:rPr>
              <a:t>entreprises fondées sur le savoir</a:t>
            </a:r>
            <a:r>
              <a:rPr lang="fr-FR" b="0" i="0" dirty="0" smtClean="0">
                <a:solidFill>
                  <a:srgbClr val="736F6E"/>
                </a:solidFill>
                <a:effectLst/>
              </a:rPr>
              <a:t> </a:t>
            </a:r>
            <a:endParaRPr lang="fr-FR" dirty="0"/>
          </a:p>
        </p:txBody>
      </p:sp>
      <p:sp>
        <p:nvSpPr>
          <p:cNvPr id="7" name="Round Diagonal Corner Rectangle 6"/>
          <p:cNvSpPr/>
          <p:nvPr>
            <p:custDataLst>
              <p:tags r:id="rId2"/>
            </p:custDataLst>
          </p:nvPr>
        </p:nvSpPr>
        <p:spPr>
          <a:xfrm>
            <a:off x="954741" y="2474259"/>
            <a:ext cx="4128247" cy="1532965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Droits de propriété littéraire et artistique et droits connexes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8" name="Round Diagonal Corner Rectangle 7"/>
          <p:cNvSpPr/>
          <p:nvPr>
            <p:custDataLst>
              <p:tags r:id="rId3"/>
            </p:custDataLst>
          </p:nvPr>
        </p:nvSpPr>
        <p:spPr>
          <a:xfrm>
            <a:off x="6078071" y="2433918"/>
            <a:ext cx="4074458" cy="1559858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Secteur de la création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9" name="Round Diagonal Corner Rectangle 8"/>
          <p:cNvSpPr/>
          <p:nvPr>
            <p:custDataLst>
              <p:tags r:id="rId4"/>
            </p:custDataLst>
          </p:nvPr>
        </p:nvSpPr>
        <p:spPr>
          <a:xfrm>
            <a:off x="3092824" y="4168588"/>
            <a:ext cx="5015752" cy="158675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Droit de la biotechnologie</a:t>
            </a:r>
            <a:endParaRPr lang="fr-F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274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heme/theme1.xml><?xml version="1.0" encoding="utf-8"?>
<a:theme xmlns:a="http://schemas.openxmlformats.org/drawingml/2006/main" name="1_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ppt/theme/theme2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3.xml><?xml version="1.0" encoding="utf-8"?>
<a:theme xmlns:a="http://schemas.openxmlformats.org/drawingml/2006/main" name="2_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ppt/theme/theme4.xml><?xml version="1.0" encoding="utf-8"?>
<a:theme xmlns:a="http://schemas.openxmlformats.org/drawingml/2006/main" name="3_Berlin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tf00001054_wac</Template>
  <TotalTime>1095</TotalTime>
  <Words>563</Words>
  <Application>Microsoft Office PowerPoint</Application>
  <PresentationFormat>Widescreen</PresentationFormat>
  <Paragraphs>84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Microsoft Sans Serif</vt:lpstr>
      <vt:lpstr>Times New Roman</vt:lpstr>
      <vt:lpstr>Trebuchet MS</vt:lpstr>
      <vt:lpstr>1_Berlin</vt:lpstr>
      <vt:lpstr>Berlin</vt:lpstr>
      <vt:lpstr>2_Berlin</vt:lpstr>
      <vt:lpstr>3_Berlin</vt:lpstr>
      <vt:lpstr>Notre expérience en termes d’incidence de la formation à la propriété intellectuelle pour les entreprises fondées sur le savoir </vt:lpstr>
      <vt:lpstr>PowerPoint Presentation</vt:lpstr>
      <vt:lpstr>Un vaste public pour les projets</vt:lpstr>
      <vt:lpstr>Objectifs en amont de la  politique iranienne en matière de  propriété intellectuelle</vt:lpstr>
      <vt:lpstr>Objectifs du projet de formation à l’intention des entreprises fondées sur le savoir </vt:lpstr>
      <vt:lpstr>Projet de formation à l’intention des entreprises fondées sur le savoir :</vt:lpstr>
      <vt:lpstr>PowerPoint Presentation</vt:lpstr>
      <vt:lpstr>Observations du public</vt:lpstr>
      <vt:lpstr>Futurs projets à l’intention des entreprises fondées sur le savoir </vt:lpstr>
      <vt:lpstr>Activités à venir de l’Institution iranienne de formation à la propriété intellectuelle</vt:lpstr>
      <vt:lpstr>Merci!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Iran-WIPO Academy Focal Point</dc:title>
  <dc:creator>seyed mojtaba Gharshi</dc:creator>
  <cp:keywords>FOR OFFICIAL USE ONLY</cp:keywords>
  <cp:lastModifiedBy>BERNARD Nadège</cp:lastModifiedBy>
  <cp:revision>109</cp:revision>
  <cp:lastPrinted>2022-05-24T11:24:15Z</cp:lastPrinted>
  <dcterms:created xsi:type="dcterms:W3CDTF">2022-05-01T03:30:27Z</dcterms:created>
  <dcterms:modified xsi:type="dcterms:W3CDTF">2022-06-13T13:31:50Z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16d117db-462e-4391-a0b3-6bd13f048291</vt:lpwstr>
  </property>
  <property fmtid="{D5CDD505-2E9C-101B-9397-08002B2CF9AE}" pid="3" name="TCSClassification">
    <vt:lpwstr>FOR OFFICIAL USE ONLY</vt:lpwstr>
  </property>
  <property fmtid="{D5CDD505-2E9C-101B-9397-08002B2CF9AE}" pid="4" name="Classification">
    <vt:lpwstr>For Official Use Only</vt:lpwstr>
  </property>
  <property fmtid="{D5CDD505-2E9C-101B-9397-08002B2CF9AE}" pid="5" name="VisualMarkings">
    <vt:lpwstr>Footer</vt:lpwstr>
  </property>
  <property fmtid="{D5CDD505-2E9C-101B-9397-08002B2CF9AE}" pid="6" name="Alignment">
    <vt:lpwstr>Centre</vt:lpwstr>
  </property>
  <property fmtid="{D5CDD505-2E9C-101B-9397-08002B2CF9AE}" pid="7" name="Language">
    <vt:lpwstr>English</vt:lpwstr>
  </property>
</Properties>
</file>