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5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8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media/image5.jpg" ContentType="image/png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3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4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5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17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18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19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20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21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22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23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notesSlides/notesSlide24.xml" ContentType="application/vnd.openxmlformats-officedocument.presentationml.notesSlide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25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notesSlides/notesSlide26.xml" ContentType="application/vnd.openxmlformats-officedocument.presentationml.notesSl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27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51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257" r:id="rId3"/>
    <p:sldId id="259" r:id="rId4"/>
    <p:sldId id="314" r:id="rId5"/>
    <p:sldId id="315" r:id="rId6"/>
    <p:sldId id="261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268" r:id="rId16"/>
    <p:sldId id="324" r:id="rId17"/>
    <p:sldId id="276" r:id="rId18"/>
    <p:sldId id="280" r:id="rId19"/>
    <p:sldId id="325" r:id="rId20"/>
    <p:sldId id="326" r:id="rId21"/>
    <p:sldId id="328" r:id="rId22"/>
    <p:sldId id="335" r:id="rId23"/>
    <p:sldId id="333" r:id="rId24"/>
    <p:sldId id="334" r:id="rId25"/>
    <p:sldId id="327" r:id="rId26"/>
    <p:sldId id="285" r:id="rId27"/>
    <p:sldId id="329" r:id="rId28"/>
    <p:sldId id="336" r:id="rId29"/>
    <p:sldId id="332" r:id="rId30"/>
  </p:sldIdLst>
  <p:sldSz cx="9144000" cy="5143500" type="screen16x9"/>
  <p:notesSz cx="6797675" cy="9926638"/>
  <p:embeddedFontLst>
    <p:embeddedFont>
      <p:font typeface="Coiny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anrope Medium" panose="020B0604020202020204" charset="0"/>
      <p:regular r:id="rId37"/>
      <p:bold r:id="rId38"/>
    </p:embeddedFont>
    <p:embeddedFont>
      <p:font typeface="Manrope" panose="020B0604020202020204" charset="0"/>
      <p:regular r:id="rId39"/>
      <p:bold r:id="rId40"/>
    </p:embeddedFont>
    <p:embeddedFont>
      <p:font typeface="Microsoft Sans Serif" panose="020B0604020202020204" pitchFamily="3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A0EA"/>
    <a:srgbClr val="93C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EF2B72-45DF-447E-B822-6761FD1EE6B9}">
  <a:tblStyle styleId="{FFEF2B72-45DF-447E-B822-6761FD1EE6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0" y="11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ntellectual%20Property\academy%20construction\Numbers%20and%20stats\statisti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Intellectual%20Property\academy%20construction\Numbers%20and%20stats\statistic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tellectual%20Property\academy%20construction\Numbers%20and%20stats\statist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Intellectual%20Property\academy%20construction\Numbers%20and%20stats\statist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04921259842519"/>
          <c:y val="7.407407407407407E-2"/>
          <c:w val="0.84697944006999126"/>
          <c:h val="0.45870589093030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Sheet3!$H$2:$H$16</c:f>
              <c:strCache>
                <c:ptCount val="15"/>
                <c:pt idx="0">
                  <c:v>Introduction to IP</c:v>
                </c:pt>
                <c:pt idx="1">
                  <c:v>Introduction to IP</c:v>
                </c:pt>
                <c:pt idx="2">
                  <c:v>Patent System in the Pharmaceutical Field</c:v>
                </c:pt>
                <c:pt idx="3">
                  <c:v>Introduction to Copyright System</c:v>
                </c:pt>
                <c:pt idx="4">
                  <c:v>Patents and Utility Models</c:v>
                </c:pt>
                <c:pt idx="5">
                  <c:v>Role of IP in Fostering Scientific Research (2021)</c:v>
                </c:pt>
                <c:pt idx="6">
                  <c:v>Importance of IP for SMEs</c:v>
                </c:pt>
                <c:pt idx="7">
                  <c:v>Licencing Contracts of IPRs</c:v>
                </c:pt>
                <c:pt idx="8">
                  <c:v>IP and Olympic Games</c:v>
                </c:pt>
                <c:pt idx="9">
                  <c:v>Protection of New Plant Varities (2021)</c:v>
                </c:pt>
                <c:pt idx="10">
                  <c:v>IP and Enterprenureship</c:v>
                </c:pt>
                <c:pt idx="11">
                  <c:v>IP and Unfaircompetition (Jan 2022)</c:v>
                </c:pt>
                <c:pt idx="12">
                  <c:v>Role of IP in Fostering Scientific Research (2022)</c:v>
                </c:pt>
                <c:pt idx="13">
                  <c:v>Protection of New Plant Varities (2022)</c:v>
                </c:pt>
                <c:pt idx="14">
                  <c:v>IP and Unfaircompetition (March 2022)</c:v>
                </c:pt>
              </c:strCache>
            </c:strRef>
          </c:cat>
          <c:val>
            <c:numRef>
              <c:f>Sheet3!$J$2:$J$16</c:f>
              <c:numCache>
                <c:formatCode>General</c:formatCode>
                <c:ptCount val="15"/>
                <c:pt idx="0">
                  <c:v>83</c:v>
                </c:pt>
                <c:pt idx="1">
                  <c:v>43</c:v>
                </c:pt>
                <c:pt idx="2">
                  <c:v>16</c:v>
                </c:pt>
                <c:pt idx="3">
                  <c:v>16</c:v>
                </c:pt>
                <c:pt idx="4">
                  <c:v>20</c:v>
                </c:pt>
                <c:pt idx="5">
                  <c:v>100</c:v>
                </c:pt>
                <c:pt idx="6">
                  <c:v>38</c:v>
                </c:pt>
                <c:pt idx="7">
                  <c:v>40</c:v>
                </c:pt>
                <c:pt idx="8">
                  <c:v>18</c:v>
                </c:pt>
                <c:pt idx="9">
                  <c:v>59</c:v>
                </c:pt>
                <c:pt idx="10">
                  <c:v>100</c:v>
                </c:pt>
                <c:pt idx="11">
                  <c:v>38</c:v>
                </c:pt>
                <c:pt idx="12">
                  <c:v>40</c:v>
                </c:pt>
                <c:pt idx="13">
                  <c:v>18</c:v>
                </c:pt>
                <c:pt idx="1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39-41BD-AB69-4E39BAC7BB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4290640"/>
        <c:axId val="774295216"/>
      </c:barChart>
      <c:catAx>
        <c:axId val="77429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295216"/>
        <c:crosses val="autoZero"/>
        <c:auto val="1"/>
        <c:lblAlgn val="ctr"/>
        <c:lblOffset val="100"/>
        <c:noMultiLvlLbl val="0"/>
      </c:catAx>
      <c:valAx>
        <c:axId val="7742952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Nombre</a:t>
                </a:r>
                <a:r>
                  <a:rPr lang="en-US" dirty="0"/>
                  <a:t> de </a:t>
                </a:r>
                <a:r>
                  <a:rPr lang="en-US" dirty="0" err="1"/>
                  <a:t>particpants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29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Sheet3!$L$2:$L$14</c:f>
              <c:strCache>
                <c:ptCount val="13"/>
                <c:pt idx="0">
                  <c:v>Trademaks: How to design a good trademark</c:v>
                </c:pt>
                <c:pt idx="1">
                  <c:v>Copyright and Relatedrights</c:v>
                </c:pt>
                <c:pt idx="2">
                  <c:v>Patents and Copyrights for Researchers</c:v>
                </c:pt>
                <c:pt idx="3">
                  <c:v>Basics of Patent Drafting (August 2020)</c:v>
                </c:pt>
                <c:pt idx="4">
                  <c:v>Capacity Building in Developing Countries in the Management of Intellectual Property Rights (IPR) and Geographical Indications (GI) </c:v>
                </c:pt>
                <c:pt idx="5">
                  <c:v>General IP Workshop (Dec. 2020)</c:v>
                </c:pt>
                <c:pt idx="6">
                  <c:v>Patent Search Databases (Jan. 2021)</c:v>
                </c:pt>
                <c:pt idx="7">
                  <c:v>Basics of Patent Drafting (Jan. 2021)</c:v>
                </c:pt>
                <c:pt idx="8">
                  <c:v>General IP Workshop for TISCs (Feb. 2021)</c:v>
                </c:pt>
                <c:pt idx="9">
                  <c:v>Patent Search Databases (Feb. 2021)</c:v>
                </c:pt>
                <c:pt idx="10">
                  <c:v>Basics of Patent Drafting (Jan. 2021)</c:v>
                </c:pt>
                <c:pt idx="11">
                  <c:v>Patent Search Databases (Dec. 2021)</c:v>
                </c:pt>
                <c:pt idx="12">
                  <c:v>Patents and Utility Models (Feb. 2022)</c:v>
                </c:pt>
              </c:strCache>
            </c:strRef>
          </c:cat>
          <c:val>
            <c:numRef>
              <c:f>Sheet3!$N$2:$N$14</c:f>
              <c:numCache>
                <c:formatCode>General</c:formatCode>
                <c:ptCount val="13"/>
                <c:pt idx="0">
                  <c:v>16</c:v>
                </c:pt>
                <c:pt idx="1">
                  <c:v>6</c:v>
                </c:pt>
                <c:pt idx="2">
                  <c:v>40</c:v>
                </c:pt>
                <c:pt idx="3">
                  <c:v>21</c:v>
                </c:pt>
                <c:pt idx="4">
                  <c:v>52</c:v>
                </c:pt>
                <c:pt idx="5">
                  <c:v>16</c:v>
                </c:pt>
                <c:pt idx="6">
                  <c:v>16</c:v>
                </c:pt>
                <c:pt idx="7">
                  <c:v>16</c:v>
                </c:pt>
                <c:pt idx="8">
                  <c:v>20</c:v>
                </c:pt>
                <c:pt idx="9">
                  <c:v>21</c:v>
                </c:pt>
                <c:pt idx="10">
                  <c:v>24</c:v>
                </c:pt>
                <c:pt idx="11">
                  <c:v>24</c:v>
                </c:pt>
                <c:pt idx="12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E-47E8-9290-A5FD92580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1790704"/>
        <c:axId val="821785296"/>
      </c:barChart>
      <c:catAx>
        <c:axId val="82179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1785296"/>
        <c:crosses val="autoZero"/>
        <c:auto val="1"/>
        <c:lblAlgn val="ctr"/>
        <c:lblOffset val="100"/>
        <c:noMultiLvlLbl val="0"/>
      </c:catAx>
      <c:valAx>
        <c:axId val="821785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err="1"/>
                  <a:t>Nombre</a:t>
                </a:r>
                <a:r>
                  <a:rPr lang="en-US" dirty="0"/>
                  <a:t> de participants</a:t>
                </a:r>
              </a:p>
            </c:rich>
          </c:tx>
          <c:layout>
            <c:manualLayout>
              <c:xMode val="edge"/>
              <c:yMode val="edge"/>
              <c:x val="7.0056497175141244E-2"/>
              <c:y val="4.816060154642831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179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82929006343843"/>
          <c:y val="5.2546797986885302E-2"/>
          <c:w val="0.80250225039559664"/>
          <c:h val="0.67598899095946363"/>
        </c:manualLayout>
      </c:layout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5"/>
            </a:solidFill>
          </c:spPr>
          <c:invertIfNegative val="0"/>
          <c:cat>
            <c:strRef>
              <c:f>'S&amp;E'!$E$14:$E$27</c:f>
              <c:strCache>
                <c:ptCount val="14"/>
                <c:pt idx="0">
                  <c:v>Zimbabwe</c:v>
                </c:pt>
                <c:pt idx="1">
                  <c:v>Ethiopia</c:v>
                </c:pt>
                <c:pt idx="2">
                  <c:v>Kenya</c:v>
                </c:pt>
                <c:pt idx="3">
                  <c:v>Liberia</c:v>
                </c:pt>
                <c:pt idx="4">
                  <c:v>Nigeria</c:v>
                </c:pt>
                <c:pt idx="5">
                  <c:v>Tanzania</c:v>
                </c:pt>
                <c:pt idx="6">
                  <c:v>Gambia</c:v>
                </c:pt>
                <c:pt idx="7">
                  <c:v>Tunisia</c:v>
                </c:pt>
                <c:pt idx="8">
                  <c:v>Angola</c:v>
                </c:pt>
                <c:pt idx="9">
                  <c:v>Niger </c:v>
                </c:pt>
                <c:pt idx="10">
                  <c:v>Cameroon</c:v>
                </c:pt>
                <c:pt idx="11">
                  <c:v>kwait</c:v>
                </c:pt>
                <c:pt idx="12">
                  <c:v>Malawi</c:v>
                </c:pt>
                <c:pt idx="13">
                  <c:v>Zambia</c:v>
                </c:pt>
              </c:strCache>
            </c:strRef>
          </c:cat>
          <c:val>
            <c:numRef>
              <c:f>'S&amp;E'!$F$14:$F$27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B4-4ADB-8B6D-2185121AE7EE}"/>
            </c:ext>
          </c:extLst>
        </c:ser>
        <c:ser>
          <c:idx val="1"/>
          <c:order val="1"/>
          <c:tx>
            <c:v>2020</c:v>
          </c:tx>
          <c:spPr>
            <a:solidFill>
              <a:srgbClr val="FF0000"/>
            </a:solidFill>
            <a:ln>
              <a:noFill/>
            </a:ln>
          </c:spPr>
          <c:invertIfNegative val="0"/>
          <c:cat>
            <c:strRef>
              <c:f>'S&amp;E'!$E$14:$E$27</c:f>
              <c:strCache>
                <c:ptCount val="14"/>
                <c:pt idx="0">
                  <c:v>Zimbabwe</c:v>
                </c:pt>
                <c:pt idx="1">
                  <c:v>Ethiopia</c:v>
                </c:pt>
                <c:pt idx="2">
                  <c:v>Kenya</c:v>
                </c:pt>
                <c:pt idx="3">
                  <c:v>Liberia</c:v>
                </c:pt>
                <c:pt idx="4">
                  <c:v>Nigeria</c:v>
                </c:pt>
                <c:pt idx="5">
                  <c:v>Tanzania</c:v>
                </c:pt>
                <c:pt idx="6">
                  <c:v>Gambia</c:v>
                </c:pt>
                <c:pt idx="7">
                  <c:v>Tunisia</c:v>
                </c:pt>
                <c:pt idx="8">
                  <c:v>Angola</c:v>
                </c:pt>
                <c:pt idx="9">
                  <c:v>Niger </c:v>
                </c:pt>
                <c:pt idx="10">
                  <c:v>Cameroon</c:v>
                </c:pt>
                <c:pt idx="11">
                  <c:v>kwait</c:v>
                </c:pt>
                <c:pt idx="12">
                  <c:v>Malawi</c:v>
                </c:pt>
                <c:pt idx="13">
                  <c:v>Zambia</c:v>
                </c:pt>
              </c:strCache>
            </c:strRef>
          </c:cat>
          <c:val>
            <c:numRef>
              <c:f>'S&amp;E'!$G$14:$G$27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B4-4ADB-8B6D-2185121AE7EE}"/>
            </c:ext>
          </c:extLst>
        </c:ser>
        <c:ser>
          <c:idx val="2"/>
          <c:order val="2"/>
          <c:tx>
            <c:v>2021</c:v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val>
            <c:numRef>
              <c:f>'S&amp;E'!$H$14:$H$27</c:f>
              <c:numCache>
                <c:formatCode>General</c:formatCode>
                <c:ptCount val="14"/>
                <c:pt idx="11">
                  <c:v>1</c:v>
                </c:pt>
                <c:pt idx="12">
                  <c:v>2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B4-4ADB-8B6D-2185121AE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13056"/>
        <c:axId val="135214592"/>
      </c:barChart>
      <c:catAx>
        <c:axId val="1352130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14592"/>
        <c:crosses val="autoZero"/>
        <c:auto val="1"/>
        <c:lblAlgn val="ctr"/>
        <c:lblOffset val="100"/>
        <c:noMultiLvlLbl val="0"/>
      </c:catAx>
      <c:valAx>
        <c:axId val="1352145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r>
                  <a:rPr lang="en-US" dirty="0" err="1">
                    <a:solidFill>
                      <a:srgbClr val="002060"/>
                    </a:solidFill>
                  </a:rPr>
                  <a:t>Nombre</a:t>
                </a:r>
                <a:r>
                  <a:rPr lang="en-US" dirty="0">
                    <a:solidFill>
                      <a:srgbClr val="002060"/>
                    </a:solidFill>
                  </a:rPr>
                  <a:t> de participants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13056"/>
        <c:crosses val="autoZero"/>
        <c:crossBetween val="between"/>
        <c:majorUnit val="1"/>
      </c:valAx>
    </c:plotArea>
    <c:legend>
      <c:legendPos val="l"/>
      <c:layout>
        <c:manualLayout>
          <c:xMode val="edge"/>
          <c:yMode val="edge"/>
          <c:x val="0.80189231406802886"/>
          <c:y val="5.695936522786138E-2"/>
          <c:w val="0.15370567545453578"/>
          <c:h val="0.29319265784846199"/>
        </c:manualLayout>
      </c:layout>
      <c:overlay val="0"/>
      <c:txPr>
        <a:bodyPr/>
        <a:lstStyle/>
        <a:p>
          <a:pPr>
            <a:defRPr sz="1100">
              <a:solidFill>
                <a:srgbClr val="002060"/>
              </a:solidFill>
              <a:latin typeface="Adobe Arabic" pitchFamily="18" charset="-78"/>
              <a:cs typeface="Adobe Arabic" pitchFamily="18" charset="-78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04247196373181"/>
          <c:y val="0.20541600616754588"/>
          <c:w val="0.83537401574803161"/>
          <c:h val="0.64831036745406823"/>
        </c:manualLayout>
      </c:layout>
      <c:barChart>
        <c:barDir val="col"/>
        <c:grouping val="clustered"/>
        <c:varyColors val="0"/>
        <c:ser>
          <c:idx val="0"/>
          <c:order val="0"/>
          <c:tx>
            <c:v>2019</c:v>
          </c:tx>
          <c:spPr>
            <a:solidFill>
              <a:schemeClr val="accent5"/>
            </a:solidFill>
          </c:spPr>
          <c:invertIfNegative val="0"/>
          <c:cat>
            <c:strRef>
              <c:f>'S&amp;E'!$D$6:$D$12</c:f>
              <c:strCache>
                <c:ptCount val="7"/>
                <c:pt idx="0">
                  <c:v>Jordan</c:v>
                </c:pt>
                <c:pt idx="1">
                  <c:v>Palastine</c:v>
                </c:pt>
                <c:pt idx="2">
                  <c:v>Saudi Arabia</c:v>
                </c:pt>
                <c:pt idx="3">
                  <c:v>Tunisia</c:v>
                </c:pt>
                <c:pt idx="4">
                  <c:v>Iraq </c:v>
                </c:pt>
                <c:pt idx="5">
                  <c:v>Oman</c:v>
                </c:pt>
                <c:pt idx="6">
                  <c:v>Sudan</c:v>
                </c:pt>
              </c:strCache>
            </c:strRef>
          </c:cat>
          <c:val>
            <c:numRef>
              <c:f>'S&amp;E'!$F$6:$F$12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B-410C-9D8D-DF2055D4BD4E}"/>
            </c:ext>
          </c:extLst>
        </c:ser>
        <c:ser>
          <c:idx val="1"/>
          <c:order val="1"/>
          <c:tx>
            <c:v>2020</c:v>
          </c:tx>
          <c:spPr>
            <a:solidFill>
              <a:srgbClr val="FF0000"/>
            </a:solidFill>
          </c:spPr>
          <c:invertIfNegative val="0"/>
          <c:cat>
            <c:strRef>
              <c:f>'S&amp;E'!$D$6:$D$12</c:f>
              <c:strCache>
                <c:ptCount val="7"/>
                <c:pt idx="0">
                  <c:v>Jordan</c:v>
                </c:pt>
                <c:pt idx="1">
                  <c:v>Palastine</c:v>
                </c:pt>
                <c:pt idx="2">
                  <c:v>Saudi Arabia</c:v>
                </c:pt>
                <c:pt idx="3">
                  <c:v>Tunisia</c:v>
                </c:pt>
                <c:pt idx="4">
                  <c:v>Iraq </c:v>
                </c:pt>
                <c:pt idx="5">
                  <c:v>Oman</c:v>
                </c:pt>
                <c:pt idx="6">
                  <c:v>Sudan</c:v>
                </c:pt>
              </c:strCache>
            </c:strRef>
          </c:cat>
          <c:val>
            <c:numRef>
              <c:f>'S&amp;E'!$G$6:$G$12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8</c:v>
                </c:pt>
                <c:pt idx="3">
                  <c:v>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B-410C-9D8D-DF2055D4BD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262976"/>
        <c:axId val="135264512"/>
      </c:barChart>
      <c:catAx>
        <c:axId val="135262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64512"/>
        <c:crosses val="autoZero"/>
        <c:auto val="1"/>
        <c:lblAlgn val="ctr"/>
        <c:lblOffset val="100"/>
        <c:noMultiLvlLbl val="0"/>
      </c:catAx>
      <c:valAx>
        <c:axId val="13526451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2060"/>
                    </a:solidFill>
                  </a:defRPr>
                </a:pPr>
                <a:r>
                  <a:rPr lang="en-US" dirty="0" err="1">
                    <a:solidFill>
                      <a:srgbClr val="002060"/>
                    </a:solidFill>
                  </a:rPr>
                  <a:t>Nombre</a:t>
                </a:r>
                <a:r>
                  <a:rPr lang="en-US" dirty="0">
                    <a:solidFill>
                      <a:srgbClr val="002060"/>
                    </a:solidFill>
                  </a:rPr>
                  <a:t> de participants</a:t>
                </a:r>
              </a:p>
            </c:rich>
          </c:tx>
          <c:layout>
            <c:manualLayout>
              <c:xMode val="edge"/>
              <c:yMode val="edge"/>
              <c:x val="2.5623547234613499E-2"/>
              <c:y val="0.2960864698593324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rgbClr val="002060"/>
            </a:solidFill>
          </a:ln>
        </c:spPr>
        <c:txPr>
          <a:bodyPr/>
          <a:lstStyle/>
          <a:p>
            <a:pPr>
              <a:defRPr>
                <a:solidFill>
                  <a:srgbClr val="002060"/>
                </a:solidFill>
              </a:defRPr>
            </a:pPr>
            <a:endParaRPr lang="en-US"/>
          </a:p>
        </c:txPr>
        <c:crossAx val="13526297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80833333333333335"/>
          <c:y val="0.20794947506561695"/>
          <c:w val="0.10895691163604551"/>
          <c:h val="0.16743438320209997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 cmpd="sng" algn="ctr">
              <a:solidFill>
                <a:schemeClr val="accent5">
                  <a:lumMod val="50000"/>
                </a:schemeClr>
              </a:solidFill>
              <a:prstDash val="solid"/>
              <a:round/>
            </a:ln>
            <a:effectLst/>
          </c:spPr>
          <c:marker>
            <c:spPr>
              <a:solidFill>
                <a:srgbClr val="002060"/>
              </a:solidFill>
              <a:ln w="9525" cap="flat" cmpd="sng" algn="ctr">
                <a:solidFill>
                  <a:schemeClr val="accent3">
                    <a:shade val="95000"/>
                    <a:satMod val="105000"/>
                  </a:schemeClr>
                </a:solidFill>
                <a:prstDash val="solid"/>
                <a:round/>
              </a:ln>
              <a:effectLst/>
            </c:spPr>
          </c:marker>
          <c:cat>
            <c:strRef>
              <c:f>'ALL DL101'!$A$2:$A$14</c:f>
              <c:strCache>
                <c:ptCount val="13"/>
                <c:pt idx="0">
                  <c:v>Pilot DL101AEG16S1</c:v>
                </c:pt>
                <c:pt idx="1">
                  <c:v>DL101AEG17S1</c:v>
                </c:pt>
                <c:pt idx="2">
                  <c:v>DL101AEG17S2</c:v>
                </c:pt>
                <c:pt idx="3">
                  <c:v>DL101AEG18S1</c:v>
                </c:pt>
                <c:pt idx="4">
                  <c:v>DL101AEG19S1</c:v>
                </c:pt>
                <c:pt idx="5">
                  <c:v>DL101AEG19S2</c:v>
                </c:pt>
                <c:pt idx="6">
                  <c:v>DL101AEG20S1</c:v>
                </c:pt>
                <c:pt idx="7">
                  <c:v>DL101AEG20S2</c:v>
                </c:pt>
                <c:pt idx="8">
                  <c:v>DL101AEG20S3</c:v>
                </c:pt>
                <c:pt idx="9">
                  <c:v>DL101AEG21S1</c:v>
                </c:pt>
                <c:pt idx="10">
                  <c:v>DL101AEG21S2</c:v>
                </c:pt>
                <c:pt idx="11">
                  <c:v>DL101AEG21S3</c:v>
                </c:pt>
                <c:pt idx="12">
                  <c:v>DL101AEG22S1</c:v>
                </c:pt>
              </c:strCache>
            </c:strRef>
          </c:cat>
          <c:val>
            <c:numRef>
              <c:f>'ALL DL101'!$B$2:$B$14</c:f>
              <c:numCache>
                <c:formatCode>General</c:formatCode>
                <c:ptCount val="13"/>
                <c:pt idx="0">
                  <c:v>119</c:v>
                </c:pt>
                <c:pt idx="1">
                  <c:v>78</c:v>
                </c:pt>
                <c:pt idx="2">
                  <c:v>119</c:v>
                </c:pt>
                <c:pt idx="3">
                  <c:v>136</c:v>
                </c:pt>
                <c:pt idx="4">
                  <c:v>170</c:v>
                </c:pt>
                <c:pt idx="5">
                  <c:v>180</c:v>
                </c:pt>
                <c:pt idx="6">
                  <c:v>200</c:v>
                </c:pt>
                <c:pt idx="7">
                  <c:v>332</c:v>
                </c:pt>
                <c:pt idx="8">
                  <c:v>174</c:v>
                </c:pt>
                <c:pt idx="9">
                  <c:v>224</c:v>
                </c:pt>
                <c:pt idx="10">
                  <c:v>132</c:v>
                </c:pt>
                <c:pt idx="11">
                  <c:v>82</c:v>
                </c:pt>
                <c:pt idx="12">
                  <c:v>218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EF-4C9E-B07D-2772CCC79C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28032"/>
        <c:axId val="134829568"/>
      </c:lineChart>
      <c:catAx>
        <c:axId val="13482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829568"/>
        <c:crosses val="autoZero"/>
        <c:auto val="1"/>
        <c:lblAlgn val="ctr"/>
        <c:lblOffset val="100"/>
        <c:noMultiLvlLbl val="0"/>
      </c:catAx>
      <c:valAx>
        <c:axId val="13482956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accent4">
                        <a:lumMod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 err="1">
                    <a:solidFill>
                      <a:schemeClr val="accent4">
                        <a:lumMod val="25000"/>
                      </a:schemeClr>
                    </a:solidFill>
                  </a:rPr>
                  <a:t>Nombre</a:t>
                </a:r>
                <a:r>
                  <a:rPr lang="en-US" dirty="0">
                    <a:solidFill>
                      <a:schemeClr val="accent4">
                        <a:lumMod val="25000"/>
                      </a:schemeClr>
                    </a:solidFill>
                  </a:rPr>
                  <a:t> de </a:t>
                </a:r>
                <a:r>
                  <a:rPr lang="en-US" dirty="0" err="1">
                    <a:solidFill>
                      <a:schemeClr val="accent4">
                        <a:lumMod val="25000"/>
                      </a:schemeClr>
                    </a:solidFill>
                  </a:rPr>
                  <a:t>partcipants</a:t>
                </a:r>
                <a:endParaRPr lang="en-US" dirty="0">
                  <a:solidFill>
                    <a:schemeClr val="accent4">
                      <a:lumMod val="25000"/>
                    </a:scheme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accent4">
                      <a:lumMod val="2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3482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B4-40CC-A492-CF2C65AFECF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B4-40CC-A492-CF2C65AFECFE}"/>
              </c:ext>
            </c:extLst>
          </c:dPt>
          <c:cat>
            <c:strRef>
              <c:f>'ALL DL101'!$A$16:$A$17</c:f>
              <c:strCache>
                <c:ptCount val="2"/>
                <c:pt idx="0">
                  <c:v>Male (55%)</c:v>
                </c:pt>
                <c:pt idx="1">
                  <c:v>Female (45%)</c:v>
                </c:pt>
              </c:strCache>
            </c:strRef>
          </c:cat>
          <c:val>
            <c:numRef>
              <c:f>'ALL DL101'!$D$16:$D$17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B-4233-B6FE-467CB5FA5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6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42590126374656"/>
          <c:y val="0.41511471727683413"/>
          <c:w val="0.33532131458581066"/>
          <c:h val="0.192311122608402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5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0957ED-9469-4B0D-BFF5-65ED8573C0E1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3C9F0C-2D93-4FE6-839E-FB0B994BDD09}">
      <dgm:prSet phldrT="[Text]"/>
      <dgm:spPr/>
      <dgm:t>
        <a:bodyPr/>
        <a:lstStyle/>
        <a:p>
          <a:r>
            <a:rPr lang="fr-FR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Discussions avec le Ministère de l’éducation pour inclure la propriété intellectuelle dans les cursus pédagogiques </a:t>
          </a:r>
          <a:endParaRPr lang="fr-FR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1CDCC-3730-42A9-8F29-52DF6C4AB130}" type="parTrans" cxnId="{6CAC7D92-1E21-4877-A4C8-580C64ECBC13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65BB6E-1CFE-40EA-B6D3-3AF398245E9C}" type="sibTrans" cxnId="{6CAC7D92-1E21-4877-A4C8-580C64ECBC13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61A80E-80A9-4D7E-9091-E962A9C46D10}">
      <dgm:prSet phldrT="[Text]"/>
      <dgm:spPr/>
      <dgm:t>
        <a:bodyPr/>
        <a:lstStyle/>
        <a:p>
          <a:r>
            <a:rPr lang="fr-FR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Programmes d’innovation et créativité à l’intention des jeunes</a:t>
          </a:r>
          <a:endParaRPr lang="fr-FR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F168D-E2E4-4F92-AD16-4F935A760479}" type="parTrans" cxnId="{D1F7DE5E-5F35-4998-A7A8-C07000C7B45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3D144-1D26-477E-9887-2A2EA7464595}" type="sibTrans" cxnId="{D1F7DE5E-5F35-4998-A7A8-C07000C7B45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25B76-2046-4B6F-A55F-93B4B97C20E1}">
      <dgm:prSet phldrT="[Text]"/>
      <dgm:spPr/>
      <dgm:t>
        <a:bodyPr/>
        <a:lstStyle/>
        <a:p>
          <a:r>
            <a:rPr lang="fr-FR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Sessions de sensibilisation à la propriété intellectuelle pour les étudiants de l’enseignement supérieur</a:t>
          </a:r>
          <a:endParaRPr lang="fr-FR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AC1A3-9735-4028-BA56-3DE8503CAB20}" type="parTrans" cxnId="{7D23B0CA-92C1-45DA-A35D-60C14A11DE4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05F39C-5ABF-4CCD-952B-ECB616EAE41D}" type="sibTrans" cxnId="{7D23B0CA-92C1-45DA-A35D-60C14A11DE42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903242-BB87-4099-81A1-3242888A67F9}">
      <dgm:prSet phldrT="[Text]"/>
      <dgm:spPr/>
      <dgm:t>
        <a:bodyPr/>
        <a:lstStyle/>
        <a:p>
          <a:r>
            <a:rPr lang="fr-FR" b="0" i="0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propriété intellectuelle pour les enseignants (IP4T) – Version en arabe pour les pays arabes</a:t>
          </a:r>
          <a:endParaRPr lang="fr-FR" b="0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539702-BB2A-42C3-825F-B6C45A715923}" type="parTrans" cxnId="{21DECC57-6709-493E-BD3F-85A6F474C7D9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88159-9206-41AA-A6CB-FD2F76DB3446}" type="sibTrans" cxnId="{21DECC57-6709-493E-BD3F-85A6F474C7D9}">
      <dgm:prSet/>
      <dgm:spPr/>
      <dgm:t>
        <a:bodyPr/>
        <a:lstStyle/>
        <a:p>
          <a:endParaRPr lang="en-US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35CA9B-04C2-4059-9DC5-AFE50CB96001}" type="pres">
      <dgm:prSet presAssocID="{270957ED-9469-4B0D-BFF5-65ED8573C0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40170E-EF0C-4E7D-99EE-483FBC257916}" type="pres">
      <dgm:prSet presAssocID="{463C9F0C-2D93-4FE6-839E-FB0B994BDD0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7E497-7B0A-43DD-A6D2-CF5E0AF109D0}" type="pres">
      <dgm:prSet presAssocID="{6165BB6E-1CFE-40EA-B6D3-3AF398245E9C}" presName="sibTrans" presStyleCnt="0"/>
      <dgm:spPr/>
    </dgm:pt>
    <dgm:pt modelId="{4A5D923F-F024-410A-9EA2-E0236EA26707}" type="pres">
      <dgm:prSet presAssocID="{9C61A80E-80A9-4D7E-9091-E962A9C46D1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3E668-F16B-439A-A2CD-5E5AA7F4670A}" type="pres">
      <dgm:prSet presAssocID="{C863D144-1D26-477E-9887-2A2EA7464595}" presName="sibTrans" presStyleCnt="0"/>
      <dgm:spPr/>
    </dgm:pt>
    <dgm:pt modelId="{CEE6DB56-69F2-4B28-88E2-B68ECB49E0FD}" type="pres">
      <dgm:prSet presAssocID="{2D025B76-2046-4B6F-A55F-93B4B97C20E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B08404-C8BE-4819-BD21-02374BB882C8}" type="pres">
      <dgm:prSet presAssocID="{BD05F39C-5ABF-4CCD-952B-ECB616EAE41D}" presName="sibTrans" presStyleCnt="0"/>
      <dgm:spPr/>
    </dgm:pt>
    <dgm:pt modelId="{69DE13F4-E984-48CD-BD87-8A42C87C40DB}" type="pres">
      <dgm:prSet presAssocID="{4A903242-BB87-4099-81A1-3242888A67F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6037DD-42F8-4C08-9298-ECB49FFF1C15}" type="presOf" srcId="{270957ED-9469-4B0D-BFF5-65ED8573C0E1}" destId="{4635CA9B-04C2-4059-9DC5-AFE50CB96001}" srcOrd="0" destOrd="0" presId="urn:microsoft.com/office/officeart/2005/8/layout/default"/>
    <dgm:cxn modelId="{7D23B0CA-92C1-45DA-A35D-60C14A11DE42}" srcId="{270957ED-9469-4B0D-BFF5-65ED8573C0E1}" destId="{2D025B76-2046-4B6F-A55F-93B4B97C20E1}" srcOrd="2" destOrd="0" parTransId="{C86AC1A3-9735-4028-BA56-3DE8503CAB20}" sibTransId="{BD05F39C-5ABF-4CCD-952B-ECB616EAE41D}"/>
    <dgm:cxn modelId="{D1F7DE5E-5F35-4998-A7A8-C07000C7B452}" srcId="{270957ED-9469-4B0D-BFF5-65ED8573C0E1}" destId="{9C61A80E-80A9-4D7E-9091-E962A9C46D10}" srcOrd="1" destOrd="0" parTransId="{0BBF168D-E2E4-4F92-AD16-4F935A760479}" sibTransId="{C863D144-1D26-477E-9887-2A2EA7464595}"/>
    <dgm:cxn modelId="{6CAC7D92-1E21-4877-A4C8-580C64ECBC13}" srcId="{270957ED-9469-4B0D-BFF5-65ED8573C0E1}" destId="{463C9F0C-2D93-4FE6-839E-FB0B994BDD09}" srcOrd="0" destOrd="0" parTransId="{9991CDCC-3730-42A9-8F29-52DF6C4AB130}" sibTransId="{6165BB6E-1CFE-40EA-B6D3-3AF398245E9C}"/>
    <dgm:cxn modelId="{07B95A12-FF39-4906-A4EC-DBC4EE9E0989}" type="presOf" srcId="{463C9F0C-2D93-4FE6-839E-FB0B994BDD09}" destId="{BD40170E-EF0C-4E7D-99EE-483FBC257916}" srcOrd="0" destOrd="0" presId="urn:microsoft.com/office/officeart/2005/8/layout/default"/>
    <dgm:cxn modelId="{D18E8912-C3CC-44F2-9C7A-7E88930D586E}" type="presOf" srcId="{2D025B76-2046-4B6F-A55F-93B4B97C20E1}" destId="{CEE6DB56-69F2-4B28-88E2-B68ECB49E0FD}" srcOrd="0" destOrd="0" presId="urn:microsoft.com/office/officeart/2005/8/layout/default"/>
    <dgm:cxn modelId="{9B363B61-BFBD-4C89-ADCA-A1EB3A25DD74}" type="presOf" srcId="{9C61A80E-80A9-4D7E-9091-E962A9C46D10}" destId="{4A5D923F-F024-410A-9EA2-E0236EA26707}" srcOrd="0" destOrd="0" presId="urn:microsoft.com/office/officeart/2005/8/layout/default"/>
    <dgm:cxn modelId="{5117365F-BA8E-42B5-B8D1-7CFD548BB938}" type="presOf" srcId="{4A903242-BB87-4099-81A1-3242888A67F9}" destId="{69DE13F4-E984-48CD-BD87-8A42C87C40DB}" srcOrd="0" destOrd="0" presId="urn:microsoft.com/office/officeart/2005/8/layout/default"/>
    <dgm:cxn modelId="{21DECC57-6709-493E-BD3F-85A6F474C7D9}" srcId="{270957ED-9469-4B0D-BFF5-65ED8573C0E1}" destId="{4A903242-BB87-4099-81A1-3242888A67F9}" srcOrd="3" destOrd="0" parTransId="{77539702-BB2A-42C3-825F-B6C45A715923}" sibTransId="{91E88159-9206-41AA-A6CB-FD2F76DB3446}"/>
    <dgm:cxn modelId="{9B541DBC-19DB-42B8-8A92-D2EB9A0025BE}" type="presParOf" srcId="{4635CA9B-04C2-4059-9DC5-AFE50CB96001}" destId="{BD40170E-EF0C-4E7D-99EE-483FBC257916}" srcOrd="0" destOrd="0" presId="urn:microsoft.com/office/officeart/2005/8/layout/default"/>
    <dgm:cxn modelId="{B881A2FB-37B5-42E9-AA29-409815856BD4}" type="presParOf" srcId="{4635CA9B-04C2-4059-9DC5-AFE50CB96001}" destId="{FBE7E497-7B0A-43DD-A6D2-CF5E0AF109D0}" srcOrd="1" destOrd="0" presId="urn:microsoft.com/office/officeart/2005/8/layout/default"/>
    <dgm:cxn modelId="{4EB64F04-8C77-4556-B693-349D8E14E6BD}" type="presParOf" srcId="{4635CA9B-04C2-4059-9DC5-AFE50CB96001}" destId="{4A5D923F-F024-410A-9EA2-E0236EA26707}" srcOrd="2" destOrd="0" presId="urn:microsoft.com/office/officeart/2005/8/layout/default"/>
    <dgm:cxn modelId="{9BDE83A2-C14A-4F38-A91C-B644D4A51B30}" type="presParOf" srcId="{4635CA9B-04C2-4059-9DC5-AFE50CB96001}" destId="{6013E668-F16B-439A-A2CD-5E5AA7F4670A}" srcOrd="3" destOrd="0" presId="urn:microsoft.com/office/officeart/2005/8/layout/default"/>
    <dgm:cxn modelId="{EDDCD6B4-16BF-42E2-9060-D84DB525FF26}" type="presParOf" srcId="{4635CA9B-04C2-4059-9DC5-AFE50CB96001}" destId="{CEE6DB56-69F2-4B28-88E2-B68ECB49E0FD}" srcOrd="4" destOrd="0" presId="urn:microsoft.com/office/officeart/2005/8/layout/default"/>
    <dgm:cxn modelId="{19157B81-E1D0-459E-B676-EF7F703D08BF}" type="presParOf" srcId="{4635CA9B-04C2-4059-9DC5-AFE50CB96001}" destId="{E8B08404-C8BE-4819-BD21-02374BB882C8}" srcOrd="5" destOrd="0" presId="urn:microsoft.com/office/officeart/2005/8/layout/default"/>
    <dgm:cxn modelId="{18BE94D7-E11D-4AB8-91D9-BA38B2BF1F3E}" type="presParOf" srcId="{4635CA9B-04C2-4059-9DC5-AFE50CB96001}" destId="{69DE13F4-E984-48CD-BD87-8A42C87C40DB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0170E-EF0C-4E7D-99EE-483FBC257916}">
      <dsp:nvSpPr>
        <dsp:cNvPr id="0" name=""/>
        <dsp:cNvSpPr/>
      </dsp:nvSpPr>
      <dsp:spPr>
        <a:xfrm>
          <a:off x="1045343" y="834"/>
          <a:ext cx="1971427" cy="11828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Discussions avec le Ministère de l’éducation pour inclure la propriété intellectuelle dans les cursus pédagogiques </a:t>
          </a:r>
          <a:endParaRPr lang="fr-FR" sz="1400" kern="1200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343" y="834"/>
        <a:ext cx="1971427" cy="1182856"/>
      </dsp:txXfrm>
    </dsp:sp>
    <dsp:sp modelId="{4A5D923F-F024-410A-9EA2-E0236EA26707}">
      <dsp:nvSpPr>
        <dsp:cNvPr id="0" name=""/>
        <dsp:cNvSpPr/>
      </dsp:nvSpPr>
      <dsp:spPr>
        <a:xfrm>
          <a:off x="3213914" y="834"/>
          <a:ext cx="1971427" cy="11828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Programmes d’innovation et créativité à l’intention des jeunes</a:t>
          </a:r>
          <a:endParaRPr lang="fr-FR" sz="1400" kern="1200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3914" y="834"/>
        <a:ext cx="1971427" cy="1182856"/>
      </dsp:txXfrm>
    </dsp:sp>
    <dsp:sp modelId="{CEE6DB56-69F2-4B28-88E2-B68ECB49E0FD}">
      <dsp:nvSpPr>
        <dsp:cNvPr id="0" name=""/>
        <dsp:cNvSpPr/>
      </dsp:nvSpPr>
      <dsp:spPr>
        <a:xfrm>
          <a:off x="1045343" y="1380833"/>
          <a:ext cx="1971427" cy="118285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Sessions de sensibilisation à la propriété intellectuelle pour les étudiants de l’enseignement supérieur</a:t>
          </a:r>
          <a:endParaRPr lang="fr-FR" sz="1400" kern="1200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5343" y="1380833"/>
        <a:ext cx="1971427" cy="1182856"/>
      </dsp:txXfrm>
    </dsp:sp>
    <dsp:sp modelId="{69DE13F4-E984-48CD-BD87-8A42C87C40DB}">
      <dsp:nvSpPr>
        <dsp:cNvPr id="0" name=""/>
        <dsp:cNvSpPr/>
      </dsp:nvSpPr>
      <dsp:spPr>
        <a:xfrm>
          <a:off x="3213914" y="1380833"/>
          <a:ext cx="1971427" cy="1182856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i="0" kern="1200" noProof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propriété intellectuelle pour les enseignants (IP4T) – Version en arabe pour les pays arabes</a:t>
          </a:r>
          <a:endParaRPr lang="fr-FR" sz="1400" b="0" kern="1200" noProof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3914" y="1380833"/>
        <a:ext cx="1971427" cy="1182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f8981a8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f8981a8d96_0_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5630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83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4881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20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465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f799071c1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f799071c1d_0_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f799071c1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f799071c1d_0_6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2457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gf799071c1d_9_1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5" name="Google Shape;3445;gf799071c1d_9_110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840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f799071c1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f799071c1d_0_3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9071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227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86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044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8444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99617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Google Shape;4099;g1003eb4e8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0" name="Google Shape;4100;g1003eb4e856_0_1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gf799071c1d_11_2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4" name="Google Shape;3714;gf799071c1d_11_279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63531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150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468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538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f799071c1d_9_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f799071c1d_9_21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8679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8925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450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f799071c1d_9_1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f799071c1d_9_1064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714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0" name="Google Shape;10;p2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32;p2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3" name="Google Shape;33;p2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>
            <a:off x="1000879" y="823793"/>
            <a:ext cx="7255324" cy="3565625"/>
            <a:chOff x="1000879" y="823793"/>
            <a:chExt cx="7255324" cy="3565625"/>
          </a:xfrm>
        </p:grpSpPr>
        <p:grpSp>
          <p:nvGrpSpPr>
            <p:cNvPr id="38" name="Google Shape;38;p2"/>
            <p:cNvGrpSpPr/>
            <p:nvPr/>
          </p:nvGrpSpPr>
          <p:grpSpPr>
            <a:xfrm>
              <a:off x="7420860" y="823811"/>
              <a:ext cx="810239" cy="828489"/>
              <a:chOff x="1122422" y="2316061"/>
              <a:chExt cx="810239" cy="828489"/>
            </a:xfrm>
          </p:grpSpPr>
          <p:sp>
            <p:nvSpPr>
              <p:cNvPr id="39" name="Google Shape;39;p2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7420840" y="3489102"/>
              <a:ext cx="620200" cy="483976"/>
              <a:chOff x="6632777" y="989227"/>
              <a:chExt cx="620200" cy="483976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" name="Google Shape;60;p2"/>
            <p:cNvGrpSpPr/>
            <p:nvPr/>
          </p:nvGrpSpPr>
          <p:grpSpPr>
            <a:xfrm rot="-1518744">
              <a:off x="1146199" y="1928015"/>
              <a:ext cx="445328" cy="347514"/>
              <a:chOff x="6632777" y="989227"/>
              <a:chExt cx="620200" cy="4839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2"/>
            <p:cNvGrpSpPr/>
            <p:nvPr/>
          </p:nvGrpSpPr>
          <p:grpSpPr>
            <a:xfrm>
              <a:off x="7066206" y="1710393"/>
              <a:ext cx="253850" cy="307524"/>
              <a:chOff x="7167006" y="2088218"/>
              <a:chExt cx="253850" cy="307524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" name="Google Shape;83;p2"/>
            <p:cNvGrpSpPr/>
            <p:nvPr/>
          </p:nvGrpSpPr>
          <p:grpSpPr>
            <a:xfrm>
              <a:off x="6807065" y="3877809"/>
              <a:ext cx="172020" cy="173679"/>
              <a:chOff x="7782063" y="2882713"/>
              <a:chExt cx="194000" cy="195872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1000879" y="823793"/>
              <a:ext cx="7255324" cy="3565625"/>
              <a:chOff x="1000879" y="823793"/>
              <a:chExt cx="7255324" cy="356562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1000879" y="1338521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103069" y="2025285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680829" y="2743196"/>
                <a:ext cx="111739" cy="111906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342" y="0"/>
                    </a:moveTo>
                    <a:cubicBezTo>
                      <a:pt x="153" y="0"/>
                      <a:pt x="1" y="154"/>
                      <a:pt x="1" y="342"/>
                    </a:cubicBezTo>
                    <a:cubicBezTo>
                      <a:pt x="1" y="530"/>
                      <a:pt x="153" y="684"/>
                      <a:pt x="342" y="684"/>
                    </a:cubicBezTo>
                    <a:cubicBezTo>
                      <a:pt x="531" y="684"/>
                      <a:pt x="683" y="530"/>
                      <a:pt x="683" y="342"/>
                    </a:cubicBezTo>
                    <a:cubicBezTo>
                      <a:pt x="683" y="154"/>
                      <a:pt x="531" y="0"/>
                      <a:pt x="3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165569" y="2481273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209969" y="1399848"/>
                <a:ext cx="90634" cy="90474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3" extrusionOk="0">
                    <a:moveTo>
                      <a:pt x="278" y="0"/>
                    </a:moveTo>
                    <a:cubicBezTo>
                      <a:pt x="124" y="0"/>
                      <a:pt x="1" y="124"/>
                      <a:pt x="1" y="276"/>
                    </a:cubicBezTo>
                    <a:cubicBezTo>
                      <a:pt x="1" y="429"/>
                      <a:pt x="124" y="553"/>
                      <a:pt x="278" y="553"/>
                    </a:cubicBezTo>
                    <a:cubicBezTo>
                      <a:pt x="430" y="553"/>
                      <a:pt x="553" y="429"/>
                      <a:pt x="553" y="276"/>
                    </a:cubicBezTo>
                    <a:cubicBezTo>
                      <a:pt x="553" y="124"/>
                      <a:pt x="430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535170" y="1006506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493170" y="25994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892345" y="10064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10145" y="303374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6639220" y="8949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190083" y="43478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371720" y="8237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601245" y="4306218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093270" y="4108893"/>
                <a:ext cx="4160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91" h="591" extrusionOk="0">
                    <a:moveTo>
                      <a:pt x="296" y="0"/>
                    </a:moveTo>
                    <a:cubicBezTo>
                      <a:pt x="133" y="0"/>
                      <a:pt x="0" y="132"/>
                      <a:pt x="0" y="295"/>
                    </a:cubicBezTo>
                    <a:cubicBezTo>
                      <a:pt x="0" y="458"/>
                      <a:pt x="133" y="591"/>
                      <a:pt x="296" y="591"/>
                    </a:cubicBezTo>
                    <a:cubicBezTo>
                      <a:pt x="459" y="591"/>
                      <a:pt x="591" y="458"/>
                      <a:pt x="591" y="295"/>
                    </a:cubicBezTo>
                    <a:cubicBezTo>
                      <a:pt x="591" y="132"/>
                      <a:pt x="459" y="0"/>
                      <a:pt x="2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8" name="Google Shape;108;p2"/>
          <p:cNvSpPr txBox="1">
            <a:spLocks noGrp="1"/>
          </p:cNvSpPr>
          <p:nvPr>
            <p:ph type="ctrTitle"/>
          </p:nvPr>
        </p:nvSpPr>
        <p:spPr>
          <a:xfrm>
            <a:off x="2811000" y="967129"/>
            <a:ext cx="35220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9" name="Google Shape;109;p2"/>
          <p:cNvSpPr txBox="1">
            <a:spLocks noGrp="1"/>
          </p:cNvSpPr>
          <p:nvPr>
            <p:ph type="subTitle" idx="1"/>
          </p:nvPr>
        </p:nvSpPr>
        <p:spPr>
          <a:xfrm>
            <a:off x="3270450" y="3480479"/>
            <a:ext cx="2603100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8" name="Google Shape;2178;p3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179" name="Google Shape;2179;p3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6" name="Google Shape;2186;p3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187" name="Google Shape;2187;p3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1" name="Google Shape;2191;p3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192" name="Google Shape;2192;p3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3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3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197" name="Google Shape;2197;p3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3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3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3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01" name="Google Shape;2201;p3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02" name="Google Shape;2202;p3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3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3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3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_1"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7" name="Google Shape;2207;p3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2208" name="Google Shape;2208;p3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5" name="Google Shape;2215;p3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2216" name="Google Shape;2216;p3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3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3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3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0" name="Google Shape;2220;p3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221" name="Google Shape;2221;p3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3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3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3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3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226" name="Google Shape;2226;p3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0" name="Google Shape;2230;p3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231" name="Google Shape;2231;p3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31"/>
          <p:cNvGrpSpPr/>
          <p:nvPr/>
        </p:nvGrpSpPr>
        <p:grpSpPr>
          <a:xfrm>
            <a:off x="934529" y="896493"/>
            <a:ext cx="7321674" cy="3622157"/>
            <a:chOff x="934529" y="896493"/>
            <a:chExt cx="7321674" cy="3622157"/>
          </a:xfrm>
        </p:grpSpPr>
        <p:grpSp>
          <p:nvGrpSpPr>
            <p:cNvPr id="2236" name="Google Shape;2236;p31"/>
            <p:cNvGrpSpPr/>
            <p:nvPr/>
          </p:nvGrpSpPr>
          <p:grpSpPr>
            <a:xfrm>
              <a:off x="999035" y="3690161"/>
              <a:ext cx="810239" cy="828489"/>
              <a:chOff x="1122422" y="2316061"/>
              <a:chExt cx="810239" cy="828489"/>
            </a:xfrm>
          </p:grpSpPr>
          <p:sp>
            <p:nvSpPr>
              <p:cNvPr id="2237" name="Google Shape;2237;p31"/>
              <p:cNvSpPr/>
              <p:nvPr/>
            </p:nvSpPr>
            <p:spPr>
              <a:xfrm rot="-3895123">
                <a:off x="1454994" y="2509239"/>
                <a:ext cx="274043" cy="623956"/>
              </a:xfrm>
              <a:custGeom>
                <a:avLst/>
                <a:gdLst/>
                <a:ahLst/>
                <a:cxnLst/>
                <a:rect l="l" t="t" r="r" b="b"/>
                <a:pathLst>
                  <a:path w="2487" h="5663" fill="none" extrusionOk="0">
                    <a:moveTo>
                      <a:pt x="538" y="5662"/>
                    </a:moveTo>
                    <a:cubicBezTo>
                      <a:pt x="538" y="5662"/>
                      <a:pt x="0" y="3907"/>
                      <a:pt x="2487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 rot="-3895123">
                <a:off x="1545315" y="2705731"/>
                <a:ext cx="285833" cy="163729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486" extrusionOk="0">
                    <a:moveTo>
                      <a:pt x="1129" y="0"/>
                    </a:moveTo>
                    <a:cubicBezTo>
                      <a:pt x="484" y="0"/>
                      <a:pt x="1" y="1486"/>
                      <a:pt x="1" y="1486"/>
                    </a:cubicBezTo>
                    <a:cubicBezTo>
                      <a:pt x="2593" y="1168"/>
                      <a:pt x="1563" y="234"/>
                      <a:pt x="1563" y="234"/>
                    </a:cubicBezTo>
                    <a:cubicBezTo>
                      <a:pt x="1413" y="68"/>
                      <a:pt x="1267" y="0"/>
                      <a:pt x="11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 rot="-3895123">
                <a:off x="1447720" y="2886982"/>
                <a:ext cx="236358" cy="211438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919" extrusionOk="0">
                    <a:moveTo>
                      <a:pt x="1459" y="0"/>
                    </a:moveTo>
                    <a:cubicBezTo>
                      <a:pt x="1269" y="0"/>
                      <a:pt x="1105" y="114"/>
                      <a:pt x="1105" y="114"/>
                    </a:cubicBezTo>
                    <a:cubicBezTo>
                      <a:pt x="0" y="729"/>
                      <a:pt x="1974" y="1919"/>
                      <a:pt x="1974" y="1919"/>
                    </a:cubicBezTo>
                    <a:cubicBezTo>
                      <a:pt x="2145" y="306"/>
                      <a:pt x="1769" y="0"/>
                      <a:pt x="1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 rot="-3895123">
                <a:off x="1392716" y="2572667"/>
                <a:ext cx="276577" cy="141803"/>
              </a:xfrm>
              <a:custGeom>
                <a:avLst/>
                <a:gdLst/>
                <a:ahLst/>
                <a:cxnLst/>
                <a:rect l="l" t="t" r="r" b="b"/>
                <a:pathLst>
                  <a:path w="2510" h="1287" extrusionOk="0">
                    <a:moveTo>
                      <a:pt x="1295" y="1"/>
                    </a:moveTo>
                    <a:cubicBezTo>
                      <a:pt x="678" y="1"/>
                      <a:pt x="0" y="1275"/>
                      <a:pt x="0" y="1275"/>
                    </a:cubicBezTo>
                    <a:cubicBezTo>
                      <a:pt x="154" y="1283"/>
                      <a:pt x="295" y="1287"/>
                      <a:pt x="426" y="1287"/>
                    </a:cubicBezTo>
                    <a:cubicBezTo>
                      <a:pt x="2510" y="1287"/>
                      <a:pt x="1756" y="312"/>
                      <a:pt x="1756" y="312"/>
                    </a:cubicBezTo>
                    <a:cubicBezTo>
                      <a:pt x="1615" y="89"/>
                      <a:pt x="1457" y="1"/>
                      <a:pt x="12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 rot="-3895123">
                <a:off x="1286879" y="2700804"/>
                <a:ext cx="245834" cy="21893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87" extrusionOk="0">
                    <a:moveTo>
                      <a:pt x="1472" y="0"/>
                    </a:moveTo>
                    <a:cubicBezTo>
                      <a:pt x="1322" y="0"/>
                      <a:pt x="1195" y="58"/>
                      <a:pt x="1195" y="58"/>
                    </a:cubicBezTo>
                    <a:cubicBezTo>
                      <a:pt x="0" y="471"/>
                      <a:pt x="1737" y="1986"/>
                      <a:pt x="1737" y="1986"/>
                    </a:cubicBezTo>
                    <a:cubicBezTo>
                      <a:pt x="2230" y="271"/>
                      <a:pt x="1796" y="0"/>
                      <a:pt x="14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 rot="-3895123">
                <a:off x="1265931" y="2395717"/>
                <a:ext cx="261261" cy="134201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1218" extrusionOk="0">
                    <a:moveTo>
                      <a:pt x="1380" y="1"/>
                    </a:moveTo>
                    <a:cubicBezTo>
                      <a:pt x="774" y="1"/>
                      <a:pt x="1" y="1122"/>
                      <a:pt x="1" y="1122"/>
                    </a:cubicBezTo>
                    <a:cubicBezTo>
                      <a:pt x="397" y="1189"/>
                      <a:pt x="716" y="1218"/>
                      <a:pt x="971" y="1218"/>
                    </a:cubicBezTo>
                    <a:cubicBezTo>
                      <a:pt x="2371" y="1218"/>
                      <a:pt x="1854" y="366"/>
                      <a:pt x="1854" y="366"/>
                    </a:cubicBezTo>
                    <a:cubicBezTo>
                      <a:pt x="1728" y="102"/>
                      <a:pt x="1562" y="1"/>
                      <a:pt x="13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 rot="-3895123">
                <a:off x="1149848" y="2484796"/>
                <a:ext cx="252446" cy="221134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2007" extrusionOk="0">
                    <a:moveTo>
                      <a:pt x="1447" y="1"/>
                    </a:moveTo>
                    <a:cubicBezTo>
                      <a:pt x="1329" y="1"/>
                      <a:pt x="1236" y="31"/>
                      <a:pt x="1237" y="31"/>
                    </a:cubicBezTo>
                    <a:cubicBezTo>
                      <a:pt x="0" y="305"/>
                      <a:pt x="1553" y="2007"/>
                      <a:pt x="1553" y="2007"/>
                    </a:cubicBezTo>
                    <a:cubicBezTo>
                      <a:pt x="2290" y="236"/>
                      <a:pt x="1773" y="1"/>
                      <a:pt x="1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 rot="-3895123">
                <a:off x="1318054" y="2581587"/>
                <a:ext cx="87822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7" extrusionOk="0">
                    <a:moveTo>
                      <a:pt x="392" y="0"/>
                    </a:moveTo>
                    <a:cubicBezTo>
                      <a:pt x="229" y="0"/>
                      <a:pt x="68" y="111"/>
                      <a:pt x="38" y="302"/>
                    </a:cubicBezTo>
                    <a:cubicBezTo>
                      <a:pt x="0" y="536"/>
                      <a:pt x="188" y="716"/>
                      <a:pt x="392" y="716"/>
                    </a:cubicBezTo>
                    <a:cubicBezTo>
                      <a:pt x="462" y="716"/>
                      <a:pt x="534" y="695"/>
                      <a:pt x="600" y="647"/>
                    </a:cubicBezTo>
                    <a:cubicBezTo>
                      <a:pt x="760" y="532"/>
                      <a:pt x="796" y="307"/>
                      <a:pt x="679" y="149"/>
                    </a:cubicBezTo>
                    <a:cubicBezTo>
                      <a:pt x="606" y="47"/>
                      <a:pt x="498" y="0"/>
                      <a:pt x="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 rot="-3895123">
                <a:off x="1367759" y="2542262"/>
                <a:ext cx="87822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7" h="718" extrusionOk="0">
                    <a:moveTo>
                      <a:pt x="393" y="0"/>
                    </a:moveTo>
                    <a:cubicBezTo>
                      <a:pt x="230" y="0"/>
                      <a:pt x="68" y="111"/>
                      <a:pt x="39" y="301"/>
                    </a:cubicBezTo>
                    <a:cubicBezTo>
                      <a:pt x="1" y="536"/>
                      <a:pt x="189" y="717"/>
                      <a:pt x="393" y="717"/>
                    </a:cubicBezTo>
                    <a:cubicBezTo>
                      <a:pt x="463" y="717"/>
                      <a:pt x="535" y="696"/>
                      <a:pt x="601" y="648"/>
                    </a:cubicBezTo>
                    <a:cubicBezTo>
                      <a:pt x="760" y="531"/>
                      <a:pt x="797" y="308"/>
                      <a:pt x="680" y="148"/>
                    </a:cubicBezTo>
                    <a:cubicBezTo>
                      <a:pt x="606" y="47"/>
                      <a:pt x="499" y="0"/>
                      <a:pt x="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 rot="-3895123">
                <a:off x="1467695" y="2777941"/>
                <a:ext cx="87711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17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2"/>
                    </a:cubicBezTo>
                    <a:cubicBezTo>
                      <a:pt x="0" y="536"/>
                      <a:pt x="187" y="716"/>
                      <a:pt x="391" y="716"/>
                    </a:cubicBezTo>
                    <a:cubicBezTo>
                      <a:pt x="461" y="716"/>
                      <a:pt x="534" y="695"/>
                      <a:pt x="600" y="647"/>
                    </a:cubicBezTo>
                    <a:cubicBezTo>
                      <a:pt x="760" y="532"/>
                      <a:pt x="796" y="308"/>
                      <a:pt x="679" y="148"/>
                    </a:cubicBezTo>
                    <a:cubicBezTo>
                      <a:pt x="606" y="47"/>
                      <a:pt x="49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 rot="-3895123">
                <a:off x="1517432" y="2738666"/>
                <a:ext cx="87601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718" extrusionOk="0">
                    <a:moveTo>
                      <a:pt x="393" y="1"/>
                    </a:moveTo>
                    <a:cubicBezTo>
                      <a:pt x="229" y="1"/>
                      <a:pt x="68" y="112"/>
                      <a:pt x="38" y="303"/>
                    </a:cubicBezTo>
                    <a:cubicBezTo>
                      <a:pt x="1" y="536"/>
                      <a:pt x="187" y="717"/>
                      <a:pt x="392" y="717"/>
                    </a:cubicBezTo>
                    <a:cubicBezTo>
                      <a:pt x="462" y="717"/>
                      <a:pt x="534" y="696"/>
                      <a:pt x="600" y="648"/>
                    </a:cubicBezTo>
                    <a:cubicBezTo>
                      <a:pt x="760" y="531"/>
                      <a:pt x="795" y="308"/>
                      <a:pt x="679" y="148"/>
                    </a:cubicBezTo>
                    <a:cubicBezTo>
                      <a:pt x="606" y="47"/>
                      <a:pt x="49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 rot="-3895123">
                <a:off x="1631284" y="2931037"/>
                <a:ext cx="84626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17" extrusionOk="0">
                    <a:moveTo>
                      <a:pt x="372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4" y="585"/>
                      <a:pt x="196" y="716"/>
                      <a:pt x="372" y="716"/>
                    </a:cubicBezTo>
                    <a:cubicBezTo>
                      <a:pt x="466" y="716"/>
                      <a:pt x="561" y="679"/>
                      <a:pt x="635" y="597"/>
                    </a:cubicBezTo>
                    <a:cubicBezTo>
                      <a:pt x="768" y="451"/>
                      <a:pt x="755" y="225"/>
                      <a:pt x="608" y="94"/>
                    </a:cubicBezTo>
                    <a:cubicBezTo>
                      <a:pt x="537" y="29"/>
                      <a:pt x="454" y="1"/>
                      <a:pt x="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 rot="-3895123">
                <a:off x="1671753" y="2882193"/>
                <a:ext cx="84516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767" h="718" extrusionOk="0">
                    <a:moveTo>
                      <a:pt x="371" y="1"/>
                    </a:moveTo>
                    <a:cubicBezTo>
                      <a:pt x="181" y="1"/>
                      <a:pt x="1" y="156"/>
                      <a:pt x="13" y="379"/>
                    </a:cubicBezTo>
                    <a:cubicBezTo>
                      <a:pt x="23" y="586"/>
                      <a:pt x="195" y="717"/>
                      <a:pt x="372" y="717"/>
                    </a:cubicBezTo>
                    <a:cubicBezTo>
                      <a:pt x="466" y="717"/>
                      <a:pt x="562" y="680"/>
                      <a:pt x="635" y="599"/>
                    </a:cubicBezTo>
                    <a:cubicBezTo>
                      <a:pt x="767" y="451"/>
                      <a:pt x="756" y="225"/>
                      <a:pt x="608" y="94"/>
                    </a:cubicBezTo>
                    <a:cubicBezTo>
                      <a:pt x="537" y="30"/>
                      <a:pt x="453" y="1"/>
                      <a:pt x="3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0" name="Google Shape;2250;p31"/>
            <p:cNvGrpSpPr/>
            <p:nvPr/>
          </p:nvGrpSpPr>
          <p:grpSpPr>
            <a:xfrm rot="-1518744">
              <a:off x="7148549" y="1512102"/>
              <a:ext cx="445328" cy="347514"/>
              <a:chOff x="6632777" y="989227"/>
              <a:chExt cx="620200" cy="483976"/>
            </a:xfrm>
          </p:grpSpPr>
          <p:sp>
            <p:nvSpPr>
              <p:cNvPr id="2251" name="Google Shape;2251;p31"/>
              <p:cNvSpPr/>
              <p:nvPr/>
            </p:nvSpPr>
            <p:spPr>
              <a:xfrm>
                <a:off x="6977481" y="1188332"/>
                <a:ext cx="275497" cy="124631"/>
              </a:xfrm>
              <a:custGeom>
                <a:avLst/>
                <a:gdLst/>
                <a:ahLst/>
                <a:cxnLst/>
                <a:rect l="l" t="t" r="r" b="b"/>
                <a:pathLst>
                  <a:path w="2878" h="1302" extrusionOk="0">
                    <a:moveTo>
                      <a:pt x="1388" y="0"/>
                    </a:moveTo>
                    <a:cubicBezTo>
                      <a:pt x="1195" y="0"/>
                      <a:pt x="983" y="43"/>
                      <a:pt x="749" y="144"/>
                    </a:cubicBezTo>
                    <a:lnTo>
                      <a:pt x="743" y="147"/>
                    </a:lnTo>
                    <a:cubicBezTo>
                      <a:pt x="705" y="166"/>
                      <a:pt x="355" y="136"/>
                      <a:pt x="165" y="463"/>
                    </a:cubicBezTo>
                    <a:cubicBezTo>
                      <a:pt x="139" y="510"/>
                      <a:pt x="0" y="837"/>
                      <a:pt x="142" y="837"/>
                    </a:cubicBezTo>
                    <a:cubicBezTo>
                      <a:pt x="145" y="837"/>
                      <a:pt x="148" y="837"/>
                      <a:pt x="151" y="837"/>
                    </a:cubicBezTo>
                    <a:cubicBezTo>
                      <a:pt x="257" y="828"/>
                      <a:pt x="429" y="818"/>
                      <a:pt x="640" y="818"/>
                    </a:cubicBezTo>
                    <a:cubicBezTo>
                      <a:pt x="1239" y="818"/>
                      <a:pt x="2152" y="896"/>
                      <a:pt x="2753" y="1290"/>
                    </a:cubicBezTo>
                    <a:cubicBezTo>
                      <a:pt x="2766" y="1298"/>
                      <a:pt x="2779" y="1301"/>
                      <a:pt x="2792" y="1301"/>
                    </a:cubicBezTo>
                    <a:cubicBezTo>
                      <a:pt x="2838" y="1301"/>
                      <a:pt x="2877" y="1254"/>
                      <a:pt x="2856" y="1204"/>
                    </a:cubicBezTo>
                    <a:cubicBezTo>
                      <a:pt x="2676" y="798"/>
                      <a:pt x="2219" y="0"/>
                      <a:pt x="13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6967813" y="989227"/>
                <a:ext cx="157085" cy="28420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2969" extrusionOk="0">
                    <a:moveTo>
                      <a:pt x="302" y="1"/>
                    </a:moveTo>
                    <a:cubicBezTo>
                      <a:pt x="259" y="1"/>
                      <a:pt x="219" y="42"/>
                      <a:pt x="235" y="91"/>
                    </a:cubicBezTo>
                    <a:cubicBezTo>
                      <a:pt x="521" y="1019"/>
                      <a:pt x="159" y="2543"/>
                      <a:pt x="13" y="2923"/>
                    </a:cubicBezTo>
                    <a:cubicBezTo>
                      <a:pt x="1" y="2956"/>
                      <a:pt x="7" y="2969"/>
                      <a:pt x="24" y="2969"/>
                    </a:cubicBezTo>
                    <a:cubicBezTo>
                      <a:pt x="83" y="2969"/>
                      <a:pt x="275" y="2817"/>
                      <a:pt x="317" y="2806"/>
                    </a:cubicBezTo>
                    <a:cubicBezTo>
                      <a:pt x="684" y="2714"/>
                      <a:pt x="751" y="2371"/>
                      <a:pt x="781" y="2339"/>
                    </a:cubicBezTo>
                    <a:lnTo>
                      <a:pt x="785" y="2334"/>
                    </a:lnTo>
                    <a:cubicBezTo>
                      <a:pt x="1640" y="1286"/>
                      <a:pt x="766" y="367"/>
                      <a:pt x="347" y="17"/>
                    </a:cubicBezTo>
                    <a:cubicBezTo>
                      <a:pt x="333" y="6"/>
                      <a:pt x="318" y="1"/>
                      <a:pt x="3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6872375" y="1288267"/>
                <a:ext cx="291100" cy="89692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37" extrusionOk="0">
                    <a:moveTo>
                      <a:pt x="735" y="7"/>
                    </a:moveTo>
                    <a:cubicBezTo>
                      <a:pt x="705" y="13"/>
                      <a:pt x="676" y="24"/>
                      <a:pt x="651" y="38"/>
                    </a:cubicBezTo>
                    <a:lnTo>
                      <a:pt x="57" y="342"/>
                    </a:lnTo>
                    <a:cubicBezTo>
                      <a:pt x="0" y="378"/>
                      <a:pt x="10" y="464"/>
                      <a:pt x="73" y="488"/>
                    </a:cubicBezTo>
                    <a:cubicBezTo>
                      <a:pt x="492" y="648"/>
                      <a:pt x="1200" y="719"/>
                      <a:pt x="1265" y="725"/>
                    </a:cubicBezTo>
                    <a:lnTo>
                      <a:pt x="1276" y="725"/>
                    </a:lnTo>
                    <a:cubicBezTo>
                      <a:pt x="1896" y="771"/>
                      <a:pt x="2561" y="844"/>
                      <a:pt x="2910" y="934"/>
                    </a:cubicBezTo>
                    <a:cubicBezTo>
                      <a:pt x="2917" y="936"/>
                      <a:pt x="2924" y="937"/>
                      <a:pt x="2931" y="937"/>
                    </a:cubicBezTo>
                    <a:cubicBezTo>
                      <a:pt x="2997" y="937"/>
                      <a:pt x="3041" y="855"/>
                      <a:pt x="2993" y="800"/>
                    </a:cubicBezTo>
                    <a:cubicBezTo>
                      <a:pt x="2303" y="0"/>
                      <a:pt x="944" y="8"/>
                      <a:pt x="735" y="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6848540" y="1022730"/>
                <a:ext cx="126644" cy="304015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3176" extrusionOk="0">
                    <a:moveTo>
                      <a:pt x="546" y="0"/>
                    </a:moveTo>
                    <a:cubicBezTo>
                      <a:pt x="521" y="0"/>
                      <a:pt x="496" y="15"/>
                      <a:pt x="488" y="44"/>
                    </a:cubicBezTo>
                    <a:cubicBezTo>
                      <a:pt x="346" y="675"/>
                      <a:pt x="1" y="2367"/>
                      <a:pt x="202" y="3132"/>
                    </a:cubicBezTo>
                    <a:cubicBezTo>
                      <a:pt x="209" y="3159"/>
                      <a:pt x="234" y="3176"/>
                      <a:pt x="260" y="3176"/>
                    </a:cubicBezTo>
                    <a:cubicBezTo>
                      <a:pt x="271" y="3176"/>
                      <a:pt x="283" y="3173"/>
                      <a:pt x="293" y="3165"/>
                    </a:cubicBezTo>
                    <a:lnTo>
                      <a:pt x="567" y="3001"/>
                    </a:lnTo>
                    <a:cubicBezTo>
                      <a:pt x="572" y="2996"/>
                      <a:pt x="987" y="2800"/>
                      <a:pt x="990" y="2795"/>
                    </a:cubicBezTo>
                    <a:cubicBezTo>
                      <a:pt x="1060" y="2700"/>
                      <a:pt x="1322" y="1875"/>
                      <a:pt x="870" y="767"/>
                    </a:cubicBezTo>
                    <a:cubicBezTo>
                      <a:pt x="870" y="767"/>
                      <a:pt x="694" y="329"/>
                      <a:pt x="602" y="39"/>
                    </a:cubicBezTo>
                    <a:cubicBezTo>
                      <a:pt x="592" y="13"/>
                      <a:pt x="569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6750040" y="1367813"/>
                <a:ext cx="291004" cy="105390"/>
              </a:xfrm>
              <a:custGeom>
                <a:avLst/>
                <a:gdLst/>
                <a:ahLst/>
                <a:cxnLst/>
                <a:rect l="l" t="t" r="r" b="b"/>
                <a:pathLst>
                  <a:path w="3040" h="1101" extrusionOk="0">
                    <a:moveTo>
                      <a:pt x="856" y="0"/>
                    </a:moveTo>
                    <a:cubicBezTo>
                      <a:pt x="443" y="0"/>
                      <a:pt x="156" y="107"/>
                      <a:pt x="39" y="162"/>
                    </a:cubicBezTo>
                    <a:cubicBezTo>
                      <a:pt x="9" y="176"/>
                      <a:pt x="1" y="214"/>
                      <a:pt x="23" y="239"/>
                    </a:cubicBezTo>
                    <a:cubicBezTo>
                      <a:pt x="586" y="869"/>
                      <a:pt x="1245" y="1050"/>
                      <a:pt x="1245" y="1050"/>
                    </a:cubicBezTo>
                    <a:cubicBezTo>
                      <a:pt x="1371" y="1085"/>
                      <a:pt x="1504" y="1100"/>
                      <a:pt x="1638" y="1100"/>
                    </a:cubicBezTo>
                    <a:cubicBezTo>
                      <a:pt x="2167" y="1100"/>
                      <a:pt x="2719" y="866"/>
                      <a:pt x="2996" y="728"/>
                    </a:cubicBezTo>
                    <a:cubicBezTo>
                      <a:pt x="3040" y="706"/>
                      <a:pt x="3027" y="640"/>
                      <a:pt x="2978" y="637"/>
                    </a:cubicBezTo>
                    <a:cubicBezTo>
                      <a:pt x="2617" y="594"/>
                      <a:pt x="2169" y="341"/>
                      <a:pt x="2144" y="325"/>
                    </a:cubicBezTo>
                    <a:lnTo>
                      <a:pt x="2141" y="323"/>
                    </a:lnTo>
                    <a:cubicBezTo>
                      <a:pt x="1641" y="76"/>
                      <a:pt x="1204" y="0"/>
                      <a:pt x="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6692318" y="1076048"/>
                <a:ext cx="147416" cy="3111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3251" extrusionOk="0">
                    <a:moveTo>
                      <a:pt x="872" y="1"/>
                    </a:moveTo>
                    <a:cubicBezTo>
                      <a:pt x="832" y="1"/>
                      <a:pt x="792" y="23"/>
                      <a:pt x="775" y="69"/>
                    </a:cubicBezTo>
                    <a:cubicBezTo>
                      <a:pt x="540" y="682"/>
                      <a:pt x="1" y="2276"/>
                      <a:pt x="518" y="3148"/>
                    </a:cubicBezTo>
                    <a:cubicBezTo>
                      <a:pt x="566" y="3229"/>
                      <a:pt x="598" y="3251"/>
                      <a:pt x="626" y="3251"/>
                    </a:cubicBezTo>
                    <a:cubicBezTo>
                      <a:pt x="645" y="3251"/>
                      <a:pt x="663" y="3242"/>
                      <a:pt x="683" y="3233"/>
                    </a:cubicBezTo>
                    <a:lnTo>
                      <a:pt x="852" y="3108"/>
                    </a:lnTo>
                    <a:cubicBezTo>
                      <a:pt x="874" y="3100"/>
                      <a:pt x="931" y="3081"/>
                      <a:pt x="943" y="3061"/>
                    </a:cubicBezTo>
                    <a:cubicBezTo>
                      <a:pt x="1049" y="2879"/>
                      <a:pt x="1539" y="1890"/>
                      <a:pt x="1153" y="888"/>
                    </a:cubicBezTo>
                    <a:cubicBezTo>
                      <a:pt x="1151" y="883"/>
                      <a:pt x="1150" y="878"/>
                      <a:pt x="1148" y="872"/>
                    </a:cubicBezTo>
                    <a:cubicBezTo>
                      <a:pt x="1137" y="812"/>
                      <a:pt x="1050" y="373"/>
                      <a:pt x="974" y="80"/>
                    </a:cubicBezTo>
                    <a:cubicBezTo>
                      <a:pt x="961" y="28"/>
                      <a:pt x="917" y="1"/>
                      <a:pt x="8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6632777" y="1121995"/>
                <a:ext cx="512224" cy="345558"/>
              </a:xfrm>
              <a:custGeom>
                <a:avLst/>
                <a:gdLst/>
                <a:ahLst/>
                <a:cxnLst/>
                <a:rect l="l" t="t" r="r" b="b"/>
                <a:pathLst>
                  <a:path w="5351" h="3610" fill="none" extrusionOk="0">
                    <a:moveTo>
                      <a:pt x="5351" y="1"/>
                    </a:moveTo>
                    <a:cubicBezTo>
                      <a:pt x="5351" y="1"/>
                      <a:pt x="3986" y="1498"/>
                      <a:pt x="2832" y="1995"/>
                    </a:cubicBezTo>
                    <a:cubicBezTo>
                      <a:pt x="2832" y="1995"/>
                      <a:pt x="1025" y="2688"/>
                      <a:pt x="1" y="3610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8" name="Google Shape;2258;p31"/>
            <p:cNvSpPr/>
            <p:nvPr/>
          </p:nvSpPr>
          <p:spPr>
            <a:xfrm>
              <a:off x="934529" y="14977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2143969" y="1973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6837204" y="2687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1" name="Google Shape;2261;p31"/>
            <p:cNvGrpSpPr/>
            <p:nvPr/>
          </p:nvGrpSpPr>
          <p:grpSpPr>
            <a:xfrm>
              <a:off x="7460781" y="3562093"/>
              <a:ext cx="253850" cy="307524"/>
              <a:chOff x="7167006" y="2088218"/>
              <a:chExt cx="253850" cy="307524"/>
            </a:xfrm>
          </p:grpSpPr>
          <p:sp>
            <p:nvSpPr>
              <p:cNvPr id="2262" name="Google Shape;2262;p31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66" name="Google Shape;2266;p31"/>
            <p:cNvSpPr/>
            <p:nvPr/>
          </p:nvSpPr>
          <p:spPr>
            <a:xfrm>
              <a:off x="8165569" y="2481273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626470" y="12352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2234595" y="292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2892345" y="100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7710145" y="3033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6826445" y="8964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8190083" y="43478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2601245" y="43062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4" name="Google Shape;2274;p31"/>
            <p:cNvGrpSpPr/>
            <p:nvPr/>
          </p:nvGrpSpPr>
          <p:grpSpPr>
            <a:xfrm>
              <a:off x="2062378" y="1110246"/>
              <a:ext cx="172020" cy="173679"/>
              <a:chOff x="7782063" y="2882713"/>
              <a:chExt cx="194000" cy="195872"/>
            </a:xfrm>
          </p:grpSpPr>
          <p:sp>
            <p:nvSpPr>
              <p:cNvPr id="2275" name="Google Shape;227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4" name="Google Shape;2284;p31"/>
            <p:cNvGrpSpPr/>
            <p:nvPr/>
          </p:nvGrpSpPr>
          <p:grpSpPr>
            <a:xfrm>
              <a:off x="6807065" y="4281784"/>
              <a:ext cx="172020" cy="173679"/>
              <a:chOff x="7782063" y="2882713"/>
              <a:chExt cx="194000" cy="195872"/>
            </a:xfrm>
          </p:grpSpPr>
          <p:sp>
            <p:nvSpPr>
              <p:cNvPr id="2285" name="Google Shape;228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4" name="Google Shape;2294;p31"/>
            <p:cNvGrpSpPr/>
            <p:nvPr/>
          </p:nvGrpSpPr>
          <p:grpSpPr>
            <a:xfrm>
              <a:off x="1178061" y="2655744"/>
              <a:ext cx="304522" cy="307518"/>
              <a:chOff x="7782063" y="2882713"/>
              <a:chExt cx="194000" cy="195872"/>
            </a:xfrm>
          </p:grpSpPr>
          <p:sp>
            <p:nvSpPr>
              <p:cNvPr id="2295" name="Google Shape;229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1"/>
            <p:cNvGrpSpPr/>
            <p:nvPr/>
          </p:nvGrpSpPr>
          <p:grpSpPr>
            <a:xfrm>
              <a:off x="8074628" y="940459"/>
              <a:ext cx="172020" cy="173679"/>
              <a:chOff x="7782063" y="2882713"/>
              <a:chExt cx="194000" cy="195872"/>
            </a:xfrm>
          </p:grpSpPr>
          <p:sp>
            <p:nvSpPr>
              <p:cNvPr id="2305" name="Google Shape;2305;p31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1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1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1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1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1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1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1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1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4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90" name="Google Shape;190;p4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4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98" name="Google Shape;198;p4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4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4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213" name="Google Shape;213;p4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7" name="Google Shape;217;p4"/>
          <p:cNvSpPr txBox="1">
            <a:spLocks noGrp="1"/>
          </p:cNvSpPr>
          <p:nvPr>
            <p:ph type="body" idx="1"/>
          </p:nvPr>
        </p:nvSpPr>
        <p:spPr>
          <a:xfrm>
            <a:off x="734875" y="1219050"/>
            <a:ext cx="7674300" cy="31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/>
          </p:nvPr>
        </p:nvSpPr>
        <p:spPr>
          <a:xfrm>
            <a:off x="734825" y="765750"/>
            <a:ext cx="7674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219" name="Google Shape;219;p4"/>
          <p:cNvGrpSpPr/>
          <p:nvPr/>
        </p:nvGrpSpPr>
        <p:grpSpPr>
          <a:xfrm>
            <a:off x="713970" y="676618"/>
            <a:ext cx="7716050" cy="3687850"/>
            <a:chOff x="713970" y="676618"/>
            <a:chExt cx="7716050" cy="3687850"/>
          </a:xfrm>
        </p:grpSpPr>
        <p:sp>
          <p:nvSpPr>
            <p:cNvPr id="220" name="Google Shape;220;p4"/>
            <p:cNvSpPr/>
            <p:nvPr/>
          </p:nvSpPr>
          <p:spPr>
            <a:xfrm>
              <a:off x="1134829" y="7305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727844" y="42324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077320" y="6766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7570090" y="1111409"/>
              <a:ext cx="172020" cy="173679"/>
              <a:chOff x="7782063" y="2882713"/>
              <a:chExt cx="194000" cy="195872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3" name="Google Shape;233;p4"/>
            <p:cNvSpPr/>
            <p:nvPr/>
          </p:nvSpPr>
          <p:spPr>
            <a:xfrm>
              <a:off x="7369095" y="43228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361820" y="11774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13970" y="7657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8293170" y="9086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8388420" y="1874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7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455" name="Google Shape;455;p7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7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7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7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7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7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7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7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468" name="Google Shape;468;p7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" name="Google Shape;472;p7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73" name="Google Shape;473;p7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7" name="Google Shape;477;p7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78" name="Google Shape;478;p7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2" name="Google Shape;482;p7"/>
          <p:cNvSpPr txBox="1">
            <a:spLocks noGrp="1"/>
          </p:cNvSpPr>
          <p:nvPr>
            <p:ph type="title"/>
          </p:nvPr>
        </p:nvSpPr>
        <p:spPr>
          <a:xfrm>
            <a:off x="1057050" y="1282041"/>
            <a:ext cx="33720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3" name="Google Shape;483;p7"/>
          <p:cNvSpPr txBox="1">
            <a:spLocks noGrp="1"/>
          </p:cNvSpPr>
          <p:nvPr>
            <p:ph type="subTitle" idx="1"/>
          </p:nvPr>
        </p:nvSpPr>
        <p:spPr>
          <a:xfrm>
            <a:off x="1057050" y="2764341"/>
            <a:ext cx="3372000" cy="11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84" name="Google Shape;484;p7"/>
          <p:cNvGrpSpPr/>
          <p:nvPr/>
        </p:nvGrpSpPr>
        <p:grpSpPr>
          <a:xfrm>
            <a:off x="849079" y="653556"/>
            <a:ext cx="7560142" cy="3851613"/>
            <a:chOff x="849079" y="653556"/>
            <a:chExt cx="7560142" cy="3851613"/>
          </a:xfrm>
        </p:grpSpPr>
        <p:sp>
          <p:nvSpPr>
            <p:cNvPr id="485" name="Google Shape;485;p7"/>
            <p:cNvSpPr/>
            <p:nvPr/>
          </p:nvSpPr>
          <p:spPr>
            <a:xfrm>
              <a:off x="849079" y="264659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7"/>
            <p:cNvGrpSpPr/>
            <p:nvPr/>
          </p:nvGrpSpPr>
          <p:grpSpPr>
            <a:xfrm>
              <a:off x="4083940" y="4140359"/>
              <a:ext cx="172020" cy="173679"/>
              <a:chOff x="7782063" y="2882713"/>
              <a:chExt cx="194000" cy="195872"/>
            </a:xfrm>
          </p:grpSpPr>
          <p:sp>
            <p:nvSpPr>
              <p:cNvPr id="487" name="Google Shape;487;p7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7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6" name="Google Shape;496;p7"/>
            <p:cNvSpPr/>
            <p:nvPr/>
          </p:nvSpPr>
          <p:spPr>
            <a:xfrm>
              <a:off x="8367620" y="33777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028570" y="42724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6343395" y="44635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7"/>
            <p:cNvGrpSpPr/>
            <p:nvPr/>
          </p:nvGrpSpPr>
          <p:grpSpPr>
            <a:xfrm>
              <a:off x="4301143" y="768243"/>
              <a:ext cx="253850" cy="307524"/>
              <a:chOff x="7167006" y="2088218"/>
              <a:chExt cx="253850" cy="307524"/>
            </a:xfrm>
          </p:grpSpPr>
          <p:sp>
            <p:nvSpPr>
              <p:cNvPr id="500" name="Google Shape;500;p7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4" name="Google Shape;504;p7"/>
            <p:cNvSpPr/>
            <p:nvPr/>
          </p:nvSpPr>
          <p:spPr>
            <a:xfrm>
              <a:off x="4912045" y="43616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3704970" y="9012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6" name="Google Shape;506;p7"/>
            <p:cNvGrpSpPr/>
            <p:nvPr/>
          </p:nvGrpSpPr>
          <p:grpSpPr>
            <a:xfrm>
              <a:off x="1512178" y="793846"/>
              <a:ext cx="253849" cy="256317"/>
              <a:chOff x="7782063" y="2882713"/>
              <a:chExt cx="194000" cy="195872"/>
            </a:xfrm>
          </p:grpSpPr>
          <p:sp>
            <p:nvSpPr>
              <p:cNvPr id="507" name="Google Shape;507;p7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6" name="Google Shape;516;p7"/>
            <p:cNvSpPr/>
            <p:nvPr/>
          </p:nvSpPr>
          <p:spPr>
            <a:xfrm>
              <a:off x="7014554" y="4171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109554" y="7682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8080345" y="43616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22245" y="107283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999095" y="9834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8326020" y="65355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9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607" name="Google Shape;607;p9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4" name="Google Shape;614;p9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15" name="Google Shape;615;p9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9" name="Google Shape;619;p9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620" name="Google Shape;620;p9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9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625" name="Google Shape;625;p9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9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630" name="Google Shape;630;p9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4" name="Google Shape;634;p9"/>
          <p:cNvGrpSpPr/>
          <p:nvPr/>
        </p:nvGrpSpPr>
        <p:grpSpPr>
          <a:xfrm>
            <a:off x="992690" y="790418"/>
            <a:ext cx="7255875" cy="3551353"/>
            <a:chOff x="992690" y="790418"/>
            <a:chExt cx="7255875" cy="3551353"/>
          </a:xfrm>
        </p:grpSpPr>
        <p:grpSp>
          <p:nvGrpSpPr>
            <p:cNvPr id="635" name="Google Shape;635;p9"/>
            <p:cNvGrpSpPr/>
            <p:nvPr/>
          </p:nvGrpSpPr>
          <p:grpSpPr>
            <a:xfrm flipH="1">
              <a:off x="1038158" y="999052"/>
              <a:ext cx="253423" cy="255847"/>
              <a:chOff x="7782063" y="2882713"/>
              <a:chExt cx="194000" cy="195872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5" name="Google Shape;645;p9"/>
            <p:cNvSpPr/>
            <p:nvPr/>
          </p:nvSpPr>
          <p:spPr>
            <a:xfrm flipH="1">
              <a:off x="6189094" y="999046"/>
              <a:ext cx="111739" cy="111906"/>
            </a:xfrm>
            <a:custGeom>
              <a:avLst/>
              <a:gdLst/>
              <a:ahLst/>
              <a:cxnLst/>
              <a:rect l="l" t="t" r="r" b="b"/>
              <a:pathLst>
                <a:path w="683" h="684" extrusionOk="0">
                  <a:moveTo>
                    <a:pt x="342" y="0"/>
                  </a:moveTo>
                  <a:cubicBezTo>
                    <a:pt x="153" y="0"/>
                    <a:pt x="1" y="154"/>
                    <a:pt x="1" y="342"/>
                  </a:cubicBezTo>
                  <a:cubicBezTo>
                    <a:pt x="1" y="530"/>
                    <a:pt x="153" y="684"/>
                    <a:pt x="342" y="684"/>
                  </a:cubicBezTo>
                  <a:cubicBezTo>
                    <a:pt x="531" y="684"/>
                    <a:pt x="683" y="530"/>
                    <a:pt x="683" y="342"/>
                  </a:cubicBezTo>
                  <a:cubicBezTo>
                    <a:pt x="683" y="154"/>
                    <a:pt x="531" y="0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6" name="Google Shape;646;p9"/>
            <p:cNvGrpSpPr/>
            <p:nvPr/>
          </p:nvGrpSpPr>
          <p:grpSpPr>
            <a:xfrm rot="-6124173" flipH="1">
              <a:off x="7655132" y="1156808"/>
              <a:ext cx="253851" cy="307526"/>
              <a:chOff x="7167006" y="2088218"/>
              <a:chExt cx="253850" cy="307524"/>
            </a:xfrm>
          </p:grpSpPr>
          <p:sp>
            <p:nvSpPr>
              <p:cNvPr id="647" name="Google Shape;647;p9"/>
              <p:cNvSpPr/>
              <p:nvPr/>
            </p:nvSpPr>
            <p:spPr>
              <a:xfrm>
                <a:off x="7213879" y="2088218"/>
                <a:ext cx="111208" cy="206976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252" fill="none" extrusionOk="0">
                    <a:moveTo>
                      <a:pt x="1210" y="2252"/>
                    </a:moveTo>
                    <a:cubicBezTo>
                      <a:pt x="1210" y="2252"/>
                      <a:pt x="412" y="1152"/>
                      <a:pt x="1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7232261" y="2171303"/>
                <a:ext cx="18198" cy="10633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157" fill="none" extrusionOk="0">
                    <a:moveTo>
                      <a:pt x="0" y="1156"/>
                    </a:moveTo>
                    <a:lnTo>
                      <a:pt x="198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7167006" y="2257881"/>
                <a:ext cx="97881" cy="11295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229" extrusionOk="0">
                    <a:moveTo>
                      <a:pt x="585" y="0"/>
                    </a:moveTo>
                    <a:cubicBezTo>
                      <a:pt x="297" y="0"/>
                      <a:pt x="98" y="224"/>
                      <a:pt x="52" y="529"/>
                    </a:cubicBezTo>
                    <a:cubicBezTo>
                      <a:pt x="1" y="863"/>
                      <a:pt x="155" y="1172"/>
                      <a:pt x="490" y="1223"/>
                    </a:cubicBezTo>
                    <a:cubicBezTo>
                      <a:pt x="518" y="1227"/>
                      <a:pt x="545" y="1229"/>
                      <a:pt x="571" y="1229"/>
                    </a:cubicBezTo>
                    <a:cubicBezTo>
                      <a:pt x="849" y="1229"/>
                      <a:pt x="968" y="984"/>
                      <a:pt x="1014" y="677"/>
                    </a:cubicBezTo>
                    <a:cubicBezTo>
                      <a:pt x="1065" y="341"/>
                      <a:pt x="1009" y="58"/>
                      <a:pt x="674" y="7"/>
                    </a:cubicBezTo>
                    <a:cubicBezTo>
                      <a:pt x="643" y="2"/>
                      <a:pt x="614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304776" y="2286005"/>
                <a:ext cx="116079" cy="10973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194" extrusionOk="0">
                    <a:moveTo>
                      <a:pt x="534" y="1"/>
                    </a:moveTo>
                    <a:cubicBezTo>
                      <a:pt x="461" y="1"/>
                      <a:pt x="384" y="25"/>
                      <a:pt x="302" y="79"/>
                    </a:cubicBezTo>
                    <a:cubicBezTo>
                      <a:pt x="18" y="266"/>
                      <a:pt x="1" y="600"/>
                      <a:pt x="188" y="883"/>
                    </a:cubicBezTo>
                    <a:cubicBezTo>
                      <a:pt x="313" y="1074"/>
                      <a:pt x="500" y="1193"/>
                      <a:pt x="695" y="1193"/>
                    </a:cubicBezTo>
                    <a:cubicBezTo>
                      <a:pt x="790" y="1193"/>
                      <a:pt x="887" y="1165"/>
                      <a:pt x="979" y="1103"/>
                    </a:cubicBezTo>
                    <a:cubicBezTo>
                      <a:pt x="1263" y="917"/>
                      <a:pt x="1190" y="632"/>
                      <a:pt x="1003" y="348"/>
                    </a:cubicBezTo>
                    <a:cubicBezTo>
                      <a:pt x="870" y="147"/>
                      <a:pt x="715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9"/>
            <p:cNvSpPr/>
            <p:nvPr/>
          </p:nvSpPr>
          <p:spPr>
            <a:xfrm flipH="1">
              <a:off x="1987770" y="970710"/>
              <a:ext cx="90634" cy="90474"/>
            </a:xfrm>
            <a:custGeom>
              <a:avLst/>
              <a:gdLst/>
              <a:ahLst/>
              <a:cxnLst/>
              <a:rect l="l" t="t" r="r" b="b"/>
              <a:pathLst>
                <a:path w="554" h="553" extrusionOk="0">
                  <a:moveTo>
                    <a:pt x="278" y="0"/>
                  </a:moveTo>
                  <a:cubicBezTo>
                    <a:pt x="124" y="0"/>
                    <a:pt x="1" y="124"/>
                    <a:pt x="1" y="276"/>
                  </a:cubicBezTo>
                  <a:cubicBezTo>
                    <a:pt x="1" y="429"/>
                    <a:pt x="124" y="553"/>
                    <a:pt x="278" y="553"/>
                  </a:cubicBezTo>
                  <a:cubicBezTo>
                    <a:pt x="430" y="553"/>
                    <a:pt x="553" y="429"/>
                    <a:pt x="553" y="276"/>
                  </a:cubicBezTo>
                  <a:cubicBezTo>
                    <a:pt x="553" y="124"/>
                    <a:pt x="430" y="0"/>
                    <a:pt x="2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 flipH="1">
              <a:off x="6768840" y="40460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 flipH="1">
              <a:off x="8206965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 flipH="1">
              <a:off x="8165365" y="22211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 flipH="1">
              <a:off x="3650790" y="87259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9"/>
            <p:cNvSpPr/>
            <p:nvPr/>
          </p:nvSpPr>
          <p:spPr>
            <a:xfrm flipH="1">
              <a:off x="2078403" y="4087706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9"/>
            <p:cNvSpPr/>
            <p:nvPr/>
          </p:nvSpPr>
          <p:spPr>
            <a:xfrm flipH="1">
              <a:off x="4990915" y="79041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9"/>
            <p:cNvSpPr/>
            <p:nvPr/>
          </p:nvSpPr>
          <p:spPr>
            <a:xfrm flipH="1">
              <a:off x="3438565" y="3070481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 flipH="1">
              <a:off x="992690" y="3070468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0" name="Google Shape;660;p9"/>
            <p:cNvGrpSpPr/>
            <p:nvPr/>
          </p:nvGrpSpPr>
          <p:grpSpPr>
            <a:xfrm rot="3694706" flipH="1">
              <a:off x="7302592" y="3548491"/>
              <a:ext cx="493375" cy="780954"/>
              <a:chOff x="951017" y="3222842"/>
              <a:chExt cx="326099" cy="516177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993360" y="3297119"/>
                <a:ext cx="217599" cy="441900"/>
              </a:xfrm>
              <a:custGeom>
                <a:avLst/>
                <a:gdLst/>
                <a:ahLst/>
                <a:cxnLst/>
                <a:rect l="l" t="t" r="r" b="b"/>
                <a:pathLst>
                  <a:path w="3993" h="8109" fill="none" extrusionOk="0">
                    <a:moveTo>
                      <a:pt x="3992" y="1"/>
                    </a:moveTo>
                    <a:cubicBezTo>
                      <a:pt x="3992" y="1"/>
                      <a:pt x="135" y="2309"/>
                      <a:pt x="0" y="8108"/>
                    </a:cubicBezTo>
                  </a:path>
                </a:pathLst>
              </a:custGeom>
              <a:solidFill>
                <a:schemeClr val="accent4"/>
              </a:solidFill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1177772" y="3313032"/>
                <a:ext cx="99344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791" extrusionOk="0">
                    <a:moveTo>
                      <a:pt x="146" y="1"/>
                    </a:moveTo>
                    <a:cubicBezTo>
                      <a:pt x="49" y="1"/>
                      <a:pt x="1" y="122"/>
                      <a:pt x="75" y="192"/>
                    </a:cubicBezTo>
                    <a:cubicBezTo>
                      <a:pt x="608" y="698"/>
                      <a:pt x="1214" y="791"/>
                      <a:pt x="1584" y="791"/>
                    </a:cubicBezTo>
                    <a:cubicBezTo>
                      <a:pt x="1619" y="791"/>
                      <a:pt x="1651" y="790"/>
                      <a:pt x="1682" y="788"/>
                    </a:cubicBezTo>
                    <a:cubicBezTo>
                      <a:pt x="1781" y="784"/>
                      <a:pt x="1822" y="659"/>
                      <a:pt x="1746" y="595"/>
                    </a:cubicBezTo>
                    <a:cubicBezTo>
                      <a:pt x="1230" y="182"/>
                      <a:pt x="540" y="46"/>
                      <a:pt x="160" y="2"/>
                    </a:cubicBezTo>
                    <a:cubicBezTo>
                      <a:pt x="155" y="1"/>
                      <a:pt x="151" y="1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1128781" y="3355593"/>
                <a:ext cx="101306" cy="37656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691" extrusionOk="0">
                    <a:moveTo>
                      <a:pt x="145" y="1"/>
                    </a:moveTo>
                    <a:cubicBezTo>
                      <a:pt x="43" y="1"/>
                      <a:pt x="0" y="130"/>
                      <a:pt x="80" y="197"/>
                    </a:cubicBezTo>
                    <a:cubicBezTo>
                      <a:pt x="571" y="600"/>
                      <a:pt x="1093" y="691"/>
                      <a:pt x="1464" y="691"/>
                    </a:cubicBezTo>
                    <a:cubicBezTo>
                      <a:pt x="1564" y="691"/>
                      <a:pt x="1653" y="684"/>
                      <a:pt x="1727" y="675"/>
                    </a:cubicBezTo>
                    <a:cubicBezTo>
                      <a:pt x="1825" y="663"/>
                      <a:pt x="1859" y="534"/>
                      <a:pt x="1776" y="478"/>
                    </a:cubicBezTo>
                    <a:cubicBezTo>
                      <a:pt x="1232" y="102"/>
                      <a:pt x="534" y="17"/>
                      <a:pt x="151" y="1"/>
                    </a:cubicBezTo>
                    <a:cubicBezTo>
                      <a:pt x="149" y="1"/>
                      <a:pt x="147" y="1"/>
                      <a:pt x="1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1090470" y="3409434"/>
                <a:ext cx="103050" cy="3133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575" extrusionOk="0">
                    <a:moveTo>
                      <a:pt x="374" y="0"/>
                    </a:moveTo>
                    <a:cubicBezTo>
                      <a:pt x="287" y="0"/>
                      <a:pt x="209" y="3"/>
                      <a:pt x="140" y="7"/>
                    </a:cubicBezTo>
                    <a:cubicBezTo>
                      <a:pt x="34" y="12"/>
                      <a:pt x="1" y="150"/>
                      <a:pt x="89" y="208"/>
                    </a:cubicBezTo>
                    <a:cubicBezTo>
                      <a:pt x="518" y="495"/>
                      <a:pt x="947" y="574"/>
                      <a:pt x="1291" y="574"/>
                    </a:cubicBezTo>
                    <a:cubicBezTo>
                      <a:pt x="1484" y="574"/>
                      <a:pt x="1651" y="549"/>
                      <a:pt x="1775" y="522"/>
                    </a:cubicBezTo>
                    <a:cubicBezTo>
                      <a:pt x="1872" y="499"/>
                      <a:pt x="1891" y="370"/>
                      <a:pt x="1805" y="321"/>
                    </a:cubicBezTo>
                    <a:cubicBezTo>
                      <a:pt x="1330" y="58"/>
                      <a:pt x="771" y="0"/>
                      <a:pt x="3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1055866" y="3464038"/>
                <a:ext cx="103595" cy="28555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524" extrusionOk="0">
                    <a:moveTo>
                      <a:pt x="647" y="0"/>
                    </a:moveTo>
                    <a:cubicBezTo>
                      <a:pt x="445" y="0"/>
                      <a:pt x="266" y="16"/>
                      <a:pt x="129" y="34"/>
                    </a:cubicBezTo>
                    <a:cubicBezTo>
                      <a:pt x="25" y="48"/>
                      <a:pt x="1" y="188"/>
                      <a:pt x="93" y="240"/>
                    </a:cubicBezTo>
                    <a:cubicBezTo>
                      <a:pt x="473" y="456"/>
                      <a:pt x="844" y="523"/>
                      <a:pt x="1157" y="523"/>
                    </a:cubicBezTo>
                    <a:cubicBezTo>
                      <a:pt x="1419" y="523"/>
                      <a:pt x="1641" y="476"/>
                      <a:pt x="1796" y="430"/>
                    </a:cubicBezTo>
                    <a:cubicBezTo>
                      <a:pt x="1891" y="401"/>
                      <a:pt x="1900" y="270"/>
                      <a:pt x="1812" y="227"/>
                    </a:cubicBezTo>
                    <a:cubicBezTo>
                      <a:pt x="1428" y="50"/>
                      <a:pt x="1003" y="0"/>
                      <a:pt x="6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1025185" y="3522021"/>
                <a:ext cx="103704" cy="27193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99" extrusionOk="0">
                    <a:moveTo>
                      <a:pt x="963" y="0"/>
                    </a:moveTo>
                    <a:cubicBezTo>
                      <a:pt x="626" y="0"/>
                      <a:pt x="321" y="52"/>
                      <a:pt x="114" y="99"/>
                    </a:cubicBezTo>
                    <a:cubicBezTo>
                      <a:pt x="10" y="122"/>
                      <a:pt x="0" y="263"/>
                      <a:pt x="97" y="308"/>
                    </a:cubicBezTo>
                    <a:cubicBezTo>
                      <a:pt x="412" y="449"/>
                      <a:pt x="712" y="498"/>
                      <a:pt x="978" y="498"/>
                    </a:cubicBezTo>
                    <a:cubicBezTo>
                      <a:pt x="1332" y="498"/>
                      <a:pt x="1624" y="411"/>
                      <a:pt x="1811" y="336"/>
                    </a:cubicBezTo>
                    <a:cubicBezTo>
                      <a:pt x="1903" y="298"/>
                      <a:pt x="1901" y="167"/>
                      <a:pt x="1808" y="132"/>
                    </a:cubicBezTo>
                    <a:cubicBezTo>
                      <a:pt x="1529" y="34"/>
                      <a:pt x="1235" y="0"/>
                      <a:pt x="9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1004967" y="3590740"/>
                <a:ext cx="103704" cy="27683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508" extrusionOk="0">
                    <a:moveTo>
                      <a:pt x="1143" y="1"/>
                    </a:moveTo>
                    <a:cubicBezTo>
                      <a:pt x="728" y="1"/>
                      <a:pt x="346" y="88"/>
                      <a:pt x="104" y="159"/>
                    </a:cubicBezTo>
                    <a:cubicBezTo>
                      <a:pt x="3" y="189"/>
                      <a:pt x="1" y="332"/>
                      <a:pt x="101" y="368"/>
                    </a:cubicBezTo>
                    <a:cubicBezTo>
                      <a:pt x="371" y="469"/>
                      <a:pt x="627" y="507"/>
                      <a:pt x="858" y="507"/>
                    </a:cubicBezTo>
                    <a:cubicBezTo>
                      <a:pt x="1272" y="507"/>
                      <a:pt x="1608" y="386"/>
                      <a:pt x="1812" y="288"/>
                    </a:cubicBezTo>
                    <a:cubicBezTo>
                      <a:pt x="1902" y="243"/>
                      <a:pt x="1891" y="113"/>
                      <a:pt x="1796" y="85"/>
                    </a:cubicBezTo>
                    <a:cubicBezTo>
                      <a:pt x="1579" y="24"/>
                      <a:pt x="1357" y="1"/>
                      <a:pt x="1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951017" y="3528888"/>
                <a:ext cx="68718" cy="82124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507" extrusionOk="0">
                    <a:moveTo>
                      <a:pt x="136" y="1"/>
                    </a:moveTo>
                    <a:cubicBezTo>
                      <a:pt x="62" y="1"/>
                      <a:pt x="1" y="75"/>
                      <a:pt x="35" y="153"/>
                    </a:cubicBezTo>
                    <a:cubicBezTo>
                      <a:pt x="192" y="503"/>
                      <a:pt x="527" y="1120"/>
                      <a:pt x="1076" y="1489"/>
                    </a:cubicBezTo>
                    <a:cubicBezTo>
                      <a:pt x="1095" y="1501"/>
                      <a:pt x="1116" y="1507"/>
                      <a:pt x="1135" y="1507"/>
                    </a:cubicBezTo>
                    <a:cubicBezTo>
                      <a:pt x="1201" y="1507"/>
                      <a:pt x="1261" y="1445"/>
                      <a:pt x="1241" y="1370"/>
                    </a:cubicBezTo>
                    <a:cubicBezTo>
                      <a:pt x="1151" y="1030"/>
                      <a:pt x="896" y="406"/>
                      <a:pt x="192" y="15"/>
                    </a:cubicBezTo>
                    <a:cubicBezTo>
                      <a:pt x="173" y="5"/>
                      <a:pt x="154" y="1"/>
                      <a:pt x="1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974559" y="3452594"/>
                <a:ext cx="63759" cy="85448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1568" extrusionOk="0">
                    <a:moveTo>
                      <a:pt x="131" y="0"/>
                    </a:moveTo>
                    <a:cubicBezTo>
                      <a:pt x="61" y="0"/>
                      <a:pt x="1" y="69"/>
                      <a:pt x="30" y="146"/>
                    </a:cubicBezTo>
                    <a:cubicBezTo>
                      <a:pt x="163" y="505"/>
                      <a:pt x="459" y="1143"/>
                      <a:pt x="983" y="1545"/>
                    </a:cubicBezTo>
                    <a:cubicBezTo>
                      <a:pt x="1004" y="1561"/>
                      <a:pt x="1026" y="1568"/>
                      <a:pt x="1048" y="1568"/>
                    </a:cubicBezTo>
                    <a:cubicBezTo>
                      <a:pt x="1111" y="1568"/>
                      <a:pt x="1170" y="1510"/>
                      <a:pt x="1156" y="1437"/>
                    </a:cubicBezTo>
                    <a:cubicBezTo>
                      <a:pt x="1088" y="1091"/>
                      <a:pt x="872" y="453"/>
                      <a:pt x="193" y="19"/>
                    </a:cubicBezTo>
                    <a:cubicBezTo>
                      <a:pt x="173" y="6"/>
                      <a:pt x="152" y="0"/>
                      <a:pt x="1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1011779" y="3386546"/>
                <a:ext cx="55912" cy="89862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649" extrusionOk="0">
                    <a:moveTo>
                      <a:pt x="128" y="1"/>
                    </a:moveTo>
                    <a:cubicBezTo>
                      <a:pt x="61" y="1"/>
                      <a:pt x="0" y="61"/>
                      <a:pt x="20" y="137"/>
                    </a:cubicBezTo>
                    <a:cubicBezTo>
                      <a:pt x="120" y="508"/>
                      <a:pt x="354" y="1169"/>
                      <a:pt x="837" y="1621"/>
                    </a:cubicBezTo>
                    <a:cubicBezTo>
                      <a:pt x="859" y="1640"/>
                      <a:pt x="884" y="1649"/>
                      <a:pt x="909" y="1649"/>
                    </a:cubicBezTo>
                    <a:cubicBezTo>
                      <a:pt x="969" y="1649"/>
                      <a:pt x="1025" y="1599"/>
                      <a:pt x="1019" y="1529"/>
                    </a:cubicBezTo>
                    <a:cubicBezTo>
                      <a:pt x="984" y="1177"/>
                      <a:pt x="830" y="522"/>
                      <a:pt x="197" y="25"/>
                    </a:cubicBezTo>
                    <a:cubicBezTo>
                      <a:pt x="175" y="8"/>
                      <a:pt x="151" y="1"/>
                      <a:pt x="12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1052269" y="3327200"/>
                <a:ext cx="49699" cy="927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702" extrusionOk="0">
                    <a:moveTo>
                      <a:pt x="122" y="0"/>
                    </a:moveTo>
                    <a:cubicBezTo>
                      <a:pt x="59" y="0"/>
                      <a:pt x="0" y="55"/>
                      <a:pt x="15" y="128"/>
                    </a:cubicBezTo>
                    <a:cubicBezTo>
                      <a:pt x="86" y="505"/>
                      <a:pt x="271" y="1182"/>
                      <a:pt x="721" y="1668"/>
                    </a:cubicBezTo>
                    <a:cubicBezTo>
                      <a:pt x="743" y="1691"/>
                      <a:pt x="771" y="1701"/>
                      <a:pt x="799" y="1701"/>
                    </a:cubicBezTo>
                    <a:cubicBezTo>
                      <a:pt x="856" y="1701"/>
                      <a:pt x="911" y="1656"/>
                      <a:pt x="909" y="1589"/>
                    </a:cubicBezTo>
                    <a:cubicBezTo>
                      <a:pt x="899" y="1236"/>
                      <a:pt x="793" y="571"/>
                      <a:pt x="197" y="30"/>
                    </a:cubicBezTo>
                    <a:cubicBezTo>
                      <a:pt x="174" y="9"/>
                      <a:pt x="148" y="0"/>
                      <a:pt x="12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1102296" y="3272106"/>
                <a:ext cx="42397" cy="95966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61" extrusionOk="0">
                    <a:moveTo>
                      <a:pt x="116" y="0"/>
                    </a:moveTo>
                    <a:cubicBezTo>
                      <a:pt x="56" y="0"/>
                      <a:pt x="0" y="47"/>
                      <a:pt x="7" y="118"/>
                    </a:cubicBezTo>
                    <a:cubicBezTo>
                      <a:pt x="40" y="499"/>
                      <a:pt x="159" y="1193"/>
                      <a:pt x="558" y="1718"/>
                    </a:cubicBezTo>
                    <a:cubicBezTo>
                      <a:pt x="580" y="1748"/>
                      <a:pt x="612" y="1761"/>
                      <a:pt x="644" y="1761"/>
                    </a:cubicBezTo>
                    <a:cubicBezTo>
                      <a:pt x="697" y="1761"/>
                      <a:pt x="749" y="1722"/>
                      <a:pt x="754" y="1660"/>
                    </a:cubicBezTo>
                    <a:cubicBezTo>
                      <a:pt x="778" y="1307"/>
                      <a:pt x="738" y="636"/>
                      <a:pt x="200" y="37"/>
                    </a:cubicBezTo>
                    <a:cubicBezTo>
                      <a:pt x="176" y="12"/>
                      <a:pt x="145" y="0"/>
                      <a:pt x="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1153849" y="3222842"/>
                <a:ext cx="37765" cy="97928"/>
              </a:xfrm>
              <a:custGeom>
                <a:avLst/>
                <a:gdLst/>
                <a:ahLst/>
                <a:cxnLst/>
                <a:rect l="l" t="t" r="r" b="b"/>
                <a:pathLst>
                  <a:path w="693" h="1797" extrusionOk="0">
                    <a:moveTo>
                      <a:pt x="111" y="1"/>
                    </a:moveTo>
                    <a:cubicBezTo>
                      <a:pt x="55" y="1"/>
                      <a:pt x="0" y="42"/>
                      <a:pt x="1" y="110"/>
                    </a:cubicBezTo>
                    <a:cubicBezTo>
                      <a:pt x="7" y="493"/>
                      <a:pt x="74" y="1193"/>
                      <a:pt x="433" y="1749"/>
                    </a:cubicBezTo>
                    <a:cubicBezTo>
                      <a:pt x="456" y="1781"/>
                      <a:pt x="490" y="1796"/>
                      <a:pt x="523" y="1796"/>
                    </a:cubicBezTo>
                    <a:cubicBezTo>
                      <a:pt x="574" y="1796"/>
                      <a:pt x="624" y="1762"/>
                      <a:pt x="633" y="1703"/>
                    </a:cubicBezTo>
                    <a:cubicBezTo>
                      <a:pt x="683" y="1353"/>
                      <a:pt x="693" y="680"/>
                      <a:pt x="199" y="44"/>
                    </a:cubicBezTo>
                    <a:cubicBezTo>
                      <a:pt x="175" y="14"/>
                      <a:pt x="143" y="1"/>
                      <a:pt x="1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4" name="Google Shape;674;p9"/>
            <p:cNvGrpSpPr/>
            <p:nvPr/>
          </p:nvGrpSpPr>
          <p:grpSpPr>
            <a:xfrm flipH="1">
              <a:off x="3438573" y="3831854"/>
              <a:ext cx="212217" cy="214244"/>
              <a:chOff x="7782063" y="2882713"/>
              <a:chExt cx="194000" cy="195872"/>
            </a:xfrm>
          </p:grpSpPr>
          <p:sp>
            <p:nvSpPr>
              <p:cNvPr id="675" name="Google Shape;675;p9"/>
              <p:cNvSpPr/>
              <p:nvPr/>
            </p:nvSpPr>
            <p:spPr>
              <a:xfrm>
                <a:off x="7879196" y="2882713"/>
                <a:ext cx="89" cy="195872"/>
              </a:xfrm>
              <a:custGeom>
                <a:avLst/>
                <a:gdLst/>
                <a:ahLst/>
                <a:cxnLst/>
                <a:rect l="l" t="t" r="r" b="b"/>
                <a:pathLst>
                  <a:path w="1" h="2200" fill="none" extrusionOk="0">
                    <a:moveTo>
                      <a:pt x="1" y="1"/>
                    </a:moveTo>
                    <a:lnTo>
                      <a:pt x="1" y="2199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784199" y="2980647"/>
                <a:ext cx="190084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1" fill="none" extrusionOk="0">
                    <a:moveTo>
                      <a:pt x="1" y="1"/>
                    </a:moveTo>
                    <a:lnTo>
                      <a:pt x="2134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810018" y="2912449"/>
                <a:ext cx="138178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573" fill="none" extrusionOk="0">
                    <a:moveTo>
                      <a:pt x="0" y="1"/>
                    </a:moveTo>
                    <a:lnTo>
                      <a:pt x="1552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810018" y="2912449"/>
                <a:ext cx="133994" cy="140048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73" fill="none" extrusionOk="0">
                    <a:moveTo>
                      <a:pt x="1504" y="1"/>
                    </a:moveTo>
                    <a:lnTo>
                      <a:pt x="0" y="1573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849459" y="2888054"/>
                <a:ext cx="59741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315" fill="none" extrusionOk="0">
                    <a:moveTo>
                      <a:pt x="1" y="1"/>
                    </a:moveTo>
                    <a:lnTo>
                      <a:pt x="333" y="314"/>
                    </a:lnTo>
                    <a:lnTo>
                      <a:pt x="670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948107" y="2951623"/>
                <a:ext cx="27956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4" h="672" fill="none" extrusionOk="0">
                    <a:moveTo>
                      <a:pt x="314" y="1"/>
                    </a:moveTo>
                    <a:lnTo>
                      <a:pt x="1" y="333"/>
                    </a:lnTo>
                    <a:lnTo>
                      <a:pt x="314" y="672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782063" y="2951623"/>
                <a:ext cx="28045" cy="5983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672" fill="none" extrusionOk="0">
                    <a:moveTo>
                      <a:pt x="1" y="672"/>
                    </a:moveTo>
                    <a:lnTo>
                      <a:pt x="314" y="338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7849459" y="3049024"/>
                <a:ext cx="57604" cy="2804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315" fill="none" extrusionOk="0">
                    <a:moveTo>
                      <a:pt x="646" y="314"/>
                    </a:moveTo>
                    <a:lnTo>
                      <a:pt x="338" y="1"/>
                    </a:lnTo>
                    <a:lnTo>
                      <a:pt x="1" y="314"/>
                    </a:lnTo>
                  </a:path>
                </a:pathLst>
              </a:custGeom>
              <a:noFill/>
              <a:ln w="19050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7845097" y="2954027"/>
                <a:ext cx="57782" cy="49413"/>
              </a:xfrm>
              <a:custGeom>
                <a:avLst/>
                <a:gdLst/>
                <a:ahLst/>
                <a:cxnLst/>
                <a:rect l="l" t="t" r="r" b="b"/>
                <a:pathLst>
                  <a:path w="649" h="555" extrusionOk="0">
                    <a:moveTo>
                      <a:pt x="371" y="1"/>
                    </a:moveTo>
                    <a:cubicBezTo>
                      <a:pt x="125" y="1"/>
                      <a:pt x="1" y="299"/>
                      <a:pt x="176" y="472"/>
                    </a:cubicBezTo>
                    <a:cubicBezTo>
                      <a:pt x="232" y="529"/>
                      <a:pt x="302" y="555"/>
                      <a:pt x="370" y="555"/>
                    </a:cubicBezTo>
                    <a:cubicBezTo>
                      <a:pt x="512" y="555"/>
                      <a:pt x="649" y="443"/>
                      <a:pt x="648" y="276"/>
                    </a:cubicBezTo>
                    <a:cubicBezTo>
                      <a:pt x="648" y="124"/>
                      <a:pt x="524" y="1"/>
                      <a:pt x="372" y="1"/>
                    </a:cubicBezTo>
                    <a:cubicBezTo>
                      <a:pt x="372" y="1"/>
                      <a:pt x="371" y="1"/>
                      <a:pt x="371" y="1"/>
                    </a:cubicBezTo>
                    <a:close/>
                  </a:path>
                </a:pathLst>
              </a:custGeom>
              <a:solidFill>
                <a:srgbClr val="8DCE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4" name="Google Shape;684;p9"/>
            <p:cNvSpPr/>
            <p:nvPr/>
          </p:nvSpPr>
          <p:spPr>
            <a:xfrm flipH="1">
              <a:off x="1438090" y="1942943"/>
              <a:ext cx="41600" cy="41600"/>
            </a:xfrm>
            <a:custGeom>
              <a:avLst/>
              <a:gdLst/>
              <a:ahLst/>
              <a:cxnLst/>
              <a:rect l="l" t="t" r="r" b="b"/>
              <a:pathLst>
                <a:path w="591" h="591" extrusionOk="0">
                  <a:moveTo>
                    <a:pt x="296" y="0"/>
                  </a:moveTo>
                  <a:cubicBezTo>
                    <a:pt x="133" y="0"/>
                    <a:pt x="0" y="132"/>
                    <a:pt x="0" y="295"/>
                  </a:cubicBezTo>
                  <a:cubicBezTo>
                    <a:pt x="0" y="458"/>
                    <a:pt x="133" y="591"/>
                    <a:pt x="296" y="591"/>
                  </a:cubicBezTo>
                  <a:cubicBezTo>
                    <a:pt x="459" y="591"/>
                    <a:pt x="591" y="458"/>
                    <a:pt x="591" y="295"/>
                  </a:cubicBezTo>
                  <a:cubicBezTo>
                    <a:pt x="591" y="132"/>
                    <a:pt x="459" y="0"/>
                    <a:pt x="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9"/>
          <p:cNvSpPr txBox="1">
            <a:spLocks noGrp="1"/>
          </p:cNvSpPr>
          <p:nvPr>
            <p:ph type="title"/>
          </p:nvPr>
        </p:nvSpPr>
        <p:spPr>
          <a:xfrm>
            <a:off x="4080175" y="1608538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86" name="Google Shape;686;p9"/>
          <p:cNvSpPr txBox="1">
            <a:spLocks noGrp="1"/>
          </p:cNvSpPr>
          <p:nvPr>
            <p:ph type="subTitle" idx="1"/>
          </p:nvPr>
        </p:nvSpPr>
        <p:spPr>
          <a:xfrm>
            <a:off x="4080175" y="2673625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689" name="Google Shape;689;p1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" name="Google Shape;696;p1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97" name="Google Shape;697;p1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1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702" name="Google Shape;702;p1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6" name="Google Shape;706;p1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707" name="Google Shape;707;p1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1" name="Google Shape;711;p1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712" name="Google Shape;712;p1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6" name="Google Shape;716;p10"/>
          <p:cNvSpPr txBox="1">
            <a:spLocks noGrp="1"/>
          </p:cNvSpPr>
          <p:nvPr>
            <p:ph type="title"/>
          </p:nvPr>
        </p:nvSpPr>
        <p:spPr>
          <a:xfrm>
            <a:off x="1362450" y="2486800"/>
            <a:ext cx="2793900" cy="16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_1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9" name="Google Shape;1319;p18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320" name="Google Shape;1320;p18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8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8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8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8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8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8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7" name="Google Shape;1327;p18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328" name="Google Shape;1328;p18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8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8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8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2" name="Google Shape;1332;p18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333" name="Google Shape;1333;p18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8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8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8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7" name="Google Shape;1337;p18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338" name="Google Shape;1338;p18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8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8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8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2" name="Google Shape;1342;p18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343" name="Google Shape;1343;p18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8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8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8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7" name="Google Shape;1347;p18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8" name="Google Shape;1348;p18"/>
          <p:cNvSpPr/>
          <p:nvPr/>
        </p:nvSpPr>
        <p:spPr>
          <a:xfrm flipH="1">
            <a:off x="2089233" y="72573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8"/>
          <p:cNvGrpSpPr/>
          <p:nvPr/>
        </p:nvGrpSpPr>
        <p:grpSpPr>
          <a:xfrm rot="-8100000" flipH="1">
            <a:off x="4621882" y="3272943"/>
            <a:ext cx="253847" cy="307521"/>
            <a:chOff x="7167006" y="2088218"/>
            <a:chExt cx="253850" cy="307524"/>
          </a:xfrm>
        </p:grpSpPr>
        <p:sp>
          <p:nvSpPr>
            <p:cNvPr id="1350" name="Google Shape;1350;p18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8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8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8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4" name="Google Shape;1354;p18"/>
          <p:cNvSpPr/>
          <p:nvPr/>
        </p:nvSpPr>
        <p:spPr>
          <a:xfrm flipH="1">
            <a:off x="8187915" y="8161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5" name="Google Shape;1355;p18"/>
          <p:cNvGrpSpPr/>
          <p:nvPr/>
        </p:nvGrpSpPr>
        <p:grpSpPr>
          <a:xfrm flipH="1">
            <a:off x="7776607" y="1081447"/>
            <a:ext cx="205892" cy="207878"/>
            <a:chOff x="7782063" y="2882713"/>
            <a:chExt cx="194000" cy="195872"/>
          </a:xfrm>
        </p:grpSpPr>
        <p:sp>
          <p:nvSpPr>
            <p:cNvPr id="1356" name="Google Shape;1356;p18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8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8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8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8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8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8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8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8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5" name="Google Shape;1365;p18"/>
          <p:cNvSpPr/>
          <p:nvPr/>
        </p:nvSpPr>
        <p:spPr>
          <a:xfrm flipH="1">
            <a:off x="8229533" y="25265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8"/>
          <p:cNvSpPr/>
          <p:nvPr/>
        </p:nvSpPr>
        <p:spPr>
          <a:xfrm flipH="1">
            <a:off x="874908" y="19834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8"/>
          <p:cNvSpPr/>
          <p:nvPr/>
        </p:nvSpPr>
        <p:spPr>
          <a:xfrm flipH="1">
            <a:off x="6877433" y="725723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8"/>
          <p:cNvSpPr/>
          <p:nvPr/>
        </p:nvSpPr>
        <p:spPr>
          <a:xfrm flipH="1">
            <a:off x="7940890" y="188874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8"/>
          <p:cNvSpPr/>
          <p:nvPr/>
        </p:nvSpPr>
        <p:spPr>
          <a:xfrm flipH="1">
            <a:off x="7858740" y="3228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8"/>
          <p:cNvSpPr/>
          <p:nvPr/>
        </p:nvSpPr>
        <p:spPr>
          <a:xfrm flipH="1">
            <a:off x="8367615" y="36297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8"/>
          <p:cNvSpPr/>
          <p:nvPr/>
        </p:nvSpPr>
        <p:spPr>
          <a:xfrm flipH="1">
            <a:off x="1003165" y="31866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8"/>
          <p:cNvSpPr/>
          <p:nvPr/>
        </p:nvSpPr>
        <p:spPr>
          <a:xfrm flipH="1">
            <a:off x="1317265" y="8733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3" name="Google Shape;1373;p18"/>
          <p:cNvGrpSpPr/>
          <p:nvPr/>
        </p:nvGrpSpPr>
        <p:grpSpPr>
          <a:xfrm flipH="1">
            <a:off x="801628" y="816188"/>
            <a:ext cx="154502" cy="155992"/>
            <a:chOff x="7782063" y="2882713"/>
            <a:chExt cx="194000" cy="195872"/>
          </a:xfrm>
        </p:grpSpPr>
        <p:sp>
          <p:nvSpPr>
            <p:cNvPr id="1374" name="Google Shape;1374;p18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8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8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8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8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8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8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8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8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3" name="Google Shape;1383;p18"/>
          <p:cNvGrpSpPr/>
          <p:nvPr/>
        </p:nvGrpSpPr>
        <p:grpSpPr>
          <a:xfrm rot="-691725">
            <a:off x="1651523" y="3390912"/>
            <a:ext cx="773917" cy="791348"/>
            <a:chOff x="1122422" y="2316061"/>
            <a:chExt cx="810239" cy="828489"/>
          </a:xfrm>
        </p:grpSpPr>
        <p:sp>
          <p:nvSpPr>
            <p:cNvPr id="1384" name="Google Shape;1384;p18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8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8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8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8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8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8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8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8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8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8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8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7" name="Google Shape;1397;p18"/>
          <p:cNvSpPr/>
          <p:nvPr/>
        </p:nvSpPr>
        <p:spPr>
          <a:xfrm flipH="1">
            <a:off x="2974040" y="365359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 flipH="1">
            <a:off x="5729983" y="37826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9_1_1_1"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20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431" name="Google Shape;1431;p20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0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0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0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0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0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0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38" name="Google Shape;1438;p20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439" name="Google Shape;1439;p20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0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0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0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3" name="Google Shape;1443;p20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444" name="Google Shape;1444;p20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0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0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0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8" name="Google Shape;1448;p20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449" name="Google Shape;1449;p20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20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20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0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3" name="Google Shape;1453;p20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454" name="Google Shape;1454;p20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0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0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0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58" name="Google Shape;1458;p20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grpSp>
        <p:nvGrpSpPr>
          <p:cNvPr id="1459" name="Google Shape;1459;p20"/>
          <p:cNvGrpSpPr/>
          <p:nvPr/>
        </p:nvGrpSpPr>
        <p:grpSpPr>
          <a:xfrm rot="-6124173" flipH="1">
            <a:off x="1567807" y="877833"/>
            <a:ext cx="253851" cy="307526"/>
            <a:chOff x="7167006" y="2088218"/>
            <a:chExt cx="253850" cy="307524"/>
          </a:xfrm>
        </p:grpSpPr>
        <p:sp>
          <p:nvSpPr>
            <p:cNvPr id="1460" name="Google Shape;1460;p20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0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0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0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20"/>
          <p:cNvSpPr/>
          <p:nvPr/>
        </p:nvSpPr>
        <p:spPr>
          <a:xfrm flipH="1">
            <a:off x="7094115" y="11878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5" name="Google Shape;1465;p20"/>
          <p:cNvGrpSpPr/>
          <p:nvPr/>
        </p:nvGrpSpPr>
        <p:grpSpPr>
          <a:xfrm rot="3694719" flipH="1">
            <a:off x="7874907" y="752330"/>
            <a:ext cx="390331" cy="617848"/>
            <a:chOff x="951017" y="3222842"/>
            <a:chExt cx="326099" cy="516177"/>
          </a:xfrm>
        </p:grpSpPr>
        <p:sp>
          <p:nvSpPr>
            <p:cNvPr id="1466" name="Google Shape;1466;p20"/>
            <p:cNvSpPr/>
            <p:nvPr/>
          </p:nvSpPr>
          <p:spPr>
            <a:xfrm>
              <a:off x="993360" y="3297119"/>
              <a:ext cx="217599" cy="441900"/>
            </a:xfrm>
            <a:custGeom>
              <a:avLst/>
              <a:gdLst/>
              <a:ahLst/>
              <a:cxnLst/>
              <a:rect l="l" t="t" r="r" b="b"/>
              <a:pathLst>
                <a:path w="3993" h="8109" fill="none" extrusionOk="0">
                  <a:moveTo>
                    <a:pt x="3992" y="1"/>
                  </a:moveTo>
                  <a:cubicBezTo>
                    <a:pt x="3992" y="1"/>
                    <a:pt x="135" y="2309"/>
                    <a:pt x="0" y="8108"/>
                  </a:cubicBezTo>
                </a:path>
              </a:pathLst>
            </a:custGeom>
            <a:solidFill>
              <a:schemeClr val="accent4"/>
            </a:solidFill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0"/>
            <p:cNvSpPr/>
            <p:nvPr/>
          </p:nvSpPr>
          <p:spPr>
            <a:xfrm>
              <a:off x="1177772" y="3313032"/>
              <a:ext cx="99344" cy="43106"/>
            </a:xfrm>
            <a:custGeom>
              <a:avLst/>
              <a:gdLst/>
              <a:ahLst/>
              <a:cxnLst/>
              <a:rect l="l" t="t" r="r" b="b"/>
              <a:pathLst>
                <a:path w="1823" h="791" extrusionOk="0">
                  <a:moveTo>
                    <a:pt x="146" y="1"/>
                  </a:moveTo>
                  <a:cubicBezTo>
                    <a:pt x="49" y="1"/>
                    <a:pt x="1" y="122"/>
                    <a:pt x="75" y="192"/>
                  </a:cubicBezTo>
                  <a:cubicBezTo>
                    <a:pt x="608" y="698"/>
                    <a:pt x="1214" y="791"/>
                    <a:pt x="1584" y="791"/>
                  </a:cubicBezTo>
                  <a:cubicBezTo>
                    <a:pt x="1619" y="791"/>
                    <a:pt x="1651" y="790"/>
                    <a:pt x="1682" y="788"/>
                  </a:cubicBezTo>
                  <a:cubicBezTo>
                    <a:pt x="1781" y="784"/>
                    <a:pt x="1822" y="659"/>
                    <a:pt x="1746" y="595"/>
                  </a:cubicBezTo>
                  <a:cubicBezTo>
                    <a:pt x="1230" y="182"/>
                    <a:pt x="540" y="46"/>
                    <a:pt x="160" y="2"/>
                  </a:cubicBezTo>
                  <a:cubicBezTo>
                    <a:pt x="155" y="1"/>
                    <a:pt x="151" y="1"/>
                    <a:pt x="1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0"/>
            <p:cNvSpPr/>
            <p:nvPr/>
          </p:nvSpPr>
          <p:spPr>
            <a:xfrm>
              <a:off x="1128781" y="3355593"/>
              <a:ext cx="101306" cy="37656"/>
            </a:xfrm>
            <a:custGeom>
              <a:avLst/>
              <a:gdLst/>
              <a:ahLst/>
              <a:cxnLst/>
              <a:rect l="l" t="t" r="r" b="b"/>
              <a:pathLst>
                <a:path w="1859" h="691" extrusionOk="0">
                  <a:moveTo>
                    <a:pt x="145" y="1"/>
                  </a:moveTo>
                  <a:cubicBezTo>
                    <a:pt x="43" y="1"/>
                    <a:pt x="0" y="130"/>
                    <a:pt x="80" y="197"/>
                  </a:cubicBezTo>
                  <a:cubicBezTo>
                    <a:pt x="571" y="600"/>
                    <a:pt x="1093" y="691"/>
                    <a:pt x="1464" y="691"/>
                  </a:cubicBezTo>
                  <a:cubicBezTo>
                    <a:pt x="1564" y="691"/>
                    <a:pt x="1653" y="684"/>
                    <a:pt x="1727" y="675"/>
                  </a:cubicBezTo>
                  <a:cubicBezTo>
                    <a:pt x="1825" y="663"/>
                    <a:pt x="1859" y="534"/>
                    <a:pt x="1776" y="478"/>
                  </a:cubicBezTo>
                  <a:cubicBezTo>
                    <a:pt x="1232" y="102"/>
                    <a:pt x="534" y="17"/>
                    <a:pt x="151" y="1"/>
                  </a:cubicBezTo>
                  <a:cubicBezTo>
                    <a:pt x="149" y="1"/>
                    <a:pt x="147" y="1"/>
                    <a:pt x="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0"/>
            <p:cNvSpPr/>
            <p:nvPr/>
          </p:nvSpPr>
          <p:spPr>
            <a:xfrm>
              <a:off x="1090470" y="3409434"/>
              <a:ext cx="103050" cy="31335"/>
            </a:xfrm>
            <a:custGeom>
              <a:avLst/>
              <a:gdLst/>
              <a:ahLst/>
              <a:cxnLst/>
              <a:rect l="l" t="t" r="r" b="b"/>
              <a:pathLst>
                <a:path w="1891" h="575" extrusionOk="0">
                  <a:moveTo>
                    <a:pt x="374" y="0"/>
                  </a:moveTo>
                  <a:cubicBezTo>
                    <a:pt x="287" y="0"/>
                    <a:pt x="209" y="3"/>
                    <a:pt x="140" y="7"/>
                  </a:cubicBezTo>
                  <a:cubicBezTo>
                    <a:pt x="34" y="12"/>
                    <a:pt x="1" y="150"/>
                    <a:pt x="89" y="208"/>
                  </a:cubicBezTo>
                  <a:cubicBezTo>
                    <a:pt x="518" y="495"/>
                    <a:pt x="947" y="574"/>
                    <a:pt x="1291" y="574"/>
                  </a:cubicBezTo>
                  <a:cubicBezTo>
                    <a:pt x="1484" y="574"/>
                    <a:pt x="1651" y="549"/>
                    <a:pt x="1775" y="522"/>
                  </a:cubicBezTo>
                  <a:cubicBezTo>
                    <a:pt x="1872" y="499"/>
                    <a:pt x="1891" y="370"/>
                    <a:pt x="1805" y="321"/>
                  </a:cubicBezTo>
                  <a:cubicBezTo>
                    <a:pt x="1330" y="58"/>
                    <a:pt x="771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0"/>
            <p:cNvSpPr/>
            <p:nvPr/>
          </p:nvSpPr>
          <p:spPr>
            <a:xfrm>
              <a:off x="1055866" y="3464038"/>
              <a:ext cx="103595" cy="28555"/>
            </a:xfrm>
            <a:custGeom>
              <a:avLst/>
              <a:gdLst/>
              <a:ahLst/>
              <a:cxnLst/>
              <a:rect l="l" t="t" r="r" b="b"/>
              <a:pathLst>
                <a:path w="1901" h="524" extrusionOk="0">
                  <a:moveTo>
                    <a:pt x="647" y="0"/>
                  </a:moveTo>
                  <a:cubicBezTo>
                    <a:pt x="445" y="0"/>
                    <a:pt x="266" y="16"/>
                    <a:pt x="129" y="34"/>
                  </a:cubicBezTo>
                  <a:cubicBezTo>
                    <a:pt x="25" y="48"/>
                    <a:pt x="1" y="188"/>
                    <a:pt x="93" y="240"/>
                  </a:cubicBezTo>
                  <a:cubicBezTo>
                    <a:pt x="473" y="456"/>
                    <a:pt x="844" y="523"/>
                    <a:pt x="1157" y="523"/>
                  </a:cubicBezTo>
                  <a:cubicBezTo>
                    <a:pt x="1419" y="523"/>
                    <a:pt x="1641" y="476"/>
                    <a:pt x="1796" y="430"/>
                  </a:cubicBezTo>
                  <a:cubicBezTo>
                    <a:pt x="1891" y="401"/>
                    <a:pt x="1900" y="270"/>
                    <a:pt x="1812" y="227"/>
                  </a:cubicBezTo>
                  <a:cubicBezTo>
                    <a:pt x="1428" y="50"/>
                    <a:pt x="1003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0"/>
            <p:cNvSpPr/>
            <p:nvPr/>
          </p:nvSpPr>
          <p:spPr>
            <a:xfrm>
              <a:off x="1025185" y="3522021"/>
              <a:ext cx="103704" cy="27193"/>
            </a:xfrm>
            <a:custGeom>
              <a:avLst/>
              <a:gdLst/>
              <a:ahLst/>
              <a:cxnLst/>
              <a:rect l="l" t="t" r="r" b="b"/>
              <a:pathLst>
                <a:path w="1903" h="499" extrusionOk="0">
                  <a:moveTo>
                    <a:pt x="963" y="0"/>
                  </a:moveTo>
                  <a:cubicBezTo>
                    <a:pt x="626" y="0"/>
                    <a:pt x="321" y="52"/>
                    <a:pt x="114" y="99"/>
                  </a:cubicBezTo>
                  <a:cubicBezTo>
                    <a:pt x="10" y="122"/>
                    <a:pt x="0" y="263"/>
                    <a:pt x="97" y="308"/>
                  </a:cubicBezTo>
                  <a:cubicBezTo>
                    <a:pt x="412" y="449"/>
                    <a:pt x="712" y="498"/>
                    <a:pt x="978" y="498"/>
                  </a:cubicBezTo>
                  <a:cubicBezTo>
                    <a:pt x="1332" y="498"/>
                    <a:pt x="1624" y="411"/>
                    <a:pt x="1811" y="336"/>
                  </a:cubicBezTo>
                  <a:cubicBezTo>
                    <a:pt x="1903" y="298"/>
                    <a:pt x="1901" y="167"/>
                    <a:pt x="1808" y="132"/>
                  </a:cubicBezTo>
                  <a:cubicBezTo>
                    <a:pt x="1529" y="34"/>
                    <a:pt x="1235" y="0"/>
                    <a:pt x="9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0"/>
            <p:cNvSpPr/>
            <p:nvPr/>
          </p:nvSpPr>
          <p:spPr>
            <a:xfrm>
              <a:off x="1004967" y="3590740"/>
              <a:ext cx="103704" cy="27683"/>
            </a:xfrm>
            <a:custGeom>
              <a:avLst/>
              <a:gdLst/>
              <a:ahLst/>
              <a:cxnLst/>
              <a:rect l="l" t="t" r="r" b="b"/>
              <a:pathLst>
                <a:path w="1903" h="508" extrusionOk="0">
                  <a:moveTo>
                    <a:pt x="1143" y="1"/>
                  </a:moveTo>
                  <a:cubicBezTo>
                    <a:pt x="728" y="1"/>
                    <a:pt x="346" y="88"/>
                    <a:pt x="104" y="159"/>
                  </a:cubicBezTo>
                  <a:cubicBezTo>
                    <a:pt x="3" y="189"/>
                    <a:pt x="1" y="332"/>
                    <a:pt x="101" y="368"/>
                  </a:cubicBezTo>
                  <a:cubicBezTo>
                    <a:pt x="371" y="469"/>
                    <a:pt x="627" y="507"/>
                    <a:pt x="858" y="507"/>
                  </a:cubicBezTo>
                  <a:cubicBezTo>
                    <a:pt x="1272" y="507"/>
                    <a:pt x="1608" y="386"/>
                    <a:pt x="1812" y="288"/>
                  </a:cubicBezTo>
                  <a:cubicBezTo>
                    <a:pt x="1902" y="243"/>
                    <a:pt x="1891" y="113"/>
                    <a:pt x="1796" y="85"/>
                  </a:cubicBezTo>
                  <a:cubicBezTo>
                    <a:pt x="1579" y="24"/>
                    <a:pt x="1357" y="1"/>
                    <a:pt x="1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0"/>
            <p:cNvSpPr/>
            <p:nvPr/>
          </p:nvSpPr>
          <p:spPr>
            <a:xfrm>
              <a:off x="951017" y="3528888"/>
              <a:ext cx="68718" cy="82124"/>
            </a:xfrm>
            <a:custGeom>
              <a:avLst/>
              <a:gdLst/>
              <a:ahLst/>
              <a:cxnLst/>
              <a:rect l="l" t="t" r="r" b="b"/>
              <a:pathLst>
                <a:path w="1261" h="1507" extrusionOk="0">
                  <a:moveTo>
                    <a:pt x="136" y="1"/>
                  </a:moveTo>
                  <a:cubicBezTo>
                    <a:pt x="62" y="1"/>
                    <a:pt x="1" y="75"/>
                    <a:pt x="35" y="153"/>
                  </a:cubicBezTo>
                  <a:cubicBezTo>
                    <a:pt x="192" y="503"/>
                    <a:pt x="527" y="1120"/>
                    <a:pt x="1076" y="1489"/>
                  </a:cubicBezTo>
                  <a:cubicBezTo>
                    <a:pt x="1095" y="1501"/>
                    <a:pt x="1116" y="1507"/>
                    <a:pt x="1135" y="1507"/>
                  </a:cubicBezTo>
                  <a:cubicBezTo>
                    <a:pt x="1201" y="1507"/>
                    <a:pt x="1261" y="1445"/>
                    <a:pt x="1241" y="1370"/>
                  </a:cubicBezTo>
                  <a:cubicBezTo>
                    <a:pt x="1151" y="1030"/>
                    <a:pt x="896" y="406"/>
                    <a:pt x="192" y="15"/>
                  </a:cubicBezTo>
                  <a:cubicBezTo>
                    <a:pt x="173" y="5"/>
                    <a:pt x="154" y="1"/>
                    <a:pt x="1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0"/>
            <p:cNvSpPr/>
            <p:nvPr/>
          </p:nvSpPr>
          <p:spPr>
            <a:xfrm>
              <a:off x="974559" y="3452594"/>
              <a:ext cx="63759" cy="85448"/>
            </a:xfrm>
            <a:custGeom>
              <a:avLst/>
              <a:gdLst/>
              <a:ahLst/>
              <a:cxnLst/>
              <a:rect l="l" t="t" r="r" b="b"/>
              <a:pathLst>
                <a:path w="1170" h="1568" extrusionOk="0">
                  <a:moveTo>
                    <a:pt x="131" y="0"/>
                  </a:moveTo>
                  <a:cubicBezTo>
                    <a:pt x="61" y="0"/>
                    <a:pt x="1" y="69"/>
                    <a:pt x="30" y="146"/>
                  </a:cubicBezTo>
                  <a:cubicBezTo>
                    <a:pt x="163" y="505"/>
                    <a:pt x="459" y="1143"/>
                    <a:pt x="983" y="1545"/>
                  </a:cubicBezTo>
                  <a:cubicBezTo>
                    <a:pt x="1004" y="1561"/>
                    <a:pt x="1026" y="1568"/>
                    <a:pt x="1048" y="1568"/>
                  </a:cubicBezTo>
                  <a:cubicBezTo>
                    <a:pt x="1111" y="1568"/>
                    <a:pt x="1170" y="1510"/>
                    <a:pt x="1156" y="1437"/>
                  </a:cubicBezTo>
                  <a:cubicBezTo>
                    <a:pt x="1088" y="1091"/>
                    <a:pt x="872" y="453"/>
                    <a:pt x="193" y="19"/>
                  </a:cubicBezTo>
                  <a:cubicBezTo>
                    <a:pt x="173" y="6"/>
                    <a:pt x="15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0"/>
            <p:cNvSpPr/>
            <p:nvPr/>
          </p:nvSpPr>
          <p:spPr>
            <a:xfrm>
              <a:off x="1011779" y="3386546"/>
              <a:ext cx="55912" cy="89862"/>
            </a:xfrm>
            <a:custGeom>
              <a:avLst/>
              <a:gdLst/>
              <a:ahLst/>
              <a:cxnLst/>
              <a:rect l="l" t="t" r="r" b="b"/>
              <a:pathLst>
                <a:path w="1026" h="1649" extrusionOk="0">
                  <a:moveTo>
                    <a:pt x="128" y="1"/>
                  </a:moveTo>
                  <a:cubicBezTo>
                    <a:pt x="61" y="1"/>
                    <a:pt x="0" y="61"/>
                    <a:pt x="20" y="137"/>
                  </a:cubicBezTo>
                  <a:cubicBezTo>
                    <a:pt x="120" y="508"/>
                    <a:pt x="354" y="1169"/>
                    <a:pt x="837" y="1621"/>
                  </a:cubicBezTo>
                  <a:cubicBezTo>
                    <a:pt x="859" y="1640"/>
                    <a:pt x="884" y="1649"/>
                    <a:pt x="909" y="1649"/>
                  </a:cubicBezTo>
                  <a:cubicBezTo>
                    <a:pt x="969" y="1649"/>
                    <a:pt x="1025" y="1599"/>
                    <a:pt x="1019" y="1529"/>
                  </a:cubicBezTo>
                  <a:cubicBezTo>
                    <a:pt x="984" y="1177"/>
                    <a:pt x="830" y="522"/>
                    <a:pt x="197" y="25"/>
                  </a:cubicBezTo>
                  <a:cubicBezTo>
                    <a:pt x="175" y="8"/>
                    <a:pt x="151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0"/>
            <p:cNvSpPr/>
            <p:nvPr/>
          </p:nvSpPr>
          <p:spPr>
            <a:xfrm>
              <a:off x="1052269" y="3327200"/>
              <a:ext cx="49699" cy="92750"/>
            </a:xfrm>
            <a:custGeom>
              <a:avLst/>
              <a:gdLst/>
              <a:ahLst/>
              <a:cxnLst/>
              <a:rect l="l" t="t" r="r" b="b"/>
              <a:pathLst>
                <a:path w="912" h="1702" extrusionOk="0">
                  <a:moveTo>
                    <a:pt x="122" y="0"/>
                  </a:moveTo>
                  <a:cubicBezTo>
                    <a:pt x="59" y="0"/>
                    <a:pt x="0" y="55"/>
                    <a:pt x="15" y="128"/>
                  </a:cubicBezTo>
                  <a:cubicBezTo>
                    <a:pt x="86" y="505"/>
                    <a:pt x="271" y="1182"/>
                    <a:pt x="721" y="1668"/>
                  </a:cubicBezTo>
                  <a:cubicBezTo>
                    <a:pt x="743" y="1691"/>
                    <a:pt x="771" y="1701"/>
                    <a:pt x="799" y="1701"/>
                  </a:cubicBezTo>
                  <a:cubicBezTo>
                    <a:pt x="856" y="1701"/>
                    <a:pt x="911" y="1656"/>
                    <a:pt x="909" y="1589"/>
                  </a:cubicBezTo>
                  <a:cubicBezTo>
                    <a:pt x="899" y="1236"/>
                    <a:pt x="793" y="571"/>
                    <a:pt x="197" y="30"/>
                  </a:cubicBezTo>
                  <a:cubicBezTo>
                    <a:pt x="174" y="9"/>
                    <a:pt x="148" y="0"/>
                    <a:pt x="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0"/>
            <p:cNvSpPr/>
            <p:nvPr/>
          </p:nvSpPr>
          <p:spPr>
            <a:xfrm>
              <a:off x="1102296" y="3272106"/>
              <a:ext cx="42397" cy="95966"/>
            </a:xfrm>
            <a:custGeom>
              <a:avLst/>
              <a:gdLst/>
              <a:ahLst/>
              <a:cxnLst/>
              <a:rect l="l" t="t" r="r" b="b"/>
              <a:pathLst>
                <a:path w="778" h="1761" extrusionOk="0">
                  <a:moveTo>
                    <a:pt x="116" y="0"/>
                  </a:moveTo>
                  <a:cubicBezTo>
                    <a:pt x="56" y="0"/>
                    <a:pt x="0" y="47"/>
                    <a:pt x="7" y="118"/>
                  </a:cubicBezTo>
                  <a:cubicBezTo>
                    <a:pt x="40" y="499"/>
                    <a:pt x="159" y="1193"/>
                    <a:pt x="558" y="1718"/>
                  </a:cubicBezTo>
                  <a:cubicBezTo>
                    <a:pt x="580" y="1748"/>
                    <a:pt x="612" y="1761"/>
                    <a:pt x="644" y="1761"/>
                  </a:cubicBezTo>
                  <a:cubicBezTo>
                    <a:pt x="697" y="1761"/>
                    <a:pt x="749" y="1722"/>
                    <a:pt x="754" y="1660"/>
                  </a:cubicBezTo>
                  <a:cubicBezTo>
                    <a:pt x="778" y="1307"/>
                    <a:pt x="738" y="636"/>
                    <a:pt x="200" y="37"/>
                  </a:cubicBezTo>
                  <a:cubicBezTo>
                    <a:pt x="176" y="12"/>
                    <a:pt x="145" y="0"/>
                    <a:pt x="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0"/>
            <p:cNvSpPr/>
            <p:nvPr/>
          </p:nvSpPr>
          <p:spPr>
            <a:xfrm>
              <a:off x="1153849" y="3222842"/>
              <a:ext cx="37765" cy="97928"/>
            </a:xfrm>
            <a:custGeom>
              <a:avLst/>
              <a:gdLst/>
              <a:ahLst/>
              <a:cxnLst/>
              <a:rect l="l" t="t" r="r" b="b"/>
              <a:pathLst>
                <a:path w="693" h="1797" extrusionOk="0">
                  <a:moveTo>
                    <a:pt x="111" y="1"/>
                  </a:moveTo>
                  <a:cubicBezTo>
                    <a:pt x="55" y="1"/>
                    <a:pt x="0" y="42"/>
                    <a:pt x="1" y="110"/>
                  </a:cubicBezTo>
                  <a:cubicBezTo>
                    <a:pt x="7" y="493"/>
                    <a:pt x="74" y="1193"/>
                    <a:pt x="433" y="1749"/>
                  </a:cubicBezTo>
                  <a:cubicBezTo>
                    <a:pt x="456" y="1781"/>
                    <a:pt x="490" y="1796"/>
                    <a:pt x="523" y="1796"/>
                  </a:cubicBezTo>
                  <a:cubicBezTo>
                    <a:pt x="574" y="1796"/>
                    <a:pt x="624" y="1762"/>
                    <a:pt x="633" y="1703"/>
                  </a:cubicBezTo>
                  <a:cubicBezTo>
                    <a:pt x="683" y="1353"/>
                    <a:pt x="693" y="680"/>
                    <a:pt x="199" y="44"/>
                  </a:cubicBezTo>
                  <a:cubicBezTo>
                    <a:pt x="175" y="14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9" name="Google Shape;1479;p20"/>
          <p:cNvSpPr/>
          <p:nvPr/>
        </p:nvSpPr>
        <p:spPr>
          <a:xfrm flipH="1">
            <a:off x="7573990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20"/>
          <p:cNvSpPr/>
          <p:nvPr/>
        </p:nvSpPr>
        <p:spPr>
          <a:xfrm flipH="1">
            <a:off x="807233" y="823910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20"/>
          <p:cNvSpPr/>
          <p:nvPr/>
        </p:nvSpPr>
        <p:spPr>
          <a:xfrm flipH="1">
            <a:off x="1200053" y="14634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20"/>
          <p:cNvSpPr/>
          <p:nvPr/>
        </p:nvSpPr>
        <p:spPr>
          <a:xfrm flipH="1">
            <a:off x="2511478" y="70096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20"/>
          <p:cNvSpPr/>
          <p:nvPr/>
        </p:nvSpPr>
        <p:spPr>
          <a:xfrm flipH="1">
            <a:off x="8296533" y="1577385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0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5" name="Google Shape;1485;p21"/>
          <p:cNvGrpSpPr/>
          <p:nvPr/>
        </p:nvGrpSpPr>
        <p:grpSpPr>
          <a:xfrm>
            <a:off x="232275" y="221325"/>
            <a:ext cx="8620125" cy="4563850"/>
            <a:chOff x="232275" y="221325"/>
            <a:chExt cx="8620125" cy="4563850"/>
          </a:xfrm>
        </p:grpSpPr>
        <p:sp>
          <p:nvSpPr>
            <p:cNvPr id="1486" name="Google Shape;1486;p21"/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5"/>
            </a:solidFill>
            <a:ln>
              <a:noFill/>
            </a:ln>
            <a:effectLst>
              <a:outerShdw dist="57150" dir="5460000" algn="bl" rotWithShape="0">
                <a:schemeClr val="accent5">
                  <a:alpha val="33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1"/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1"/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1"/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1"/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dk1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1"/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1"/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chemeClr val="accent6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3" name="Google Shape;1493;p21"/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494" name="Google Shape;1494;p21"/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1"/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1"/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21"/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21"/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499" name="Google Shape;1499;p21"/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1"/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1"/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1"/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3" name="Google Shape;1503;p21"/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504" name="Google Shape;1504;p21"/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1"/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1"/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1"/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8" name="Google Shape;1508;p21"/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509" name="Google Shape;1509;p21"/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21"/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21"/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21"/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dist="28575" dir="2880000" algn="bl" rotWithShape="0">
                  <a:schemeClr val="accent5">
                    <a:alpha val="44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13" name="Google Shape;1513;p21"/>
          <p:cNvSpPr txBox="1">
            <a:spLocks noGrp="1"/>
          </p:cNvSpPr>
          <p:nvPr>
            <p:ph type="subTitle" idx="1"/>
          </p:nvPr>
        </p:nvSpPr>
        <p:spPr>
          <a:xfrm>
            <a:off x="3512950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14" name="Google Shape;1514;p21"/>
          <p:cNvSpPr txBox="1">
            <a:spLocks noGrp="1"/>
          </p:cNvSpPr>
          <p:nvPr>
            <p:ph type="subTitle" idx="2"/>
          </p:nvPr>
        </p:nvSpPr>
        <p:spPr>
          <a:xfrm>
            <a:off x="5964784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15" name="Google Shape;1515;p21"/>
          <p:cNvSpPr txBox="1">
            <a:spLocks noGrp="1"/>
          </p:cNvSpPr>
          <p:nvPr>
            <p:ph type="subTitle" idx="3"/>
          </p:nvPr>
        </p:nvSpPr>
        <p:spPr>
          <a:xfrm>
            <a:off x="5964784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16" name="Google Shape;1516;p21"/>
          <p:cNvSpPr txBox="1">
            <a:spLocks noGrp="1"/>
          </p:cNvSpPr>
          <p:nvPr>
            <p:ph type="subTitle" idx="4"/>
          </p:nvPr>
        </p:nvSpPr>
        <p:spPr>
          <a:xfrm>
            <a:off x="1060909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 b="1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17" name="Google Shape;1517;p21"/>
          <p:cNvSpPr txBox="1">
            <a:spLocks noGrp="1"/>
          </p:cNvSpPr>
          <p:nvPr>
            <p:ph type="subTitle" idx="5"/>
          </p:nvPr>
        </p:nvSpPr>
        <p:spPr>
          <a:xfrm>
            <a:off x="1060909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18" name="Google Shape;1518;p21"/>
          <p:cNvSpPr txBox="1">
            <a:spLocks noGrp="1"/>
          </p:cNvSpPr>
          <p:nvPr>
            <p:ph type="subTitle" idx="6"/>
          </p:nvPr>
        </p:nvSpPr>
        <p:spPr>
          <a:xfrm>
            <a:off x="3512950" y="22700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19" name="Google Shape;1519;p21"/>
          <p:cNvSpPr txBox="1">
            <a:spLocks noGrp="1"/>
          </p:cNvSpPr>
          <p:nvPr>
            <p:ph type="title"/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20" name="Google Shape;1520;p21"/>
          <p:cNvSpPr/>
          <p:nvPr/>
        </p:nvSpPr>
        <p:spPr>
          <a:xfrm>
            <a:off x="1754452" y="980584"/>
            <a:ext cx="111739" cy="111906"/>
          </a:xfrm>
          <a:custGeom>
            <a:avLst/>
            <a:gdLst/>
            <a:ahLst/>
            <a:cxnLst/>
            <a:rect l="l" t="t" r="r" b="b"/>
            <a:pathLst>
              <a:path w="683" h="684" extrusionOk="0">
                <a:moveTo>
                  <a:pt x="342" y="0"/>
                </a:moveTo>
                <a:cubicBezTo>
                  <a:pt x="153" y="0"/>
                  <a:pt x="1" y="154"/>
                  <a:pt x="1" y="342"/>
                </a:cubicBezTo>
                <a:cubicBezTo>
                  <a:pt x="1" y="530"/>
                  <a:pt x="153" y="684"/>
                  <a:pt x="342" y="684"/>
                </a:cubicBezTo>
                <a:cubicBezTo>
                  <a:pt x="531" y="684"/>
                  <a:pt x="683" y="530"/>
                  <a:pt x="683" y="342"/>
                </a:cubicBezTo>
                <a:cubicBezTo>
                  <a:pt x="683" y="154"/>
                  <a:pt x="531" y="0"/>
                  <a:pt x="3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21"/>
          <p:cNvSpPr/>
          <p:nvPr/>
        </p:nvSpPr>
        <p:spPr>
          <a:xfrm>
            <a:off x="2495755" y="42298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1"/>
          <p:cNvSpPr/>
          <p:nvPr/>
        </p:nvSpPr>
        <p:spPr>
          <a:xfrm>
            <a:off x="7992467" y="815398"/>
            <a:ext cx="90634" cy="90474"/>
          </a:xfrm>
          <a:custGeom>
            <a:avLst/>
            <a:gdLst/>
            <a:ahLst/>
            <a:cxnLst/>
            <a:rect l="l" t="t" r="r" b="b"/>
            <a:pathLst>
              <a:path w="554" h="553" extrusionOk="0">
                <a:moveTo>
                  <a:pt x="278" y="0"/>
                </a:moveTo>
                <a:cubicBezTo>
                  <a:pt x="124" y="0"/>
                  <a:pt x="1" y="124"/>
                  <a:pt x="1" y="276"/>
                </a:cubicBezTo>
                <a:cubicBezTo>
                  <a:pt x="1" y="429"/>
                  <a:pt x="124" y="553"/>
                  <a:pt x="278" y="553"/>
                </a:cubicBezTo>
                <a:cubicBezTo>
                  <a:pt x="430" y="553"/>
                  <a:pt x="553" y="429"/>
                  <a:pt x="553" y="276"/>
                </a:cubicBezTo>
                <a:cubicBezTo>
                  <a:pt x="553" y="124"/>
                  <a:pt x="430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21"/>
          <p:cNvSpPr/>
          <p:nvPr/>
        </p:nvSpPr>
        <p:spPr>
          <a:xfrm>
            <a:off x="2866819" y="8398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21"/>
          <p:cNvSpPr/>
          <p:nvPr/>
        </p:nvSpPr>
        <p:spPr>
          <a:xfrm>
            <a:off x="1527694" y="42543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21"/>
          <p:cNvSpPr/>
          <p:nvPr/>
        </p:nvSpPr>
        <p:spPr>
          <a:xfrm>
            <a:off x="4551194" y="3855818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21"/>
          <p:cNvSpPr/>
          <p:nvPr/>
        </p:nvSpPr>
        <p:spPr>
          <a:xfrm>
            <a:off x="6742419" y="765756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1"/>
          <p:cNvSpPr/>
          <p:nvPr/>
        </p:nvSpPr>
        <p:spPr>
          <a:xfrm>
            <a:off x="7490832" y="4156606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1"/>
          <p:cNvSpPr/>
          <p:nvPr/>
        </p:nvSpPr>
        <p:spPr>
          <a:xfrm>
            <a:off x="1969694" y="1668443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9" name="Google Shape;1529;p21"/>
          <p:cNvGrpSpPr/>
          <p:nvPr/>
        </p:nvGrpSpPr>
        <p:grpSpPr>
          <a:xfrm rot="713818">
            <a:off x="897221" y="829300"/>
            <a:ext cx="690159" cy="705623"/>
            <a:chOff x="1122422" y="2316061"/>
            <a:chExt cx="810239" cy="828489"/>
          </a:xfrm>
        </p:grpSpPr>
        <p:sp>
          <p:nvSpPr>
            <p:cNvPr id="1530" name="Google Shape;1530;p21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1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1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1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1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1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1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1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1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1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1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1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1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3" name="Google Shape;1543;p21"/>
          <p:cNvGrpSpPr/>
          <p:nvPr/>
        </p:nvGrpSpPr>
        <p:grpSpPr>
          <a:xfrm flipH="1">
            <a:off x="7174407" y="1274146"/>
            <a:ext cx="172020" cy="173679"/>
            <a:chOff x="7782063" y="2882713"/>
            <a:chExt cx="194000" cy="195872"/>
          </a:xfrm>
        </p:grpSpPr>
        <p:sp>
          <p:nvSpPr>
            <p:cNvPr id="1544" name="Google Shape;1544;p21"/>
            <p:cNvSpPr/>
            <p:nvPr/>
          </p:nvSpPr>
          <p:spPr>
            <a:xfrm>
              <a:off x="7879196" y="2882713"/>
              <a:ext cx="89" cy="195872"/>
            </a:xfrm>
            <a:custGeom>
              <a:avLst/>
              <a:gdLst/>
              <a:ahLst/>
              <a:cxnLst/>
              <a:rect l="l" t="t" r="r" b="b"/>
              <a:pathLst>
                <a:path w="1" h="2200" fill="none" extrusionOk="0">
                  <a:moveTo>
                    <a:pt x="1" y="1"/>
                  </a:moveTo>
                  <a:lnTo>
                    <a:pt x="1" y="2199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1"/>
            <p:cNvSpPr/>
            <p:nvPr/>
          </p:nvSpPr>
          <p:spPr>
            <a:xfrm>
              <a:off x="7784199" y="2980647"/>
              <a:ext cx="190084" cy="89"/>
            </a:xfrm>
            <a:custGeom>
              <a:avLst/>
              <a:gdLst/>
              <a:ahLst/>
              <a:cxnLst/>
              <a:rect l="l" t="t" r="r" b="b"/>
              <a:pathLst>
                <a:path w="2135" h="1" fill="none" extrusionOk="0">
                  <a:moveTo>
                    <a:pt x="1" y="1"/>
                  </a:moveTo>
                  <a:lnTo>
                    <a:pt x="2134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1"/>
            <p:cNvSpPr/>
            <p:nvPr/>
          </p:nvSpPr>
          <p:spPr>
            <a:xfrm>
              <a:off x="7810018" y="2912449"/>
              <a:ext cx="138178" cy="140048"/>
            </a:xfrm>
            <a:custGeom>
              <a:avLst/>
              <a:gdLst/>
              <a:ahLst/>
              <a:cxnLst/>
              <a:rect l="l" t="t" r="r" b="b"/>
              <a:pathLst>
                <a:path w="1552" h="1573" fill="none" extrusionOk="0">
                  <a:moveTo>
                    <a:pt x="0" y="1"/>
                  </a:moveTo>
                  <a:lnTo>
                    <a:pt x="1552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1"/>
            <p:cNvSpPr/>
            <p:nvPr/>
          </p:nvSpPr>
          <p:spPr>
            <a:xfrm>
              <a:off x="7810018" y="2912449"/>
              <a:ext cx="133994" cy="140048"/>
            </a:xfrm>
            <a:custGeom>
              <a:avLst/>
              <a:gdLst/>
              <a:ahLst/>
              <a:cxnLst/>
              <a:rect l="l" t="t" r="r" b="b"/>
              <a:pathLst>
                <a:path w="1505" h="1573" fill="none" extrusionOk="0">
                  <a:moveTo>
                    <a:pt x="1504" y="1"/>
                  </a:moveTo>
                  <a:lnTo>
                    <a:pt x="0" y="1573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1"/>
            <p:cNvSpPr/>
            <p:nvPr/>
          </p:nvSpPr>
          <p:spPr>
            <a:xfrm>
              <a:off x="7849459" y="2888054"/>
              <a:ext cx="59741" cy="28045"/>
            </a:xfrm>
            <a:custGeom>
              <a:avLst/>
              <a:gdLst/>
              <a:ahLst/>
              <a:cxnLst/>
              <a:rect l="l" t="t" r="r" b="b"/>
              <a:pathLst>
                <a:path w="671" h="315" fill="none" extrusionOk="0">
                  <a:moveTo>
                    <a:pt x="1" y="1"/>
                  </a:moveTo>
                  <a:lnTo>
                    <a:pt x="333" y="314"/>
                  </a:lnTo>
                  <a:lnTo>
                    <a:pt x="670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1"/>
            <p:cNvSpPr/>
            <p:nvPr/>
          </p:nvSpPr>
          <p:spPr>
            <a:xfrm>
              <a:off x="7948107" y="2951623"/>
              <a:ext cx="27956" cy="59830"/>
            </a:xfrm>
            <a:custGeom>
              <a:avLst/>
              <a:gdLst/>
              <a:ahLst/>
              <a:cxnLst/>
              <a:rect l="l" t="t" r="r" b="b"/>
              <a:pathLst>
                <a:path w="314" h="672" fill="none" extrusionOk="0">
                  <a:moveTo>
                    <a:pt x="314" y="1"/>
                  </a:moveTo>
                  <a:lnTo>
                    <a:pt x="1" y="333"/>
                  </a:lnTo>
                  <a:lnTo>
                    <a:pt x="314" y="672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1"/>
            <p:cNvSpPr/>
            <p:nvPr/>
          </p:nvSpPr>
          <p:spPr>
            <a:xfrm>
              <a:off x="7782063" y="2951623"/>
              <a:ext cx="28045" cy="59830"/>
            </a:xfrm>
            <a:custGeom>
              <a:avLst/>
              <a:gdLst/>
              <a:ahLst/>
              <a:cxnLst/>
              <a:rect l="l" t="t" r="r" b="b"/>
              <a:pathLst>
                <a:path w="315" h="672" fill="none" extrusionOk="0">
                  <a:moveTo>
                    <a:pt x="1" y="672"/>
                  </a:moveTo>
                  <a:lnTo>
                    <a:pt x="314" y="338"/>
                  </a:ln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1"/>
            <p:cNvSpPr/>
            <p:nvPr/>
          </p:nvSpPr>
          <p:spPr>
            <a:xfrm>
              <a:off x="7849459" y="3049024"/>
              <a:ext cx="57604" cy="28045"/>
            </a:xfrm>
            <a:custGeom>
              <a:avLst/>
              <a:gdLst/>
              <a:ahLst/>
              <a:cxnLst/>
              <a:rect l="l" t="t" r="r" b="b"/>
              <a:pathLst>
                <a:path w="647" h="315" fill="none" extrusionOk="0">
                  <a:moveTo>
                    <a:pt x="646" y="314"/>
                  </a:moveTo>
                  <a:lnTo>
                    <a:pt x="338" y="1"/>
                  </a:lnTo>
                  <a:lnTo>
                    <a:pt x="1" y="314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1"/>
            <p:cNvSpPr/>
            <p:nvPr/>
          </p:nvSpPr>
          <p:spPr>
            <a:xfrm>
              <a:off x="7845097" y="2954027"/>
              <a:ext cx="57782" cy="49413"/>
            </a:xfrm>
            <a:custGeom>
              <a:avLst/>
              <a:gdLst/>
              <a:ahLst/>
              <a:cxnLst/>
              <a:rect l="l" t="t" r="r" b="b"/>
              <a:pathLst>
                <a:path w="649" h="555" extrusionOk="0">
                  <a:moveTo>
                    <a:pt x="371" y="1"/>
                  </a:moveTo>
                  <a:cubicBezTo>
                    <a:pt x="125" y="1"/>
                    <a:pt x="1" y="299"/>
                    <a:pt x="176" y="472"/>
                  </a:cubicBezTo>
                  <a:cubicBezTo>
                    <a:pt x="232" y="529"/>
                    <a:pt x="302" y="555"/>
                    <a:pt x="370" y="555"/>
                  </a:cubicBezTo>
                  <a:cubicBezTo>
                    <a:pt x="512" y="555"/>
                    <a:pt x="649" y="443"/>
                    <a:pt x="648" y="276"/>
                  </a:cubicBezTo>
                  <a:cubicBezTo>
                    <a:pt x="648" y="124"/>
                    <a:pt x="524" y="1"/>
                    <a:pt x="372" y="1"/>
                  </a:cubicBezTo>
                  <a:cubicBezTo>
                    <a:pt x="372" y="1"/>
                    <a:pt x="371" y="1"/>
                    <a:pt x="371" y="1"/>
                  </a:cubicBezTo>
                  <a:close/>
                </a:path>
              </a:pathLst>
            </a:custGeom>
            <a:solidFill>
              <a:srgbClr val="8DC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3" name="Google Shape;1553;p21"/>
          <p:cNvSpPr/>
          <p:nvPr/>
        </p:nvSpPr>
        <p:spPr>
          <a:xfrm>
            <a:off x="8247994" y="3123831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1"/>
          <p:cNvSpPr/>
          <p:nvPr/>
        </p:nvSpPr>
        <p:spPr>
          <a:xfrm>
            <a:off x="8206394" y="1668456"/>
            <a:ext cx="41600" cy="41600"/>
          </a:xfrm>
          <a:custGeom>
            <a:avLst/>
            <a:gdLst/>
            <a:ahLst/>
            <a:cxnLst/>
            <a:rect l="l" t="t" r="r" b="b"/>
            <a:pathLst>
              <a:path w="591" h="591" extrusionOk="0">
                <a:moveTo>
                  <a:pt x="296" y="0"/>
                </a:moveTo>
                <a:cubicBezTo>
                  <a:pt x="133" y="0"/>
                  <a:pt x="0" y="132"/>
                  <a:pt x="0" y="295"/>
                </a:cubicBezTo>
                <a:cubicBezTo>
                  <a:pt x="0" y="458"/>
                  <a:pt x="133" y="591"/>
                  <a:pt x="296" y="591"/>
                </a:cubicBezTo>
                <a:cubicBezTo>
                  <a:pt x="459" y="591"/>
                  <a:pt x="591" y="458"/>
                  <a:pt x="591" y="295"/>
                </a:cubicBezTo>
                <a:cubicBezTo>
                  <a:pt x="591" y="132"/>
                  <a:pt x="459" y="0"/>
                  <a:pt x="2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5" name="Google Shape;1555;p21"/>
          <p:cNvGrpSpPr/>
          <p:nvPr/>
        </p:nvGrpSpPr>
        <p:grpSpPr>
          <a:xfrm rot="-6124173" flipH="1">
            <a:off x="6551870" y="4121358"/>
            <a:ext cx="253851" cy="307526"/>
            <a:chOff x="7167006" y="2088218"/>
            <a:chExt cx="253850" cy="307524"/>
          </a:xfrm>
        </p:grpSpPr>
        <p:sp>
          <p:nvSpPr>
            <p:cNvPr id="1556" name="Google Shape;1556;p21"/>
            <p:cNvSpPr/>
            <p:nvPr/>
          </p:nvSpPr>
          <p:spPr>
            <a:xfrm>
              <a:off x="7213879" y="2088218"/>
              <a:ext cx="111208" cy="206976"/>
            </a:xfrm>
            <a:custGeom>
              <a:avLst/>
              <a:gdLst/>
              <a:ahLst/>
              <a:cxnLst/>
              <a:rect l="l" t="t" r="r" b="b"/>
              <a:pathLst>
                <a:path w="1210" h="2252" fill="none" extrusionOk="0">
                  <a:moveTo>
                    <a:pt x="1210" y="2252"/>
                  </a:moveTo>
                  <a:cubicBezTo>
                    <a:pt x="1210" y="2252"/>
                    <a:pt x="412" y="1152"/>
                    <a:pt x="1" y="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1"/>
            <p:cNvSpPr/>
            <p:nvPr/>
          </p:nvSpPr>
          <p:spPr>
            <a:xfrm>
              <a:off x="7232261" y="2171303"/>
              <a:ext cx="18198" cy="106337"/>
            </a:xfrm>
            <a:custGeom>
              <a:avLst/>
              <a:gdLst/>
              <a:ahLst/>
              <a:cxnLst/>
              <a:rect l="l" t="t" r="r" b="b"/>
              <a:pathLst>
                <a:path w="198" h="1157" fill="none" extrusionOk="0">
                  <a:moveTo>
                    <a:pt x="0" y="1156"/>
                  </a:moveTo>
                  <a:lnTo>
                    <a:pt x="198" y="1"/>
                  </a:ln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1"/>
            <p:cNvSpPr/>
            <p:nvPr/>
          </p:nvSpPr>
          <p:spPr>
            <a:xfrm>
              <a:off x="7167006" y="2257881"/>
              <a:ext cx="97881" cy="112954"/>
            </a:xfrm>
            <a:custGeom>
              <a:avLst/>
              <a:gdLst/>
              <a:ahLst/>
              <a:cxnLst/>
              <a:rect l="l" t="t" r="r" b="b"/>
              <a:pathLst>
                <a:path w="1065" h="1229" extrusionOk="0">
                  <a:moveTo>
                    <a:pt x="585" y="0"/>
                  </a:moveTo>
                  <a:cubicBezTo>
                    <a:pt x="297" y="0"/>
                    <a:pt x="98" y="224"/>
                    <a:pt x="52" y="529"/>
                  </a:cubicBezTo>
                  <a:cubicBezTo>
                    <a:pt x="1" y="863"/>
                    <a:pt x="155" y="1172"/>
                    <a:pt x="490" y="1223"/>
                  </a:cubicBezTo>
                  <a:cubicBezTo>
                    <a:pt x="518" y="1227"/>
                    <a:pt x="545" y="1229"/>
                    <a:pt x="571" y="1229"/>
                  </a:cubicBezTo>
                  <a:cubicBezTo>
                    <a:pt x="849" y="1229"/>
                    <a:pt x="968" y="984"/>
                    <a:pt x="1014" y="677"/>
                  </a:cubicBezTo>
                  <a:cubicBezTo>
                    <a:pt x="1065" y="341"/>
                    <a:pt x="1009" y="58"/>
                    <a:pt x="674" y="7"/>
                  </a:cubicBezTo>
                  <a:cubicBezTo>
                    <a:pt x="643" y="2"/>
                    <a:pt x="614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7304776" y="2286005"/>
              <a:ext cx="116079" cy="109738"/>
            </a:xfrm>
            <a:custGeom>
              <a:avLst/>
              <a:gdLst/>
              <a:ahLst/>
              <a:cxnLst/>
              <a:rect l="l" t="t" r="r" b="b"/>
              <a:pathLst>
                <a:path w="1263" h="1194" extrusionOk="0">
                  <a:moveTo>
                    <a:pt x="534" y="1"/>
                  </a:moveTo>
                  <a:cubicBezTo>
                    <a:pt x="461" y="1"/>
                    <a:pt x="384" y="25"/>
                    <a:pt x="302" y="79"/>
                  </a:cubicBezTo>
                  <a:cubicBezTo>
                    <a:pt x="18" y="266"/>
                    <a:pt x="1" y="600"/>
                    <a:pt x="188" y="883"/>
                  </a:cubicBezTo>
                  <a:cubicBezTo>
                    <a:pt x="313" y="1074"/>
                    <a:pt x="500" y="1193"/>
                    <a:pt x="695" y="1193"/>
                  </a:cubicBezTo>
                  <a:cubicBezTo>
                    <a:pt x="790" y="1193"/>
                    <a:pt x="887" y="1165"/>
                    <a:pt x="979" y="1103"/>
                  </a:cubicBezTo>
                  <a:cubicBezTo>
                    <a:pt x="1263" y="917"/>
                    <a:pt x="1190" y="632"/>
                    <a:pt x="1003" y="348"/>
                  </a:cubicBezTo>
                  <a:cubicBezTo>
                    <a:pt x="870" y="147"/>
                    <a:pt x="715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0" name="Google Shape;1560;p21"/>
          <p:cNvSpPr txBox="1">
            <a:spLocks noGrp="1"/>
          </p:cNvSpPr>
          <p:nvPr>
            <p:ph type="subTitle" idx="7"/>
          </p:nvPr>
        </p:nvSpPr>
        <p:spPr>
          <a:xfrm>
            <a:off x="2853600" y="1517904"/>
            <a:ext cx="34368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16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61" name="Google Shape;1561;p21"/>
          <p:cNvSpPr txBox="1">
            <a:spLocks noGrp="1"/>
          </p:cNvSpPr>
          <p:nvPr>
            <p:ph type="subTitle" idx="8"/>
          </p:nvPr>
        </p:nvSpPr>
        <p:spPr>
          <a:xfrm>
            <a:off x="3135675" y="4041650"/>
            <a:ext cx="28725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>
                <a:solidFill>
                  <a:schemeClr val="lt2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anrope"/>
              <a:buNone/>
              <a:defRPr sz="25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Coiny"/>
              <a:buNone/>
              <a:defRPr sz="2800">
                <a:solidFill>
                  <a:schemeClr val="accent5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●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○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anrope Medium"/>
              <a:buChar char="■"/>
              <a:defRPr>
                <a:solidFill>
                  <a:schemeClr val="accent5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  <p:sp>
        <p:nvSpPr>
          <p:cNvPr id="2" name="fc" descr="WIPO FOR OFFICIAL USE ONLY"/>
          <p:cNvSpPr txBox="1"/>
          <p:nvPr userDrawn="1"/>
        </p:nvSpPr>
        <p:spPr>
          <a:xfrm>
            <a:off x="0" y="4823460"/>
            <a:ext cx="9144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5" r:id="rId4"/>
    <p:sldLayoutId id="2147483656" r:id="rId5"/>
    <p:sldLayoutId id="2147483658" r:id="rId6"/>
    <p:sldLayoutId id="2147483664" r:id="rId7"/>
    <p:sldLayoutId id="2147483666" r:id="rId8"/>
    <p:sldLayoutId id="2147483667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slide" Target="slide7.xml"/><Relationship Id="rId3" Type="http://schemas.openxmlformats.org/officeDocument/2006/relationships/tags" Target="../tags/tag81.xml"/><Relationship Id="rId7" Type="http://schemas.openxmlformats.org/officeDocument/2006/relationships/tags" Target="../tags/tag85.xml"/><Relationship Id="rId12" Type="http://schemas.openxmlformats.org/officeDocument/2006/relationships/slide" Target="slide12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slide" Target="slide19.xml"/><Relationship Id="rId5" Type="http://schemas.openxmlformats.org/officeDocument/2006/relationships/tags" Target="../tags/tag83.xml"/><Relationship Id="rId15" Type="http://schemas.openxmlformats.org/officeDocument/2006/relationships/image" Target="../media/image5.jpg"/><Relationship Id="rId10" Type="http://schemas.openxmlformats.org/officeDocument/2006/relationships/notesSlide" Target="../notesSlides/notesSlide10.xml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8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slide" Target="slide7.xml"/><Relationship Id="rId5" Type="http://schemas.openxmlformats.org/officeDocument/2006/relationships/tags" Target="../tags/tag91.xml"/><Relationship Id="rId10" Type="http://schemas.openxmlformats.org/officeDocument/2006/relationships/slide" Target="slide12.xml"/><Relationship Id="rId4" Type="http://schemas.openxmlformats.org/officeDocument/2006/relationships/tags" Target="../tags/tag90.xml"/><Relationship Id="rId9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slide" Target="slide7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slide" Target="slide1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" Target="slide19.xml"/><Relationship Id="rId5" Type="http://schemas.openxmlformats.org/officeDocument/2006/relationships/tags" Target="../tags/tag97.xml"/><Relationship Id="rId15" Type="http://schemas.openxmlformats.org/officeDocument/2006/relationships/chart" Target="../charts/chart4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8.xml"/><Relationship Id="rId1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slide" Target="slide7.xml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slide" Target="slide12.xml"/><Relationship Id="rId2" Type="http://schemas.openxmlformats.org/officeDocument/2006/relationships/tags" Target="../tags/tag102.xml"/><Relationship Id="rId16" Type="http://schemas.openxmlformats.org/officeDocument/2006/relationships/image" Target="../media/image8.png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slide" Target="slide19.xml"/><Relationship Id="rId5" Type="http://schemas.openxmlformats.org/officeDocument/2006/relationships/tags" Target="../tags/tag105.xml"/><Relationship Id="rId15" Type="http://schemas.openxmlformats.org/officeDocument/2006/relationships/image" Target="../media/image7.png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04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9.jp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slide" Target="slide7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slide" Target="slide12.xml"/><Relationship Id="rId5" Type="http://schemas.openxmlformats.org/officeDocument/2006/relationships/tags" Target="../tags/tag113.xml"/><Relationship Id="rId10" Type="http://schemas.openxmlformats.org/officeDocument/2006/relationships/slide" Target="slide19.xml"/><Relationship Id="rId4" Type="http://schemas.openxmlformats.org/officeDocument/2006/relationships/tags" Target="../tags/tag112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notesSlide" Target="../notesSlides/notesSlide15.xml"/><Relationship Id="rId3" Type="http://schemas.openxmlformats.org/officeDocument/2006/relationships/tags" Target="../tags/tag118.xml"/><Relationship Id="rId21" Type="http://schemas.openxmlformats.org/officeDocument/2006/relationships/slide" Target="slide7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slide" Target="slide12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10" Type="http://schemas.openxmlformats.org/officeDocument/2006/relationships/tags" Target="../tags/tag125.xml"/><Relationship Id="rId19" Type="http://schemas.openxmlformats.org/officeDocument/2006/relationships/slide" Target="slide19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slide" Target="slide12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slide" Target="slide19.xml"/><Relationship Id="rId2" Type="http://schemas.openxmlformats.org/officeDocument/2006/relationships/tags" Target="../tags/tag133.xml"/><Relationship Id="rId16" Type="http://schemas.openxmlformats.org/officeDocument/2006/relationships/chart" Target="../charts/chart6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notesSlide" Target="../notesSlides/notesSlide16.xml"/><Relationship Id="rId5" Type="http://schemas.openxmlformats.org/officeDocument/2006/relationships/tags" Target="../tags/tag136.xml"/><Relationship Id="rId15" Type="http://schemas.openxmlformats.org/officeDocument/2006/relationships/chart" Target="../charts/chart5.xml"/><Relationship Id="rId10" Type="http://schemas.openxmlformats.org/officeDocument/2006/relationships/slideLayout" Target="../slideLayouts/slideLayout9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13" Type="http://schemas.openxmlformats.org/officeDocument/2006/relationships/slide" Target="slide7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slide" Target="slide1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slide" Target="slide19.xml"/><Relationship Id="rId5" Type="http://schemas.openxmlformats.org/officeDocument/2006/relationships/tags" Target="../tags/tag145.xml"/><Relationship Id="rId10" Type="http://schemas.openxmlformats.org/officeDocument/2006/relationships/image" Target="../media/image10.png"/><Relationship Id="rId4" Type="http://schemas.openxmlformats.org/officeDocument/2006/relationships/tags" Target="../tags/tag144.xml"/><Relationship Id="rId9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tags" Target="../tags/tag165.xml"/><Relationship Id="rId26" Type="http://schemas.openxmlformats.org/officeDocument/2006/relationships/image" Target="../media/image13.jpeg"/><Relationship Id="rId3" Type="http://schemas.openxmlformats.org/officeDocument/2006/relationships/tags" Target="../tags/tag150.xml"/><Relationship Id="rId21" Type="http://schemas.openxmlformats.org/officeDocument/2006/relationships/slide" Target="slide19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tags" Target="../tags/tag164.xml"/><Relationship Id="rId25" Type="http://schemas.openxmlformats.org/officeDocument/2006/relationships/image" Target="../media/image12.jpeg"/><Relationship Id="rId2" Type="http://schemas.openxmlformats.org/officeDocument/2006/relationships/tags" Target="../tags/tag149.xml"/><Relationship Id="rId16" Type="http://schemas.openxmlformats.org/officeDocument/2006/relationships/tags" Target="../tags/tag163.xml"/><Relationship Id="rId20" Type="http://schemas.openxmlformats.org/officeDocument/2006/relationships/notesSlide" Target="../notesSlides/notesSlide18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image" Target="../media/image11.jpeg"/><Relationship Id="rId5" Type="http://schemas.openxmlformats.org/officeDocument/2006/relationships/tags" Target="../tags/tag152.xml"/><Relationship Id="rId15" Type="http://schemas.openxmlformats.org/officeDocument/2006/relationships/tags" Target="../tags/tag162.xml"/><Relationship Id="rId23" Type="http://schemas.openxmlformats.org/officeDocument/2006/relationships/slide" Target="slide7.xml"/><Relationship Id="rId10" Type="http://schemas.openxmlformats.org/officeDocument/2006/relationships/tags" Target="../tags/tag157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tags" Target="../tags/tag161.xml"/><Relationship Id="rId22" Type="http://schemas.openxmlformats.org/officeDocument/2006/relationships/slide" Target="slide12.xml"/><Relationship Id="rId27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5.jpe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" Target="slide7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slide" Target="slide12.xml"/><Relationship Id="rId5" Type="http://schemas.openxmlformats.org/officeDocument/2006/relationships/tags" Target="../tags/tag170.xml"/><Relationship Id="rId10" Type="http://schemas.openxmlformats.org/officeDocument/2006/relationships/slide" Target="slide19.xml"/><Relationship Id="rId4" Type="http://schemas.openxmlformats.org/officeDocument/2006/relationships/tags" Target="../tags/tag169.xml"/><Relationship Id="rId9" Type="http://schemas.openxmlformats.org/officeDocument/2006/relationships/notesSlide" Target="../notesSlides/notesSlide19.xml"/><Relationship Id="rId1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slide" Target="slide7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slide" Target="slide12.xml"/><Relationship Id="rId2" Type="http://schemas.openxmlformats.org/officeDocument/2006/relationships/tags" Target="../tags/tag174.xml"/><Relationship Id="rId16" Type="http://schemas.openxmlformats.org/officeDocument/2006/relationships/image" Target="../media/image19.jp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slide" Target="slide19.xml"/><Relationship Id="rId5" Type="http://schemas.openxmlformats.org/officeDocument/2006/relationships/tags" Target="../tags/tag177.xml"/><Relationship Id="rId15" Type="http://schemas.openxmlformats.org/officeDocument/2006/relationships/image" Target="../media/image18.jpg"/><Relationship Id="rId10" Type="http://schemas.openxmlformats.org/officeDocument/2006/relationships/notesSlide" Target="../notesSlides/notesSlide20.xml"/><Relationship Id="rId4" Type="http://schemas.openxmlformats.org/officeDocument/2006/relationships/tags" Target="../tags/tag17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slide" Target="slide7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slide" Target="slide12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slide" Target="slide19.xml"/><Relationship Id="rId5" Type="http://schemas.openxmlformats.org/officeDocument/2006/relationships/tags" Target="../tags/tag185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18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tags" Target="../tags/tag201.xml"/><Relationship Id="rId18" Type="http://schemas.openxmlformats.org/officeDocument/2006/relationships/slide" Target="slide7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slide" Target="slide12.xml"/><Relationship Id="rId2" Type="http://schemas.openxmlformats.org/officeDocument/2006/relationships/tags" Target="../tags/tag190.xml"/><Relationship Id="rId16" Type="http://schemas.openxmlformats.org/officeDocument/2006/relationships/slide" Target="slide19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5" Type="http://schemas.openxmlformats.org/officeDocument/2006/relationships/notesSlide" Target="../notesSlides/notesSlide22.xml"/><Relationship Id="rId10" Type="http://schemas.openxmlformats.org/officeDocument/2006/relationships/tags" Target="../tags/tag198.xml"/><Relationship Id="rId19" Type="http://schemas.openxmlformats.org/officeDocument/2006/relationships/image" Target="../media/image21.jpg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notesSlide" Target="../notesSlides/notesSlide23.xml"/><Relationship Id="rId18" Type="http://schemas.openxmlformats.org/officeDocument/2006/relationships/image" Target="../media/image23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22.png"/><Relationship Id="rId2" Type="http://schemas.openxmlformats.org/officeDocument/2006/relationships/tags" Target="../tags/tag203.xml"/><Relationship Id="rId16" Type="http://schemas.openxmlformats.org/officeDocument/2006/relationships/slide" Target="slide7.xml"/><Relationship Id="rId20" Type="http://schemas.openxmlformats.org/officeDocument/2006/relationships/image" Target="../media/image25.pn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slide" Target="slide12.xml"/><Relationship Id="rId10" Type="http://schemas.openxmlformats.org/officeDocument/2006/relationships/tags" Target="../tags/tag211.xml"/><Relationship Id="rId19" Type="http://schemas.openxmlformats.org/officeDocument/2006/relationships/image" Target="../media/image24.pn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slide" Target="slide19.xml"/><Relationship Id="rId18" Type="http://schemas.openxmlformats.org/officeDocument/2006/relationships/image" Target="../media/image28.png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27.png"/><Relationship Id="rId2" Type="http://schemas.openxmlformats.org/officeDocument/2006/relationships/tags" Target="../tags/tag214.xml"/><Relationship Id="rId16" Type="http://schemas.openxmlformats.org/officeDocument/2006/relationships/image" Target="../media/image26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17.xml"/><Relationship Id="rId15" Type="http://schemas.openxmlformats.org/officeDocument/2006/relationships/slide" Target="slide7.xml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slide" Target="slide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9.png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slide" Target="slide7.xml"/><Relationship Id="rId5" Type="http://schemas.openxmlformats.org/officeDocument/2006/relationships/tags" Target="../tags/tag227.xml"/><Relationship Id="rId10" Type="http://schemas.openxmlformats.org/officeDocument/2006/relationships/slide" Target="slide12.xml"/><Relationship Id="rId4" Type="http://schemas.openxmlformats.org/officeDocument/2006/relationships/tags" Target="../tags/tag226.xml"/><Relationship Id="rId9" Type="http://schemas.openxmlformats.org/officeDocument/2006/relationships/slide" Target="slide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image" Target="../media/image30.pn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notesSlide" Target="../notesSlides/notesSlide26.xml"/><Relationship Id="rId2" Type="http://schemas.openxmlformats.org/officeDocument/2006/relationships/tags" Target="../tags/tag230.xml"/><Relationship Id="rId16" Type="http://schemas.openxmlformats.org/officeDocument/2006/relationships/slide" Target="slide7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233.xml"/><Relationship Id="rId15" Type="http://schemas.openxmlformats.org/officeDocument/2006/relationships/slide" Target="slide12.xml"/><Relationship Id="rId10" Type="http://schemas.openxmlformats.org/officeDocument/2006/relationships/tags" Target="../tags/tag238.xml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slide" Target="slide19.xml"/><Relationship Id="rId18" Type="http://schemas.openxmlformats.org/officeDocument/2006/relationships/image" Target="../media/image33.jpeg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12" Type="http://schemas.openxmlformats.org/officeDocument/2006/relationships/notesSlide" Target="../notesSlides/notesSlide27.xml"/><Relationship Id="rId17" Type="http://schemas.openxmlformats.org/officeDocument/2006/relationships/image" Target="../media/image32.jpeg"/><Relationship Id="rId2" Type="http://schemas.openxmlformats.org/officeDocument/2006/relationships/tags" Target="../tags/tag240.xml"/><Relationship Id="rId16" Type="http://schemas.openxmlformats.org/officeDocument/2006/relationships/image" Target="../media/image31.png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43.xml"/><Relationship Id="rId15" Type="http://schemas.openxmlformats.org/officeDocument/2006/relationships/slide" Target="slide7.xml"/><Relationship Id="rId10" Type="http://schemas.openxmlformats.org/officeDocument/2006/relationships/tags" Target="../tags/tag248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slide" Target="slide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5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notesSlide" Target="../notesSlides/notesSlide28.xml"/><Relationship Id="rId9" Type="http://schemas.microsoft.com/office/2007/relationships/diagramDrawing" Target="../diagrams/drawing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slide" Target="slide12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slide" Target="slide19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notesSlide" Target="../notesSlides/notesSlide3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slideLayout" Target="../slideLayouts/slideLayout8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" Target="slide7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slide" Target="slide1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slide" Target="slide19.xml"/><Relationship Id="rId5" Type="http://schemas.openxmlformats.org/officeDocument/2006/relationships/tags" Target="../tags/tag36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5.xml"/><Relationship Id="rId9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slide" Target="slide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slide" Target="slide12.xml"/><Relationship Id="rId5" Type="http://schemas.openxmlformats.org/officeDocument/2006/relationships/tags" Target="../tags/tag44.xml"/><Relationship Id="rId10" Type="http://schemas.openxmlformats.org/officeDocument/2006/relationships/slide" Target="slide19.xml"/><Relationship Id="rId4" Type="http://schemas.openxmlformats.org/officeDocument/2006/relationships/tags" Target="../tags/tag43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2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slide" Target="slide7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slide" Target="slide12.xml"/><Relationship Id="rId5" Type="http://schemas.openxmlformats.org/officeDocument/2006/relationships/tags" Target="../tags/tag51.xml"/><Relationship Id="rId10" Type="http://schemas.openxmlformats.org/officeDocument/2006/relationships/slide" Target="slide19.xml"/><Relationship Id="rId4" Type="http://schemas.openxmlformats.org/officeDocument/2006/relationships/tags" Target="../tags/tag50.xml"/><Relationship Id="rId9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slide" Target="slide12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slide" Target="slide19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58.xml"/><Relationship Id="rId15" Type="http://schemas.openxmlformats.org/officeDocument/2006/relationships/chart" Target="../charts/chart1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.jp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" Target="slide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slide" Target="slide12.xml"/><Relationship Id="rId5" Type="http://schemas.openxmlformats.org/officeDocument/2006/relationships/tags" Target="../tags/tag67.xml"/><Relationship Id="rId10" Type="http://schemas.openxmlformats.org/officeDocument/2006/relationships/slide" Target="slide19.xml"/><Relationship Id="rId4" Type="http://schemas.openxmlformats.org/officeDocument/2006/relationships/tags" Target="../tags/tag66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slide" Target="slide12.xml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slide" Target="slide19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74.xml"/><Relationship Id="rId15" Type="http://schemas.openxmlformats.org/officeDocument/2006/relationships/chart" Target="../charts/chart2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35"/>
          <p:cNvSpPr/>
          <p:nvPr>
            <p:custDataLst>
              <p:tags r:id="rId1"/>
            </p:custDataLst>
          </p:nvPr>
        </p:nvSpPr>
        <p:spPr>
          <a:xfrm rot="-40072">
            <a:off x="1560990" y="3707469"/>
            <a:ext cx="5550544" cy="86866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2325" name="Google Shape;2325;p35"/>
          <p:cNvSpPr txBox="1"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820112" y="1468350"/>
            <a:ext cx="5295551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sz="28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Conférence internationale des Institutions de formation en propriété intellectuelle de l’OMPI </a:t>
            </a:r>
            <a:endParaRPr lang="fr-FR" sz="28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6" name="Google Shape;2326;p35"/>
          <p:cNvSpPr txBox="1"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05765" y="3790527"/>
            <a:ext cx="5882123" cy="5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Académie égyptienne de la propriété intellectuelle </a:t>
            </a:r>
          </a:p>
          <a:p>
            <a:pPr marL="0" lvl="0" indent="0"/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(NIPA) </a:t>
            </a:r>
          </a:p>
          <a:p>
            <a:pPr marL="0" lvl="0" indent="0"/>
            <a:r>
              <a:rPr lang="fr-F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“Faire découvrir la propriété intellectuelle aux jeunes”</a:t>
            </a:r>
            <a:endParaRPr 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>
            <p:custDataLst>
              <p:tags r:id="rId4"/>
            </p:custDataLst>
          </p:nvPr>
        </p:nvSpPr>
        <p:spPr>
          <a:xfrm>
            <a:off x="6957849" y="723014"/>
            <a:ext cx="1346180" cy="13370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Rectangle 80"/>
          <p:cNvSpPr/>
          <p:nvPr>
            <p:custDataLst>
              <p:tags r:id="rId5"/>
            </p:custDataLst>
          </p:nvPr>
        </p:nvSpPr>
        <p:spPr>
          <a:xfrm>
            <a:off x="7260113" y="3203943"/>
            <a:ext cx="1346180" cy="13078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2" name="Picture 81" descr="C:\Users\nawar\Downloads\NIPA_logo_transparent-03.png"/>
          <p:cNvPicPr/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3" y="575116"/>
            <a:ext cx="1289646" cy="860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>
            <p:custDataLst>
              <p:tags r:id="rId7"/>
            </p:custDataLst>
          </p:nvPr>
        </p:nvSpPr>
        <p:spPr>
          <a:xfrm>
            <a:off x="1504123" y="575116"/>
            <a:ext cx="6799906" cy="107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16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ÉGYPTE – FATMA SAMIR ABD EL-SALAM</a:t>
            </a:r>
            <a:endParaRPr lang="fr-FR" sz="20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EXEMPLAIRE CABINE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fr-FR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CONFIDENTIEL – SOUS RÉSERVE DE MODIFICATIONS</a:t>
            </a:r>
            <a:endParaRPr lang="fr-F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1" action="ppaction://hlinksldjump"/>
          </p:cNvPr>
          <p:cNvSpPr txBox="1"/>
          <p:nvPr>
            <p:custDataLst>
              <p:tags r:id="rId2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2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3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5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TextBox 3"/>
          <p:cNvSpPr txBox="1"/>
          <p:nvPr>
            <p:custDataLst>
              <p:tags r:id="rId6"/>
            </p:custDataLst>
          </p:nvPr>
        </p:nvSpPr>
        <p:spPr>
          <a:xfrm>
            <a:off x="1439916" y="653831"/>
            <a:ext cx="60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Évaluation et témoignages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12451" y="1464994"/>
            <a:ext cx="3915947" cy="278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79" y="1464994"/>
            <a:ext cx="4056672" cy="27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88122" y="2571750"/>
            <a:ext cx="6418443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3600" b="1" i="0" cap="all" dirty="0" smtClean="0">
                <a:solidFill>
                  <a:srgbClr val="5CA0E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Processus d’élaboration de politiques de l’</a:t>
            </a:r>
            <a:r>
              <a:rPr lang="fr-FR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OMPI</a:t>
            </a:r>
            <a:r>
              <a:rPr lang="fr-FR" sz="3600" b="1" i="0" cap="all" dirty="0" smtClean="0">
                <a:solidFill>
                  <a:srgbClr val="5CA0EA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fr-FR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Cours de formation sur la recherche et l’examen en matière de brevets à l’intention des pays arabes et africains</a:t>
            </a:r>
            <a:br>
              <a:rPr lang="fr-FR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fr-FR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36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1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6"/>
            </p:custDataLst>
          </p:nvPr>
        </p:nvSpPr>
        <p:spPr>
          <a:xfrm>
            <a:off x="7482980" y="552093"/>
            <a:ext cx="761293" cy="92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9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1" action="ppaction://hlinksldjump"/>
          </p:cNvPr>
          <p:cNvSpPr txBox="1"/>
          <p:nvPr>
            <p:custDataLst>
              <p:tags r:id="rId2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2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3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5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0" name="Chart 9"/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118355004"/>
              </p:ext>
            </p:extLst>
          </p:nvPr>
        </p:nvGraphicFramePr>
        <p:xfrm>
          <a:off x="723558" y="1854515"/>
          <a:ext cx="3678894" cy="244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816289131"/>
              </p:ext>
            </p:extLst>
          </p:nvPr>
        </p:nvGraphicFramePr>
        <p:xfrm>
          <a:off x="4572000" y="1478596"/>
          <a:ext cx="4048289" cy="2752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" name="TextBox 2"/>
          <p:cNvSpPr txBox="1"/>
          <p:nvPr>
            <p:custDataLst>
              <p:tags r:id="rId8"/>
            </p:custDataLst>
          </p:nvPr>
        </p:nvSpPr>
        <p:spPr>
          <a:xfrm>
            <a:off x="1771650" y="689280"/>
            <a:ext cx="6029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 de formation sur la recherche et l’examen en matière de brevets à l’intention des pays arabes et africains 2019-2021</a:t>
            </a:r>
            <a:endParaRPr lang="fr-FR" sz="2000" dirty="0">
              <a:solidFill>
                <a:srgbClr val="5CA0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1" action="ppaction://hlinksldjump"/>
          </p:cNvPr>
          <p:cNvSpPr txBox="1"/>
          <p:nvPr>
            <p:custDataLst>
              <p:tags r:id="rId2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2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3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5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Picture 10" descr="D:\Intellectual Property\academy construction\Numbers and stats\صور كتيب\IMG-20170912-WA0054.jpg"/>
          <p:cNvPicPr/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00" y="703811"/>
            <a:ext cx="3101780" cy="16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Intellectual Property\academy construction\TRAINING AND ACTIVITIES\Arab countries\2020\photo 2.png"/>
          <p:cNvPicPr/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0" y="2524409"/>
            <a:ext cx="2849880" cy="190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D:\Intellectual Property\academy construction\TRAINING AND ACTIVITIES\African countries\Afrian 2021\Untitled.png"/>
          <p:cNvPicPr/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69" y="2585686"/>
            <a:ext cx="3340100" cy="1779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5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667875" y="2266191"/>
            <a:ext cx="5084466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 polyvalent d’enseignement à distance de l’OMPI</a:t>
            </a:r>
            <a:endParaRPr lang="fr-FR" sz="44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0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2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6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5" y="1892316"/>
            <a:ext cx="2984195" cy="167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47"/>
          <p:cNvSpPr/>
          <p:nvPr>
            <p:custDataLst>
              <p:tags r:id="rId1"/>
            </p:custDataLst>
          </p:nvPr>
        </p:nvSpPr>
        <p:spPr>
          <a:xfrm rot="40196" flipH="1">
            <a:off x="3411973" y="3157019"/>
            <a:ext cx="2320256" cy="39438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3000" name="Google Shape;3000;p47"/>
          <p:cNvSpPr/>
          <p:nvPr>
            <p:custDataLst>
              <p:tags r:id="rId2"/>
            </p:custDataLst>
          </p:nvPr>
        </p:nvSpPr>
        <p:spPr>
          <a:xfrm rot="-40196">
            <a:off x="5863806" y="3157020"/>
            <a:ext cx="2320256" cy="39438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3001" name="Google Shape;3001;p47"/>
          <p:cNvSpPr/>
          <p:nvPr>
            <p:custDataLst>
              <p:tags r:id="rId3"/>
            </p:custDataLst>
          </p:nvPr>
        </p:nvSpPr>
        <p:spPr>
          <a:xfrm rot="-40196">
            <a:off x="959931" y="3157020"/>
            <a:ext cx="2320256" cy="39438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3002" name="Google Shape;3002;p47"/>
          <p:cNvSpPr txBox="1"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045225" y="1024047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 </a:t>
            </a:r>
            <a:r>
              <a:rPr lang="fr-FR" sz="28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polyvalent d’enseignement à distance </a:t>
            </a:r>
            <a:br>
              <a:rPr lang="fr-FR" sz="28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8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l’OMPI</a:t>
            </a:r>
            <a:endParaRPr lang="fr-FR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03" name="Google Shape;3003;p47"/>
          <p:cNvSpPr txBox="1"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3512950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accent6"/>
                </a:solidFill>
              </a:rPr>
              <a:t>DL301AEG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004" name="Google Shape;3004;p47"/>
          <p:cNvSpPr txBox="1">
            <a:spLocks noGrp="1"/>
          </p:cNvSpPr>
          <p:nvPr>
            <p:ph type="subTitle" idx="2"/>
            <p:custDataLst>
              <p:tags r:id="rId6"/>
            </p:custDataLst>
          </p:nvPr>
        </p:nvSpPr>
        <p:spPr>
          <a:xfrm>
            <a:off x="5964784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accent6"/>
                </a:solidFill>
              </a:rPr>
              <a:t>DL506AEG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006" name="Google Shape;3006;p47"/>
          <p:cNvSpPr txBox="1">
            <a:spLocks noGrp="1"/>
          </p:cNvSpPr>
          <p:nvPr>
            <p:ph type="subTitle" idx="4"/>
            <p:custDataLst>
              <p:tags r:id="rId7"/>
            </p:custDataLst>
          </p:nvPr>
        </p:nvSpPr>
        <p:spPr>
          <a:xfrm>
            <a:off x="1060909" y="3102850"/>
            <a:ext cx="21183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>
                <a:solidFill>
                  <a:schemeClr val="accent6"/>
                </a:solidFill>
              </a:rPr>
              <a:t>DL101AEG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3008" name="Google Shape;3008;p47"/>
          <p:cNvSpPr txBox="1">
            <a:spLocks noGrp="1"/>
          </p:cNvSpPr>
          <p:nvPr>
            <p:ph type="subTitle" idx="6"/>
            <p:custDataLst>
              <p:tags r:id="rId8"/>
            </p:custDataLst>
          </p:nvPr>
        </p:nvSpPr>
        <p:spPr>
          <a:xfrm>
            <a:off x="3512950" y="2161637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Session polyvalente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cours de révision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7" name="Google Shape;3017;p47">
            <a:hlinkClick r:id="" action="ppaction://noaction"/>
          </p:cNvPr>
          <p:cNvSpPr txBox="1"/>
          <p:nvPr>
            <p:custDataLst>
              <p:tags r:id="rId9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8" name="Google Shape;3018;p47">
            <a:hlinkClick r:id="rId19" action="ppaction://hlinksldjump"/>
          </p:cNvPr>
          <p:cNvSpPr txBox="1"/>
          <p:nvPr>
            <p:custDataLst>
              <p:tags r:id="rId10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9" name="Google Shape;3019;p47">
            <a:hlinkClick r:id="rId20" action="ppaction://hlinksldjump"/>
          </p:cNvPr>
          <p:cNvSpPr txBox="1"/>
          <p:nvPr>
            <p:custDataLst>
              <p:tags r:id="rId11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20" name="Google Shape;3020;p47">
            <a:hlinkClick r:id="rId21" action="ppaction://hlinksldjump"/>
          </p:cNvPr>
          <p:cNvSpPr txBox="1"/>
          <p:nvPr>
            <p:custDataLst>
              <p:tags r:id="rId12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" name="Rectangle 24"/>
          <p:cNvSpPr/>
          <p:nvPr>
            <p:custDataLst>
              <p:tags r:id="rId13"/>
            </p:custDataLst>
          </p:nvPr>
        </p:nvSpPr>
        <p:spPr>
          <a:xfrm>
            <a:off x="957704" y="846196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>
            <p:custDataLst>
              <p:tags r:id="rId14"/>
            </p:custDataLst>
          </p:nvPr>
        </p:nvSpPr>
        <p:spPr>
          <a:xfrm>
            <a:off x="6290400" y="3749319"/>
            <a:ext cx="803725" cy="6891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5"/>
            <p:custDataLst>
              <p:tags r:id="rId15"/>
            </p:custDataLst>
          </p:nvPr>
        </p:nvSpPr>
        <p:spPr>
          <a:xfrm>
            <a:off x="932388" y="2155350"/>
            <a:ext cx="2375342" cy="832800"/>
          </a:xfrm>
        </p:spPr>
        <p:txBody>
          <a:bodyPr/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Début de la première session polyvalente</a:t>
            </a:r>
          </a:p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pilote en 2016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3008;p47"/>
          <p:cNvSpPr txBox="1">
            <a:spLocks noGrp="1"/>
          </p:cNvSpPr>
          <p:nvPr>
            <p:ph type="subTitle" idx="3"/>
            <p:custDataLst>
              <p:tags r:id="rId16"/>
            </p:custDataLst>
          </p:nvPr>
        </p:nvSpPr>
        <p:spPr>
          <a:xfrm>
            <a:off x="5890771" y="2155350"/>
            <a:ext cx="2118300" cy="8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Session polyvalente</a:t>
            </a:r>
          </a:p>
          <a:p>
            <a:pPr marL="0" lvl="0" indent="0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cours de révision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9" grpId="0" animBg="1"/>
      <p:bldP spid="3000" grpId="0" animBg="1"/>
      <p:bldP spid="3001" grpId="0" animBg="1"/>
      <p:bldP spid="3008" grpId="0" build="p"/>
      <p:bldP spid="4" grpId="0" build="p"/>
      <p:bldP spid="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2" name="Google Shape;3002;p47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74886" y="632956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DL101 AEG</a:t>
            </a:r>
            <a:endParaRPr lang="fr-FR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17" name="Google Shape;3017;p47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8" name="Google Shape;3018;p47">
            <a:hlinkClick r:id="rId12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19" name="Google Shape;3019;p47">
            <a:hlinkClick r:id="rId13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020" name="Google Shape;3020;p47">
            <a:hlinkClick r:id="rId14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" name="Rectangle 24"/>
          <p:cNvSpPr/>
          <p:nvPr>
            <p:custDataLst>
              <p:tags r:id="rId6"/>
            </p:custDataLst>
          </p:nvPr>
        </p:nvSpPr>
        <p:spPr>
          <a:xfrm>
            <a:off x="957704" y="846196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/>
          <p:cNvSpPr/>
          <p:nvPr>
            <p:custDataLst>
              <p:tags r:id="rId7"/>
            </p:custDataLst>
          </p:nvPr>
        </p:nvSpPr>
        <p:spPr>
          <a:xfrm>
            <a:off x="6290400" y="3749319"/>
            <a:ext cx="803725" cy="6891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51216283"/>
              </p:ext>
            </p:extLst>
          </p:nvPr>
        </p:nvGraphicFramePr>
        <p:xfrm>
          <a:off x="1066762" y="1625163"/>
          <a:ext cx="4772025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7" name="Chart 26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515473633"/>
              </p:ext>
            </p:extLst>
          </p:nvPr>
        </p:nvGraphicFramePr>
        <p:xfrm>
          <a:off x="5600985" y="1290952"/>
          <a:ext cx="2986279" cy="225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20048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7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2331">
            <a:off x="4919078" y="1360776"/>
            <a:ext cx="2652315" cy="257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47" name="Google Shape;3447;p55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3000" y="1784459"/>
            <a:ext cx="33720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propriété intellectuelle pour les jeunes </a:t>
            </a:r>
            <a:endParaRPr lang="fr-FR" sz="36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50" name="Google Shape;3450;p55"/>
          <p:cNvGrpSpPr/>
          <p:nvPr>
            <p:custDataLst>
              <p:tags r:id="rId3"/>
            </p:custDataLst>
          </p:nvPr>
        </p:nvGrpSpPr>
        <p:grpSpPr>
          <a:xfrm rot="-245676">
            <a:off x="5825303" y="1145559"/>
            <a:ext cx="1341384" cy="321815"/>
            <a:chOff x="4280739" y="-674236"/>
            <a:chExt cx="1341447" cy="321831"/>
          </a:xfrm>
        </p:grpSpPr>
        <p:sp>
          <p:nvSpPr>
            <p:cNvPr id="3451" name="Google Shape;3451;p55"/>
            <p:cNvSpPr/>
            <p:nvPr/>
          </p:nvSpPr>
          <p:spPr>
            <a:xfrm>
              <a:off x="4280739" y="-674236"/>
              <a:ext cx="1341447" cy="321831"/>
            </a:xfrm>
            <a:custGeom>
              <a:avLst/>
              <a:gdLst/>
              <a:ahLst/>
              <a:cxnLst/>
              <a:rect l="l" t="t" r="r" b="b"/>
              <a:pathLst>
                <a:path w="25776" h="6184" extrusionOk="0">
                  <a:moveTo>
                    <a:pt x="6" y="1"/>
                  </a:moveTo>
                  <a:cubicBezTo>
                    <a:pt x="245" y="199"/>
                    <a:pt x="325" y="514"/>
                    <a:pt x="31" y="864"/>
                  </a:cubicBezTo>
                  <a:cubicBezTo>
                    <a:pt x="154" y="982"/>
                    <a:pt x="246" y="1150"/>
                    <a:pt x="234" y="1337"/>
                  </a:cubicBezTo>
                  <a:cubicBezTo>
                    <a:pt x="224" y="1452"/>
                    <a:pt x="181" y="1562"/>
                    <a:pt x="162" y="1672"/>
                  </a:cubicBezTo>
                  <a:cubicBezTo>
                    <a:pt x="113" y="1968"/>
                    <a:pt x="230" y="2263"/>
                    <a:pt x="278" y="2557"/>
                  </a:cubicBezTo>
                  <a:cubicBezTo>
                    <a:pt x="324" y="2852"/>
                    <a:pt x="257" y="3224"/>
                    <a:pt x="1" y="3327"/>
                  </a:cubicBezTo>
                  <a:cubicBezTo>
                    <a:pt x="45" y="3580"/>
                    <a:pt x="327" y="3736"/>
                    <a:pt x="333" y="3996"/>
                  </a:cubicBezTo>
                  <a:cubicBezTo>
                    <a:pt x="335" y="4154"/>
                    <a:pt x="229" y="4287"/>
                    <a:pt x="169" y="4431"/>
                  </a:cubicBezTo>
                  <a:cubicBezTo>
                    <a:pt x="45" y="4721"/>
                    <a:pt x="105" y="5061"/>
                    <a:pt x="145" y="5380"/>
                  </a:cubicBezTo>
                  <a:cubicBezTo>
                    <a:pt x="180" y="5657"/>
                    <a:pt x="169" y="5987"/>
                    <a:pt x="10" y="6184"/>
                  </a:cubicBezTo>
                  <a:lnTo>
                    <a:pt x="25775" y="6184"/>
                  </a:lnTo>
                  <a:lnTo>
                    <a:pt x="25775" y="6180"/>
                  </a:lnTo>
                  <a:cubicBezTo>
                    <a:pt x="25661" y="5973"/>
                    <a:pt x="25552" y="5753"/>
                    <a:pt x="25370" y="5617"/>
                  </a:cubicBezTo>
                  <a:cubicBezTo>
                    <a:pt x="25291" y="5560"/>
                    <a:pt x="25194" y="5505"/>
                    <a:pt x="25178" y="5403"/>
                  </a:cubicBezTo>
                  <a:cubicBezTo>
                    <a:pt x="25167" y="5338"/>
                    <a:pt x="25197" y="5273"/>
                    <a:pt x="25235" y="5221"/>
                  </a:cubicBezTo>
                  <a:cubicBezTo>
                    <a:pt x="25310" y="5114"/>
                    <a:pt x="25419" y="5041"/>
                    <a:pt x="25512" y="4951"/>
                  </a:cubicBezTo>
                  <a:cubicBezTo>
                    <a:pt x="25604" y="4860"/>
                    <a:pt x="25680" y="4727"/>
                    <a:pt x="25658" y="4594"/>
                  </a:cubicBezTo>
                  <a:cubicBezTo>
                    <a:pt x="25647" y="4547"/>
                    <a:pt x="25626" y="4501"/>
                    <a:pt x="25614" y="4454"/>
                  </a:cubicBezTo>
                  <a:cubicBezTo>
                    <a:pt x="25571" y="4276"/>
                    <a:pt x="25664" y="4066"/>
                    <a:pt x="25573" y="3911"/>
                  </a:cubicBezTo>
                  <a:cubicBezTo>
                    <a:pt x="25528" y="3835"/>
                    <a:pt x="25446" y="3787"/>
                    <a:pt x="25414" y="3705"/>
                  </a:cubicBezTo>
                  <a:cubicBezTo>
                    <a:pt x="25365" y="3578"/>
                    <a:pt x="25451" y="3440"/>
                    <a:pt x="25531" y="3334"/>
                  </a:cubicBezTo>
                  <a:cubicBezTo>
                    <a:pt x="25612" y="3230"/>
                    <a:pt x="25693" y="3088"/>
                    <a:pt x="25636" y="2964"/>
                  </a:cubicBezTo>
                  <a:cubicBezTo>
                    <a:pt x="25622" y="2932"/>
                    <a:pt x="25598" y="2905"/>
                    <a:pt x="25588" y="2871"/>
                  </a:cubicBezTo>
                  <a:cubicBezTo>
                    <a:pt x="25571" y="2806"/>
                    <a:pt x="25607" y="2739"/>
                    <a:pt x="25618" y="2673"/>
                  </a:cubicBezTo>
                  <a:cubicBezTo>
                    <a:pt x="25639" y="2554"/>
                    <a:pt x="25566" y="2427"/>
                    <a:pt x="25460" y="2396"/>
                  </a:cubicBezTo>
                  <a:cubicBezTo>
                    <a:pt x="25666" y="2146"/>
                    <a:pt x="25707" y="1753"/>
                    <a:pt x="25557" y="1460"/>
                  </a:cubicBezTo>
                  <a:cubicBezTo>
                    <a:pt x="25501" y="1350"/>
                    <a:pt x="25417" y="1229"/>
                    <a:pt x="25460" y="1110"/>
                  </a:cubicBezTo>
                  <a:cubicBezTo>
                    <a:pt x="25489" y="1025"/>
                    <a:pt x="25574" y="979"/>
                    <a:pt x="25626" y="906"/>
                  </a:cubicBezTo>
                  <a:cubicBezTo>
                    <a:pt x="25717" y="780"/>
                    <a:pt x="25690" y="599"/>
                    <a:pt x="25671" y="439"/>
                  </a:cubicBezTo>
                  <a:cubicBezTo>
                    <a:pt x="25652" y="284"/>
                    <a:pt x="25660" y="97"/>
                    <a:pt x="25775" y="7"/>
                  </a:cubicBezTo>
                  <a:lnTo>
                    <a:pt x="257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55"/>
            <p:cNvSpPr/>
            <p:nvPr/>
          </p:nvSpPr>
          <p:spPr>
            <a:xfrm>
              <a:off x="4403613" y="-651494"/>
              <a:ext cx="145719" cy="114129"/>
            </a:xfrm>
            <a:custGeom>
              <a:avLst/>
              <a:gdLst/>
              <a:ahLst/>
              <a:cxnLst/>
              <a:rect l="l" t="t" r="r" b="b"/>
              <a:pathLst>
                <a:path w="2800" h="2193" extrusionOk="0">
                  <a:moveTo>
                    <a:pt x="1990" y="0"/>
                  </a:moveTo>
                  <a:cubicBezTo>
                    <a:pt x="1948" y="0"/>
                    <a:pt x="1905" y="4"/>
                    <a:pt x="1861" y="10"/>
                  </a:cubicBezTo>
                  <a:cubicBezTo>
                    <a:pt x="1531" y="66"/>
                    <a:pt x="1250" y="347"/>
                    <a:pt x="1197" y="677"/>
                  </a:cubicBezTo>
                  <a:cubicBezTo>
                    <a:pt x="1165" y="859"/>
                    <a:pt x="1192" y="1036"/>
                    <a:pt x="1212" y="1218"/>
                  </a:cubicBezTo>
                  <a:cubicBezTo>
                    <a:pt x="1228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39" y="1822"/>
                  </a:cubicBezTo>
                  <a:cubicBezTo>
                    <a:pt x="669" y="1822"/>
                    <a:pt x="490" y="1721"/>
                    <a:pt x="378" y="1588"/>
                  </a:cubicBezTo>
                  <a:cubicBezTo>
                    <a:pt x="342" y="1545"/>
                    <a:pt x="299" y="1527"/>
                    <a:pt x="257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4" y="2193"/>
                  </a:cubicBezTo>
                  <a:cubicBezTo>
                    <a:pt x="895" y="2193"/>
                    <a:pt x="966" y="2183"/>
                    <a:pt x="1037" y="2163"/>
                  </a:cubicBezTo>
                  <a:cubicBezTo>
                    <a:pt x="1383" y="2063"/>
                    <a:pt x="1591" y="1759"/>
                    <a:pt x="1594" y="1406"/>
                  </a:cubicBezTo>
                  <a:cubicBezTo>
                    <a:pt x="1596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8" y="680"/>
                    <a:pt x="2544" y="680"/>
                  </a:cubicBezTo>
                  <a:cubicBezTo>
                    <a:pt x="2672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55"/>
            <p:cNvSpPr/>
            <p:nvPr/>
          </p:nvSpPr>
          <p:spPr>
            <a:xfrm>
              <a:off x="4486519" y="-504425"/>
              <a:ext cx="156023" cy="96331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5" y="0"/>
                  </a:moveTo>
                  <a:cubicBezTo>
                    <a:pt x="807" y="0"/>
                    <a:pt x="779" y="2"/>
                    <a:pt x="751" y="5"/>
                  </a:cubicBezTo>
                  <a:cubicBezTo>
                    <a:pt x="413" y="45"/>
                    <a:pt x="131" y="287"/>
                    <a:pt x="41" y="616"/>
                  </a:cubicBezTo>
                  <a:cubicBezTo>
                    <a:pt x="1" y="753"/>
                    <a:pt x="113" y="841"/>
                    <a:pt x="223" y="841"/>
                  </a:cubicBezTo>
                  <a:cubicBezTo>
                    <a:pt x="298" y="841"/>
                    <a:pt x="372" y="800"/>
                    <a:pt x="398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6" y="387"/>
                    <a:pt x="1043" y="423"/>
                  </a:cubicBezTo>
                  <a:cubicBezTo>
                    <a:pt x="1351" y="587"/>
                    <a:pt x="1304" y="983"/>
                    <a:pt x="1389" y="1274"/>
                  </a:cubicBezTo>
                  <a:cubicBezTo>
                    <a:pt x="1487" y="1613"/>
                    <a:pt x="1769" y="1849"/>
                    <a:pt x="2130" y="1851"/>
                  </a:cubicBezTo>
                  <a:cubicBezTo>
                    <a:pt x="2131" y="1851"/>
                    <a:pt x="2132" y="1851"/>
                    <a:pt x="2133" y="1851"/>
                  </a:cubicBezTo>
                  <a:cubicBezTo>
                    <a:pt x="2483" y="1851"/>
                    <a:pt x="2789" y="1609"/>
                    <a:pt x="2931" y="1300"/>
                  </a:cubicBezTo>
                  <a:cubicBezTo>
                    <a:pt x="2998" y="1152"/>
                    <a:pt x="2869" y="1020"/>
                    <a:pt x="2749" y="1020"/>
                  </a:cubicBezTo>
                  <a:cubicBezTo>
                    <a:pt x="2692" y="1020"/>
                    <a:pt x="2638" y="1049"/>
                    <a:pt x="2606" y="1118"/>
                  </a:cubicBezTo>
                  <a:cubicBezTo>
                    <a:pt x="2519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6" y="1409"/>
                  </a:cubicBezTo>
                  <a:cubicBezTo>
                    <a:pt x="1761" y="1314"/>
                    <a:pt x="1731" y="1140"/>
                    <a:pt x="1706" y="990"/>
                  </a:cubicBezTo>
                  <a:cubicBezTo>
                    <a:pt x="1674" y="809"/>
                    <a:pt x="1652" y="632"/>
                    <a:pt x="1573" y="464"/>
                  </a:cubicBezTo>
                  <a:cubicBezTo>
                    <a:pt x="1442" y="187"/>
                    <a:pt x="1141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55"/>
            <p:cNvSpPr/>
            <p:nvPr/>
          </p:nvSpPr>
          <p:spPr>
            <a:xfrm>
              <a:off x="4351518" y="-538928"/>
              <a:ext cx="122976" cy="136195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8" y="1488"/>
                    <a:pt x="1439" y="1477"/>
                    <a:pt x="1510" y="1477"/>
                  </a:cubicBezTo>
                  <a:cubicBezTo>
                    <a:pt x="1599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3" y="2616"/>
                    <a:pt x="1938" y="2601"/>
                    <a:pt x="1978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6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55"/>
            <p:cNvSpPr/>
            <p:nvPr/>
          </p:nvSpPr>
          <p:spPr>
            <a:xfrm>
              <a:off x="4351258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8" y="450"/>
                    <a:pt x="968" y="618"/>
                  </a:cubicBezTo>
                  <a:cubicBezTo>
                    <a:pt x="968" y="800"/>
                    <a:pt x="819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6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5" y="358"/>
                    <a:pt x="1" y="622"/>
                    <a:pt x="96" y="852"/>
                  </a:cubicBezTo>
                  <a:cubicBezTo>
                    <a:pt x="192" y="1083"/>
                    <a:pt x="416" y="1232"/>
                    <a:pt x="666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55"/>
            <p:cNvSpPr/>
            <p:nvPr/>
          </p:nvSpPr>
          <p:spPr>
            <a:xfrm>
              <a:off x="4564376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9" y="919"/>
                    <a:pt x="663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6" y="314"/>
                  </a:cubicBezTo>
                  <a:close/>
                  <a:moveTo>
                    <a:pt x="665" y="0"/>
                  </a:moveTo>
                  <a:cubicBezTo>
                    <a:pt x="505" y="0"/>
                    <a:pt x="348" y="63"/>
                    <a:pt x="230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2" y="1081"/>
                    <a:pt x="416" y="1232"/>
                    <a:pt x="666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31" y="143"/>
                    <a:pt x="900" y="48"/>
                  </a:cubicBezTo>
                  <a:cubicBezTo>
                    <a:pt x="824" y="16"/>
                    <a:pt x="744" y="0"/>
                    <a:pt x="6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5"/>
            <p:cNvSpPr/>
            <p:nvPr/>
          </p:nvSpPr>
          <p:spPr>
            <a:xfrm>
              <a:off x="4341317" y="-437812"/>
              <a:ext cx="66614" cy="6416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50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2" y="892"/>
                    <a:pt x="450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5"/>
            <p:cNvSpPr/>
            <p:nvPr/>
          </p:nvSpPr>
          <p:spPr>
            <a:xfrm>
              <a:off x="4488444" y="-430214"/>
              <a:ext cx="66614" cy="64064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6" y="63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4" y="1230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5"/>
            <p:cNvSpPr/>
            <p:nvPr/>
          </p:nvSpPr>
          <p:spPr>
            <a:xfrm>
              <a:off x="4561514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8" y="449"/>
                    <a:pt x="968" y="617"/>
                  </a:cubicBezTo>
                  <a:cubicBezTo>
                    <a:pt x="968" y="799"/>
                    <a:pt x="818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0" y="639"/>
                    <a:pt x="395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1" y="144"/>
                    <a:pt x="899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5"/>
            <p:cNvSpPr/>
            <p:nvPr/>
          </p:nvSpPr>
          <p:spPr>
            <a:xfrm>
              <a:off x="4709942" y="-651494"/>
              <a:ext cx="145771" cy="114129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9" y="0"/>
                    <a:pt x="1905" y="4"/>
                    <a:pt x="1862" y="10"/>
                  </a:cubicBezTo>
                  <a:cubicBezTo>
                    <a:pt x="1531" y="66"/>
                    <a:pt x="1253" y="347"/>
                    <a:pt x="1197" y="677"/>
                  </a:cubicBezTo>
                  <a:cubicBezTo>
                    <a:pt x="1166" y="859"/>
                    <a:pt x="1194" y="1036"/>
                    <a:pt x="1213" y="1218"/>
                  </a:cubicBezTo>
                  <a:cubicBezTo>
                    <a:pt x="1229" y="1370"/>
                    <a:pt x="1247" y="1546"/>
                    <a:pt x="1144" y="1674"/>
                  </a:cubicBezTo>
                  <a:cubicBezTo>
                    <a:pt x="1059" y="1779"/>
                    <a:pt x="952" y="1822"/>
                    <a:pt x="841" y="1822"/>
                  </a:cubicBezTo>
                  <a:cubicBezTo>
                    <a:pt x="671" y="1822"/>
                    <a:pt x="493" y="1721"/>
                    <a:pt x="381" y="1588"/>
                  </a:cubicBezTo>
                  <a:cubicBezTo>
                    <a:pt x="344" y="1545"/>
                    <a:pt x="301" y="1527"/>
                    <a:pt x="259" y="1527"/>
                  </a:cubicBezTo>
                  <a:cubicBezTo>
                    <a:pt x="125" y="1527"/>
                    <a:pt x="1" y="1712"/>
                    <a:pt x="118" y="1850"/>
                  </a:cubicBezTo>
                  <a:cubicBezTo>
                    <a:pt x="293" y="2056"/>
                    <a:pt x="556" y="2193"/>
                    <a:pt x="825" y="2193"/>
                  </a:cubicBezTo>
                  <a:cubicBezTo>
                    <a:pt x="896" y="2193"/>
                    <a:pt x="967" y="2183"/>
                    <a:pt x="1038" y="2163"/>
                  </a:cubicBezTo>
                  <a:cubicBezTo>
                    <a:pt x="1384" y="2063"/>
                    <a:pt x="1592" y="1759"/>
                    <a:pt x="1595" y="1406"/>
                  </a:cubicBezTo>
                  <a:cubicBezTo>
                    <a:pt x="1598" y="1104"/>
                    <a:pt x="1444" y="735"/>
                    <a:pt x="1696" y="493"/>
                  </a:cubicBezTo>
                  <a:cubicBezTo>
                    <a:pt x="1783" y="410"/>
                    <a:pt x="1892" y="371"/>
                    <a:pt x="2000" y="371"/>
                  </a:cubicBezTo>
                  <a:cubicBezTo>
                    <a:pt x="2153" y="371"/>
                    <a:pt x="2306" y="450"/>
                    <a:pt x="2394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3" y="680"/>
                    <a:pt x="2801" y="548"/>
                    <a:pt x="2714" y="406"/>
                  </a:cubicBezTo>
                  <a:cubicBezTo>
                    <a:pt x="2559" y="152"/>
                    <a:pt x="2283" y="0"/>
                    <a:pt x="1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5"/>
            <p:cNvSpPr/>
            <p:nvPr/>
          </p:nvSpPr>
          <p:spPr>
            <a:xfrm>
              <a:off x="4792899" y="-504425"/>
              <a:ext cx="156128" cy="96331"/>
            </a:xfrm>
            <a:custGeom>
              <a:avLst/>
              <a:gdLst/>
              <a:ahLst/>
              <a:cxnLst/>
              <a:rect l="l" t="t" r="r" b="b"/>
              <a:pathLst>
                <a:path w="3000" h="1851" extrusionOk="0">
                  <a:moveTo>
                    <a:pt x="836" y="0"/>
                  </a:moveTo>
                  <a:cubicBezTo>
                    <a:pt x="808" y="0"/>
                    <a:pt x="781" y="2"/>
                    <a:pt x="753" y="5"/>
                  </a:cubicBezTo>
                  <a:cubicBezTo>
                    <a:pt x="414" y="45"/>
                    <a:pt x="132" y="287"/>
                    <a:pt x="40" y="616"/>
                  </a:cubicBezTo>
                  <a:cubicBezTo>
                    <a:pt x="1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400" y="708"/>
                  </a:cubicBezTo>
                  <a:cubicBezTo>
                    <a:pt x="458" y="504"/>
                    <a:pt x="643" y="371"/>
                    <a:pt x="838" y="371"/>
                  </a:cubicBezTo>
                  <a:cubicBezTo>
                    <a:pt x="907" y="371"/>
                    <a:pt x="977" y="387"/>
                    <a:pt x="1044" y="423"/>
                  </a:cubicBezTo>
                  <a:cubicBezTo>
                    <a:pt x="1353" y="587"/>
                    <a:pt x="1305" y="983"/>
                    <a:pt x="1391" y="1274"/>
                  </a:cubicBezTo>
                  <a:cubicBezTo>
                    <a:pt x="1489" y="1613"/>
                    <a:pt x="1770" y="1849"/>
                    <a:pt x="2131" y="1851"/>
                  </a:cubicBezTo>
                  <a:cubicBezTo>
                    <a:pt x="2132" y="1851"/>
                    <a:pt x="2134" y="1851"/>
                    <a:pt x="2135" y="1851"/>
                  </a:cubicBezTo>
                  <a:cubicBezTo>
                    <a:pt x="2485" y="1851"/>
                    <a:pt x="2790" y="1609"/>
                    <a:pt x="2932" y="1300"/>
                  </a:cubicBezTo>
                  <a:cubicBezTo>
                    <a:pt x="2999" y="1152"/>
                    <a:pt x="2870" y="1020"/>
                    <a:pt x="2750" y="1020"/>
                  </a:cubicBezTo>
                  <a:cubicBezTo>
                    <a:pt x="2694" y="1020"/>
                    <a:pt x="2639" y="1049"/>
                    <a:pt x="2608" y="1118"/>
                  </a:cubicBezTo>
                  <a:cubicBezTo>
                    <a:pt x="2520" y="1310"/>
                    <a:pt x="2328" y="1484"/>
                    <a:pt x="2121" y="1484"/>
                  </a:cubicBezTo>
                  <a:cubicBezTo>
                    <a:pt x="2047" y="1484"/>
                    <a:pt x="1971" y="1461"/>
                    <a:pt x="1897" y="1409"/>
                  </a:cubicBezTo>
                  <a:cubicBezTo>
                    <a:pt x="1763" y="1314"/>
                    <a:pt x="1732" y="1140"/>
                    <a:pt x="1706" y="990"/>
                  </a:cubicBezTo>
                  <a:cubicBezTo>
                    <a:pt x="1675" y="809"/>
                    <a:pt x="1653" y="632"/>
                    <a:pt x="1574" y="464"/>
                  </a:cubicBezTo>
                  <a:cubicBezTo>
                    <a:pt x="1444" y="187"/>
                    <a:pt x="1143" y="0"/>
                    <a:pt x="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5"/>
            <p:cNvSpPr/>
            <p:nvPr/>
          </p:nvSpPr>
          <p:spPr>
            <a:xfrm>
              <a:off x="4657898" y="-538928"/>
              <a:ext cx="122976" cy="136195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5"/>
            <p:cNvSpPr/>
            <p:nvPr/>
          </p:nvSpPr>
          <p:spPr>
            <a:xfrm>
              <a:off x="4657638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2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5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8"/>
                    <a:pt x="1" y="622"/>
                    <a:pt x="96" y="852"/>
                  </a:cubicBezTo>
                  <a:cubicBezTo>
                    <a:pt x="192" y="1083"/>
                    <a:pt x="415" y="1232"/>
                    <a:pt x="665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5"/>
            <p:cNvSpPr/>
            <p:nvPr/>
          </p:nvSpPr>
          <p:spPr>
            <a:xfrm>
              <a:off x="4870756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29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1" y="1081"/>
                    <a:pt x="415" y="1232"/>
                    <a:pt x="665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4" y="16"/>
                    <a:pt x="744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55"/>
            <p:cNvSpPr/>
            <p:nvPr/>
          </p:nvSpPr>
          <p:spPr>
            <a:xfrm>
              <a:off x="4647594" y="-437812"/>
              <a:ext cx="66718" cy="64168"/>
            </a:xfrm>
            <a:custGeom>
              <a:avLst/>
              <a:gdLst/>
              <a:ahLst/>
              <a:cxnLst/>
              <a:rect l="l" t="t" r="r" b="b"/>
              <a:pathLst>
                <a:path w="1282" h="1233" extrusionOk="0">
                  <a:moveTo>
                    <a:pt x="665" y="314"/>
                  </a:moveTo>
                  <a:cubicBezTo>
                    <a:pt x="832" y="314"/>
                    <a:pt x="966" y="449"/>
                    <a:pt x="968" y="617"/>
                  </a:cubicBezTo>
                  <a:cubicBezTo>
                    <a:pt x="968" y="799"/>
                    <a:pt x="818" y="919"/>
                    <a:pt x="663" y="919"/>
                  </a:cubicBezTo>
                  <a:cubicBezTo>
                    <a:pt x="589" y="919"/>
                    <a:pt x="513" y="892"/>
                    <a:pt x="452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1"/>
                  </a:cubicBezTo>
                  <a:cubicBezTo>
                    <a:pt x="54" y="357"/>
                    <a:pt x="1" y="621"/>
                    <a:pt x="97" y="852"/>
                  </a:cubicBezTo>
                  <a:cubicBezTo>
                    <a:pt x="192" y="1082"/>
                    <a:pt x="417" y="1232"/>
                    <a:pt x="665" y="1232"/>
                  </a:cubicBezTo>
                  <a:cubicBezTo>
                    <a:pt x="1004" y="1231"/>
                    <a:pt x="1279" y="955"/>
                    <a:pt x="1281" y="617"/>
                  </a:cubicBezTo>
                  <a:cubicBezTo>
                    <a:pt x="1281" y="368"/>
                    <a:pt x="1131" y="143"/>
                    <a:pt x="901" y="48"/>
                  </a:cubicBezTo>
                  <a:cubicBezTo>
                    <a:pt x="825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5"/>
            <p:cNvSpPr/>
            <p:nvPr/>
          </p:nvSpPr>
          <p:spPr>
            <a:xfrm>
              <a:off x="4794825" y="-430214"/>
              <a:ext cx="66614" cy="64064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3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6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4" y="314"/>
                    <a:pt x="663" y="314"/>
                  </a:cubicBezTo>
                  <a:close/>
                  <a:moveTo>
                    <a:pt x="663" y="0"/>
                  </a:moveTo>
                  <a:cubicBezTo>
                    <a:pt x="503" y="0"/>
                    <a:pt x="346" y="63"/>
                    <a:pt x="228" y="181"/>
                  </a:cubicBezTo>
                  <a:cubicBezTo>
                    <a:pt x="52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3" y="1230"/>
                  </a:cubicBezTo>
                  <a:cubicBezTo>
                    <a:pt x="1002" y="1230"/>
                    <a:pt x="1278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2" y="0"/>
                    <a:pt x="6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5"/>
            <p:cNvSpPr/>
            <p:nvPr/>
          </p:nvSpPr>
          <p:spPr>
            <a:xfrm>
              <a:off x="4867894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7" y="449"/>
                    <a:pt x="967" y="617"/>
                  </a:cubicBezTo>
                  <a:cubicBezTo>
                    <a:pt x="967" y="799"/>
                    <a:pt x="818" y="920"/>
                    <a:pt x="663" y="920"/>
                  </a:cubicBezTo>
                  <a:cubicBezTo>
                    <a:pt x="588" y="920"/>
                    <a:pt x="513" y="892"/>
                    <a:pt x="451" y="831"/>
                  </a:cubicBezTo>
                  <a:cubicBezTo>
                    <a:pt x="260" y="639"/>
                    <a:pt x="394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0" y="144"/>
                    <a:pt x="899" y="47"/>
                  </a:cubicBezTo>
                  <a:cubicBezTo>
                    <a:pt x="824" y="16"/>
                    <a:pt x="744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5"/>
            <p:cNvSpPr/>
            <p:nvPr/>
          </p:nvSpPr>
          <p:spPr>
            <a:xfrm>
              <a:off x="5016270" y="-651494"/>
              <a:ext cx="145771" cy="114129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2" y="0"/>
                  </a:moveTo>
                  <a:cubicBezTo>
                    <a:pt x="1949" y="0"/>
                    <a:pt x="1906" y="4"/>
                    <a:pt x="1863" y="10"/>
                  </a:cubicBezTo>
                  <a:cubicBezTo>
                    <a:pt x="1532" y="66"/>
                    <a:pt x="1252" y="347"/>
                    <a:pt x="1197" y="677"/>
                  </a:cubicBezTo>
                  <a:cubicBezTo>
                    <a:pt x="1167" y="859"/>
                    <a:pt x="1193" y="1036"/>
                    <a:pt x="1212" y="1218"/>
                  </a:cubicBezTo>
                  <a:cubicBezTo>
                    <a:pt x="1228" y="1370"/>
                    <a:pt x="1247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70" y="1822"/>
                    <a:pt x="492" y="1721"/>
                    <a:pt x="380" y="1588"/>
                  </a:cubicBezTo>
                  <a:cubicBezTo>
                    <a:pt x="343" y="1545"/>
                    <a:pt x="300" y="1527"/>
                    <a:pt x="258" y="1527"/>
                  </a:cubicBezTo>
                  <a:cubicBezTo>
                    <a:pt x="124" y="1527"/>
                    <a:pt x="1" y="1712"/>
                    <a:pt x="119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6" y="2193"/>
                    <a:pt x="968" y="2183"/>
                    <a:pt x="1038" y="2163"/>
                  </a:cubicBezTo>
                  <a:cubicBezTo>
                    <a:pt x="1385" y="2063"/>
                    <a:pt x="1592" y="1759"/>
                    <a:pt x="1594" y="1406"/>
                  </a:cubicBezTo>
                  <a:cubicBezTo>
                    <a:pt x="1597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4" y="680"/>
                    <a:pt x="2801" y="548"/>
                    <a:pt x="2713" y="406"/>
                  </a:cubicBezTo>
                  <a:cubicBezTo>
                    <a:pt x="2558" y="152"/>
                    <a:pt x="2283" y="0"/>
                    <a:pt x="19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5"/>
            <p:cNvSpPr/>
            <p:nvPr/>
          </p:nvSpPr>
          <p:spPr>
            <a:xfrm>
              <a:off x="5099280" y="-504425"/>
              <a:ext cx="156023" cy="96331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6" y="0"/>
                  </a:moveTo>
                  <a:cubicBezTo>
                    <a:pt x="808" y="0"/>
                    <a:pt x="780" y="2"/>
                    <a:pt x="752" y="5"/>
                  </a:cubicBezTo>
                  <a:cubicBezTo>
                    <a:pt x="412" y="45"/>
                    <a:pt x="130" y="287"/>
                    <a:pt x="40" y="616"/>
                  </a:cubicBezTo>
                  <a:cubicBezTo>
                    <a:pt x="0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399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7" y="387"/>
                    <a:pt x="1044" y="423"/>
                  </a:cubicBezTo>
                  <a:cubicBezTo>
                    <a:pt x="1352" y="587"/>
                    <a:pt x="1305" y="983"/>
                    <a:pt x="1389" y="1274"/>
                  </a:cubicBezTo>
                  <a:cubicBezTo>
                    <a:pt x="1488" y="1613"/>
                    <a:pt x="1770" y="1849"/>
                    <a:pt x="2131" y="1851"/>
                  </a:cubicBezTo>
                  <a:cubicBezTo>
                    <a:pt x="2132" y="1851"/>
                    <a:pt x="2133" y="1851"/>
                    <a:pt x="2135" y="1851"/>
                  </a:cubicBezTo>
                  <a:cubicBezTo>
                    <a:pt x="2483" y="1851"/>
                    <a:pt x="2790" y="1609"/>
                    <a:pt x="2930" y="1300"/>
                  </a:cubicBezTo>
                  <a:cubicBezTo>
                    <a:pt x="2997" y="1152"/>
                    <a:pt x="2868" y="1020"/>
                    <a:pt x="2749" y="1020"/>
                  </a:cubicBezTo>
                  <a:cubicBezTo>
                    <a:pt x="2693" y="1020"/>
                    <a:pt x="2639" y="1049"/>
                    <a:pt x="2608" y="1118"/>
                  </a:cubicBezTo>
                  <a:cubicBezTo>
                    <a:pt x="2520" y="1310"/>
                    <a:pt x="2327" y="1484"/>
                    <a:pt x="2120" y="1484"/>
                  </a:cubicBezTo>
                  <a:cubicBezTo>
                    <a:pt x="2046" y="1484"/>
                    <a:pt x="1970" y="1461"/>
                    <a:pt x="1897" y="1409"/>
                  </a:cubicBezTo>
                  <a:cubicBezTo>
                    <a:pt x="1762" y="1314"/>
                    <a:pt x="1731" y="1140"/>
                    <a:pt x="1705" y="990"/>
                  </a:cubicBezTo>
                  <a:cubicBezTo>
                    <a:pt x="1674" y="809"/>
                    <a:pt x="1653" y="632"/>
                    <a:pt x="1574" y="464"/>
                  </a:cubicBezTo>
                  <a:cubicBezTo>
                    <a:pt x="1442" y="187"/>
                    <a:pt x="1141" y="0"/>
                    <a:pt x="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55"/>
            <p:cNvSpPr/>
            <p:nvPr/>
          </p:nvSpPr>
          <p:spPr>
            <a:xfrm>
              <a:off x="4964279" y="-538928"/>
              <a:ext cx="122924" cy="136195"/>
            </a:xfrm>
            <a:custGeom>
              <a:avLst/>
              <a:gdLst/>
              <a:ahLst/>
              <a:cxnLst/>
              <a:rect l="l" t="t" r="r" b="b"/>
              <a:pathLst>
                <a:path w="2362" h="2617" extrusionOk="0">
                  <a:moveTo>
                    <a:pt x="525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58" y="1537"/>
                  </a:cubicBezTo>
                  <a:cubicBezTo>
                    <a:pt x="800" y="1542"/>
                    <a:pt x="840" y="1544"/>
                    <a:pt x="881" y="1544"/>
                  </a:cubicBezTo>
                  <a:cubicBezTo>
                    <a:pt x="1021" y="1544"/>
                    <a:pt x="1158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4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7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2" y="1107"/>
                    <a:pt x="1482" y="1108"/>
                    <a:pt x="1471" y="1108"/>
                  </a:cubicBezTo>
                  <a:cubicBezTo>
                    <a:pt x="1294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5" y="343"/>
                  </a:cubicBezTo>
                  <a:cubicBezTo>
                    <a:pt x="789" y="235"/>
                    <a:pt x="680" y="0"/>
                    <a:pt x="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55"/>
            <p:cNvSpPr/>
            <p:nvPr/>
          </p:nvSpPr>
          <p:spPr>
            <a:xfrm>
              <a:off x="4964019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5"/>
                  </a:moveTo>
                  <a:cubicBezTo>
                    <a:pt x="831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4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3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4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1" y="144"/>
                    <a:pt x="899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55"/>
            <p:cNvSpPr/>
            <p:nvPr/>
          </p:nvSpPr>
          <p:spPr>
            <a:xfrm>
              <a:off x="5177137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4"/>
                  </a:moveTo>
                  <a:cubicBezTo>
                    <a:pt x="831" y="314"/>
                    <a:pt x="966" y="448"/>
                    <a:pt x="967" y="616"/>
                  </a:cubicBezTo>
                  <a:cubicBezTo>
                    <a:pt x="967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3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4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55"/>
            <p:cNvSpPr/>
            <p:nvPr/>
          </p:nvSpPr>
          <p:spPr>
            <a:xfrm>
              <a:off x="4954026" y="-437812"/>
              <a:ext cx="66614" cy="6416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4" y="314"/>
                  </a:moveTo>
                  <a:cubicBezTo>
                    <a:pt x="830" y="314"/>
                    <a:pt x="966" y="450"/>
                    <a:pt x="966" y="617"/>
                  </a:cubicBezTo>
                  <a:cubicBezTo>
                    <a:pt x="966" y="799"/>
                    <a:pt x="817" y="919"/>
                    <a:pt x="662" y="919"/>
                  </a:cubicBezTo>
                  <a:cubicBezTo>
                    <a:pt x="587" y="919"/>
                    <a:pt x="512" y="892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1"/>
                  </a:moveTo>
                  <a:cubicBezTo>
                    <a:pt x="503" y="1"/>
                    <a:pt x="346" y="64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2"/>
                    <a:pt x="664" y="1232"/>
                  </a:cubicBezTo>
                  <a:cubicBezTo>
                    <a:pt x="1004" y="1231"/>
                    <a:pt x="1278" y="955"/>
                    <a:pt x="1280" y="617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55"/>
            <p:cNvSpPr/>
            <p:nvPr/>
          </p:nvSpPr>
          <p:spPr>
            <a:xfrm>
              <a:off x="5101153" y="-430214"/>
              <a:ext cx="66614" cy="64064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3" y="0"/>
                    <a:pt x="346" y="63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0"/>
                    <a:pt x="664" y="1230"/>
                  </a:cubicBezTo>
                  <a:cubicBezTo>
                    <a:pt x="1003" y="1230"/>
                    <a:pt x="1278" y="955"/>
                    <a:pt x="1280" y="616"/>
                  </a:cubicBezTo>
                  <a:cubicBezTo>
                    <a:pt x="1280" y="368"/>
                    <a:pt x="1130" y="143"/>
                    <a:pt x="900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55"/>
            <p:cNvSpPr/>
            <p:nvPr/>
          </p:nvSpPr>
          <p:spPr>
            <a:xfrm>
              <a:off x="5174222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7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1" y="639"/>
                    <a:pt x="395" y="315"/>
                    <a:pt x="666" y="315"/>
                  </a:cubicBezTo>
                  <a:close/>
                  <a:moveTo>
                    <a:pt x="667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6" y="1231"/>
                    <a:pt x="666" y="1231"/>
                  </a:cubicBezTo>
                  <a:cubicBezTo>
                    <a:pt x="1005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5" y="16"/>
                    <a:pt x="745" y="1"/>
                    <a:pt x="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55"/>
            <p:cNvSpPr/>
            <p:nvPr/>
          </p:nvSpPr>
          <p:spPr>
            <a:xfrm>
              <a:off x="5322703" y="-651494"/>
              <a:ext cx="145771" cy="114129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8" y="0"/>
                    <a:pt x="1905" y="4"/>
                    <a:pt x="1862" y="10"/>
                  </a:cubicBezTo>
                  <a:cubicBezTo>
                    <a:pt x="1531" y="66"/>
                    <a:pt x="1251" y="347"/>
                    <a:pt x="1197" y="677"/>
                  </a:cubicBezTo>
                  <a:cubicBezTo>
                    <a:pt x="1165" y="859"/>
                    <a:pt x="1192" y="1036"/>
                    <a:pt x="1213" y="1218"/>
                  </a:cubicBezTo>
                  <a:cubicBezTo>
                    <a:pt x="1229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69" y="1822"/>
                    <a:pt x="491" y="1721"/>
                    <a:pt x="379" y="1588"/>
                  </a:cubicBezTo>
                  <a:cubicBezTo>
                    <a:pt x="342" y="1545"/>
                    <a:pt x="299" y="1527"/>
                    <a:pt x="258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5" y="2193"/>
                    <a:pt x="967" y="2183"/>
                    <a:pt x="1037" y="2163"/>
                  </a:cubicBezTo>
                  <a:cubicBezTo>
                    <a:pt x="1384" y="2063"/>
                    <a:pt x="1591" y="1759"/>
                    <a:pt x="1594" y="1406"/>
                  </a:cubicBezTo>
                  <a:cubicBezTo>
                    <a:pt x="1596" y="1104"/>
                    <a:pt x="1442" y="735"/>
                    <a:pt x="1696" y="493"/>
                  </a:cubicBezTo>
                  <a:cubicBezTo>
                    <a:pt x="1783" y="410"/>
                    <a:pt x="1891" y="371"/>
                    <a:pt x="1999" y="371"/>
                  </a:cubicBezTo>
                  <a:cubicBezTo>
                    <a:pt x="2153" y="371"/>
                    <a:pt x="2305" y="450"/>
                    <a:pt x="2394" y="593"/>
                  </a:cubicBezTo>
                  <a:cubicBezTo>
                    <a:pt x="2432" y="655"/>
                    <a:pt x="2488" y="680"/>
                    <a:pt x="2545" y="680"/>
                  </a:cubicBezTo>
                  <a:cubicBezTo>
                    <a:pt x="2673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5"/>
            <p:cNvSpPr/>
            <p:nvPr/>
          </p:nvSpPr>
          <p:spPr>
            <a:xfrm>
              <a:off x="5405660" y="-504425"/>
              <a:ext cx="156023" cy="96331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4" y="0"/>
                  </a:moveTo>
                  <a:cubicBezTo>
                    <a:pt x="806" y="0"/>
                    <a:pt x="778" y="2"/>
                    <a:pt x="751" y="5"/>
                  </a:cubicBezTo>
                  <a:cubicBezTo>
                    <a:pt x="412" y="46"/>
                    <a:pt x="130" y="287"/>
                    <a:pt x="40" y="616"/>
                  </a:cubicBezTo>
                  <a:cubicBezTo>
                    <a:pt x="0" y="753"/>
                    <a:pt x="112" y="841"/>
                    <a:pt x="222" y="841"/>
                  </a:cubicBezTo>
                  <a:cubicBezTo>
                    <a:pt x="297" y="841"/>
                    <a:pt x="371" y="800"/>
                    <a:pt x="398" y="708"/>
                  </a:cubicBezTo>
                  <a:cubicBezTo>
                    <a:pt x="456" y="504"/>
                    <a:pt x="641" y="371"/>
                    <a:pt x="836" y="371"/>
                  </a:cubicBezTo>
                  <a:cubicBezTo>
                    <a:pt x="905" y="371"/>
                    <a:pt x="975" y="387"/>
                    <a:pt x="1042" y="423"/>
                  </a:cubicBezTo>
                  <a:cubicBezTo>
                    <a:pt x="1351" y="587"/>
                    <a:pt x="1303" y="983"/>
                    <a:pt x="1388" y="1274"/>
                  </a:cubicBezTo>
                  <a:cubicBezTo>
                    <a:pt x="1487" y="1613"/>
                    <a:pt x="1768" y="1849"/>
                    <a:pt x="2129" y="1851"/>
                  </a:cubicBezTo>
                  <a:cubicBezTo>
                    <a:pt x="2130" y="1851"/>
                    <a:pt x="2132" y="1851"/>
                    <a:pt x="2133" y="1851"/>
                  </a:cubicBezTo>
                  <a:cubicBezTo>
                    <a:pt x="2483" y="1851"/>
                    <a:pt x="2788" y="1609"/>
                    <a:pt x="2930" y="1300"/>
                  </a:cubicBezTo>
                  <a:cubicBezTo>
                    <a:pt x="2997" y="1152"/>
                    <a:pt x="2868" y="1020"/>
                    <a:pt x="2748" y="1020"/>
                  </a:cubicBezTo>
                  <a:cubicBezTo>
                    <a:pt x="2692" y="1020"/>
                    <a:pt x="2637" y="1049"/>
                    <a:pt x="2606" y="1118"/>
                  </a:cubicBezTo>
                  <a:cubicBezTo>
                    <a:pt x="2518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5" y="1409"/>
                  </a:cubicBezTo>
                  <a:cubicBezTo>
                    <a:pt x="1760" y="1314"/>
                    <a:pt x="1730" y="1140"/>
                    <a:pt x="1703" y="990"/>
                  </a:cubicBezTo>
                  <a:cubicBezTo>
                    <a:pt x="1673" y="809"/>
                    <a:pt x="1651" y="632"/>
                    <a:pt x="1572" y="464"/>
                  </a:cubicBezTo>
                  <a:cubicBezTo>
                    <a:pt x="1442" y="187"/>
                    <a:pt x="1139" y="0"/>
                    <a:pt x="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55"/>
            <p:cNvSpPr/>
            <p:nvPr/>
          </p:nvSpPr>
          <p:spPr>
            <a:xfrm>
              <a:off x="5270607" y="-538928"/>
              <a:ext cx="122976" cy="136195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7" y="33"/>
                  </a:cubicBezTo>
                  <a:cubicBezTo>
                    <a:pt x="142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59" y="1537"/>
                  </a:cubicBezTo>
                  <a:cubicBezTo>
                    <a:pt x="800" y="1542"/>
                    <a:pt x="841" y="1544"/>
                    <a:pt x="881" y="1544"/>
                  </a:cubicBezTo>
                  <a:cubicBezTo>
                    <a:pt x="1022" y="1544"/>
                    <a:pt x="1159" y="1518"/>
                    <a:pt x="1300" y="1497"/>
                  </a:cubicBezTo>
                  <a:cubicBezTo>
                    <a:pt x="1368" y="1488"/>
                    <a:pt x="1440" y="1477"/>
                    <a:pt x="1510" y="1477"/>
                  </a:cubicBezTo>
                  <a:cubicBezTo>
                    <a:pt x="1599" y="1477"/>
                    <a:pt x="1686" y="1493"/>
                    <a:pt x="1760" y="1548"/>
                  </a:cubicBezTo>
                  <a:cubicBezTo>
                    <a:pt x="2033" y="1749"/>
                    <a:pt x="1915" y="2119"/>
                    <a:pt x="1704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4" y="2616"/>
                    <a:pt x="1938" y="2601"/>
                    <a:pt x="1978" y="2564"/>
                  </a:cubicBezTo>
                  <a:cubicBezTo>
                    <a:pt x="2228" y="2333"/>
                    <a:pt x="2363" y="1966"/>
                    <a:pt x="2252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4" y="1175"/>
                    <a:pt x="661" y="1145"/>
                    <a:pt x="557" y="1045"/>
                  </a:cubicBezTo>
                  <a:cubicBezTo>
                    <a:pt x="346" y="844"/>
                    <a:pt x="389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55"/>
            <p:cNvSpPr/>
            <p:nvPr/>
          </p:nvSpPr>
          <p:spPr>
            <a:xfrm>
              <a:off x="5270399" y="-651546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5"/>
                  </a:moveTo>
                  <a:cubicBezTo>
                    <a:pt x="831" y="315"/>
                    <a:pt x="966" y="450"/>
                    <a:pt x="967" y="618"/>
                  </a:cubicBezTo>
                  <a:cubicBezTo>
                    <a:pt x="967" y="800"/>
                    <a:pt x="818" y="920"/>
                    <a:pt x="662" y="920"/>
                  </a:cubicBezTo>
                  <a:cubicBezTo>
                    <a:pt x="588" y="920"/>
                    <a:pt x="512" y="893"/>
                    <a:pt x="450" y="831"/>
                  </a:cubicBezTo>
                  <a:cubicBezTo>
                    <a:pt x="260" y="640"/>
                    <a:pt x="394" y="315"/>
                    <a:pt x="663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7" y="64"/>
                    <a:pt x="230" y="182"/>
                  </a:cubicBezTo>
                  <a:cubicBezTo>
                    <a:pt x="52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3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0" y="144"/>
                    <a:pt x="899" y="48"/>
                  </a:cubicBezTo>
                  <a:cubicBezTo>
                    <a:pt x="823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5"/>
            <p:cNvSpPr/>
            <p:nvPr/>
          </p:nvSpPr>
          <p:spPr>
            <a:xfrm>
              <a:off x="5483517" y="-569425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4"/>
                  </a:moveTo>
                  <a:cubicBezTo>
                    <a:pt x="831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3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2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3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55"/>
            <p:cNvSpPr/>
            <p:nvPr/>
          </p:nvSpPr>
          <p:spPr>
            <a:xfrm>
              <a:off x="5260355" y="-437812"/>
              <a:ext cx="66614" cy="6416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49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3" y="892"/>
                    <a:pt x="451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30" y="181"/>
                  </a:cubicBezTo>
                  <a:cubicBezTo>
                    <a:pt x="54" y="357"/>
                    <a:pt x="0" y="621"/>
                    <a:pt x="95" y="852"/>
                  </a:cubicBezTo>
                  <a:cubicBezTo>
                    <a:pt x="192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55"/>
            <p:cNvSpPr/>
            <p:nvPr/>
          </p:nvSpPr>
          <p:spPr>
            <a:xfrm>
              <a:off x="5407482" y="-430214"/>
              <a:ext cx="66666" cy="64064"/>
            </a:xfrm>
            <a:custGeom>
              <a:avLst/>
              <a:gdLst/>
              <a:ahLst/>
              <a:cxnLst/>
              <a:rect l="l" t="t" r="r" b="b"/>
              <a:pathLst>
                <a:path w="1281" h="1231" extrusionOk="0">
                  <a:moveTo>
                    <a:pt x="665" y="314"/>
                  </a:moveTo>
                  <a:cubicBezTo>
                    <a:pt x="831" y="314"/>
                    <a:pt x="967" y="448"/>
                    <a:pt x="967" y="616"/>
                  </a:cubicBezTo>
                  <a:cubicBezTo>
                    <a:pt x="967" y="798"/>
                    <a:pt x="818" y="919"/>
                    <a:pt x="663" y="919"/>
                  </a:cubicBezTo>
                  <a:cubicBezTo>
                    <a:pt x="588" y="919"/>
                    <a:pt x="513" y="891"/>
                    <a:pt x="451" y="830"/>
                  </a:cubicBezTo>
                  <a:cubicBezTo>
                    <a:pt x="260" y="640"/>
                    <a:pt x="396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4" y="357"/>
                    <a:pt x="0" y="621"/>
                    <a:pt x="97" y="852"/>
                  </a:cubicBezTo>
                  <a:cubicBezTo>
                    <a:pt x="191" y="1080"/>
                    <a:pt x="414" y="1230"/>
                    <a:pt x="661" y="1230"/>
                  </a:cubicBezTo>
                  <a:cubicBezTo>
                    <a:pt x="662" y="1230"/>
                    <a:pt x="664" y="1230"/>
                    <a:pt x="665" y="1230"/>
                  </a:cubicBezTo>
                  <a:cubicBezTo>
                    <a:pt x="1004" y="1230"/>
                    <a:pt x="1279" y="955"/>
                    <a:pt x="1281" y="616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5"/>
            <p:cNvSpPr/>
            <p:nvPr/>
          </p:nvSpPr>
          <p:spPr>
            <a:xfrm>
              <a:off x="5480603" y="-660498"/>
              <a:ext cx="66614" cy="64116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6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8" y="920"/>
                    <a:pt x="512" y="892"/>
                    <a:pt x="450" y="831"/>
                  </a:cubicBezTo>
                  <a:cubicBezTo>
                    <a:pt x="260" y="639"/>
                    <a:pt x="395" y="315"/>
                    <a:pt x="666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5" y="1231"/>
                    <a:pt x="666" y="1231"/>
                  </a:cubicBezTo>
                  <a:cubicBezTo>
                    <a:pt x="1004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0" name="Google Shape;3490;p55">
            <a:hlinkClick r:id="" action="ppaction://noaction"/>
          </p:cNvPr>
          <p:cNvSpPr txBox="1"/>
          <p:nvPr>
            <p:custDataLst>
              <p:tags r:id="rId4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91" name="Google Shape;3491;p55">
            <a:hlinkClick r:id="rId11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92" name="Google Shape;3492;p55">
            <a:hlinkClick r:id="rId12" action="ppaction://hlinksldjump"/>
          </p:cNvPr>
          <p:cNvSpPr txBox="1"/>
          <p:nvPr>
            <p:custDataLst>
              <p:tags r:id="rId6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93" name="Google Shape;3493;p55">
            <a:hlinkClick r:id="rId13" action="ppaction://hlinksldjump"/>
          </p:cNvPr>
          <p:cNvSpPr txBox="1"/>
          <p:nvPr>
            <p:custDataLst>
              <p:tags r:id="rId7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Exposition Innovation au Caire 2019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21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22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23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90" name="Picture 89" descr="D:\Intellectual Property\academy construction\TRAINING AND ACTIVITIES\معرض القاهرة تبتكر\Photos of cairo innovates\Cairo innovates\20191025_214517.jpg"/>
          <p:cNvPicPr/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2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Picture 91" descr="D:\Intellectual Property\academy construction\TRAINING AND ACTIVITIES\معرض القاهرة تبتكر\Photos of cairo innovates\Cairo innovates\20191025_113439.jpg"/>
          <p:cNvPicPr/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2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92" descr="D:\Intellectual Property\academy construction\TRAINING AND ACTIVITIES\معرض القاهرة تبتكر\Photos of cairo innovates\Cairo innovates\20191025_130855.jpg"/>
          <p:cNvPicPr/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28"/>
            <a:ext cx="1975485" cy="1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93" descr="D:\Intellectual Property\academy construction\TRAINING AND ACTIVITIES\معرض القاهرة تبتكر\Photos of cairo innovates\Cairo innovates\20191025_133606.jpg"/>
          <p:cNvPicPr/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0012" y="1926790"/>
            <a:ext cx="1975486" cy="145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:\Intellectual Property\academy construction\TRAINING AND ACTIVITIES\معرض القاهرة تبتكر\Photos of cairo innovates\Cairo innovates\20191025_214517.jpg"/>
          <p:cNvPicPr/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3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Intellectual Property\academy construction\TRAINING AND ACTIVITIES\معرض القاهرة تبتكر\Photos of cairo innovates\Cairo innovates\20191025_113439.jpg"/>
          <p:cNvPicPr/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3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D:\Intellectual Property\academy construction\TRAINING AND ACTIVITIES\معرض القاهرة تبتكر\Photos of cairo innovates\Cairo innovates\20191025_130855.jpg"/>
          <p:cNvPicPr/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29"/>
            <a:ext cx="1975485" cy="1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D:\Intellectual Property\academy construction\TRAINING AND ACTIVITIES\معرض القاهرة تبتكر\Photos of cairo innovates\Cairo innovates\20191025_214517.jpg"/>
          <p:cNvPicPr/>
          <p:nvPr>
            <p:custDataLst>
              <p:tags r:id="rId1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4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D:\Intellectual Property\academy construction\TRAINING AND ACTIVITIES\معرض القاهرة تبتكر\Photos of cairo innovates\Cairo innovates\20191025_113439.jpg"/>
          <p:cNvPicPr/>
          <p:nvPr>
            <p:custDataLst>
              <p:tags r:id="rId1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4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D:\Intellectual Property\academy construction\TRAINING AND ACTIVITIES\معرض القاهرة تبتكر\Photos of cairo innovates\Cairo innovates\20191025_130855.jpg"/>
          <p:cNvPicPr/>
          <p:nvPr>
            <p:custDataLst>
              <p:tags r:id="rId1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30"/>
            <a:ext cx="1975485" cy="1573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D:\Intellectual Property\academy construction\TRAINING AND ACTIVITIES\معرض القاهرة تبتكر\Photos of cairo innovates\Cairo innovates\20191025_214517.jpg"/>
          <p:cNvPicPr/>
          <p:nvPr>
            <p:custDataLst>
              <p:tags r:id="rId1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9" y="1666935"/>
            <a:ext cx="1976648" cy="195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D:\Intellectual Property\academy construction\TRAINING AND ACTIVITIES\معرض القاهرة تبتكر\Photos of cairo innovates\Cairo innovates\20191025_113439.jpg"/>
          <p:cNvPicPr/>
          <p:nvPr>
            <p:custDataLst>
              <p:tags r:id="rId1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000" y="1666935"/>
            <a:ext cx="2139932" cy="197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D:\Intellectual Property\academy construction\TRAINING AND ACTIVITIES\معرض القاهرة تبتكر\Photos of cairo innovates\Cairo innovates\20191025_130855.jpg"/>
          <p:cNvPicPr/>
          <p:nvPr>
            <p:custDataLst>
              <p:tags r:id="rId1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1658" y="1867931"/>
            <a:ext cx="1975485" cy="157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Mois de la science </a:t>
            </a:r>
            <a:b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0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2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18" name="Picture 17" descr="D:\Intellectual Property\academy construction\Numbers and stats\صور كتيب\87464778_187851179310699_4881192665040814080_n.jpg"/>
          <p:cNvPicPr/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725" y="1637585"/>
            <a:ext cx="2511425" cy="25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Intellectual Property\academy construction\Numbers and stats\صور كتيب\89352440_187851292644021_6423647813401313280_n.jpg"/>
          <p:cNvPicPr/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20" y="1637585"/>
            <a:ext cx="2355850" cy="2462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052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36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34825" y="765750"/>
            <a:ext cx="76743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 principaux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051034" y="1608083"/>
            <a:ext cx="71575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Brève introduction à la NIPA et informations générales sur ses activités.</a:t>
            </a:r>
          </a:p>
          <a:p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Activités de propriété intellectuelle à l’intention des jeunes.</a:t>
            </a:r>
          </a:p>
          <a:p>
            <a:endParaRPr lang="fr-F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Témoignages de bénéficiaires.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5225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Campement de la science </a:t>
            </a:r>
            <a:b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16" name="Picture 15" descr="C:\Users\Me\Downloads\20210821_131814.jpg"/>
          <p:cNvPicPr/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1769622"/>
            <a:ext cx="2511556" cy="244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9" y="1769622"/>
            <a:ext cx="2025941" cy="2446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60" y="1769622"/>
            <a:ext cx="2731669" cy="24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9900" y="952684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L’outil polyvalent de l’OMPI IP4Youth&amp;Teachers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" name="Rectangle 1"/>
          <p:cNvSpPr/>
          <p:nvPr>
            <p:custDataLst>
              <p:tags r:id="rId6"/>
            </p:custDataLst>
          </p:nvPr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extBox 2"/>
          <p:cNvSpPr txBox="1"/>
          <p:nvPr>
            <p:custDataLst>
              <p:tags r:id="rId7"/>
            </p:custDataLst>
          </p:nvPr>
        </p:nvSpPr>
        <p:spPr>
          <a:xfrm>
            <a:off x="847242" y="1964444"/>
            <a:ext cx="3256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Lancement en 2018 de IP4Youth&amp;Teachers par l’Académie de l’OMPI.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46178" y="2014452"/>
            <a:ext cx="4222412" cy="25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4202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3772" y="969916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L’outil polyvalent de l’OMPI</a:t>
            </a:r>
            <a:b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IP4Youth&amp;Teachers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6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7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8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" name="Rectangle 1"/>
          <p:cNvSpPr/>
          <p:nvPr>
            <p:custDataLst>
              <p:tags r:id="rId6"/>
            </p:custDataLst>
          </p:nvPr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extBox 2"/>
          <p:cNvSpPr txBox="1"/>
          <p:nvPr>
            <p:custDataLst>
              <p:tags r:id="rId7"/>
            </p:custDataLst>
          </p:nvPr>
        </p:nvSpPr>
        <p:spPr>
          <a:xfrm>
            <a:off x="783016" y="1479008"/>
            <a:ext cx="3256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 s’agit de jeux éducatifs sur le droit d’auteur, les brevets et les marques.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959" y="1831362"/>
            <a:ext cx="4134833" cy="22281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>
            <p:custDataLst>
              <p:tags r:id="rId9"/>
            </p:custDataLst>
          </p:nvPr>
        </p:nvCxnSpPr>
        <p:spPr>
          <a:xfrm flipH="1">
            <a:off x="3802310" y="3745733"/>
            <a:ext cx="1660635" cy="549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>
            <p:custDataLst>
              <p:tags r:id="rId10"/>
            </p:custDataLst>
          </p:nvPr>
        </p:nvSpPr>
        <p:spPr>
          <a:xfrm>
            <a:off x="1771650" y="4035966"/>
            <a:ext cx="1927991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Espace enseignant</a:t>
            </a:r>
            <a:endParaRPr lang="fr-FR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>
            <p:custDataLst>
              <p:tags r:id="rId11"/>
            </p:custDataLst>
          </p:nvPr>
        </p:nvCxnSpPr>
        <p:spPr>
          <a:xfrm>
            <a:off x="7255986" y="3741014"/>
            <a:ext cx="868511" cy="67706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>
            <p:custDataLst>
              <p:tags r:id="rId12"/>
            </p:custDataLst>
          </p:nvPr>
        </p:nvSpPr>
        <p:spPr>
          <a:xfrm>
            <a:off x="5810776" y="4124502"/>
            <a:ext cx="1927991" cy="33855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Espace jeune</a:t>
            </a:r>
            <a:endParaRPr lang="fr-FR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13"/>
            </p:custDataLst>
          </p:nvPr>
        </p:nvSpPr>
        <p:spPr>
          <a:xfrm>
            <a:off x="775208" y="2748600"/>
            <a:ext cx="31393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contenu polyvalent présente de nouveaux personnages et exemples tirés de la région arabe.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5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L’espace dédié aux jeunes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4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5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6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/>
          <a:srcRect l="18178" t="6867" r="14675" b="9961"/>
          <a:stretch/>
        </p:blipFill>
        <p:spPr>
          <a:xfrm>
            <a:off x="4448697" y="1514370"/>
            <a:ext cx="1875709" cy="109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448696" y="2989482"/>
            <a:ext cx="1875709" cy="105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C:\Users\nawar\Documents\EG IP Education\EG Customization\Innovito Work\2021 Nov Dec Finals\SCORM Modules\module1 2021\mobile\5j8Ohg20g90_70_DX3840_DY3840_CX2048_CY1152.png"/>
          <p:cNvPicPr/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29" y="2992087"/>
            <a:ext cx="1892833" cy="105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>
            <p:custDataLst>
              <p:tags r:id="rId9"/>
            </p:custDataLst>
          </p:nvPr>
        </p:nvSpPr>
        <p:spPr>
          <a:xfrm>
            <a:off x="1493240" y="3380763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485329" y="1514709"/>
            <a:ext cx="1936533" cy="108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>
            <p:custDataLst>
              <p:tags r:id="rId11"/>
            </p:custDataLst>
          </p:nvPr>
        </p:nvSpPr>
        <p:spPr>
          <a:xfrm>
            <a:off x="814552" y="1710926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Vidéos et jeux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Activités diverses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Évaluation finale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</a:t>
            </a:r>
            <a:endParaRPr lang="fr-FR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5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5225" y="589816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coin des enseignants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3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4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5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" name="Rectangle 1"/>
          <p:cNvSpPr/>
          <p:nvPr>
            <p:custDataLst>
              <p:tags r:id="rId6"/>
            </p:custDataLst>
          </p:nvPr>
        </p:nvSpPr>
        <p:spPr>
          <a:xfrm>
            <a:off x="1029515" y="3395400"/>
            <a:ext cx="1685960" cy="914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02" y="1376501"/>
            <a:ext cx="2294732" cy="3242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79" y="1224552"/>
            <a:ext cx="2338304" cy="3304904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9"/>
            </p:custDataLst>
          </p:nvPr>
        </p:nvSpPr>
        <p:spPr>
          <a:xfrm>
            <a:off x="933914" y="169848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Études de cas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 pédagogiques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Plans de cours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Activités des élèves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Notes pour l’enseignant</a:t>
            </a:r>
            <a:endParaRPr lang="fr-FR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065240" y="1043116"/>
            <a:ext cx="2487921" cy="35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9908" y="80421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Lancement de IP4Youth&amp;Teachers en arabe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9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0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1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98" y="1933933"/>
            <a:ext cx="8047619" cy="2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36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55764" y="741204"/>
            <a:ext cx="6131896" cy="3442187"/>
          </a:xfrm>
          <a:prstGeom prst="rect">
            <a:avLst/>
          </a:prstGeom>
        </p:spPr>
      </p:pic>
      <p:grpSp>
        <p:nvGrpSpPr>
          <p:cNvPr id="4104" name="Google Shape;4104;p64"/>
          <p:cNvGrpSpPr/>
          <p:nvPr>
            <p:custDataLst>
              <p:tags r:id="rId2"/>
            </p:custDataLst>
          </p:nvPr>
        </p:nvGrpSpPr>
        <p:grpSpPr>
          <a:xfrm rot="-1146322">
            <a:off x="810085" y="863652"/>
            <a:ext cx="1321768" cy="317109"/>
            <a:chOff x="1629513" y="-1029510"/>
            <a:chExt cx="1321793" cy="317116"/>
          </a:xfrm>
        </p:grpSpPr>
        <p:sp>
          <p:nvSpPr>
            <p:cNvPr id="4105" name="Google Shape;4105;p64"/>
            <p:cNvSpPr/>
            <p:nvPr/>
          </p:nvSpPr>
          <p:spPr>
            <a:xfrm>
              <a:off x="1629513" y="-1029510"/>
              <a:ext cx="1321793" cy="317116"/>
            </a:xfrm>
            <a:custGeom>
              <a:avLst/>
              <a:gdLst/>
              <a:ahLst/>
              <a:cxnLst/>
              <a:rect l="l" t="t" r="r" b="b"/>
              <a:pathLst>
                <a:path w="25776" h="6184" extrusionOk="0">
                  <a:moveTo>
                    <a:pt x="6" y="1"/>
                  </a:moveTo>
                  <a:cubicBezTo>
                    <a:pt x="245" y="199"/>
                    <a:pt x="325" y="514"/>
                    <a:pt x="31" y="864"/>
                  </a:cubicBezTo>
                  <a:cubicBezTo>
                    <a:pt x="154" y="982"/>
                    <a:pt x="246" y="1150"/>
                    <a:pt x="234" y="1337"/>
                  </a:cubicBezTo>
                  <a:cubicBezTo>
                    <a:pt x="224" y="1452"/>
                    <a:pt x="181" y="1562"/>
                    <a:pt x="162" y="1672"/>
                  </a:cubicBezTo>
                  <a:cubicBezTo>
                    <a:pt x="113" y="1968"/>
                    <a:pt x="230" y="2263"/>
                    <a:pt x="278" y="2557"/>
                  </a:cubicBezTo>
                  <a:cubicBezTo>
                    <a:pt x="324" y="2852"/>
                    <a:pt x="257" y="3224"/>
                    <a:pt x="1" y="3327"/>
                  </a:cubicBezTo>
                  <a:cubicBezTo>
                    <a:pt x="45" y="3580"/>
                    <a:pt x="327" y="3736"/>
                    <a:pt x="333" y="3996"/>
                  </a:cubicBezTo>
                  <a:cubicBezTo>
                    <a:pt x="335" y="4154"/>
                    <a:pt x="229" y="4287"/>
                    <a:pt x="169" y="4431"/>
                  </a:cubicBezTo>
                  <a:cubicBezTo>
                    <a:pt x="45" y="4721"/>
                    <a:pt x="105" y="5061"/>
                    <a:pt x="145" y="5380"/>
                  </a:cubicBezTo>
                  <a:cubicBezTo>
                    <a:pt x="180" y="5657"/>
                    <a:pt x="169" y="5987"/>
                    <a:pt x="10" y="6184"/>
                  </a:cubicBezTo>
                  <a:lnTo>
                    <a:pt x="25775" y="6184"/>
                  </a:lnTo>
                  <a:lnTo>
                    <a:pt x="25775" y="6180"/>
                  </a:lnTo>
                  <a:cubicBezTo>
                    <a:pt x="25661" y="5973"/>
                    <a:pt x="25552" y="5753"/>
                    <a:pt x="25370" y="5617"/>
                  </a:cubicBezTo>
                  <a:cubicBezTo>
                    <a:pt x="25291" y="5560"/>
                    <a:pt x="25194" y="5505"/>
                    <a:pt x="25178" y="5403"/>
                  </a:cubicBezTo>
                  <a:cubicBezTo>
                    <a:pt x="25167" y="5338"/>
                    <a:pt x="25197" y="5273"/>
                    <a:pt x="25235" y="5221"/>
                  </a:cubicBezTo>
                  <a:cubicBezTo>
                    <a:pt x="25310" y="5114"/>
                    <a:pt x="25419" y="5041"/>
                    <a:pt x="25512" y="4951"/>
                  </a:cubicBezTo>
                  <a:cubicBezTo>
                    <a:pt x="25604" y="4860"/>
                    <a:pt x="25680" y="4727"/>
                    <a:pt x="25658" y="4594"/>
                  </a:cubicBezTo>
                  <a:cubicBezTo>
                    <a:pt x="25647" y="4547"/>
                    <a:pt x="25626" y="4501"/>
                    <a:pt x="25614" y="4454"/>
                  </a:cubicBezTo>
                  <a:cubicBezTo>
                    <a:pt x="25571" y="4276"/>
                    <a:pt x="25664" y="4066"/>
                    <a:pt x="25573" y="3911"/>
                  </a:cubicBezTo>
                  <a:cubicBezTo>
                    <a:pt x="25528" y="3835"/>
                    <a:pt x="25446" y="3787"/>
                    <a:pt x="25414" y="3705"/>
                  </a:cubicBezTo>
                  <a:cubicBezTo>
                    <a:pt x="25365" y="3578"/>
                    <a:pt x="25451" y="3440"/>
                    <a:pt x="25531" y="3334"/>
                  </a:cubicBezTo>
                  <a:cubicBezTo>
                    <a:pt x="25612" y="3230"/>
                    <a:pt x="25693" y="3088"/>
                    <a:pt x="25636" y="2964"/>
                  </a:cubicBezTo>
                  <a:cubicBezTo>
                    <a:pt x="25622" y="2932"/>
                    <a:pt x="25598" y="2905"/>
                    <a:pt x="25588" y="2871"/>
                  </a:cubicBezTo>
                  <a:cubicBezTo>
                    <a:pt x="25571" y="2806"/>
                    <a:pt x="25607" y="2739"/>
                    <a:pt x="25618" y="2673"/>
                  </a:cubicBezTo>
                  <a:cubicBezTo>
                    <a:pt x="25639" y="2554"/>
                    <a:pt x="25566" y="2427"/>
                    <a:pt x="25460" y="2396"/>
                  </a:cubicBezTo>
                  <a:cubicBezTo>
                    <a:pt x="25666" y="2146"/>
                    <a:pt x="25707" y="1753"/>
                    <a:pt x="25557" y="1460"/>
                  </a:cubicBezTo>
                  <a:cubicBezTo>
                    <a:pt x="25501" y="1350"/>
                    <a:pt x="25417" y="1229"/>
                    <a:pt x="25460" y="1110"/>
                  </a:cubicBezTo>
                  <a:cubicBezTo>
                    <a:pt x="25489" y="1025"/>
                    <a:pt x="25574" y="979"/>
                    <a:pt x="25626" y="906"/>
                  </a:cubicBezTo>
                  <a:cubicBezTo>
                    <a:pt x="25717" y="780"/>
                    <a:pt x="25690" y="599"/>
                    <a:pt x="25671" y="439"/>
                  </a:cubicBezTo>
                  <a:cubicBezTo>
                    <a:pt x="25652" y="284"/>
                    <a:pt x="25660" y="97"/>
                    <a:pt x="25775" y="7"/>
                  </a:cubicBezTo>
                  <a:lnTo>
                    <a:pt x="257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4"/>
            <p:cNvSpPr/>
            <p:nvPr/>
          </p:nvSpPr>
          <p:spPr>
            <a:xfrm>
              <a:off x="1750588" y="-1007100"/>
              <a:ext cx="143584" cy="112457"/>
            </a:xfrm>
            <a:custGeom>
              <a:avLst/>
              <a:gdLst/>
              <a:ahLst/>
              <a:cxnLst/>
              <a:rect l="l" t="t" r="r" b="b"/>
              <a:pathLst>
                <a:path w="2800" h="2193" extrusionOk="0">
                  <a:moveTo>
                    <a:pt x="1990" y="0"/>
                  </a:moveTo>
                  <a:cubicBezTo>
                    <a:pt x="1948" y="0"/>
                    <a:pt x="1905" y="4"/>
                    <a:pt x="1861" y="10"/>
                  </a:cubicBezTo>
                  <a:cubicBezTo>
                    <a:pt x="1531" y="66"/>
                    <a:pt x="1250" y="347"/>
                    <a:pt x="1197" y="677"/>
                  </a:cubicBezTo>
                  <a:cubicBezTo>
                    <a:pt x="1165" y="859"/>
                    <a:pt x="1192" y="1036"/>
                    <a:pt x="1212" y="1218"/>
                  </a:cubicBezTo>
                  <a:cubicBezTo>
                    <a:pt x="1228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39" y="1822"/>
                  </a:cubicBezTo>
                  <a:cubicBezTo>
                    <a:pt x="669" y="1822"/>
                    <a:pt x="490" y="1721"/>
                    <a:pt x="378" y="1588"/>
                  </a:cubicBezTo>
                  <a:cubicBezTo>
                    <a:pt x="342" y="1545"/>
                    <a:pt x="299" y="1527"/>
                    <a:pt x="257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4" y="2193"/>
                  </a:cubicBezTo>
                  <a:cubicBezTo>
                    <a:pt x="895" y="2193"/>
                    <a:pt x="966" y="2183"/>
                    <a:pt x="1037" y="2163"/>
                  </a:cubicBezTo>
                  <a:cubicBezTo>
                    <a:pt x="1383" y="2063"/>
                    <a:pt x="1591" y="1759"/>
                    <a:pt x="1594" y="1406"/>
                  </a:cubicBezTo>
                  <a:cubicBezTo>
                    <a:pt x="1596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8" y="680"/>
                    <a:pt x="2544" y="680"/>
                  </a:cubicBezTo>
                  <a:cubicBezTo>
                    <a:pt x="2672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4"/>
            <p:cNvSpPr/>
            <p:nvPr/>
          </p:nvSpPr>
          <p:spPr>
            <a:xfrm>
              <a:off x="1832279" y="-862179"/>
              <a:ext cx="153737" cy="94919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5" y="0"/>
                  </a:moveTo>
                  <a:cubicBezTo>
                    <a:pt x="807" y="0"/>
                    <a:pt x="779" y="2"/>
                    <a:pt x="751" y="5"/>
                  </a:cubicBezTo>
                  <a:cubicBezTo>
                    <a:pt x="413" y="45"/>
                    <a:pt x="131" y="287"/>
                    <a:pt x="41" y="616"/>
                  </a:cubicBezTo>
                  <a:cubicBezTo>
                    <a:pt x="1" y="753"/>
                    <a:pt x="113" y="841"/>
                    <a:pt x="223" y="841"/>
                  </a:cubicBezTo>
                  <a:cubicBezTo>
                    <a:pt x="298" y="841"/>
                    <a:pt x="372" y="800"/>
                    <a:pt x="398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6" y="387"/>
                    <a:pt x="1043" y="423"/>
                  </a:cubicBezTo>
                  <a:cubicBezTo>
                    <a:pt x="1351" y="587"/>
                    <a:pt x="1304" y="983"/>
                    <a:pt x="1389" y="1274"/>
                  </a:cubicBezTo>
                  <a:cubicBezTo>
                    <a:pt x="1487" y="1613"/>
                    <a:pt x="1769" y="1849"/>
                    <a:pt x="2130" y="1851"/>
                  </a:cubicBezTo>
                  <a:cubicBezTo>
                    <a:pt x="2131" y="1851"/>
                    <a:pt x="2132" y="1851"/>
                    <a:pt x="2133" y="1851"/>
                  </a:cubicBezTo>
                  <a:cubicBezTo>
                    <a:pt x="2483" y="1851"/>
                    <a:pt x="2789" y="1609"/>
                    <a:pt x="2931" y="1300"/>
                  </a:cubicBezTo>
                  <a:cubicBezTo>
                    <a:pt x="2998" y="1152"/>
                    <a:pt x="2869" y="1020"/>
                    <a:pt x="2749" y="1020"/>
                  </a:cubicBezTo>
                  <a:cubicBezTo>
                    <a:pt x="2692" y="1020"/>
                    <a:pt x="2638" y="1049"/>
                    <a:pt x="2606" y="1118"/>
                  </a:cubicBezTo>
                  <a:cubicBezTo>
                    <a:pt x="2519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6" y="1409"/>
                  </a:cubicBezTo>
                  <a:cubicBezTo>
                    <a:pt x="1761" y="1314"/>
                    <a:pt x="1731" y="1140"/>
                    <a:pt x="1706" y="990"/>
                  </a:cubicBezTo>
                  <a:cubicBezTo>
                    <a:pt x="1674" y="809"/>
                    <a:pt x="1652" y="632"/>
                    <a:pt x="1573" y="464"/>
                  </a:cubicBezTo>
                  <a:cubicBezTo>
                    <a:pt x="1442" y="187"/>
                    <a:pt x="1141" y="0"/>
                    <a:pt x="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64"/>
            <p:cNvSpPr/>
            <p:nvPr/>
          </p:nvSpPr>
          <p:spPr>
            <a:xfrm>
              <a:off x="1699256" y="-896178"/>
              <a:ext cx="121175" cy="134200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8" y="1488"/>
                    <a:pt x="1439" y="1477"/>
                    <a:pt x="1510" y="1477"/>
                  </a:cubicBezTo>
                  <a:cubicBezTo>
                    <a:pt x="1599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3" y="2616"/>
                    <a:pt x="1938" y="2601"/>
                    <a:pt x="1978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6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64"/>
            <p:cNvSpPr/>
            <p:nvPr/>
          </p:nvSpPr>
          <p:spPr>
            <a:xfrm>
              <a:off x="1699000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8" y="450"/>
                    <a:pt x="968" y="618"/>
                  </a:cubicBezTo>
                  <a:cubicBezTo>
                    <a:pt x="968" y="800"/>
                    <a:pt x="819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6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5" y="358"/>
                    <a:pt x="1" y="622"/>
                    <a:pt x="96" y="852"/>
                  </a:cubicBezTo>
                  <a:cubicBezTo>
                    <a:pt x="192" y="1083"/>
                    <a:pt x="416" y="1232"/>
                    <a:pt x="666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4"/>
            <p:cNvSpPr/>
            <p:nvPr/>
          </p:nvSpPr>
          <p:spPr>
            <a:xfrm>
              <a:off x="1908996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9" y="919"/>
                    <a:pt x="663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6" y="314"/>
                  </a:cubicBezTo>
                  <a:close/>
                  <a:moveTo>
                    <a:pt x="665" y="0"/>
                  </a:moveTo>
                  <a:cubicBezTo>
                    <a:pt x="505" y="0"/>
                    <a:pt x="348" y="63"/>
                    <a:pt x="230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2" y="1081"/>
                    <a:pt x="416" y="1232"/>
                    <a:pt x="666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31" y="143"/>
                    <a:pt x="900" y="48"/>
                  </a:cubicBezTo>
                  <a:cubicBezTo>
                    <a:pt x="824" y="16"/>
                    <a:pt x="744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4"/>
            <p:cNvSpPr/>
            <p:nvPr/>
          </p:nvSpPr>
          <p:spPr>
            <a:xfrm>
              <a:off x="1689205" y="-796539"/>
              <a:ext cx="65638" cy="6322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50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2" y="892"/>
                    <a:pt x="450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4"/>
            <p:cNvSpPr/>
            <p:nvPr/>
          </p:nvSpPr>
          <p:spPr>
            <a:xfrm>
              <a:off x="1834177" y="-789052"/>
              <a:ext cx="65638" cy="63126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6" y="63"/>
                    <a:pt x="228" y="181"/>
                  </a:cubicBezTo>
                  <a:cubicBezTo>
                    <a:pt x="53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4" y="1230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4"/>
            <p:cNvSpPr/>
            <p:nvPr/>
          </p:nvSpPr>
          <p:spPr>
            <a:xfrm>
              <a:off x="1906176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8" y="449"/>
                    <a:pt x="968" y="617"/>
                  </a:cubicBezTo>
                  <a:cubicBezTo>
                    <a:pt x="968" y="799"/>
                    <a:pt x="818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0" y="639"/>
                    <a:pt x="395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1" y="144"/>
                    <a:pt x="899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64"/>
            <p:cNvSpPr/>
            <p:nvPr/>
          </p:nvSpPr>
          <p:spPr>
            <a:xfrm>
              <a:off x="2052430" y="-1007100"/>
              <a:ext cx="143635" cy="112457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9" y="0"/>
                    <a:pt x="1905" y="4"/>
                    <a:pt x="1862" y="10"/>
                  </a:cubicBezTo>
                  <a:cubicBezTo>
                    <a:pt x="1531" y="66"/>
                    <a:pt x="1253" y="347"/>
                    <a:pt x="1197" y="677"/>
                  </a:cubicBezTo>
                  <a:cubicBezTo>
                    <a:pt x="1166" y="859"/>
                    <a:pt x="1194" y="1036"/>
                    <a:pt x="1213" y="1218"/>
                  </a:cubicBezTo>
                  <a:cubicBezTo>
                    <a:pt x="1229" y="1370"/>
                    <a:pt x="1247" y="1546"/>
                    <a:pt x="1144" y="1674"/>
                  </a:cubicBezTo>
                  <a:cubicBezTo>
                    <a:pt x="1059" y="1779"/>
                    <a:pt x="952" y="1822"/>
                    <a:pt x="841" y="1822"/>
                  </a:cubicBezTo>
                  <a:cubicBezTo>
                    <a:pt x="671" y="1822"/>
                    <a:pt x="493" y="1721"/>
                    <a:pt x="381" y="1588"/>
                  </a:cubicBezTo>
                  <a:cubicBezTo>
                    <a:pt x="344" y="1545"/>
                    <a:pt x="301" y="1527"/>
                    <a:pt x="259" y="1527"/>
                  </a:cubicBezTo>
                  <a:cubicBezTo>
                    <a:pt x="125" y="1527"/>
                    <a:pt x="1" y="1712"/>
                    <a:pt x="118" y="1850"/>
                  </a:cubicBezTo>
                  <a:cubicBezTo>
                    <a:pt x="293" y="2056"/>
                    <a:pt x="556" y="2193"/>
                    <a:pt x="825" y="2193"/>
                  </a:cubicBezTo>
                  <a:cubicBezTo>
                    <a:pt x="896" y="2193"/>
                    <a:pt x="967" y="2183"/>
                    <a:pt x="1038" y="2163"/>
                  </a:cubicBezTo>
                  <a:cubicBezTo>
                    <a:pt x="1384" y="2063"/>
                    <a:pt x="1592" y="1759"/>
                    <a:pt x="1595" y="1406"/>
                  </a:cubicBezTo>
                  <a:cubicBezTo>
                    <a:pt x="1598" y="1104"/>
                    <a:pt x="1444" y="735"/>
                    <a:pt x="1696" y="493"/>
                  </a:cubicBezTo>
                  <a:cubicBezTo>
                    <a:pt x="1783" y="410"/>
                    <a:pt x="1892" y="371"/>
                    <a:pt x="2000" y="371"/>
                  </a:cubicBezTo>
                  <a:cubicBezTo>
                    <a:pt x="2153" y="371"/>
                    <a:pt x="2306" y="450"/>
                    <a:pt x="2394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3" y="680"/>
                    <a:pt x="2801" y="548"/>
                    <a:pt x="2714" y="406"/>
                  </a:cubicBezTo>
                  <a:cubicBezTo>
                    <a:pt x="2559" y="152"/>
                    <a:pt x="2283" y="0"/>
                    <a:pt x="1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64"/>
            <p:cNvSpPr/>
            <p:nvPr/>
          </p:nvSpPr>
          <p:spPr>
            <a:xfrm>
              <a:off x="2134172" y="-862179"/>
              <a:ext cx="153840" cy="94919"/>
            </a:xfrm>
            <a:custGeom>
              <a:avLst/>
              <a:gdLst/>
              <a:ahLst/>
              <a:cxnLst/>
              <a:rect l="l" t="t" r="r" b="b"/>
              <a:pathLst>
                <a:path w="3000" h="1851" extrusionOk="0">
                  <a:moveTo>
                    <a:pt x="836" y="0"/>
                  </a:moveTo>
                  <a:cubicBezTo>
                    <a:pt x="808" y="0"/>
                    <a:pt x="781" y="2"/>
                    <a:pt x="753" y="5"/>
                  </a:cubicBezTo>
                  <a:cubicBezTo>
                    <a:pt x="414" y="45"/>
                    <a:pt x="132" y="287"/>
                    <a:pt x="40" y="616"/>
                  </a:cubicBezTo>
                  <a:cubicBezTo>
                    <a:pt x="1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400" y="708"/>
                  </a:cubicBezTo>
                  <a:cubicBezTo>
                    <a:pt x="458" y="504"/>
                    <a:pt x="643" y="371"/>
                    <a:pt x="838" y="371"/>
                  </a:cubicBezTo>
                  <a:cubicBezTo>
                    <a:pt x="907" y="371"/>
                    <a:pt x="977" y="387"/>
                    <a:pt x="1044" y="423"/>
                  </a:cubicBezTo>
                  <a:cubicBezTo>
                    <a:pt x="1353" y="587"/>
                    <a:pt x="1305" y="983"/>
                    <a:pt x="1391" y="1274"/>
                  </a:cubicBezTo>
                  <a:cubicBezTo>
                    <a:pt x="1489" y="1613"/>
                    <a:pt x="1770" y="1849"/>
                    <a:pt x="2131" y="1851"/>
                  </a:cubicBezTo>
                  <a:cubicBezTo>
                    <a:pt x="2132" y="1851"/>
                    <a:pt x="2134" y="1851"/>
                    <a:pt x="2135" y="1851"/>
                  </a:cubicBezTo>
                  <a:cubicBezTo>
                    <a:pt x="2485" y="1851"/>
                    <a:pt x="2790" y="1609"/>
                    <a:pt x="2932" y="1300"/>
                  </a:cubicBezTo>
                  <a:cubicBezTo>
                    <a:pt x="2999" y="1152"/>
                    <a:pt x="2870" y="1020"/>
                    <a:pt x="2750" y="1020"/>
                  </a:cubicBezTo>
                  <a:cubicBezTo>
                    <a:pt x="2694" y="1020"/>
                    <a:pt x="2639" y="1049"/>
                    <a:pt x="2608" y="1118"/>
                  </a:cubicBezTo>
                  <a:cubicBezTo>
                    <a:pt x="2520" y="1310"/>
                    <a:pt x="2328" y="1484"/>
                    <a:pt x="2121" y="1484"/>
                  </a:cubicBezTo>
                  <a:cubicBezTo>
                    <a:pt x="2047" y="1484"/>
                    <a:pt x="1971" y="1461"/>
                    <a:pt x="1897" y="1409"/>
                  </a:cubicBezTo>
                  <a:cubicBezTo>
                    <a:pt x="1763" y="1314"/>
                    <a:pt x="1732" y="1140"/>
                    <a:pt x="1706" y="990"/>
                  </a:cubicBezTo>
                  <a:cubicBezTo>
                    <a:pt x="1675" y="809"/>
                    <a:pt x="1653" y="632"/>
                    <a:pt x="1574" y="464"/>
                  </a:cubicBezTo>
                  <a:cubicBezTo>
                    <a:pt x="1444" y="187"/>
                    <a:pt x="114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64"/>
            <p:cNvSpPr/>
            <p:nvPr/>
          </p:nvSpPr>
          <p:spPr>
            <a:xfrm>
              <a:off x="2001149" y="-896178"/>
              <a:ext cx="121175" cy="134200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60" y="1537"/>
                  </a:cubicBezTo>
                  <a:cubicBezTo>
                    <a:pt x="801" y="1542"/>
                    <a:pt x="842" y="1544"/>
                    <a:pt x="882" y="1544"/>
                  </a:cubicBezTo>
                  <a:cubicBezTo>
                    <a:pt x="1022" y="1544"/>
                    <a:pt x="1160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6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8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64"/>
            <p:cNvSpPr/>
            <p:nvPr/>
          </p:nvSpPr>
          <p:spPr>
            <a:xfrm>
              <a:off x="2000892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2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5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8"/>
                    <a:pt x="1" y="622"/>
                    <a:pt x="96" y="852"/>
                  </a:cubicBezTo>
                  <a:cubicBezTo>
                    <a:pt x="192" y="1083"/>
                    <a:pt x="415" y="1232"/>
                    <a:pt x="665" y="1232"/>
                  </a:cubicBezTo>
                  <a:cubicBezTo>
                    <a:pt x="1004" y="1232"/>
                    <a:pt x="1280" y="956"/>
                    <a:pt x="1280" y="618"/>
                  </a:cubicBezTo>
                  <a:cubicBezTo>
                    <a:pt x="1280" y="367"/>
                    <a:pt x="1131" y="144"/>
                    <a:pt x="900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64"/>
            <p:cNvSpPr/>
            <p:nvPr/>
          </p:nvSpPr>
          <p:spPr>
            <a:xfrm>
              <a:off x="2210889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4"/>
                  </a:moveTo>
                  <a:cubicBezTo>
                    <a:pt x="832" y="314"/>
                    <a:pt x="966" y="448"/>
                    <a:pt x="968" y="616"/>
                  </a:cubicBezTo>
                  <a:cubicBezTo>
                    <a:pt x="968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29" y="181"/>
                  </a:cubicBezTo>
                  <a:cubicBezTo>
                    <a:pt x="53" y="356"/>
                    <a:pt x="1" y="621"/>
                    <a:pt x="96" y="852"/>
                  </a:cubicBezTo>
                  <a:cubicBezTo>
                    <a:pt x="191" y="1081"/>
                    <a:pt x="415" y="1232"/>
                    <a:pt x="665" y="1232"/>
                  </a:cubicBezTo>
                  <a:cubicBezTo>
                    <a:pt x="1004" y="1230"/>
                    <a:pt x="1280" y="955"/>
                    <a:pt x="1280" y="616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4" y="16"/>
                    <a:pt x="744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64"/>
            <p:cNvSpPr/>
            <p:nvPr/>
          </p:nvSpPr>
          <p:spPr>
            <a:xfrm>
              <a:off x="1990995" y="-796539"/>
              <a:ext cx="65741" cy="63228"/>
            </a:xfrm>
            <a:custGeom>
              <a:avLst/>
              <a:gdLst/>
              <a:ahLst/>
              <a:cxnLst/>
              <a:rect l="l" t="t" r="r" b="b"/>
              <a:pathLst>
                <a:path w="1282" h="1233" extrusionOk="0">
                  <a:moveTo>
                    <a:pt x="665" y="314"/>
                  </a:moveTo>
                  <a:cubicBezTo>
                    <a:pt x="832" y="314"/>
                    <a:pt x="966" y="449"/>
                    <a:pt x="968" y="617"/>
                  </a:cubicBezTo>
                  <a:cubicBezTo>
                    <a:pt x="968" y="799"/>
                    <a:pt x="818" y="919"/>
                    <a:pt x="663" y="919"/>
                  </a:cubicBezTo>
                  <a:cubicBezTo>
                    <a:pt x="589" y="919"/>
                    <a:pt x="513" y="892"/>
                    <a:pt x="452" y="830"/>
                  </a:cubicBezTo>
                  <a:cubicBezTo>
                    <a:pt x="260" y="640"/>
                    <a:pt x="395" y="314"/>
                    <a:pt x="665" y="314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1"/>
                  </a:cubicBezTo>
                  <a:cubicBezTo>
                    <a:pt x="54" y="357"/>
                    <a:pt x="1" y="621"/>
                    <a:pt x="97" y="852"/>
                  </a:cubicBezTo>
                  <a:cubicBezTo>
                    <a:pt x="192" y="1082"/>
                    <a:pt x="417" y="1232"/>
                    <a:pt x="665" y="1232"/>
                  </a:cubicBezTo>
                  <a:cubicBezTo>
                    <a:pt x="1004" y="1231"/>
                    <a:pt x="1279" y="955"/>
                    <a:pt x="1281" y="617"/>
                  </a:cubicBezTo>
                  <a:cubicBezTo>
                    <a:pt x="1281" y="368"/>
                    <a:pt x="1131" y="143"/>
                    <a:pt x="901" y="48"/>
                  </a:cubicBezTo>
                  <a:cubicBezTo>
                    <a:pt x="825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64"/>
            <p:cNvSpPr/>
            <p:nvPr/>
          </p:nvSpPr>
          <p:spPr>
            <a:xfrm>
              <a:off x="2136069" y="-789052"/>
              <a:ext cx="65638" cy="63126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3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6" y="919"/>
                    <a:pt x="661" y="919"/>
                  </a:cubicBezTo>
                  <a:cubicBezTo>
                    <a:pt x="587" y="919"/>
                    <a:pt x="511" y="891"/>
                    <a:pt x="450" y="830"/>
                  </a:cubicBezTo>
                  <a:cubicBezTo>
                    <a:pt x="258" y="640"/>
                    <a:pt x="394" y="314"/>
                    <a:pt x="663" y="314"/>
                  </a:cubicBezTo>
                  <a:close/>
                  <a:moveTo>
                    <a:pt x="663" y="0"/>
                  </a:moveTo>
                  <a:cubicBezTo>
                    <a:pt x="503" y="0"/>
                    <a:pt x="346" y="63"/>
                    <a:pt x="228" y="181"/>
                  </a:cubicBezTo>
                  <a:cubicBezTo>
                    <a:pt x="52" y="357"/>
                    <a:pt x="0" y="621"/>
                    <a:pt x="95" y="852"/>
                  </a:cubicBezTo>
                  <a:cubicBezTo>
                    <a:pt x="190" y="1082"/>
                    <a:pt x="415" y="1230"/>
                    <a:pt x="663" y="1230"/>
                  </a:cubicBezTo>
                  <a:cubicBezTo>
                    <a:pt x="1002" y="1230"/>
                    <a:pt x="1278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2" y="0"/>
                    <a:pt x="6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64"/>
            <p:cNvSpPr/>
            <p:nvPr/>
          </p:nvSpPr>
          <p:spPr>
            <a:xfrm>
              <a:off x="2208068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5" y="315"/>
                  </a:moveTo>
                  <a:cubicBezTo>
                    <a:pt x="831" y="315"/>
                    <a:pt x="967" y="449"/>
                    <a:pt x="967" y="617"/>
                  </a:cubicBezTo>
                  <a:cubicBezTo>
                    <a:pt x="967" y="799"/>
                    <a:pt x="818" y="920"/>
                    <a:pt x="663" y="920"/>
                  </a:cubicBezTo>
                  <a:cubicBezTo>
                    <a:pt x="588" y="920"/>
                    <a:pt x="513" y="892"/>
                    <a:pt x="451" y="831"/>
                  </a:cubicBezTo>
                  <a:cubicBezTo>
                    <a:pt x="260" y="639"/>
                    <a:pt x="394" y="315"/>
                    <a:pt x="665" y="315"/>
                  </a:cubicBezTo>
                  <a:close/>
                  <a:moveTo>
                    <a:pt x="666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4" y="357"/>
                    <a:pt x="0" y="622"/>
                    <a:pt x="95" y="851"/>
                  </a:cubicBezTo>
                  <a:cubicBezTo>
                    <a:pt x="192" y="1082"/>
                    <a:pt x="415" y="1231"/>
                    <a:pt x="665" y="1231"/>
                  </a:cubicBezTo>
                  <a:cubicBezTo>
                    <a:pt x="1004" y="1231"/>
                    <a:pt x="1279" y="956"/>
                    <a:pt x="1279" y="617"/>
                  </a:cubicBezTo>
                  <a:cubicBezTo>
                    <a:pt x="1279" y="367"/>
                    <a:pt x="1130" y="144"/>
                    <a:pt x="899" y="47"/>
                  </a:cubicBezTo>
                  <a:cubicBezTo>
                    <a:pt x="824" y="16"/>
                    <a:pt x="744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64"/>
            <p:cNvSpPr/>
            <p:nvPr/>
          </p:nvSpPr>
          <p:spPr>
            <a:xfrm>
              <a:off x="2354271" y="-1007100"/>
              <a:ext cx="143635" cy="112457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2" y="0"/>
                  </a:moveTo>
                  <a:cubicBezTo>
                    <a:pt x="1949" y="0"/>
                    <a:pt x="1906" y="4"/>
                    <a:pt x="1863" y="10"/>
                  </a:cubicBezTo>
                  <a:cubicBezTo>
                    <a:pt x="1532" y="66"/>
                    <a:pt x="1252" y="347"/>
                    <a:pt x="1197" y="677"/>
                  </a:cubicBezTo>
                  <a:cubicBezTo>
                    <a:pt x="1167" y="859"/>
                    <a:pt x="1193" y="1036"/>
                    <a:pt x="1212" y="1218"/>
                  </a:cubicBezTo>
                  <a:cubicBezTo>
                    <a:pt x="1228" y="1370"/>
                    <a:pt x="1247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70" y="1822"/>
                    <a:pt x="492" y="1721"/>
                    <a:pt x="380" y="1588"/>
                  </a:cubicBezTo>
                  <a:cubicBezTo>
                    <a:pt x="343" y="1545"/>
                    <a:pt x="300" y="1527"/>
                    <a:pt x="258" y="1527"/>
                  </a:cubicBezTo>
                  <a:cubicBezTo>
                    <a:pt x="124" y="1527"/>
                    <a:pt x="1" y="1712"/>
                    <a:pt x="119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6" y="2193"/>
                    <a:pt x="968" y="2183"/>
                    <a:pt x="1038" y="2163"/>
                  </a:cubicBezTo>
                  <a:cubicBezTo>
                    <a:pt x="1385" y="2063"/>
                    <a:pt x="1592" y="1759"/>
                    <a:pt x="1594" y="1406"/>
                  </a:cubicBezTo>
                  <a:cubicBezTo>
                    <a:pt x="1597" y="1104"/>
                    <a:pt x="1444" y="735"/>
                    <a:pt x="1695" y="493"/>
                  </a:cubicBezTo>
                  <a:cubicBezTo>
                    <a:pt x="1782" y="410"/>
                    <a:pt x="1891" y="371"/>
                    <a:pt x="1999" y="371"/>
                  </a:cubicBezTo>
                  <a:cubicBezTo>
                    <a:pt x="2152" y="371"/>
                    <a:pt x="2305" y="450"/>
                    <a:pt x="2393" y="593"/>
                  </a:cubicBezTo>
                  <a:cubicBezTo>
                    <a:pt x="2432" y="655"/>
                    <a:pt x="2489" y="680"/>
                    <a:pt x="2545" y="680"/>
                  </a:cubicBezTo>
                  <a:cubicBezTo>
                    <a:pt x="2674" y="680"/>
                    <a:pt x="2801" y="548"/>
                    <a:pt x="2713" y="406"/>
                  </a:cubicBezTo>
                  <a:cubicBezTo>
                    <a:pt x="2558" y="152"/>
                    <a:pt x="2283" y="0"/>
                    <a:pt x="19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64"/>
            <p:cNvSpPr/>
            <p:nvPr/>
          </p:nvSpPr>
          <p:spPr>
            <a:xfrm>
              <a:off x="2436065" y="-862179"/>
              <a:ext cx="153737" cy="94919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6" y="0"/>
                  </a:moveTo>
                  <a:cubicBezTo>
                    <a:pt x="808" y="0"/>
                    <a:pt x="780" y="2"/>
                    <a:pt x="752" y="5"/>
                  </a:cubicBezTo>
                  <a:cubicBezTo>
                    <a:pt x="412" y="45"/>
                    <a:pt x="130" y="287"/>
                    <a:pt x="40" y="616"/>
                  </a:cubicBezTo>
                  <a:cubicBezTo>
                    <a:pt x="0" y="753"/>
                    <a:pt x="112" y="841"/>
                    <a:pt x="223" y="841"/>
                  </a:cubicBezTo>
                  <a:cubicBezTo>
                    <a:pt x="298" y="841"/>
                    <a:pt x="373" y="800"/>
                    <a:pt x="399" y="708"/>
                  </a:cubicBezTo>
                  <a:cubicBezTo>
                    <a:pt x="457" y="504"/>
                    <a:pt x="641" y="371"/>
                    <a:pt x="837" y="371"/>
                  </a:cubicBezTo>
                  <a:cubicBezTo>
                    <a:pt x="906" y="371"/>
                    <a:pt x="977" y="387"/>
                    <a:pt x="1044" y="423"/>
                  </a:cubicBezTo>
                  <a:cubicBezTo>
                    <a:pt x="1352" y="587"/>
                    <a:pt x="1305" y="983"/>
                    <a:pt x="1389" y="1274"/>
                  </a:cubicBezTo>
                  <a:cubicBezTo>
                    <a:pt x="1488" y="1613"/>
                    <a:pt x="1770" y="1849"/>
                    <a:pt x="2131" y="1851"/>
                  </a:cubicBezTo>
                  <a:cubicBezTo>
                    <a:pt x="2132" y="1851"/>
                    <a:pt x="2133" y="1851"/>
                    <a:pt x="2135" y="1851"/>
                  </a:cubicBezTo>
                  <a:cubicBezTo>
                    <a:pt x="2483" y="1851"/>
                    <a:pt x="2790" y="1609"/>
                    <a:pt x="2930" y="1300"/>
                  </a:cubicBezTo>
                  <a:cubicBezTo>
                    <a:pt x="2997" y="1152"/>
                    <a:pt x="2868" y="1020"/>
                    <a:pt x="2749" y="1020"/>
                  </a:cubicBezTo>
                  <a:cubicBezTo>
                    <a:pt x="2693" y="1020"/>
                    <a:pt x="2639" y="1049"/>
                    <a:pt x="2608" y="1118"/>
                  </a:cubicBezTo>
                  <a:cubicBezTo>
                    <a:pt x="2520" y="1310"/>
                    <a:pt x="2327" y="1484"/>
                    <a:pt x="2120" y="1484"/>
                  </a:cubicBezTo>
                  <a:cubicBezTo>
                    <a:pt x="2046" y="1484"/>
                    <a:pt x="1970" y="1461"/>
                    <a:pt x="1897" y="1409"/>
                  </a:cubicBezTo>
                  <a:cubicBezTo>
                    <a:pt x="1762" y="1314"/>
                    <a:pt x="1731" y="1140"/>
                    <a:pt x="1705" y="990"/>
                  </a:cubicBezTo>
                  <a:cubicBezTo>
                    <a:pt x="1674" y="809"/>
                    <a:pt x="1653" y="632"/>
                    <a:pt x="1574" y="464"/>
                  </a:cubicBezTo>
                  <a:cubicBezTo>
                    <a:pt x="1442" y="187"/>
                    <a:pt x="1141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64"/>
            <p:cNvSpPr/>
            <p:nvPr/>
          </p:nvSpPr>
          <p:spPr>
            <a:xfrm>
              <a:off x="2303041" y="-896178"/>
              <a:ext cx="121123" cy="134200"/>
            </a:xfrm>
            <a:custGeom>
              <a:avLst/>
              <a:gdLst/>
              <a:ahLst/>
              <a:cxnLst/>
              <a:rect l="l" t="t" r="r" b="b"/>
              <a:pathLst>
                <a:path w="2362" h="2617" extrusionOk="0">
                  <a:moveTo>
                    <a:pt x="525" y="0"/>
                  </a:moveTo>
                  <a:cubicBezTo>
                    <a:pt x="494" y="0"/>
                    <a:pt x="460" y="10"/>
                    <a:pt x="426" y="33"/>
                  </a:cubicBezTo>
                  <a:cubicBezTo>
                    <a:pt x="141" y="223"/>
                    <a:pt x="0" y="565"/>
                    <a:pt x="67" y="901"/>
                  </a:cubicBezTo>
                  <a:cubicBezTo>
                    <a:pt x="135" y="1228"/>
                    <a:pt x="428" y="1496"/>
                    <a:pt x="758" y="1537"/>
                  </a:cubicBezTo>
                  <a:cubicBezTo>
                    <a:pt x="800" y="1542"/>
                    <a:pt x="840" y="1544"/>
                    <a:pt x="881" y="1544"/>
                  </a:cubicBezTo>
                  <a:cubicBezTo>
                    <a:pt x="1021" y="1544"/>
                    <a:pt x="1158" y="1518"/>
                    <a:pt x="1300" y="1497"/>
                  </a:cubicBezTo>
                  <a:cubicBezTo>
                    <a:pt x="1367" y="1488"/>
                    <a:pt x="1439" y="1477"/>
                    <a:pt x="1510" y="1477"/>
                  </a:cubicBezTo>
                  <a:cubicBezTo>
                    <a:pt x="1598" y="1477"/>
                    <a:pt x="1685" y="1493"/>
                    <a:pt x="1759" y="1548"/>
                  </a:cubicBezTo>
                  <a:cubicBezTo>
                    <a:pt x="2033" y="1749"/>
                    <a:pt x="1914" y="2119"/>
                    <a:pt x="1705" y="2314"/>
                  </a:cubicBezTo>
                  <a:cubicBezTo>
                    <a:pt x="1569" y="2439"/>
                    <a:pt x="1702" y="2616"/>
                    <a:pt x="1849" y="2616"/>
                  </a:cubicBezTo>
                  <a:cubicBezTo>
                    <a:pt x="1893" y="2616"/>
                    <a:pt x="1938" y="2601"/>
                    <a:pt x="1977" y="2564"/>
                  </a:cubicBezTo>
                  <a:cubicBezTo>
                    <a:pt x="2227" y="2333"/>
                    <a:pt x="2362" y="1966"/>
                    <a:pt x="2251" y="1632"/>
                  </a:cubicBezTo>
                  <a:cubicBezTo>
                    <a:pt x="2141" y="1301"/>
                    <a:pt x="1844" y="1107"/>
                    <a:pt x="1503" y="1107"/>
                  </a:cubicBezTo>
                  <a:cubicBezTo>
                    <a:pt x="1492" y="1107"/>
                    <a:pt x="1482" y="1108"/>
                    <a:pt x="1471" y="1108"/>
                  </a:cubicBezTo>
                  <a:cubicBezTo>
                    <a:pt x="1294" y="1115"/>
                    <a:pt x="1097" y="1175"/>
                    <a:pt x="913" y="1175"/>
                  </a:cubicBezTo>
                  <a:cubicBezTo>
                    <a:pt x="783" y="1175"/>
                    <a:pt x="660" y="1145"/>
                    <a:pt x="556" y="1045"/>
                  </a:cubicBezTo>
                  <a:cubicBezTo>
                    <a:pt x="345" y="844"/>
                    <a:pt x="388" y="505"/>
                    <a:pt x="625" y="343"/>
                  </a:cubicBezTo>
                  <a:cubicBezTo>
                    <a:pt x="789" y="235"/>
                    <a:pt x="680" y="0"/>
                    <a:pt x="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64"/>
            <p:cNvSpPr/>
            <p:nvPr/>
          </p:nvSpPr>
          <p:spPr>
            <a:xfrm>
              <a:off x="2302785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5"/>
                  </a:moveTo>
                  <a:cubicBezTo>
                    <a:pt x="831" y="315"/>
                    <a:pt x="966" y="450"/>
                    <a:pt x="968" y="618"/>
                  </a:cubicBezTo>
                  <a:cubicBezTo>
                    <a:pt x="968" y="800"/>
                    <a:pt x="818" y="920"/>
                    <a:pt x="663" y="920"/>
                  </a:cubicBezTo>
                  <a:cubicBezTo>
                    <a:pt x="589" y="920"/>
                    <a:pt x="513" y="893"/>
                    <a:pt x="452" y="831"/>
                  </a:cubicBezTo>
                  <a:cubicBezTo>
                    <a:pt x="260" y="640"/>
                    <a:pt x="395" y="315"/>
                    <a:pt x="664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8" y="64"/>
                    <a:pt x="230" y="182"/>
                  </a:cubicBezTo>
                  <a:cubicBezTo>
                    <a:pt x="53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4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1" y="144"/>
                    <a:pt x="899" y="48"/>
                  </a:cubicBezTo>
                  <a:cubicBezTo>
                    <a:pt x="824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64"/>
            <p:cNvSpPr/>
            <p:nvPr/>
          </p:nvSpPr>
          <p:spPr>
            <a:xfrm>
              <a:off x="2512781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4" y="314"/>
                  </a:moveTo>
                  <a:cubicBezTo>
                    <a:pt x="831" y="314"/>
                    <a:pt x="966" y="448"/>
                    <a:pt x="967" y="616"/>
                  </a:cubicBezTo>
                  <a:cubicBezTo>
                    <a:pt x="967" y="798"/>
                    <a:pt x="818" y="919"/>
                    <a:pt x="662" y="919"/>
                  </a:cubicBezTo>
                  <a:cubicBezTo>
                    <a:pt x="588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3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4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64"/>
            <p:cNvSpPr/>
            <p:nvPr/>
          </p:nvSpPr>
          <p:spPr>
            <a:xfrm>
              <a:off x="2292939" y="-796539"/>
              <a:ext cx="65638" cy="6322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4" y="314"/>
                  </a:moveTo>
                  <a:cubicBezTo>
                    <a:pt x="830" y="314"/>
                    <a:pt x="966" y="450"/>
                    <a:pt x="966" y="617"/>
                  </a:cubicBezTo>
                  <a:cubicBezTo>
                    <a:pt x="966" y="799"/>
                    <a:pt x="817" y="919"/>
                    <a:pt x="662" y="919"/>
                  </a:cubicBezTo>
                  <a:cubicBezTo>
                    <a:pt x="587" y="919"/>
                    <a:pt x="512" y="892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1"/>
                  </a:moveTo>
                  <a:cubicBezTo>
                    <a:pt x="503" y="1"/>
                    <a:pt x="346" y="64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2"/>
                    <a:pt x="664" y="1232"/>
                  </a:cubicBezTo>
                  <a:cubicBezTo>
                    <a:pt x="1004" y="1231"/>
                    <a:pt x="1278" y="955"/>
                    <a:pt x="1280" y="617"/>
                  </a:cubicBezTo>
                  <a:cubicBezTo>
                    <a:pt x="1280" y="368"/>
                    <a:pt x="1129" y="143"/>
                    <a:pt x="900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64"/>
            <p:cNvSpPr/>
            <p:nvPr/>
          </p:nvSpPr>
          <p:spPr>
            <a:xfrm>
              <a:off x="2437911" y="-789052"/>
              <a:ext cx="65638" cy="63126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64" y="314"/>
                  </a:moveTo>
                  <a:cubicBezTo>
                    <a:pt x="830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59" y="640"/>
                    <a:pt x="395" y="314"/>
                    <a:pt x="664" y="314"/>
                  </a:cubicBezTo>
                  <a:close/>
                  <a:moveTo>
                    <a:pt x="664" y="0"/>
                  </a:moveTo>
                  <a:cubicBezTo>
                    <a:pt x="503" y="0"/>
                    <a:pt x="346" y="63"/>
                    <a:pt x="229" y="181"/>
                  </a:cubicBezTo>
                  <a:cubicBezTo>
                    <a:pt x="53" y="357"/>
                    <a:pt x="1" y="621"/>
                    <a:pt x="96" y="852"/>
                  </a:cubicBezTo>
                  <a:cubicBezTo>
                    <a:pt x="191" y="1082"/>
                    <a:pt x="416" y="1230"/>
                    <a:pt x="664" y="1230"/>
                  </a:cubicBezTo>
                  <a:cubicBezTo>
                    <a:pt x="1003" y="1230"/>
                    <a:pt x="1278" y="955"/>
                    <a:pt x="1280" y="616"/>
                  </a:cubicBezTo>
                  <a:cubicBezTo>
                    <a:pt x="1280" y="368"/>
                    <a:pt x="1130" y="143"/>
                    <a:pt x="900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64"/>
            <p:cNvSpPr/>
            <p:nvPr/>
          </p:nvSpPr>
          <p:spPr>
            <a:xfrm>
              <a:off x="2509910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7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9" y="920"/>
                    <a:pt x="513" y="892"/>
                    <a:pt x="452" y="831"/>
                  </a:cubicBezTo>
                  <a:cubicBezTo>
                    <a:pt x="261" y="639"/>
                    <a:pt x="395" y="315"/>
                    <a:pt x="666" y="315"/>
                  </a:cubicBezTo>
                  <a:close/>
                  <a:moveTo>
                    <a:pt x="667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6" y="1231"/>
                    <a:pt x="666" y="1231"/>
                  </a:cubicBezTo>
                  <a:cubicBezTo>
                    <a:pt x="1005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5" y="16"/>
                    <a:pt x="745" y="1"/>
                    <a:pt x="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64"/>
            <p:cNvSpPr/>
            <p:nvPr/>
          </p:nvSpPr>
          <p:spPr>
            <a:xfrm>
              <a:off x="2656215" y="-1007100"/>
              <a:ext cx="143635" cy="112457"/>
            </a:xfrm>
            <a:custGeom>
              <a:avLst/>
              <a:gdLst/>
              <a:ahLst/>
              <a:cxnLst/>
              <a:rect l="l" t="t" r="r" b="b"/>
              <a:pathLst>
                <a:path w="2801" h="2193" extrusionOk="0">
                  <a:moveTo>
                    <a:pt x="1991" y="0"/>
                  </a:moveTo>
                  <a:cubicBezTo>
                    <a:pt x="1948" y="0"/>
                    <a:pt x="1905" y="4"/>
                    <a:pt x="1862" y="10"/>
                  </a:cubicBezTo>
                  <a:cubicBezTo>
                    <a:pt x="1531" y="66"/>
                    <a:pt x="1251" y="347"/>
                    <a:pt x="1197" y="677"/>
                  </a:cubicBezTo>
                  <a:cubicBezTo>
                    <a:pt x="1165" y="859"/>
                    <a:pt x="1192" y="1036"/>
                    <a:pt x="1213" y="1218"/>
                  </a:cubicBezTo>
                  <a:cubicBezTo>
                    <a:pt x="1229" y="1370"/>
                    <a:pt x="1246" y="1546"/>
                    <a:pt x="1143" y="1674"/>
                  </a:cubicBezTo>
                  <a:cubicBezTo>
                    <a:pt x="1059" y="1779"/>
                    <a:pt x="951" y="1822"/>
                    <a:pt x="840" y="1822"/>
                  </a:cubicBezTo>
                  <a:cubicBezTo>
                    <a:pt x="669" y="1822"/>
                    <a:pt x="491" y="1721"/>
                    <a:pt x="379" y="1588"/>
                  </a:cubicBezTo>
                  <a:cubicBezTo>
                    <a:pt x="342" y="1545"/>
                    <a:pt x="299" y="1527"/>
                    <a:pt x="258" y="1527"/>
                  </a:cubicBezTo>
                  <a:cubicBezTo>
                    <a:pt x="124" y="1527"/>
                    <a:pt x="0" y="1712"/>
                    <a:pt x="117" y="1850"/>
                  </a:cubicBezTo>
                  <a:cubicBezTo>
                    <a:pt x="293" y="2056"/>
                    <a:pt x="555" y="2193"/>
                    <a:pt x="825" y="2193"/>
                  </a:cubicBezTo>
                  <a:cubicBezTo>
                    <a:pt x="895" y="2193"/>
                    <a:pt x="967" y="2183"/>
                    <a:pt x="1037" y="2163"/>
                  </a:cubicBezTo>
                  <a:cubicBezTo>
                    <a:pt x="1384" y="2063"/>
                    <a:pt x="1591" y="1759"/>
                    <a:pt x="1594" y="1406"/>
                  </a:cubicBezTo>
                  <a:cubicBezTo>
                    <a:pt x="1596" y="1104"/>
                    <a:pt x="1442" y="735"/>
                    <a:pt x="1696" y="493"/>
                  </a:cubicBezTo>
                  <a:cubicBezTo>
                    <a:pt x="1783" y="410"/>
                    <a:pt x="1891" y="371"/>
                    <a:pt x="1999" y="371"/>
                  </a:cubicBezTo>
                  <a:cubicBezTo>
                    <a:pt x="2153" y="371"/>
                    <a:pt x="2305" y="450"/>
                    <a:pt x="2394" y="593"/>
                  </a:cubicBezTo>
                  <a:cubicBezTo>
                    <a:pt x="2432" y="655"/>
                    <a:pt x="2488" y="680"/>
                    <a:pt x="2545" y="680"/>
                  </a:cubicBezTo>
                  <a:cubicBezTo>
                    <a:pt x="2673" y="680"/>
                    <a:pt x="2800" y="548"/>
                    <a:pt x="2713" y="406"/>
                  </a:cubicBezTo>
                  <a:cubicBezTo>
                    <a:pt x="2557" y="152"/>
                    <a:pt x="2282" y="0"/>
                    <a:pt x="19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64"/>
            <p:cNvSpPr/>
            <p:nvPr/>
          </p:nvSpPr>
          <p:spPr>
            <a:xfrm>
              <a:off x="2737957" y="-862179"/>
              <a:ext cx="153737" cy="94919"/>
            </a:xfrm>
            <a:custGeom>
              <a:avLst/>
              <a:gdLst/>
              <a:ahLst/>
              <a:cxnLst/>
              <a:rect l="l" t="t" r="r" b="b"/>
              <a:pathLst>
                <a:path w="2998" h="1851" extrusionOk="0">
                  <a:moveTo>
                    <a:pt x="834" y="0"/>
                  </a:moveTo>
                  <a:cubicBezTo>
                    <a:pt x="806" y="0"/>
                    <a:pt x="778" y="2"/>
                    <a:pt x="751" y="5"/>
                  </a:cubicBezTo>
                  <a:cubicBezTo>
                    <a:pt x="412" y="46"/>
                    <a:pt x="130" y="287"/>
                    <a:pt x="40" y="616"/>
                  </a:cubicBezTo>
                  <a:cubicBezTo>
                    <a:pt x="0" y="753"/>
                    <a:pt x="112" y="841"/>
                    <a:pt x="222" y="841"/>
                  </a:cubicBezTo>
                  <a:cubicBezTo>
                    <a:pt x="297" y="841"/>
                    <a:pt x="371" y="800"/>
                    <a:pt x="398" y="708"/>
                  </a:cubicBezTo>
                  <a:cubicBezTo>
                    <a:pt x="456" y="504"/>
                    <a:pt x="641" y="371"/>
                    <a:pt x="836" y="371"/>
                  </a:cubicBezTo>
                  <a:cubicBezTo>
                    <a:pt x="905" y="371"/>
                    <a:pt x="975" y="387"/>
                    <a:pt x="1042" y="423"/>
                  </a:cubicBezTo>
                  <a:cubicBezTo>
                    <a:pt x="1351" y="587"/>
                    <a:pt x="1303" y="983"/>
                    <a:pt x="1388" y="1274"/>
                  </a:cubicBezTo>
                  <a:cubicBezTo>
                    <a:pt x="1487" y="1613"/>
                    <a:pt x="1768" y="1849"/>
                    <a:pt x="2129" y="1851"/>
                  </a:cubicBezTo>
                  <a:cubicBezTo>
                    <a:pt x="2130" y="1851"/>
                    <a:pt x="2132" y="1851"/>
                    <a:pt x="2133" y="1851"/>
                  </a:cubicBezTo>
                  <a:cubicBezTo>
                    <a:pt x="2483" y="1851"/>
                    <a:pt x="2788" y="1609"/>
                    <a:pt x="2930" y="1300"/>
                  </a:cubicBezTo>
                  <a:cubicBezTo>
                    <a:pt x="2997" y="1152"/>
                    <a:pt x="2868" y="1020"/>
                    <a:pt x="2748" y="1020"/>
                  </a:cubicBezTo>
                  <a:cubicBezTo>
                    <a:pt x="2692" y="1020"/>
                    <a:pt x="2637" y="1049"/>
                    <a:pt x="2606" y="1118"/>
                  </a:cubicBezTo>
                  <a:cubicBezTo>
                    <a:pt x="2518" y="1310"/>
                    <a:pt x="2326" y="1484"/>
                    <a:pt x="2119" y="1484"/>
                  </a:cubicBezTo>
                  <a:cubicBezTo>
                    <a:pt x="2045" y="1484"/>
                    <a:pt x="1969" y="1461"/>
                    <a:pt x="1895" y="1409"/>
                  </a:cubicBezTo>
                  <a:cubicBezTo>
                    <a:pt x="1760" y="1314"/>
                    <a:pt x="1730" y="1140"/>
                    <a:pt x="1703" y="990"/>
                  </a:cubicBezTo>
                  <a:cubicBezTo>
                    <a:pt x="1673" y="809"/>
                    <a:pt x="1651" y="632"/>
                    <a:pt x="1572" y="464"/>
                  </a:cubicBezTo>
                  <a:cubicBezTo>
                    <a:pt x="1442" y="187"/>
                    <a:pt x="1139" y="0"/>
                    <a:pt x="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64"/>
            <p:cNvSpPr/>
            <p:nvPr/>
          </p:nvSpPr>
          <p:spPr>
            <a:xfrm>
              <a:off x="2604882" y="-896178"/>
              <a:ext cx="121175" cy="134200"/>
            </a:xfrm>
            <a:custGeom>
              <a:avLst/>
              <a:gdLst/>
              <a:ahLst/>
              <a:cxnLst/>
              <a:rect l="l" t="t" r="r" b="b"/>
              <a:pathLst>
                <a:path w="2363" h="2617" extrusionOk="0">
                  <a:moveTo>
                    <a:pt x="526" y="0"/>
                  </a:moveTo>
                  <a:cubicBezTo>
                    <a:pt x="494" y="0"/>
                    <a:pt x="460" y="10"/>
                    <a:pt x="427" y="33"/>
                  </a:cubicBezTo>
                  <a:cubicBezTo>
                    <a:pt x="142" y="223"/>
                    <a:pt x="1" y="565"/>
                    <a:pt x="67" y="901"/>
                  </a:cubicBezTo>
                  <a:cubicBezTo>
                    <a:pt x="135" y="1228"/>
                    <a:pt x="428" y="1496"/>
                    <a:pt x="759" y="1537"/>
                  </a:cubicBezTo>
                  <a:cubicBezTo>
                    <a:pt x="800" y="1542"/>
                    <a:pt x="841" y="1544"/>
                    <a:pt x="881" y="1544"/>
                  </a:cubicBezTo>
                  <a:cubicBezTo>
                    <a:pt x="1022" y="1544"/>
                    <a:pt x="1159" y="1518"/>
                    <a:pt x="1300" y="1497"/>
                  </a:cubicBezTo>
                  <a:cubicBezTo>
                    <a:pt x="1368" y="1488"/>
                    <a:pt x="1440" y="1477"/>
                    <a:pt x="1510" y="1477"/>
                  </a:cubicBezTo>
                  <a:cubicBezTo>
                    <a:pt x="1599" y="1477"/>
                    <a:pt x="1686" y="1493"/>
                    <a:pt x="1760" y="1548"/>
                  </a:cubicBezTo>
                  <a:cubicBezTo>
                    <a:pt x="2033" y="1749"/>
                    <a:pt x="1915" y="2119"/>
                    <a:pt x="1704" y="2314"/>
                  </a:cubicBezTo>
                  <a:cubicBezTo>
                    <a:pt x="1570" y="2439"/>
                    <a:pt x="1702" y="2616"/>
                    <a:pt x="1850" y="2616"/>
                  </a:cubicBezTo>
                  <a:cubicBezTo>
                    <a:pt x="1894" y="2616"/>
                    <a:pt x="1938" y="2601"/>
                    <a:pt x="1978" y="2564"/>
                  </a:cubicBezTo>
                  <a:cubicBezTo>
                    <a:pt x="2228" y="2333"/>
                    <a:pt x="2363" y="1966"/>
                    <a:pt x="2252" y="1632"/>
                  </a:cubicBezTo>
                  <a:cubicBezTo>
                    <a:pt x="2141" y="1301"/>
                    <a:pt x="1845" y="1107"/>
                    <a:pt x="1504" y="1107"/>
                  </a:cubicBezTo>
                  <a:cubicBezTo>
                    <a:pt x="1493" y="1107"/>
                    <a:pt x="1482" y="1108"/>
                    <a:pt x="1471" y="1108"/>
                  </a:cubicBezTo>
                  <a:cubicBezTo>
                    <a:pt x="1295" y="1115"/>
                    <a:pt x="1097" y="1175"/>
                    <a:pt x="913" y="1175"/>
                  </a:cubicBezTo>
                  <a:cubicBezTo>
                    <a:pt x="784" y="1175"/>
                    <a:pt x="661" y="1145"/>
                    <a:pt x="557" y="1045"/>
                  </a:cubicBezTo>
                  <a:cubicBezTo>
                    <a:pt x="346" y="844"/>
                    <a:pt x="389" y="505"/>
                    <a:pt x="626" y="343"/>
                  </a:cubicBezTo>
                  <a:cubicBezTo>
                    <a:pt x="790" y="235"/>
                    <a:pt x="681" y="0"/>
                    <a:pt x="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64"/>
            <p:cNvSpPr/>
            <p:nvPr/>
          </p:nvSpPr>
          <p:spPr>
            <a:xfrm>
              <a:off x="2604677" y="-100715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5"/>
                  </a:moveTo>
                  <a:cubicBezTo>
                    <a:pt x="831" y="315"/>
                    <a:pt x="966" y="450"/>
                    <a:pt x="967" y="618"/>
                  </a:cubicBezTo>
                  <a:cubicBezTo>
                    <a:pt x="967" y="800"/>
                    <a:pt x="818" y="920"/>
                    <a:pt x="662" y="920"/>
                  </a:cubicBezTo>
                  <a:cubicBezTo>
                    <a:pt x="588" y="920"/>
                    <a:pt x="512" y="893"/>
                    <a:pt x="450" y="831"/>
                  </a:cubicBezTo>
                  <a:cubicBezTo>
                    <a:pt x="260" y="640"/>
                    <a:pt x="394" y="315"/>
                    <a:pt x="663" y="315"/>
                  </a:cubicBezTo>
                  <a:close/>
                  <a:moveTo>
                    <a:pt x="665" y="1"/>
                  </a:moveTo>
                  <a:cubicBezTo>
                    <a:pt x="505" y="1"/>
                    <a:pt x="347" y="64"/>
                    <a:pt x="230" y="182"/>
                  </a:cubicBezTo>
                  <a:cubicBezTo>
                    <a:pt x="52" y="358"/>
                    <a:pt x="0" y="622"/>
                    <a:pt x="95" y="852"/>
                  </a:cubicBezTo>
                  <a:cubicBezTo>
                    <a:pt x="192" y="1083"/>
                    <a:pt x="415" y="1232"/>
                    <a:pt x="663" y="1232"/>
                  </a:cubicBezTo>
                  <a:cubicBezTo>
                    <a:pt x="1004" y="1232"/>
                    <a:pt x="1279" y="956"/>
                    <a:pt x="1279" y="618"/>
                  </a:cubicBezTo>
                  <a:cubicBezTo>
                    <a:pt x="1279" y="367"/>
                    <a:pt x="1130" y="144"/>
                    <a:pt x="899" y="48"/>
                  </a:cubicBezTo>
                  <a:cubicBezTo>
                    <a:pt x="823" y="16"/>
                    <a:pt x="744" y="1"/>
                    <a:pt x="6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64"/>
            <p:cNvSpPr/>
            <p:nvPr/>
          </p:nvSpPr>
          <p:spPr>
            <a:xfrm>
              <a:off x="2814674" y="-926229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3" y="314"/>
                  </a:moveTo>
                  <a:cubicBezTo>
                    <a:pt x="831" y="314"/>
                    <a:pt x="966" y="448"/>
                    <a:pt x="966" y="616"/>
                  </a:cubicBezTo>
                  <a:cubicBezTo>
                    <a:pt x="966" y="798"/>
                    <a:pt x="817" y="919"/>
                    <a:pt x="662" y="919"/>
                  </a:cubicBezTo>
                  <a:cubicBezTo>
                    <a:pt x="587" y="919"/>
                    <a:pt x="512" y="891"/>
                    <a:pt x="450" y="830"/>
                  </a:cubicBezTo>
                  <a:cubicBezTo>
                    <a:pt x="260" y="640"/>
                    <a:pt x="394" y="314"/>
                    <a:pt x="663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2" y="356"/>
                    <a:pt x="0" y="621"/>
                    <a:pt x="95" y="852"/>
                  </a:cubicBezTo>
                  <a:cubicBezTo>
                    <a:pt x="190" y="1081"/>
                    <a:pt x="415" y="1232"/>
                    <a:pt x="663" y="1232"/>
                  </a:cubicBezTo>
                  <a:cubicBezTo>
                    <a:pt x="1004" y="1230"/>
                    <a:pt x="1279" y="955"/>
                    <a:pt x="1279" y="616"/>
                  </a:cubicBezTo>
                  <a:cubicBezTo>
                    <a:pt x="1279" y="368"/>
                    <a:pt x="1129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64"/>
            <p:cNvSpPr/>
            <p:nvPr/>
          </p:nvSpPr>
          <p:spPr>
            <a:xfrm>
              <a:off x="2594780" y="-796539"/>
              <a:ext cx="65638" cy="63228"/>
            </a:xfrm>
            <a:custGeom>
              <a:avLst/>
              <a:gdLst/>
              <a:ahLst/>
              <a:cxnLst/>
              <a:rect l="l" t="t" r="r" b="b"/>
              <a:pathLst>
                <a:path w="1280" h="1233" extrusionOk="0">
                  <a:moveTo>
                    <a:pt x="665" y="314"/>
                  </a:moveTo>
                  <a:cubicBezTo>
                    <a:pt x="831" y="314"/>
                    <a:pt x="966" y="449"/>
                    <a:pt x="967" y="617"/>
                  </a:cubicBezTo>
                  <a:cubicBezTo>
                    <a:pt x="967" y="799"/>
                    <a:pt x="818" y="919"/>
                    <a:pt x="662" y="919"/>
                  </a:cubicBezTo>
                  <a:cubicBezTo>
                    <a:pt x="588" y="919"/>
                    <a:pt x="513" y="892"/>
                    <a:pt x="451" y="830"/>
                  </a:cubicBezTo>
                  <a:cubicBezTo>
                    <a:pt x="260" y="640"/>
                    <a:pt x="394" y="314"/>
                    <a:pt x="665" y="314"/>
                  </a:cubicBezTo>
                  <a:close/>
                  <a:moveTo>
                    <a:pt x="664" y="1"/>
                  </a:moveTo>
                  <a:cubicBezTo>
                    <a:pt x="504" y="1"/>
                    <a:pt x="347" y="64"/>
                    <a:pt x="230" y="181"/>
                  </a:cubicBezTo>
                  <a:cubicBezTo>
                    <a:pt x="54" y="357"/>
                    <a:pt x="0" y="621"/>
                    <a:pt x="95" y="852"/>
                  </a:cubicBezTo>
                  <a:cubicBezTo>
                    <a:pt x="192" y="1082"/>
                    <a:pt x="415" y="1232"/>
                    <a:pt x="665" y="1232"/>
                  </a:cubicBezTo>
                  <a:cubicBezTo>
                    <a:pt x="1004" y="1231"/>
                    <a:pt x="1279" y="955"/>
                    <a:pt x="1279" y="617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64"/>
            <p:cNvSpPr/>
            <p:nvPr/>
          </p:nvSpPr>
          <p:spPr>
            <a:xfrm>
              <a:off x="2739752" y="-789052"/>
              <a:ext cx="65690" cy="63126"/>
            </a:xfrm>
            <a:custGeom>
              <a:avLst/>
              <a:gdLst/>
              <a:ahLst/>
              <a:cxnLst/>
              <a:rect l="l" t="t" r="r" b="b"/>
              <a:pathLst>
                <a:path w="1281" h="1231" extrusionOk="0">
                  <a:moveTo>
                    <a:pt x="665" y="314"/>
                  </a:moveTo>
                  <a:cubicBezTo>
                    <a:pt x="831" y="314"/>
                    <a:pt x="967" y="448"/>
                    <a:pt x="967" y="616"/>
                  </a:cubicBezTo>
                  <a:cubicBezTo>
                    <a:pt x="967" y="798"/>
                    <a:pt x="818" y="919"/>
                    <a:pt x="663" y="919"/>
                  </a:cubicBezTo>
                  <a:cubicBezTo>
                    <a:pt x="588" y="919"/>
                    <a:pt x="513" y="891"/>
                    <a:pt x="451" y="830"/>
                  </a:cubicBezTo>
                  <a:cubicBezTo>
                    <a:pt x="260" y="640"/>
                    <a:pt x="396" y="314"/>
                    <a:pt x="665" y="314"/>
                  </a:cubicBezTo>
                  <a:close/>
                  <a:moveTo>
                    <a:pt x="664" y="0"/>
                  </a:moveTo>
                  <a:cubicBezTo>
                    <a:pt x="504" y="0"/>
                    <a:pt x="347" y="63"/>
                    <a:pt x="230" y="181"/>
                  </a:cubicBezTo>
                  <a:cubicBezTo>
                    <a:pt x="54" y="357"/>
                    <a:pt x="0" y="621"/>
                    <a:pt x="97" y="852"/>
                  </a:cubicBezTo>
                  <a:cubicBezTo>
                    <a:pt x="191" y="1080"/>
                    <a:pt x="414" y="1230"/>
                    <a:pt x="661" y="1230"/>
                  </a:cubicBezTo>
                  <a:cubicBezTo>
                    <a:pt x="662" y="1230"/>
                    <a:pt x="664" y="1230"/>
                    <a:pt x="665" y="1230"/>
                  </a:cubicBezTo>
                  <a:cubicBezTo>
                    <a:pt x="1004" y="1230"/>
                    <a:pt x="1279" y="955"/>
                    <a:pt x="1281" y="616"/>
                  </a:cubicBezTo>
                  <a:cubicBezTo>
                    <a:pt x="1279" y="368"/>
                    <a:pt x="1130" y="143"/>
                    <a:pt x="899" y="48"/>
                  </a:cubicBezTo>
                  <a:cubicBezTo>
                    <a:pt x="823" y="16"/>
                    <a:pt x="743" y="0"/>
                    <a:pt x="6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64"/>
            <p:cNvSpPr/>
            <p:nvPr/>
          </p:nvSpPr>
          <p:spPr>
            <a:xfrm>
              <a:off x="2811802" y="-1015971"/>
              <a:ext cx="65638" cy="63177"/>
            </a:xfrm>
            <a:custGeom>
              <a:avLst/>
              <a:gdLst/>
              <a:ahLst/>
              <a:cxnLst/>
              <a:rect l="l" t="t" r="r" b="b"/>
              <a:pathLst>
                <a:path w="1280" h="1232" extrusionOk="0">
                  <a:moveTo>
                    <a:pt x="666" y="315"/>
                  </a:moveTo>
                  <a:cubicBezTo>
                    <a:pt x="832" y="315"/>
                    <a:pt x="966" y="449"/>
                    <a:pt x="968" y="617"/>
                  </a:cubicBezTo>
                  <a:cubicBezTo>
                    <a:pt x="968" y="799"/>
                    <a:pt x="819" y="920"/>
                    <a:pt x="663" y="920"/>
                  </a:cubicBezTo>
                  <a:cubicBezTo>
                    <a:pt x="588" y="920"/>
                    <a:pt x="512" y="892"/>
                    <a:pt x="450" y="831"/>
                  </a:cubicBezTo>
                  <a:cubicBezTo>
                    <a:pt x="260" y="639"/>
                    <a:pt x="395" y="315"/>
                    <a:pt x="666" y="315"/>
                  </a:cubicBezTo>
                  <a:close/>
                  <a:moveTo>
                    <a:pt x="666" y="1"/>
                  </a:moveTo>
                  <a:cubicBezTo>
                    <a:pt x="506" y="1"/>
                    <a:pt x="348" y="64"/>
                    <a:pt x="230" y="182"/>
                  </a:cubicBezTo>
                  <a:cubicBezTo>
                    <a:pt x="53" y="357"/>
                    <a:pt x="1" y="622"/>
                    <a:pt x="96" y="851"/>
                  </a:cubicBezTo>
                  <a:cubicBezTo>
                    <a:pt x="192" y="1082"/>
                    <a:pt x="415" y="1231"/>
                    <a:pt x="666" y="1231"/>
                  </a:cubicBezTo>
                  <a:cubicBezTo>
                    <a:pt x="1004" y="1231"/>
                    <a:pt x="1280" y="956"/>
                    <a:pt x="1280" y="617"/>
                  </a:cubicBezTo>
                  <a:cubicBezTo>
                    <a:pt x="1280" y="367"/>
                    <a:pt x="1131" y="144"/>
                    <a:pt x="900" y="47"/>
                  </a:cubicBezTo>
                  <a:cubicBezTo>
                    <a:pt x="824" y="16"/>
                    <a:pt x="745" y="1"/>
                    <a:pt x="6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8" name="Google Shape;4138;p64"/>
          <p:cNvGrpSpPr/>
          <p:nvPr>
            <p:custDataLst>
              <p:tags r:id="rId3"/>
            </p:custDataLst>
          </p:nvPr>
        </p:nvGrpSpPr>
        <p:grpSpPr>
          <a:xfrm rot="2250865">
            <a:off x="6916517" y="1030138"/>
            <a:ext cx="1492557" cy="358145"/>
            <a:chOff x="2408454" y="-571246"/>
            <a:chExt cx="2163554" cy="519153"/>
          </a:xfrm>
        </p:grpSpPr>
        <p:sp>
          <p:nvSpPr>
            <p:cNvPr id="4139" name="Google Shape;4139;p64"/>
            <p:cNvSpPr/>
            <p:nvPr/>
          </p:nvSpPr>
          <p:spPr>
            <a:xfrm>
              <a:off x="2408454" y="-571246"/>
              <a:ext cx="2163554" cy="519153"/>
            </a:xfrm>
            <a:custGeom>
              <a:avLst/>
              <a:gdLst/>
              <a:ahLst/>
              <a:cxnLst/>
              <a:rect l="l" t="t" r="r" b="b"/>
              <a:pathLst>
                <a:path w="25775" h="6185" extrusionOk="0">
                  <a:moveTo>
                    <a:pt x="6" y="0"/>
                  </a:moveTo>
                  <a:cubicBezTo>
                    <a:pt x="245" y="200"/>
                    <a:pt x="325" y="515"/>
                    <a:pt x="31" y="865"/>
                  </a:cubicBezTo>
                  <a:cubicBezTo>
                    <a:pt x="154" y="983"/>
                    <a:pt x="246" y="1150"/>
                    <a:pt x="232" y="1338"/>
                  </a:cubicBezTo>
                  <a:cubicBezTo>
                    <a:pt x="224" y="1454"/>
                    <a:pt x="181" y="1563"/>
                    <a:pt x="162" y="1674"/>
                  </a:cubicBezTo>
                  <a:cubicBezTo>
                    <a:pt x="113" y="1970"/>
                    <a:pt x="230" y="2262"/>
                    <a:pt x="278" y="2557"/>
                  </a:cubicBezTo>
                  <a:cubicBezTo>
                    <a:pt x="324" y="2851"/>
                    <a:pt x="257" y="3225"/>
                    <a:pt x="1" y="3326"/>
                  </a:cubicBezTo>
                  <a:cubicBezTo>
                    <a:pt x="45" y="3581"/>
                    <a:pt x="327" y="3738"/>
                    <a:pt x="332" y="3996"/>
                  </a:cubicBezTo>
                  <a:cubicBezTo>
                    <a:pt x="335" y="4154"/>
                    <a:pt x="229" y="4287"/>
                    <a:pt x="169" y="4431"/>
                  </a:cubicBezTo>
                  <a:cubicBezTo>
                    <a:pt x="45" y="4722"/>
                    <a:pt x="105" y="5063"/>
                    <a:pt x="145" y="5381"/>
                  </a:cubicBezTo>
                  <a:cubicBezTo>
                    <a:pt x="180" y="5658"/>
                    <a:pt x="169" y="5989"/>
                    <a:pt x="10" y="6185"/>
                  </a:cubicBezTo>
                  <a:lnTo>
                    <a:pt x="25775" y="6185"/>
                  </a:lnTo>
                  <a:lnTo>
                    <a:pt x="25775" y="6182"/>
                  </a:lnTo>
                  <a:cubicBezTo>
                    <a:pt x="25661" y="5974"/>
                    <a:pt x="25552" y="5754"/>
                    <a:pt x="25370" y="5618"/>
                  </a:cubicBezTo>
                  <a:cubicBezTo>
                    <a:pt x="25292" y="5561"/>
                    <a:pt x="25194" y="5506"/>
                    <a:pt x="25178" y="5404"/>
                  </a:cubicBezTo>
                  <a:cubicBezTo>
                    <a:pt x="25169" y="5340"/>
                    <a:pt x="25197" y="5273"/>
                    <a:pt x="25235" y="5222"/>
                  </a:cubicBezTo>
                  <a:cubicBezTo>
                    <a:pt x="25311" y="5115"/>
                    <a:pt x="25419" y="5042"/>
                    <a:pt x="25512" y="4952"/>
                  </a:cubicBezTo>
                  <a:cubicBezTo>
                    <a:pt x="25604" y="4862"/>
                    <a:pt x="25680" y="4729"/>
                    <a:pt x="25658" y="4596"/>
                  </a:cubicBezTo>
                  <a:cubicBezTo>
                    <a:pt x="25647" y="4547"/>
                    <a:pt x="25626" y="4502"/>
                    <a:pt x="25614" y="4455"/>
                  </a:cubicBezTo>
                  <a:cubicBezTo>
                    <a:pt x="25571" y="4276"/>
                    <a:pt x="25664" y="4067"/>
                    <a:pt x="25572" y="3912"/>
                  </a:cubicBezTo>
                  <a:cubicBezTo>
                    <a:pt x="25528" y="3836"/>
                    <a:pt x="25446" y="3788"/>
                    <a:pt x="25414" y="3706"/>
                  </a:cubicBezTo>
                  <a:cubicBezTo>
                    <a:pt x="25365" y="3579"/>
                    <a:pt x="25450" y="3442"/>
                    <a:pt x="25531" y="3336"/>
                  </a:cubicBezTo>
                  <a:cubicBezTo>
                    <a:pt x="25612" y="3231"/>
                    <a:pt x="25693" y="3089"/>
                    <a:pt x="25636" y="2965"/>
                  </a:cubicBezTo>
                  <a:cubicBezTo>
                    <a:pt x="25621" y="2934"/>
                    <a:pt x="25598" y="2907"/>
                    <a:pt x="25588" y="2872"/>
                  </a:cubicBezTo>
                  <a:cubicBezTo>
                    <a:pt x="25571" y="2807"/>
                    <a:pt x="25607" y="2739"/>
                    <a:pt x="25618" y="2674"/>
                  </a:cubicBezTo>
                  <a:cubicBezTo>
                    <a:pt x="25639" y="2555"/>
                    <a:pt x="25564" y="2429"/>
                    <a:pt x="25460" y="2397"/>
                  </a:cubicBezTo>
                  <a:cubicBezTo>
                    <a:pt x="25666" y="2147"/>
                    <a:pt x="25705" y="1754"/>
                    <a:pt x="25557" y="1461"/>
                  </a:cubicBezTo>
                  <a:cubicBezTo>
                    <a:pt x="25501" y="1351"/>
                    <a:pt x="25417" y="1230"/>
                    <a:pt x="25458" y="1112"/>
                  </a:cubicBezTo>
                  <a:cubicBezTo>
                    <a:pt x="25488" y="1026"/>
                    <a:pt x="25574" y="980"/>
                    <a:pt x="25626" y="907"/>
                  </a:cubicBezTo>
                  <a:cubicBezTo>
                    <a:pt x="25716" y="781"/>
                    <a:pt x="25688" y="600"/>
                    <a:pt x="25671" y="441"/>
                  </a:cubicBezTo>
                  <a:cubicBezTo>
                    <a:pt x="25650" y="285"/>
                    <a:pt x="25659" y="99"/>
                    <a:pt x="25773" y="8"/>
                  </a:cubicBezTo>
                  <a:lnTo>
                    <a:pt x="257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64"/>
            <p:cNvSpPr/>
            <p:nvPr/>
          </p:nvSpPr>
          <p:spPr>
            <a:xfrm>
              <a:off x="2461000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6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64"/>
            <p:cNvSpPr/>
            <p:nvPr/>
          </p:nvSpPr>
          <p:spPr>
            <a:xfrm>
              <a:off x="2591945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64"/>
            <p:cNvSpPr/>
            <p:nvPr/>
          </p:nvSpPr>
          <p:spPr>
            <a:xfrm>
              <a:off x="259354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64"/>
            <p:cNvSpPr/>
            <p:nvPr/>
          </p:nvSpPr>
          <p:spPr>
            <a:xfrm>
              <a:off x="2724400" y="-347805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64"/>
            <p:cNvSpPr/>
            <p:nvPr/>
          </p:nvSpPr>
          <p:spPr>
            <a:xfrm>
              <a:off x="2855429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64"/>
            <p:cNvSpPr/>
            <p:nvPr/>
          </p:nvSpPr>
          <p:spPr>
            <a:xfrm>
              <a:off x="2857192" y="-478915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48" y="1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64"/>
            <p:cNvSpPr/>
            <p:nvPr/>
          </p:nvSpPr>
          <p:spPr>
            <a:xfrm>
              <a:off x="2988053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6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64"/>
            <p:cNvSpPr/>
            <p:nvPr/>
          </p:nvSpPr>
          <p:spPr>
            <a:xfrm>
              <a:off x="3119081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64"/>
            <p:cNvSpPr/>
            <p:nvPr/>
          </p:nvSpPr>
          <p:spPr>
            <a:xfrm>
              <a:off x="3120676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64"/>
            <p:cNvSpPr/>
            <p:nvPr/>
          </p:nvSpPr>
          <p:spPr>
            <a:xfrm>
              <a:off x="3251537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6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64"/>
            <p:cNvSpPr/>
            <p:nvPr/>
          </p:nvSpPr>
          <p:spPr>
            <a:xfrm>
              <a:off x="3382481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64"/>
            <p:cNvSpPr/>
            <p:nvPr/>
          </p:nvSpPr>
          <p:spPr>
            <a:xfrm>
              <a:off x="3384076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64"/>
            <p:cNvSpPr/>
            <p:nvPr/>
          </p:nvSpPr>
          <p:spPr>
            <a:xfrm>
              <a:off x="3515021" y="-347638"/>
              <a:ext cx="75378" cy="75292"/>
            </a:xfrm>
            <a:custGeom>
              <a:avLst/>
              <a:gdLst/>
              <a:ahLst/>
              <a:cxnLst/>
              <a:rect l="l" t="t" r="r" b="b"/>
              <a:pathLst>
                <a:path w="898" h="897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6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64"/>
            <p:cNvSpPr/>
            <p:nvPr/>
          </p:nvSpPr>
          <p:spPr>
            <a:xfrm>
              <a:off x="3645966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64"/>
            <p:cNvSpPr/>
            <p:nvPr/>
          </p:nvSpPr>
          <p:spPr>
            <a:xfrm>
              <a:off x="364756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64"/>
            <p:cNvSpPr/>
            <p:nvPr/>
          </p:nvSpPr>
          <p:spPr>
            <a:xfrm>
              <a:off x="3778421" y="-347638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1" y="0"/>
                  </a:moveTo>
                  <a:lnTo>
                    <a:pt x="1" y="448"/>
                  </a:lnTo>
                  <a:lnTo>
                    <a:pt x="451" y="898"/>
                  </a:lnTo>
                  <a:lnTo>
                    <a:pt x="898" y="448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64"/>
            <p:cNvSpPr/>
            <p:nvPr/>
          </p:nvSpPr>
          <p:spPr>
            <a:xfrm>
              <a:off x="3909450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64"/>
            <p:cNvSpPr/>
            <p:nvPr/>
          </p:nvSpPr>
          <p:spPr>
            <a:xfrm>
              <a:off x="3911045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64"/>
            <p:cNvSpPr/>
            <p:nvPr/>
          </p:nvSpPr>
          <p:spPr>
            <a:xfrm>
              <a:off x="4041905" y="-347638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64"/>
            <p:cNvSpPr/>
            <p:nvPr/>
          </p:nvSpPr>
          <p:spPr>
            <a:xfrm>
              <a:off x="4172934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64"/>
            <p:cNvSpPr/>
            <p:nvPr/>
          </p:nvSpPr>
          <p:spPr>
            <a:xfrm>
              <a:off x="4174529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64"/>
            <p:cNvSpPr/>
            <p:nvPr/>
          </p:nvSpPr>
          <p:spPr>
            <a:xfrm>
              <a:off x="4305557" y="-347638"/>
              <a:ext cx="75294" cy="75376"/>
            </a:xfrm>
            <a:custGeom>
              <a:avLst/>
              <a:gdLst/>
              <a:ahLst/>
              <a:cxnLst/>
              <a:rect l="l" t="t" r="r" b="b"/>
              <a:pathLst>
                <a:path w="897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6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64"/>
            <p:cNvSpPr/>
            <p:nvPr/>
          </p:nvSpPr>
          <p:spPr>
            <a:xfrm>
              <a:off x="4436418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64"/>
            <p:cNvSpPr/>
            <p:nvPr/>
          </p:nvSpPr>
          <p:spPr>
            <a:xfrm>
              <a:off x="4438013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64"/>
            <p:cNvSpPr/>
            <p:nvPr/>
          </p:nvSpPr>
          <p:spPr>
            <a:xfrm>
              <a:off x="2408454" y="-571078"/>
              <a:ext cx="2163554" cy="518986"/>
            </a:xfrm>
            <a:custGeom>
              <a:avLst/>
              <a:gdLst/>
              <a:ahLst/>
              <a:cxnLst/>
              <a:rect l="l" t="t" r="r" b="b"/>
              <a:pathLst>
                <a:path w="25775" h="6183" extrusionOk="0">
                  <a:moveTo>
                    <a:pt x="3455" y="302"/>
                  </a:moveTo>
                  <a:lnTo>
                    <a:pt x="3903" y="752"/>
                  </a:lnTo>
                  <a:lnTo>
                    <a:pt x="3455" y="1200"/>
                  </a:lnTo>
                  <a:lnTo>
                    <a:pt x="3005" y="752"/>
                  </a:lnTo>
                  <a:lnTo>
                    <a:pt x="3455" y="302"/>
                  </a:lnTo>
                  <a:close/>
                  <a:moveTo>
                    <a:pt x="6594" y="302"/>
                  </a:moveTo>
                  <a:lnTo>
                    <a:pt x="7041" y="752"/>
                  </a:lnTo>
                  <a:lnTo>
                    <a:pt x="6594" y="1200"/>
                  </a:lnTo>
                  <a:lnTo>
                    <a:pt x="6144" y="752"/>
                  </a:lnTo>
                  <a:lnTo>
                    <a:pt x="6594" y="302"/>
                  </a:lnTo>
                  <a:close/>
                  <a:moveTo>
                    <a:pt x="9732" y="302"/>
                  </a:moveTo>
                  <a:lnTo>
                    <a:pt x="10180" y="752"/>
                  </a:lnTo>
                  <a:lnTo>
                    <a:pt x="9732" y="1200"/>
                  </a:lnTo>
                  <a:lnTo>
                    <a:pt x="9283" y="752"/>
                  </a:lnTo>
                  <a:lnTo>
                    <a:pt x="9732" y="302"/>
                  </a:lnTo>
                  <a:close/>
                  <a:moveTo>
                    <a:pt x="12871" y="302"/>
                  </a:moveTo>
                  <a:lnTo>
                    <a:pt x="13319" y="752"/>
                  </a:lnTo>
                  <a:lnTo>
                    <a:pt x="12871" y="1200"/>
                  </a:lnTo>
                  <a:lnTo>
                    <a:pt x="12423" y="752"/>
                  </a:lnTo>
                  <a:lnTo>
                    <a:pt x="12871" y="302"/>
                  </a:lnTo>
                  <a:close/>
                  <a:moveTo>
                    <a:pt x="16010" y="302"/>
                  </a:moveTo>
                  <a:lnTo>
                    <a:pt x="16460" y="752"/>
                  </a:lnTo>
                  <a:lnTo>
                    <a:pt x="16010" y="1200"/>
                  </a:lnTo>
                  <a:lnTo>
                    <a:pt x="15562" y="752"/>
                  </a:lnTo>
                  <a:lnTo>
                    <a:pt x="16010" y="302"/>
                  </a:lnTo>
                  <a:close/>
                  <a:moveTo>
                    <a:pt x="19151" y="302"/>
                  </a:moveTo>
                  <a:lnTo>
                    <a:pt x="19599" y="752"/>
                  </a:lnTo>
                  <a:lnTo>
                    <a:pt x="19151" y="1200"/>
                  </a:lnTo>
                  <a:lnTo>
                    <a:pt x="18703" y="752"/>
                  </a:lnTo>
                  <a:lnTo>
                    <a:pt x="19151" y="302"/>
                  </a:lnTo>
                  <a:close/>
                  <a:moveTo>
                    <a:pt x="22289" y="302"/>
                  </a:moveTo>
                  <a:lnTo>
                    <a:pt x="22737" y="752"/>
                  </a:lnTo>
                  <a:lnTo>
                    <a:pt x="22289" y="1200"/>
                  </a:lnTo>
                  <a:lnTo>
                    <a:pt x="21840" y="752"/>
                  </a:lnTo>
                  <a:lnTo>
                    <a:pt x="22289" y="302"/>
                  </a:lnTo>
                  <a:close/>
                  <a:moveTo>
                    <a:pt x="1856" y="304"/>
                  </a:moveTo>
                  <a:lnTo>
                    <a:pt x="2305" y="752"/>
                  </a:lnTo>
                  <a:lnTo>
                    <a:pt x="1856" y="1201"/>
                  </a:lnTo>
                  <a:lnTo>
                    <a:pt x="1408" y="752"/>
                  </a:lnTo>
                  <a:lnTo>
                    <a:pt x="1856" y="304"/>
                  </a:lnTo>
                  <a:close/>
                  <a:moveTo>
                    <a:pt x="4995" y="304"/>
                  </a:moveTo>
                  <a:lnTo>
                    <a:pt x="5444" y="752"/>
                  </a:lnTo>
                  <a:lnTo>
                    <a:pt x="4995" y="1201"/>
                  </a:lnTo>
                  <a:lnTo>
                    <a:pt x="4547" y="752"/>
                  </a:lnTo>
                  <a:lnTo>
                    <a:pt x="4995" y="304"/>
                  </a:lnTo>
                  <a:close/>
                  <a:moveTo>
                    <a:pt x="8135" y="304"/>
                  </a:moveTo>
                  <a:lnTo>
                    <a:pt x="8583" y="752"/>
                  </a:lnTo>
                  <a:lnTo>
                    <a:pt x="8135" y="1201"/>
                  </a:lnTo>
                  <a:lnTo>
                    <a:pt x="7686" y="752"/>
                  </a:lnTo>
                  <a:lnTo>
                    <a:pt x="8135" y="304"/>
                  </a:lnTo>
                  <a:close/>
                  <a:moveTo>
                    <a:pt x="11274" y="304"/>
                  </a:moveTo>
                  <a:lnTo>
                    <a:pt x="11722" y="752"/>
                  </a:lnTo>
                  <a:lnTo>
                    <a:pt x="11274" y="1201"/>
                  </a:lnTo>
                  <a:lnTo>
                    <a:pt x="10825" y="752"/>
                  </a:lnTo>
                  <a:lnTo>
                    <a:pt x="11274" y="304"/>
                  </a:lnTo>
                  <a:close/>
                  <a:moveTo>
                    <a:pt x="14413" y="304"/>
                  </a:moveTo>
                  <a:lnTo>
                    <a:pt x="14861" y="752"/>
                  </a:lnTo>
                  <a:lnTo>
                    <a:pt x="14413" y="1201"/>
                  </a:lnTo>
                  <a:lnTo>
                    <a:pt x="13963" y="752"/>
                  </a:lnTo>
                  <a:lnTo>
                    <a:pt x="14413" y="304"/>
                  </a:lnTo>
                  <a:close/>
                  <a:moveTo>
                    <a:pt x="17552" y="304"/>
                  </a:moveTo>
                  <a:lnTo>
                    <a:pt x="18001" y="752"/>
                  </a:lnTo>
                  <a:lnTo>
                    <a:pt x="17552" y="1201"/>
                  </a:lnTo>
                  <a:lnTo>
                    <a:pt x="17104" y="752"/>
                  </a:lnTo>
                  <a:lnTo>
                    <a:pt x="17552" y="304"/>
                  </a:lnTo>
                  <a:close/>
                  <a:moveTo>
                    <a:pt x="20691" y="304"/>
                  </a:moveTo>
                  <a:lnTo>
                    <a:pt x="21140" y="752"/>
                  </a:lnTo>
                  <a:lnTo>
                    <a:pt x="20691" y="1201"/>
                  </a:lnTo>
                  <a:lnTo>
                    <a:pt x="20243" y="752"/>
                  </a:lnTo>
                  <a:lnTo>
                    <a:pt x="20691" y="304"/>
                  </a:lnTo>
                  <a:close/>
                  <a:moveTo>
                    <a:pt x="23830" y="304"/>
                  </a:moveTo>
                  <a:lnTo>
                    <a:pt x="24279" y="752"/>
                  </a:lnTo>
                  <a:lnTo>
                    <a:pt x="23830" y="1201"/>
                  </a:lnTo>
                  <a:lnTo>
                    <a:pt x="23382" y="752"/>
                  </a:lnTo>
                  <a:lnTo>
                    <a:pt x="23830" y="304"/>
                  </a:lnTo>
                  <a:close/>
                  <a:moveTo>
                    <a:pt x="3417" y="1863"/>
                  </a:moveTo>
                  <a:lnTo>
                    <a:pt x="3865" y="2313"/>
                  </a:lnTo>
                  <a:lnTo>
                    <a:pt x="3415" y="2761"/>
                  </a:lnTo>
                  <a:lnTo>
                    <a:pt x="2967" y="2313"/>
                  </a:lnTo>
                  <a:lnTo>
                    <a:pt x="3417" y="1863"/>
                  </a:lnTo>
                  <a:close/>
                  <a:moveTo>
                    <a:pt x="5014" y="1863"/>
                  </a:moveTo>
                  <a:lnTo>
                    <a:pt x="5463" y="2313"/>
                  </a:lnTo>
                  <a:lnTo>
                    <a:pt x="5015" y="2761"/>
                  </a:lnTo>
                  <a:lnTo>
                    <a:pt x="4566" y="2313"/>
                  </a:lnTo>
                  <a:lnTo>
                    <a:pt x="5014" y="1863"/>
                  </a:lnTo>
                  <a:close/>
                  <a:moveTo>
                    <a:pt x="8153" y="1863"/>
                  </a:moveTo>
                  <a:lnTo>
                    <a:pt x="8602" y="2313"/>
                  </a:lnTo>
                  <a:lnTo>
                    <a:pt x="8154" y="2761"/>
                  </a:lnTo>
                  <a:lnTo>
                    <a:pt x="7705" y="2313"/>
                  </a:lnTo>
                  <a:lnTo>
                    <a:pt x="8153" y="1863"/>
                  </a:lnTo>
                  <a:close/>
                  <a:moveTo>
                    <a:pt x="9694" y="1863"/>
                  </a:moveTo>
                  <a:lnTo>
                    <a:pt x="10144" y="2313"/>
                  </a:lnTo>
                  <a:lnTo>
                    <a:pt x="9694" y="2761"/>
                  </a:lnTo>
                  <a:lnTo>
                    <a:pt x="9246" y="2313"/>
                  </a:lnTo>
                  <a:lnTo>
                    <a:pt x="9694" y="1863"/>
                  </a:lnTo>
                  <a:close/>
                  <a:moveTo>
                    <a:pt x="11292" y="1863"/>
                  </a:moveTo>
                  <a:lnTo>
                    <a:pt x="11741" y="2313"/>
                  </a:lnTo>
                  <a:lnTo>
                    <a:pt x="11293" y="2761"/>
                  </a:lnTo>
                  <a:lnTo>
                    <a:pt x="10844" y="2313"/>
                  </a:lnTo>
                  <a:lnTo>
                    <a:pt x="11292" y="1863"/>
                  </a:lnTo>
                  <a:close/>
                  <a:moveTo>
                    <a:pt x="12833" y="1863"/>
                  </a:moveTo>
                  <a:lnTo>
                    <a:pt x="13283" y="2313"/>
                  </a:lnTo>
                  <a:lnTo>
                    <a:pt x="12833" y="2761"/>
                  </a:lnTo>
                  <a:lnTo>
                    <a:pt x="12385" y="2313"/>
                  </a:lnTo>
                  <a:lnTo>
                    <a:pt x="12833" y="1863"/>
                  </a:lnTo>
                  <a:close/>
                  <a:moveTo>
                    <a:pt x="14432" y="1863"/>
                  </a:moveTo>
                  <a:lnTo>
                    <a:pt x="14880" y="2313"/>
                  </a:lnTo>
                  <a:lnTo>
                    <a:pt x="14434" y="2761"/>
                  </a:lnTo>
                  <a:lnTo>
                    <a:pt x="13982" y="2313"/>
                  </a:lnTo>
                  <a:lnTo>
                    <a:pt x="14432" y="1863"/>
                  </a:lnTo>
                  <a:close/>
                  <a:moveTo>
                    <a:pt x="17571" y="1863"/>
                  </a:moveTo>
                  <a:lnTo>
                    <a:pt x="18019" y="2313"/>
                  </a:lnTo>
                  <a:lnTo>
                    <a:pt x="17572" y="2761"/>
                  </a:lnTo>
                  <a:lnTo>
                    <a:pt x="17121" y="2313"/>
                  </a:lnTo>
                  <a:lnTo>
                    <a:pt x="17571" y="1863"/>
                  </a:lnTo>
                  <a:close/>
                  <a:moveTo>
                    <a:pt x="19113" y="1863"/>
                  </a:moveTo>
                  <a:lnTo>
                    <a:pt x="19561" y="2313"/>
                  </a:lnTo>
                  <a:lnTo>
                    <a:pt x="19113" y="2761"/>
                  </a:lnTo>
                  <a:lnTo>
                    <a:pt x="18665" y="2313"/>
                  </a:lnTo>
                  <a:lnTo>
                    <a:pt x="19113" y="1863"/>
                  </a:lnTo>
                  <a:close/>
                  <a:moveTo>
                    <a:pt x="20710" y="1863"/>
                  </a:moveTo>
                  <a:lnTo>
                    <a:pt x="21158" y="2313"/>
                  </a:lnTo>
                  <a:lnTo>
                    <a:pt x="20713" y="2761"/>
                  </a:lnTo>
                  <a:lnTo>
                    <a:pt x="20260" y="2313"/>
                  </a:lnTo>
                  <a:lnTo>
                    <a:pt x="20710" y="1863"/>
                  </a:lnTo>
                  <a:close/>
                  <a:moveTo>
                    <a:pt x="22251" y="1863"/>
                  </a:moveTo>
                  <a:lnTo>
                    <a:pt x="22701" y="2313"/>
                  </a:lnTo>
                  <a:lnTo>
                    <a:pt x="22251" y="2761"/>
                  </a:lnTo>
                  <a:lnTo>
                    <a:pt x="21802" y="2313"/>
                  </a:lnTo>
                  <a:lnTo>
                    <a:pt x="22251" y="1863"/>
                  </a:lnTo>
                  <a:close/>
                  <a:moveTo>
                    <a:pt x="23849" y="1863"/>
                  </a:moveTo>
                  <a:lnTo>
                    <a:pt x="24298" y="2313"/>
                  </a:lnTo>
                  <a:lnTo>
                    <a:pt x="23850" y="2761"/>
                  </a:lnTo>
                  <a:lnTo>
                    <a:pt x="23401" y="2313"/>
                  </a:lnTo>
                  <a:lnTo>
                    <a:pt x="23849" y="1863"/>
                  </a:lnTo>
                  <a:close/>
                  <a:moveTo>
                    <a:pt x="1875" y="1863"/>
                  </a:moveTo>
                  <a:lnTo>
                    <a:pt x="2323" y="2313"/>
                  </a:lnTo>
                  <a:lnTo>
                    <a:pt x="1876" y="2762"/>
                  </a:lnTo>
                  <a:lnTo>
                    <a:pt x="1425" y="2313"/>
                  </a:lnTo>
                  <a:lnTo>
                    <a:pt x="1875" y="1863"/>
                  </a:lnTo>
                  <a:close/>
                  <a:moveTo>
                    <a:pt x="6556" y="1863"/>
                  </a:moveTo>
                  <a:lnTo>
                    <a:pt x="7003" y="2313"/>
                  </a:lnTo>
                  <a:lnTo>
                    <a:pt x="6556" y="2762"/>
                  </a:lnTo>
                  <a:lnTo>
                    <a:pt x="6106" y="2313"/>
                  </a:lnTo>
                  <a:lnTo>
                    <a:pt x="6556" y="1863"/>
                  </a:lnTo>
                  <a:close/>
                  <a:moveTo>
                    <a:pt x="15972" y="1863"/>
                  </a:moveTo>
                  <a:lnTo>
                    <a:pt x="16422" y="2313"/>
                  </a:lnTo>
                  <a:lnTo>
                    <a:pt x="15974" y="2762"/>
                  </a:lnTo>
                  <a:lnTo>
                    <a:pt x="15524" y="2313"/>
                  </a:lnTo>
                  <a:lnTo>
                    <a:pt x="15972" y="1863"/>
                  </a:lnTo>
                  <a:close/>
                  <a:moveTo>
                    <a:pt x="1837" y="3424"/>
                  </a:moveTo>
                  <a:lnTo>
                    <a:pt x="2285" y="3873"/>
                  </a:lnTo>
                  <a:lnTo>
                    <a:pt x="1837" y="4321"/>
                  </a:lnTo>
                  <a:lnTo>
                    <a:pt x="1387" y="3873"/>
                  </a:lnTo>
                  <a:lnTo>
                    <a:pt x="1837" y="3424"/>
                  </a:lnTo>
                  <a:close/>
                  <a:moveTo>
                    <a:pt x="3436" y="3424"/>
                  </a:moveTo>
                  <a:lnTo>
                    <a:pt x="3885" y="3873"/>
                  </a:lnTo>
                  <a:lnTo>
                    <a:pt x="3436" y="4321"/>
                  </a:lnTo>
                  <a:lnTo>
                    <a:pt x="2988" y="3873"/>
                  </a:lnTo>
                  <a:lnTo>
                    <a:pt x="3436" y="3424"/>
                  </a:lnTo>
                  <a:close/>
                  <a:moveTo>
                    <a:pt x="4976" y="3424"/>
                  </a:moveTo>
                  <a:lnTo>
                    <a:pt x="5425" y="3872"/>
                  </a:lnTo>
                  <a:lnTo>
                    <a:pt x="4976" y="4321"/>
                  </a:lnTo>
                  <a:lnTo>
                    <a:pt x="4528" y="3872"/>
                  </a:lnTo>
                  <a:lnTo>
                    <a:pt x="4976" y="3424"/>
                  </a:lnTo>
                  <a:close/>
                  <a:moveTo>
                    <a:pt x="6575" y="3424"/>
                  </a:moveTo>
                  <a:lnTo>
                    <a:pt x="7024" y="3872"/>
                  </a:lnTo>
                  <a:lnTo>
                    <a:pt x="6575" y="4321"/>
                  </a:lnTo>
                  <a:lnTo>
                    <a:pt x="6127" y="3872"/>
                  </a:lnTo>
                  <a:lnTo>
                    <a:pt x="6575" y="3424"/>
                  </a:lnTo>
                  <a:close/>
                  <a:moveTo>
                    <a:pt x="8115" y="3424"/>
                  </a:moveTo>
                  <a:lnTo>
                    <a:pt x="8564" y="3872"/>
                  </a:lnTo>
                  <a:lnTo>
                    <a:pt x="8115" y="4321"/>
                  </a:lnTo>
                  <a:lnTo>
                    <a:pt x="7667" y="3872"/>
                  </a:lnTo>
                  <a:lnTo>
                    <a:pt x="8115" y="3424"/>
                  </a:lnTo>
                  <a:close/>
                  <a:moveTo>
                    <a:pt x="9715" y="3424"/>
                  </a:moveTo>
                  <a:lnTo>
                    <a:pt x="10163" y="3873"/>
                  </a:lnTo>
                  <a:lnTo>
                    <a:pt x="9715" y="4321"/>
                  </a:lnTo>
                  <a:lnTo>
                    <a:pt x="9265" y="3873"/>
                  </a:lnTo>
                  <a:lnTo>
                    <a:pt x="9715" y="3424"/>
                  </a:lnTo>
                  <a:close/>
                  <a:moveTo>
                    <a:pt x="11255" y="3424"/>
                  </a:moveTo>
                  <a:lnTo>
                    <a:pt x="11703" y="3872"/>
                  </a:lnTo>
                  <a:lnTo>
                    <a:pt x="11255" y="4321"/>
                  </a:lnTo>
                  <a:lnTo>
                    <a:pt x="10806" y="3872"/>
                  </a:lnTo>
                  <a:lnTo>
                    <a:pt x="11255" y="3424"/>
                  </a:lnTo>
                  <a:close/>
                  <a:moveTo>
                    <a:pt x="12854" y="3424"/>
                  </a:moveTo>
                  <a:lnTo>
                    <a:pt x="13302" y="3872"/>
                  </a:lnTo>
                  <a:lnTo>
                    <a:pt x="12854" y="4321"/>
                  </a:lnTo>
                  <a:lnTo>
                    <a:pt x="12404" y="3872"/>
                  </a:lnTo>
                  <a:lnTo>
                    <a:pt x="12854" y="3424"/>
                  </a:lnTo>
                  <a:close/>
                  <a:moveTo>
                    <a:pt x="14394" y="3424"/>
                  </a:moveTo>
                  <a:lnTo>
                    <a:pt x="14842" y="3872"/>
                  </a:lnTo>
                  <a:lnTo>
                    <a:pt x="14394" y="4321"/>
                  </a:lnTo>
                  <a:lnTo>
                    <a:pt x="13944" y="3872"/>
                  </a:lnTo>
                  <a:lnTo>
                    <a:pt x="14394" y="3424"/>
                  </a:lnTo>
                  <a:close/>
                  <a:moveTo>
                    <a:pt x="15993" y="3424"/>
                  </a:moveTo>
                  <a:lnTo>
                    <a:pt x="16442" y="3872"/>
                  </a:lnTo>
                  <a:lnTo>
                    <a:pt x="15993" y="4321"/>
                  </a:lnTo>
                  <a:lnTo>
                    <a:pt x="15545" y="3872"/>
                  </a:lnTo>
                  <a:lnTo>
                    <a:pt x="15993" y="3424"/>
                  </a:lnTo>
                  <a:close/>
                  <a:moveTo>
                    <a:pt x="17533" y="3424"/>
                  </a:moveTo>
                  <a:lnTo>
                    <a:pt x="17981" y="3872"/>
                  </a:lnTo>
                  <a:lnTo>
                    <a:pt x="17533" y="4321"/>
                  </a:lnTo>
                  <a:lnTo>
                    <a:pt x="17083" y="3872"/>
                  </a:lnTo>
                  <a:lnTo>
                    <a:pt x="17533" y="3424"/>
                  </a:lnTo>
                  <a:close/>
                  <a:moveTo>
                    <a:pt x="19132" y="3424"/>
                  </a:moveTo>
                  <a:lnTo>
                    <a:pt x="19581" y="3872"/>
                  </a:lnTo>
                  <a:lnTo>
                    <a:pt x="19132" y="4321"/>
                  </a:lnTo>
                  <a:lnTo>
                    <a:pt x="18684" y="3872"/>
                  </a:lnTo>
                  <a:lnTo>
                    <a:pt x="19132" y="3424"/>
                  </a:lnTo>
                  <a:close/>
                  <a:moveTo>
                    <a:pt x="20673" y="3424"/>
                  </a:moveTo>
                  <a:lnTo>
                    <a:pt x="21121" y="3872"/>
                  </a:lnTo>
                  <a:lnTo>
                    <a:pt x="20673" y="4321"/>
                  </a:lnTo>
                  <a:lnTo>
                    <a:pt x="20224" y="3872"/>
                  </a:lnTo>
                  <a:lnTo>
                    <a:pt x="20673" y="3424"/>
                  </a:lnTo>
                  <a:close/>
                  <a:moveTo>
                    <a:pt x="22272" y="3424"/>
                  </a:moveTo>
                  <a:lnTo>
                    <a:pt x="22722" y="3872"/>
                  </a:lnTo>
                  <a:lnTo>
                    <a:pt x="22272" y="4321"/>
                  </a:lnTo>
                  <a:lnTo>
                    <a:pt x="21824" y="3872"/>
                  </a:lnTo>
                  <a:lnTo>
                    <a:pt x="22272" y="3424"/>
                  </a:lnTo>
                  <a:close/>
                  <a:moveTo>
                    <a:pt x="23811" y="3424"/>
                  </a:moveTo>
                  <a:lnTo>
                    <a:pt x="24260" y="3872"/>
                  </a:lnTo>
                  <a:lnTo>
                    <a:pt x="23811" y="4321"/>
                  </a:lnTo>
                  <a:lnTo>
                    <a:pt x="23363" y="3872"/>
                  </a:lnTo>
                  <a:lnTo>
                    <a:pt x="23811" y="3424"/>
                  </a:lnTo>
                  <a:close/>
                  <a:moveTo>
                    <a:pt x="4996" y="4983"/>
                  </a:moveTo>
                  <a:lnTo>
                    <a:pt x="5444" y="5433"/>
                  </a:lnTo>
                  <a:lnTo>
                    <a:pt x="4996" y="5880"/>
                  </a:lnTo>
                  <a:lnTo>
                    <a:pt x="4547" y="5433"/>
                  </a:lnTo>
                  <a:lnTo>
                    <a:pt x="4996" y="4983"/>
                  </a:lnTo>
                  <a:close/>
                  <a:moveTo>
                    <a:pt x="6537" y="4983"/>
                  </a:moveTo>
                  <a:lnTo>
                    <a:pt x="6986" y="5433"/>
                  </a:lnTo>
                  <a:lnTo>
                    <a:pt x="6537" y="5880"/>
                  </a:lnTo>
                  <a:lnTo>
                    <a:pt x="6089" y="5433"/>
                  </a:lnTo>
                  <a:lnTo>
                    <a:pt x="6537" y="4983"/>
                  </a:lnTo>
                  <a:close/>
                  <a:moveTo>
                    <a:pt x="8135" y="4983"/>
                  </a:moveTo>
                  <a:lnTo>
                    <a:pt x="8583" y="5433"/>
                  </a:lnTo>
                  <a:lnTo>
                    <a:pt x="8135" y="5880"/>
                  </a:lnTo>
                  <a:lnTo>
                    <a:pt x="7686" y="5433"/>
                  </a:lnTo>
                  <a:lnTo>
                    <a:pt x="8135" y="4983"/>
                  </a:lnTo>
                  <a:close/>
                  <a:moveTo>
                    <a:pt x="9675" y="4985"/>
                  </a:moveTo>
                  <a:lnTo>
                    <a:pt x="10123" y="5433"/>
                  </a:lnTo>
                  <a:lnTo>
                    <a:pt x="9677" y="5880"/>
                  </a:lnTo>
                  <a:lnTo>
                    <a:pt x="9226" y="5433"/>
                  </a:lnTo>
                  <a:lnTo>
                    <a:pt x="9675" y="4985"/>
                  </a:lnTo>
                  <a:close/>
                  <a:moveTo>
                    <a:pt x="11273" y="4983"/>
                  </a:moveTo>
                  <a:lnTo>
                    <a:pt x="11722" y="5433"/>
                  </a:lnTo>
                  <a:lnTo>
                    <a:pt x="11273" y="5880"/>
                  </a:lnTo>
                  <a:lnTo>
                    <a:pt x="10825" y="5433"/>
                  </a:lnTo>
                  <a:lnTo>
                    <a:pt x="11273" y="4983"/>
                  </a:lnTo>
                  <a:close/>
                  <a:moveTo>
                    <a:pt x="12816" y="4983"/>
                  </a:moveTo>
                  <a:lnTo>
                    <a:pt x="13264" y="5433"/>
                  </a:lnTo>
                  <a:lnTo>
                    <a:pt x="12816" y="5880"/>
                  </a:lnTo>
                  <a:lnTo>
                    <a:pt x="12366" y="5433"/>
                  </a:lnTo>
                  <a:lnTo>
                    <a:pt x="12816" y="4983"/>
                  </a:lnTo>
                  <a:close/>
                  <a:moveTo>
                    <a:pt x="14413" y="4983"/>
                  </a:moveTo>
                  <a:lnTo>
                    <a:pt x="14863" y="5433"/>
                  </a:lnTo>
                  <a:lnTo>
                    <a:pt x="14413" y="5880"/>
                  </a:lnTo>
                  <a:lnTo>
                    <a:pt x="13965" y="5433"/>
                  </a:lnTo>
                  <a:lnTo>
                    <a:pt x="14413" y="4983"/>
                  </a:lnTo>
                  <a:close/>
                  <a:moveTo>
                    <a:pt x="15955" y="4983"/>
                  </a:moveTo>
                  <a:lnTo>
                    <a:pt x="16404" y="5433"/>
                  </a:lnTo>
                  <a:lnTo>
                    <a:pt x="15955" y="5880"/>
                  </a:lnTo>
                  <a:lnTo>
                    <a:pt x="15507" y="5433"/>
                  </a:lnTo>
                  <a:lnTo>
                    <a:pt x="15955" y="4983"/>
                  </a:lnTo>
                  <a:close/>
                  <a:moveTo>
                    <a:pt x="17552" y="4983"/>
                  </a:moveTo>
                  <a:lnTo>
                    <a:pt x="18001" y="5433"/>
                  </a:lnTo>
                  <a:lnTo>
                    <a:pt x="17552" y="5880"/>
                  </a:lnTo>
                  <a:lnTo>
                    <a:pt x="17104" y="5433"/>
                  </a:lnTo>
                  <a:lnTo>
                    <a:pt x="17552" y="4983"/>
                  </a:lnTo>
                  <a:close/>
                  <a:moveTo>
                    <a:pt x="19092" y="4985"/>
                  </a:moveTo>
                  <a:lnTo>
                    <a:pt x="19542" y="5433"/>
                  </a:lnTo>
                  <a:lnTo>
                    <a:pt x="19094" y="5880"/>
                  </a:lnTo>
                  <a:lnTo>
                    <a:pt x="18644" y="5433"/>
                  </a:lnTo>
                  <a:lnTo>
                    <a:pt x="19092" y="4985"/>
                  </a:lnTo>
                  <a:close/>
                  <a:moveTo>
                    <a:pt x="20692" y="4983"/>
                  </a:moveTo>
                  <a:lnTo>
                    <a:pt x="21140" y="5433"/>
                  </a:lnTo>
                  <a:lnTo>
                    <a:pt x="20692" y="5880"/>
                  </a:lnTo>
                  <a:lnTo>
                    <a:pt x="20244" y="5433"/>
                  </a:lnTo>
                  <a:lnTo>
                    <a:pt x="20692" y="4983"/>
                  </a:lnTo>
                  <a:close/>
                  <a:moveTo>
                    <a:pt x="22234" y="4983"/>
                  </a:moveTo>
                  <a:lnTo>
                    <a:pt x="22684" y="5433"/>
                  </a:lnTo>
                  <a:lnTo>
                    <a:pt x="22234" y="5880"/>
                  </a:lnTo>
                  <a:lnTo>
                    <a:pt x="21786" y="5433"/>
                  </a:lnTo>
                  <a:lnTo>
                    <a:pt x="22234" y="4983"/>
                  </a:lnTo>
                  <a:close/>
                  <a:moveTo>
                    <a:pt x="23831" y="4983"/>
                  </a:moveTo>
                  <a:lnTo>
                    <a:pt x="24279" y="5433"/>
                  </a:lnTo>
                  <a:lnTo>
                    <a:pt x="23831" y="5880"/>
                  </a:lnTo>
                  <a:lnTo>
                    <a:pt x="23382" y="5433"/>
                  </a:lnTo>
                  <a:lnTo>
                    <a:pt x="23831" y="4983"/>
                  </a:lnTo>
                  <a:close/>
                  <a:moveTo>
                    <a:pt x="1856" y="4985"/>
                  </a:moveTo>
                  <a:lnTo>
                    <a:pt x="2305" y="5433"/>
                  </a:lnTo>
                  <a:lnTo>
                    <a:pt x="1856" y="5882"/>
                  </a:lnTo>
                  <a:lnTo>
                    <a:pt x="1408" y="5433"/>
                  </a:lnTo>
                  <a:lnTo>
                    <a:pt x="1856" y="4985"/>
                  </a:lnTo>
                  <a:close/>
                  <a:moveTo>
                    <a:pt x="3398" y="4985"/>
                  </a:moveTo>
                  <a:lnTo>
                    <a:pt x="3847" y="5433"/>
                  </a:lnTo>
                  <a:lnTo>
                    <a:pt x="3398" y="5882"/>
                  </a:lnTo>
                  <a:lnTo>
                    <a:pt x="2950" y="5433"/>
                  </a:lnTo>
                  <a:lnTo>
                    <a:pt x="3398" y="4985"/>
                  </a:lnTo>
                  <a:close/>
                  <a:moveTo>
                    <a:pt x="6" y="0"/>
                  </a:moveTo>
                  <a:cubicBezTo>
                    <a:pt x="132" y="105"/>
                    <a:pt x="213" y="242"/>
                    <a:pt x="219" y="399"/>
                  </a:cubicBezTo>
                  <a:lnTo>
                    <a:pt x="316" y="302"/>
                  </a:lnTo>
                  <a:lnTo>
                    <a:pt x="764" y="752"/>
                  </a:lnTo>
                  <a:lnTo>
                    <a:pt x="316" y="1200"/>
                  </a:lnTo>
                  <a:lnTo>
                    <a:pt x="178" y="1064"/>
                  </a:lnTo>
                  <a:lnTo>
                    <a:pt x="178" y="1064"/>
                  </a:lnTo>
                  <a:cubicBezTo>
                    <a:pt x="219" y="1148"/>
                    <a:pt x="238" y="1241"/>
                    <a:pt x="232" y="1336"/>
                  </a:cubicBezTo>
                  <a:cubicBezTo>
                    <a:pt x="224" y="1450"/>
                    <a:pt x="181" y="1559"/>
                    <a:pt x="162" y="1672"/>
                  </a:cubicBezTo>
                  <a:cubicBezTo>
                    <a:pt x="146" y="1774"/>
                    <a:pt x="146" y="1877"/>
                    <a:pt x="162" y="1980"/>
                  </a:cubicBezTo>
                  <a:lnTo>
                    <a:pt x="278" y="1863"/>
                  </a:lnTo>
                  <a:lnTo>
                    <a:pt x="726" y="2313"/>
                  </a:lnTo>
                  <a:lnTo>
                    <a:pt x="290" y="2750"/>
                  </a:lnTo>
                  <a:cubicBezTo>
                    <a:pt x="287" y="2995"/>
                    <a:pt x="205" y="3243"/>
                    <a:pt x="1" y="3326"/>
                  </a:cubicBezTo>
                  <a:cubicBezTo>
                    <a:pt x="18" y="3424"/>
                    <a:pt x="72" y="3508"/>
                    <a:pt x="131" y="3590"/>
                  </a:cubicBezTo>
                  <a:lnTo>
                    <a:pt x="297" y="3424"/>
                  </a:lnTo>
                  <a:lnTo>
                    <a:pt x="745" y="3873"/>
                  </a:lnTo>
                  <a:lnTo>
                    <a:pt x="297" y="4321"/>
                  </a:lnTo>
                  <a:lnTo>
                    <a:pt x="248" y="4272"/>
                  </a:lnTo>
                  <a:cubicBezTo>
                    <a:pt x="219" y="4325"/>
                    <a:pt x="191" y="4377"/>
                    <a:pt x="169" y="4431"/>
                  </a:cubicBezTo>
                  <a:cubicBezTo>
                    <a:pt x="77" y="4646"/>
                    <a:pt x="86" y="4888"/>
                    <a:pt x="113" y="5129"/>
                  </a:cubicBezTo>
                  <a:lnTo>
                    <a:pt x="259" y="4985"/>
                  </a:lnTo>
                  <a:lnTo>
                    <a:pt x="707" y="5434"/>
                  </a:lnTo>
                  <a:lnTo>
                    <a:pt x="259" y="5882"/>
                  </a:lnTo>
                  <a:lnTo>
                    <a:pt x="153" y="5776"/>
                  </a:lnTo>
                  <a:cubicBezTo>
                    <a:pt x="137" y="5931"/>
                    <a:pt x="96" y="6077"/>
                    <a:pt x="10" y="6183"/>
                  </a:cubicBezTo>
                  <a:lnTo>
                    <a:pt x="25773" y="6183"/>
                  </a:lnTo>
                  <a:lnTo>
                    <a:pt x="25773" y="6180"/>
                  </a:lnTo>
                  <a:cubicBezTo>
                    <a:pt x="25691" y="6031"/>
                    <a:pt x="25610" y="5876"/>
                    <a:pt x="25504" y="5749"/>
                  </a:cubicBezTo>
                  <a:lnTo>
                    <a:pt x="25371" y="5882"/>
                  </a:lnTo>
                  <a:lnTo>
                    <a:pt x="24923" y="5433"/>
                  </a:lnTo>
                  <a:lnTo>
                    <a:pt x="25371" y="4985"/>
                  </a:lnTo>
                  <a:lnTo>
                    <a:pt x="25420" y="5032"/>
                  </a:lnTo>
                  <a:cubicBezTo>
                    <a:pt x="25452" y="5007"/>
                    <a:pt x="25482" y="4978"/>
                    <a:pt x="25511" y="4950"/>
                  </a:cubicBezTo>
                  <a:cubicBezTo>
                    <a:pt x="25604" y="4858"/>
                    <a:pt x="25680" y="4727"/>
                    <a:pt x="25656" y="4594"/>
                  </a:cubicBezTo>
                  <a:cubicBezTo>
                    <a:pt x="25647" y="4545"/>
                    <a:pt x="25626" y="4500"/>
                    <a:pt x="25614" y="4453"/>
                  </a:cubicBezTo>
                  <a:cubicBezTo>
                    <a:pt x="25588" y="4347"/>
                    <a:pt x="25610" y="4230"/>
                    <a:pt x="25614" y="4119"/>
                  </a:cubicBezTo>
                  <a:lnTo>
                    <a:pt x="25614" y="4119"/>
                  </a:lnTo>
                  <a:lnTo>
                    <a:pt x="25409" y="4323"/>
                  </a:lnTo>
                  <a:lnTo>
                    <a:pt x="24961" y="3873"/>
                  </a:lnTo>
                  <a:lnTo>
                    <a:pt x="25409" y="3425"/>
                  </a:lnTo>
                  <a:lnTo>
                    <a:pt x="25447" y="3462"/>
                  </a:lnTo>
                  <a:cubicBezTo>
                    <a:pt x="25473" y="3418"/>
                    <a:pt x="25500" y="3375"/>
                    <a:pt x="25531" y="3334"/>
                  </a:cubicBezTo>
                  <a:cubicBezTo>
                    <a:pt x="25612" y="3229"/>
                    <a:pt x="25693" y="3087"/>
                    <a:pt x="25636" y="2963"/>
                  </a:cubicBezTo>
                  <a:cubicBezTo>
                    <a:pt x="25621" y="2932"/>
                    <a:pt x="25598" y="2905"/>
                    <a:pt x="25588" y="2870"/>
                  </a:cubicBezTo>
                  <a:cubicBezTo>
                    <a:pt x="25571" y="2805"/>
                    <a:pt x="25607" y="2737"/>
                    <a:pt x="25618" y="2672"/>
                  </a:cubicBezTo>
                  <a:cubicBezTo>
                    <a:pt x="25626" y="2629"/>
                    <a:pt x="25621" y="2587"/>
                    <a:pt x="25607" y="2547"/>
                  </a:cubicBezTo>
                  <a:lnTo>
                    <a:pt x="25390" y="2762"/>
                  </a:lnTo>
                  <a:lnTo>
                    <a:pt x="24941" y="2313"/>
                  </a:lnTo>
                  <a:lnTo>
                    <a:pt x="25390" y="1863"/>
                  </a:lnTo>
                  <a:lnTo>
                    <a:pt x="25614" y="2086"/>
                  </a:lnTo>
                  <a:cubicBezTo>
                    <a:pt x="25669" y="1879"/>
                    <a:pt x="25653" y="1648"/>
                    <a:pt x="25557" y="1458"/>
                  </a:cubicBezTo>
                  <a:cubicBezTo>
                    <a:pt x="25512" y="1369"/>
                    <a:pt x="25450" y="1274"/>
                    <a:pt x="25449" y="1179"/>
                  </a:cubicBezTo>
                  <a:lnTo>
                    <a:pt x="25428" y="1200"/>
                  </a:lnTo>
                  <a:lnTo>
                    <a:pt x="24980" y="752"/>
                  </a:lnTo>
                  <a:lnTo>
                    <a:pt x="25428" y="302"/>
                  </a:lnTo>
                  <a:lnTo>
                    <a:pt x="25685" y="559"/>
                  </a:lnTo>
                  <a:cubicBezTo>
                    <a:pt x="25680" y="518"/>
                    <a:pt x="25675" y="477"/>
                    <a:pt x="25671" y="437"/>
                  </a:cubicBezTo>
                  <a:cubicBezTo>
                    <a:pt x="25652" y="282"/>
                    <a:pt x="25659" y="95"/>
                    <a:pt x="25775" y="6"/>
                  </a:cubicBezTo>
                  <a:lnTo>
                    <a:pt x="257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64"/>
            <p:cNvSpPr/>
            <p:nvPr/>
          </p:nvSpPr>
          <p:spPr>
            <a:xfrm>
              <a:off x="3778589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64"/>
            <p:cNvSpPr/>
            <p:nvPr/>
          </p:nvSpPr>
          <p:spPr>
            <a:xfrm>
              <a:off x="3915074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64"/>
            <p:cNvSpPr/>
            <p:nvPr/>
          </p:nvSpPr>
          <p:spPr>
            <a:xfrm>
              <a:off x="3776994" y="-219802"/>
              <a:ext cx="75294" cy="75376"/>
            </a:xfrm>
            <a:custGeom>
              <a:avLst/>
              <a:gdLst/>
              <a:ahLst/>
              <a:cxnLst/>
              <a:rect l="l" t="t" r="r" b="b"/>
              <a:pathLst>
                <a:path w="897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6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64"/>
            <p:cNvSpPr/>
            <p:nvPr/>
          </p:nvSpPr>
          <p:spPr>
            <a:xfrm>
              <a:off x="3783206" y="-571078"/>
              <a:ext cx="66061" cy="32987"/>
            </a:xfrm>
            <a:custGeom>
              <a:avLst/>
              <a:gdLst/>
              <a:ahLst/>
              <a:cxnLst/>
              <a:rect l="l" t="t" r="r" b="b"/>
              <a:pathLst>
                <a:path w="787" h="393" extrusionOk="0">
                  <a:moveTo>
                    <a:pt x="1" y="0"/>
                  </a:moveTo>
                  <a:lnTo>
                    <a:pt x="394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64"/>
            <p:cNvSpPr/>
            <p:nvPr/>
          </p:nvSpPr>
          <p:spPr>
            <a:xfrm>
              <a:off x="3778589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9" y="1"/>
                  </a:moveTo>
                  <a:lnTo>
                    <a:pt x="1" y="449"/>
                  </a:lnTo>
                  <a:lnTo>
                    <a:pt x="449" y="898"/>
                  </a:lnTo>
                  <a:lnTo>
                    <a:pt x="898" y="44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64"/>
            <p:cNvSpPr/>
            <p:nvPr/>
          </p:nvSpPr>
          <p:spPr>
            <a:xfrm>
              <a:off x="3645966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64"/>
            <p:cNvSpPr/>
            <p:nvPr/>
          </p:nvSpPr>
          <p:spPr>
            <a:xfrm>
              <a:off x="4046690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1" y="0"/>
                  </a:moveTo>
                  <a:lnTo>
                    <a:pt x="393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64"/>
            <p:cNvSpPr/>
            <p:nvPr/>
          </p:nvSpPr>
          <p:spPr>
            <a:xfrm>
              <a:off x="3909450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64"/>
            <p:cNvSpPr/>
            <p:nvPr/>
          </p:nvSpPr>
          <p:spPr>
            <a:xfrm>
              <a:off x="4042073" y="-481853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48" y="1"/>
                  </a:moveTo>
                  <a:lnTo>
                    <a:pt x="0" y="449"/>
                  </a:lnTo>
                  <a:lnTo>
                    <a:pt x="448" y="898"/>
                  </a:lnTo>
                  <a:lnTo>
                    <a:pt x="898" y="449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64"/>
            <p:cNvSpPr/>
            <p:nvPr/>
          </p:nvSpPr>
          <p:spPr>
            <a:xfrm>
              <a:off x="3909450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64"/>
            <p:cNvSpPr/>
            <p:nvPr/>
          </p:nvSpPr>
          <p:spPr>
            <a:xfrm>
              <a:off x="3911045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64"/>
            <p:cNvSpPr/>
            <p:nvPr/>
          </p:nvSpPr>
          <p:spPr>
            <a:xfrm>
              <a:off x="3515105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9" y="1"/>
                  </a:moveTo>
                  <a:lnTo>
                    <a:pt x="1" y="449"/>
                  </a:lnTo>
                  <a:lnTo>
                    <a:pt x="449" y="898"/>
                  </a:lnTo>
                  <a:lnTo>
                    <a:pt x="898" y="44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64"/>
            <p:cNvSpPr/>
            <p:nvPr/>
          </p:nvSpPr>
          <p:spPr>
            <a:xfrm>
              <a:off x="3382397" y="-35065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64"/>
            <p:cNvSpPr/>
            <p:nvPr/>
          </p:nvSpPr>
          <p:spPr>
            <a:xfrm>
              <a:off x="3519805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0" y="0"/>
                  </a:moveTo>
                  <a:lnTo>
                    <a:pt x="393" y="39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64"/>
            <p:cNvSpPr/>
            <p:nvPr/>
          </p:nvSpPr>
          <p:spPr>
            <a:xfrm>
              <a:off x="3382481" y="-217032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64"/>
            <p:cNvSpPr/>
            <p:nvPr/>
          </p:nvSpPr>
          <p:spPr>
            <a:xfrm>
              <a:off x="3515105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64"/>
            <p:cNvSpPr/>
            <p:nvPr/>
          </p:nvSpPr>
          <p:spPr>
            <a:xfrm>
              <a:off x="3651422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64"/>
            <p:cNvSpPr/>
            <p:nvPr/>
          </p:nvSpPr>
          <p:spPr>
            <a:xfrm>
              <a:off x="364756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64"/>
            <p:cNvSpPr/>
            <p:nvPr/>
          </p:nvSpPr>
          <p:spPr>
            <a:xfrm>
              <a:off x="3513426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64"/>
            <p:cNvSpPr/>
            <p:nvPr/>
          </p:nvSpPr>
          <p:spPr>
            <a:xfrm>
              <a:off x="3645966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64"/>
            <p:cNvSpPr/>
            <p:nvPr/>
          </p:nvSpPr>
          <p:spPr>
            <a:xfrm>
              <a:off x="4172934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64"/>
            <p:cNvSpPr/>
            <p:nvPr/>
          </p:nvSpPr>
          <p:spPr>
            <a:xfrm>
              <a:off x="4436418" y="-35082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64"/>
            <p:cNvSpPr/>
            <p:nvPr/>
          </p:nvSpPr>
          <p:spPr>
            <a:xfrm>
              <a:off x="4436418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64"/>
            <p:cNvSpPr/>
            <p:nvPr/>
          </p:nvSpPr>
          <p:spPr>
            <a:xfrm>
              <a:off x="4040478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64"/>
            <p:cNvSpPr/>
            <p:nvPr/>
          </p:nvSpPr>
          <p:spPr>
            <a:xfrm>
              <a:off x="4438013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64"/>
            <p:cNvSpPr/>
            <p:nvPr/>
          </p:nvSpPr>
          <p:spPr>
            <a:xfrm>
              <a:off x="2459489" y="-219969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64"/>
            <p:cNvSpPr/>
            <p:nvPr/>
          </p:nvSpPr>
          <p:spPr>
            <a:xfrm>
              <a:off x="2463351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0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64"/>
            <p:cNvSpPr/>
            <p:nvPr/>
          </p:nvSpPr>
          <p:spPr>
            <a:xfrm>
              <a:off x="2461084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64"/>
            <p:cNvSpPr/>
            <p:nvPr/>
          </p:nvSpPr>
          <p:spPr>
            <a:xfrm>
              <a:off x="4441958" y="-571078"/>
              <a:ext cx="67656" cy="33827"/>
            </a:xfrm>
            <a:custGeom>
              <a:avLst/>
              <a:gdLst/>
              <a:ahLst/>
              <a:cxnLst/>
              <a:rect l="l" t="t" r="r" b="b"/>
              <a:pathLst>
                <a:path w="806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64"/>
            <p:cNvSpPr/>
            <p:nvPr/>
          </p:nvSpPr>
          <p:spPr>
            <a:xfrm>
              <a:off x="2461084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64"/>
            <p:cNvSpPr/>
            <p:nvPr/>
          </p:nvSpPr>
          <p:spPr>
            <a:xfrm>
              <a:off x="3384076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50"/>
                  </a:lnTo>
                  <a:lnTo>
                    <a:pt x="449" y="898"/>
                  </a:lnTo>
                  <a:lnTo>
                    <a:pt x="898" y="450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64"/>
            <p:cNvSpPr/>
            <p:nvPr/>
          </p:nvSpPr>
          <p:spPr>
            <a:xfrm>
              <a:off x="4178558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64"/>
            <p:cNvSpPr/>
            <p:nvPr/>
          </p:nvSpPr>
          <p:spPr>
            <a:xfrm>
              <a:off x="4174529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64"/>
            <p:cNvSpPr/>
            <p:nvPr/>
          </p:nvSpPr>
          <p:spPr>
            <a:xfrm>
              <a:off x="4172934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64"/>
            <p:cNvSpPr/>
            <p:nvPr/>
          </p:nvSpPr>
          <p:spPr>
            <a:xfrm>
              <a:off x="4042073" y="-34788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64"/>
            <p:cNvSpPr/>
            <p:nvPr/>
          </p:nvSpPr>
          <p:spPr>
            <a:xfrm>
              <a:off x="4305557" y="-481685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64"/>
            <p:cNvSpPr/>
            <p:nvPr/>
          </p:nvSpPr>
          <p:spPr>
            <a:xfrm>
              <a:off x="4305557" y="-347805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48" y="1"/>
                  </a:moveTo>
                  <a:lnTo>
                    <a:pt x="0" y="449"/>
                  </a:lnTo>
                  <a:lnTo>
                    <a:pt x="448" y="898"/>
                  </a:lnTo>
                  <a:lnTo>
                    <a:pt x="898" y="449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64"/>
            <p:cNvSpPr/>
            <p:nvPr/>
          </p:nvSpPr>
          <p:spPr>
            <a:xfrm>
              <a:off x="4303963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64"/>
            <p:cNvSpPr/>
            <p:nvPr/>
          </p:nvSpPr>
          <p:spPr>
            <a:xfrm>
              <a:off x="4571392" y="-52515"/>
              <a:ext cx="504" cy="420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5" y="0"/>
                  </a:moveTo>
                  <a:lnTo>
                    <a:pt x="1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64"/>
            <p:cNvSpPr/>
            <p:nvPr/>
          </p:nvSpPr>
          <p:spPr>
            <a:xfrm>
              <a:off x="4310174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1" y="0"/>
                  </a:moveTo>
                  <a:lnTo>
                    <a:pt x="393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64"/>
            <p:cNvSpPr/>
            <p:nvPr/>
          </p:nvSpPr>
          <p:spPr>
            <a:xfrm>
              <a:off x="3648484" y="-87265"/>
              <a:ext cx="70426" cy="35170"/>
            </a:xfrm>
            <a:custGeom>
              <a:avLst/>
              <a:gdLst/>
              <a:ahLst/>
              <a:cxnLst/>
              <a:rect l="l" t="t" r="r" b="b"/>
              <a:pathLst>
                <a:path w="839" h="419" extrusionOk="0">
                  <a:moveTo>
                    <a:pt x="419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64"/>
            <p:cNvSpPr/>
            <p:nvPr/>
          </p:nvSpPr>
          <p:spPr>
            <a:xfrm>
              <a:off x="2726835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2" y="1"/>
                  </a:moveTo>
                  <a:lnTo>
                    <a:pt x="0" y="403"/>
                  </a:lnTo>
                  <a:lnTo>
                    <a:pt x="804" y="40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64"/>
            <p:cNvSpPr/>
            <p:nvPr/>
          </p:nvSpPr>
          <p:spPr>
            <a:xfrm>
              <a:off x="2594463" y="-87265"/>
              <a:ext cx="70426" cy="35170"/>
            </a:xfrm>
            <a:custGeom>
              <a:avLst/>
              <a:gdLst/>
              <a:ahLst/>
              <a:cxnLst/>
              <a:rect l="l" t="t" r="r" b="b"/>
              <a:pathLst>
                <a:path w="839" h="419" extrusionOk="0">
                  <a:moveTo>
                    <a:pt x="420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64"/>
            <p:cNvSpPr/>
            <p:nvPr/>
          </p:nvSpPr>
          <p:spPr>
            <a:xfrm>
              <a:off x="2858115" y="-87265"/>
              <a:ext cx="70258" cy="35170"/>
            </a:xfrm>
            <a:custGeom>
              <a:avLst/>
              <a:gdLst/>
              <a:ahLst/>
              <a:cxnLst/>
              <a:rect l="l" t="t" r="r" b="b"/>
              <a:pathLst>
                <a:path w="837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6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64"/>
            <p:cNvSpPr/>
            <p:nvPr/>
          </p:nvSpPr>
          <p:spPr>
            <a:xfrm>
              <a:off x="3121599" y="-87265"/>
              <a:ext cx="70174" cy="35170"/>
            </a:xfrm>
            <a:custGeom>
              <a:avLst/>
              <a:gdLst/>
              <a:ahLst/>
              <a:cxnLst/>
              <a:rect l="l" t="t" r="r" b="b"/>
              <a:pathLst>
                <a:path w="836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6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64"/>
            <p:cNvSpPr/>
            <p:nvPr/>
          </p:nvSpPr>
          <p:spPr>
            <a:xfrm>
              <a:off x="2990403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1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64"/>
            <p:cNvSpPr/>
            <p:nvPr/>
          </p:nvSpPr>
          <p:spPr>
            <a:xfrm>
              <a:off x="2591945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64"/>
            <p:cNvSpPr/>
            <p:nvPr/>
          </p:nvSpPr>
          <p:spPr>
            <a:xfrm>
              <a:off x="3253887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1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64"/>
            <p:cNvSpPr/>
            <p:nvPr/>
          </p:nvSpPr>
          <p:spPr>
            <a:xfrm>
              <a:off x="3387937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64"/>
            <p:cNvSpPr/>
            <p:nvPr/>
          </p:nvSpPr>
          <p:spPr>
            <a:xfrm>
              <a:off x="2593540" y="-47874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64"/>
            <p:cNvSpPr/>
            <p:nvPr/>
          </p:nvSpPr>
          <p:spPr>
            <a:xfrm>
              <a:off x="2597569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64"/>
            <p:cNvSpPr/>
            <p:nvPr/>
          </p:nvSpPr>
          <p:spPr>
            <a:xfrm>
              <a:off x="2461084" y="-571078"/>
              <a:ext cx="75462" cy="37772"/>
            </a:xfrm>
            <a:custGeom>
              <a:avLst/>
              <a:gdLst/>
              <a:ahLst/>
              <a:cxnLst/>
              <a:rect l="l" t="t" r="r" b="b"/>
              <a:pathLst>
                <a:path w="899" h="450" extrusionOk="0">
                  <a:moveTo>
                    <a:pt x="1" y="0"/>
                  </a:moveTo>
                  <a:lnTo>
                    <a:pt x="449" y="450"/>
                  </a:lnTo>
                  <a:lnTo>
                    <a:pt x="8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64"/>
            <p:cNvSpPr/>
            <p:nvPr/>
          </p:nvSpPr>
          <p:spPr>
            <a:xfrm>
              <a:off x="4175452" y="-87265"/>
              <a:ext cx="70342" cy="35170"/>
            </a:xfrm>
            <a:custGeom>
              <a:avLst/>
              <a:gdLst/>
              <a:ahLst/>
              <a:cxnLst/>
              <a:rect l="l" t="t" r="r" b="b"/>
              <a:pathLst>
                <a:path w="838" h="419" extrusionOk="0">
                  <a:moveTo>
                    <a:pt x="420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64"/>
            <p:cNvSpPr/>
            <p:nvPr/>
          </p:nvSpPr>
          <p:spPr>
            <a:xfrm>
              <a:off x="4439104" y="-87265"/>
              <a:ext cx="70174" cy="35170"/>
            </a:xfrm>
            <a:custGeom>
              <a:avLst/>
              <a:gdLst/>
              <a:ahLst/>
              <a:cxnLst/>
              <a:rect l="l" t="t" r="r" b="b"/>
              <a:pathLst>
                <a:path w="836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6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64"/>
            <p:cNvSpPr/>
            <p:nvPr/>
          </p:nvSpPr>
          <p:spPr>
            <a:xfrm>
              <a:off x="4307824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2" y="1"/>
                  </a:moveTo>
                  <a:lnTo>
                    <a:pt x="0" y="403"/>
                  </a:lnTo>
                  <a:lnTo>
                    <a:pt x="804" y="40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64"/>
            <p:cNvSpPr/>
            <p:nvPr/>
          </p:nvSpPr>
          <p:spPr>
            <a:xfrm>
              <a:off x="2729185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1" y="0"/>
                  </a:moveTo>
                  <a:lnTo>
                    <a:pt x="393" y="39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64"/>
            <p:cNvSpPr/>
            <p:nvPr/>
          </p:nvSpPr>
          <p:spPr>
            <a:xfrm>
              <a:off x="3385084" y="-87265"/>
              <a:ext cx="70342" cy="35170"/>
            </a:xfrm>
            <a:custGeom>
              <a:avLst/>
              <a:gdLst/>
              <a:ahLst/>
              <a:cxnLst/>
              <a:rect l="l" t="t" r="r" b="b"/>
              <a:pathLst>
                <a:path w="838" h="419" extrusionOk="0">
                  <a:moveTo>
                    <a:pt x="418" y="1"/>
                  </a:moveTo>
                  <a:lnTo>
                    <a:pt x="0" y="419"/>
                  </a:lnTo>
                  <a:lnTo>
                    <a:pt x="837" y="41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64"/>
            <p:cNvSpPr/>
            <p:nvPr/>
          </p:nvSpPr>
          <p:spPr>
            <a:xfrm>
              <a:off x="3517371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1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64"/>
            <p:cNvSpPr/>
            <p:nvPr/>
          </p:nvSpPr>
          <p:spPr>
            <a:xfrm>
              <a:off x="3780855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3" y="1"/>
                  </a:moveTo>
                  <a:lnTo>
                    <a:pt x="0" y="403"/>
                  </a:lnTo>
                  <a:lnTo>
                    <a:pt x="805" y="403"/>
                  </a:lnTo>
                  <a:lnTo>
                    <a:pt x="4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64"/>
            <p:cNvSpPr/>
            <p:nvPr/>
          </p:nvSpPr>
          <p:spPr>
            <a:xfrm>
              <a:off x="4044340" y="-85922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402" y="1"/>
                  </a:moveTo>
                  <a:lnTo>
                    <a:pt x="0" y="403"/>
                  </a:lnTo>
                  <a:lnTo>
                    <a:pt x="804" y="403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64"/>
            <p:cNvSpPr/>
            <p:nvPr/>
          </p:nvSpPr>
          <p:spPr>
            <a:xfrm>
              <a:off x="3911968" y="-87265"/>
              <a:ext cx="70426" cy="35170"/>
            </a:xfrm>
            <a:custGeom>
              <a:avLst/>
              <a:gdLst/>
              <a:ahLst/>
              <a:cxnLst/>
              <a:rect l="l" t="t" r="r" b="b"/>
              <a:pathLst>
                <a:path w="839" h="419" extrusionOk="0">
                  <a:moveTo>
                    <a:pt x="420" y="1"/>
                  </a:moveTo>
                  <a:lnTo>
                    <a:pt x="1" y="419"/>
                  </a:lnTo>
                  <a:lnTo>
                    <a:pt x="838" y="419"/>
                  </a:lnTo>
                  <a:lnTo>
                    <a:pt x="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64"/>
            <p:cNvSpPr/>
            <p:nvPr/>
          </p:nvSpPr>
          <p:spPr>
            <a:xfrm>
              <a:off x="2591945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64"/>
            <p:cNvSpPr/>
            <p:nvPr/>
          </p:nvSpPr>
          <p:spPr>
            <a:xfrm>
              <a:off x="3120676" y="-47874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4"/>
            <p:cNvSpPr/>
            <p:nvPr/>
          </p:nvSpPr>
          <p:spPr>
            <a:xfrm>
              <a:off x="3119081" y="-216864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4"/>
            <p:cNvSpPr/>
            <p:nvPr/>
          </p:nvSpPr>
          <p:spPr>
            <a:xfrm>
              <a:off x="2724568" y="-481853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50" y="1"/>
                  </a:moveTo>
                  <a:lnTo>
                    <a:pt x="0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4"/>
            <p:cNvSpPr/>
            <p:nvPr/>
          </p:nvSpPr>
          <p:spPr>
            <a:xfrm>
              <a:off x="3124453" y="-571078"/>
              <a:ext cx="67656" cy="33827"/>
            </a:xfrm>
            <a:custGeom>
              <a:avLst/>
              <a:gdLst/>
              <a:ahLst/>
              <a:cxnLst/>
              <a:rect l="l" t="t" r="r" b="b"/>
              <a:pathLst>
                <a:path w="806" h="403" extrusionOk="0">
                  <a:moveTo>
                    <a:pt x="1" y="0"/>
                  </a:moveTo>
                  <a:lnTo>
                    <a:pt x="403" y="40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4"/>
            <p:cNvSpPr/>
            <p:nvPr/>
          </p:nvSpPr>
          <p:spPr>
            <a:xfrm>
              <a:off x="3251621" y="-48185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49" y="1"/>
                  </a:moveTo>
                  <a:lnTo>
                    <a:pt x="1" y="449"/>
                  </a:lnTo>
                  <a:lnTo>
                    <a:pt x="449" y="898"/>
                  </a:lnTo>
                  <a:lnTo>
                    <a:pt x="898" y="44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4"/>
            <p:cNvSpPr/>
            <p:nvPr/>
          </p:nvSpPr>
          <p:spPr>
            <a:xfrm>
              <a:off x="3249942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4"/>
            <p:cNvSpPr/>
            <p:nvPr/>
          </p:nvSpPr>
          <p:spPr>
            <a:xfrm>
              <a:off x="3251621" y="-347889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49" y="0"/>
                  </a:moveTo>
                  <a:lnTo>
                    <a:pt x="1" y="448"/>
                  </a:lnTo>
                  <a:lnTo>
                    <a:pt x="449" y="898"/>
                  </a:lnTo>
                  <a:lnTo>
                    <a:pt x="898" y="448"/>
                  </a:lnTo>
                  <a:lnTo>
                    <a:pt x="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4"/>
            <p:cNvSpPr/>
            <p:nvPr/>
          </p:nvSpPr>
          <p:spPr>
            <a:xfrm>
              <a:off x="2988053" y="-34788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4"/>
            <p:cNvSpPr/>
            <p:nvPr/>
          </p:nvSpPr>
          <p:spPr>
            <a:xfrm>
              <a:off x="3256321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0" y="0"/>
                  </a:moveTo>
                  <a:lnTo>
                    <a:pt x="393" y="39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4"/>
            <p:cNvSpPr/>
            <p:nvPr/>
          </p:nvSpPr>
          <p:spPr>
            <a:xfrm>
              <a:off x="3119081" y="-350827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50"/>
                  </a:lnTo>
                  <a:lnTo>
                    <a:pt x="448" y="898"/>
                  </a:lnTo>
                  <a:lnTo>
                    <a:pt x="898" y="45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4"/>
            <p:cNvSpPr/>
            <p:nvPr/>
          </p:nvSpPr>
          <p:spPr>
            <a:xfrm>
              <a:off x="2724568" y="-347889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50" y="0"/>
                  </a:moveTo>
                  <a:lnTo>
                    <a:pt x="0" y="448"/>
                  </a:lnTo>
                  <a:lnTo>
                    <a:pt x="450" y="898"/>
                  </a:lnTo>
                  <a:lnTo>
                    <a:pt x="898" y="448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4"/>
            <p:cNvSpPr/>
            <p:nvPr/>
          </p:nvSpPr>
          <p:spPr>
            <a:xfrm>
              <a:off x="2861053" y="-571078"/>
              <a:ext cx="67572" cy="33827"/>
            </a:xfrm>
            <a:custGeom>
              <a:avLst/>
              <a:gdLst/>
              <a:ahLst/>
              <a:cxnLst/>
              <a:rect l="l" t="t" r="r" b="b"/>
              <a:pathLst>
                <a:path w="805" h="403" extrusionOk="0">
                  <a:moveTo>
                    <a:pt x="0" y="0"/>
                  </a:moveTo>
                  <a:lnTo>
                    <a:pt x="402" y="402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4"/>
            <p:cNvSpPr/>
            <p:nvPr/>
          </p:nvSpPr>
          <p:spPr>
            <a:xfrm>
              <a:off x="2857024" y="-478663"/>
              <a:ext cx="75462" cy="75460"/>
            </a:xfrm>
            <a:custGeom>
              <a:avLst/>
              <a:gdLst/>
              <a:ahLst/>
              <a:cxnLst/>
              <a:rect l="l" t="t" r="r" b="b"/>
              <a:pathLst>
                <a:path w="899" h="899" extrusionOk="0">
                  <a:moveTo>
                    <a:pt x="450" y="1"/>
                  </a:moveTo>
                  <a:lnTo>
                    <a:pt x="1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4"/>
            <p:cNvSpPr/>
            <p:nvPr/>
          </p:nvSpPr>
          <p:spPr>
            <a:xfrm>
              <a:off x="2722974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4"/>
            <p:cNvSpPr/>
            <p:nvPr/>
          </p:nvSpPr>
          <p:spPr>
            <a:xfrm>
              <a:off x="2988053" y="-481853"/>
              <a:ext cx="75378" cy="75460"/>
            </a:xfrm>
            <a:custGeom>
              <a:avLst/>
              <a:gdLst/>
              <a:ahLst/>
              <a:cxnLst/>
              <a:rect l="l" t="t" r="r" b="b"/>
              <a:pathLst>
                <a:path w="898" h="899" extrusionOk="0">
                  <a:moveTo>
                    <a:pt x="450" y="1"/>
                  </a:moveTo>
                  <a:lnTo>
                    <a:pt x="0" y="449"/>
                  </a:lnTo>
                  <a:lnTo>
                    <a:pt x="450" y="898"/>
                  </a:lnTo>
                  <a:lnTo>
                    <a:pt x="898" y="44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4"/>
            <p:cNvSpPr/>
            <p:nvPr/>
          </p:nvSpPr>
          <p:spPr>
            <a:xfrm>
              <a:off x="2986458" y="-219802"/>
              <a:ext cx="75378" cy="75376"/>
            </a:xfrm>
            <a:custGeom>
              <a:avLst/>
              <a:gdLst/>
              <a:ahLst/>
              <a:cxnLst/>
              <a:rect l="l" t="t" r="r" b="b"/>
              <a:pathLst>
                <a:path w="898" h="898" extrusionOk="0">
                  <a:moveTo>
                    <a:pt x="448" y="0"/>
                  </a:moveTo>
                  <a:lnTo>
                    <a:pt x="0" y="448"/>
                  </a:lnTo>
                  <a:lnTo>
                    <a:pt x="448" y="898"/>
                  </a:lnTo>
                  <a:lnTo>
                    <a:pt x="898" y="448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4"/>
            <p:cNvSpPr/>
            <p:nvPr/>
          </p:nvSpPr>
          <p:spPr>
            <a:xfrm>
              <a:off x="2855429" y="-216864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64"/>
            <p:cNvSpPr/>
            <p:nvPr/>
          </p:nvSpPr>
          <p:spPr>
            <a:xfrm>
              <a:off x="2992837" y="-571078"/>
              <a:ext cx="65977" cy="32987"/>
            </a:xfrm>
            <a:custGeom>
              <a:avLst/>
              <a:gdLst/>
              <a:ahLst/>
              <a:cxnLst/>
              <a:rect l="l" t="t" r="r" b="b"/>
              <a:pathLst>
                <a:path w="786" h="393" extrusionOk="0">
                  <a:moveTo>
                    <a:pt x="0" y="0"/>
                  </a:moveTo>
                  <a:lnTo>
                    <a:pt x="393" y="39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64"/>
            <p:cNvSpPr/>
            <p:nvPr/>
          </p:nvSpPr>
          <p:spPr>
            <a:xfrm>
              <a:off x="2855429" y="-350827"/>
              <a:ext cx="75462" cy="75376"/>
            </a:xfrm>
            <a:custGeom>
              <a:avLst/>
              <a:gdLst/>
              <a:ahLst/>
              <a:cxnLst/>
              <a:rect l="l" t="t" r="r" b="b"/>
              <a:pathLst>
                <a:path w="899" h="898" extrusionOk="0">
                  <a:moveTo>
                    <a:pt x="450" y="0"/>
                  </a:moveTo>
                  <a:lnTo>
                    <a:pt x="1" y="450"/>
                  </a:lnTo>
                  <a:lnTo>
                    <a:pt x="450" y="898"/>
                  </a:lnTo>
                  <a:lnTo>
                    <a:pt x="898" y="450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6" name="Google Shape;4246;p64"/>
          <p:cNvGrpSpPr/>
          <p:nvPr>
            <p:custDataLst>
              <p:tags r:id="rId4"/>
            </p:custDataLst>
          </p:nvPr>
        </p:nvGrpSpPr>
        <p:grpSpPr>
          <a:xfrm rot="-1519026">
            <a:off x="735881" y="2242200"/>
            <a:ext cx="453372" cy="353791"/>
            <a:chOff x="6632777" y="989227"/>
            <a:chExt cx="620200" cy="483976"/>
          </a:xfrm>
        </p:grpSpPr>
        <p:sp>
          <p:nvSpPr>
            <p:cNvPr id="4247" name="Google Shape;4247;p64"/>
            <p:cNvSpPr/>
            <p:nvPr/>
          </p:nvSpPr>
          <p:spPr>
            <a:xfrm>
              <a:off x="6977481" y="1188332"/>
              <a:ext cx="275497" cy="124631"/>
            </a:xfrm>
            <a:custGeom>
              <a:avLst/>
              <a:gdLst/>
              <a:ahLst/>
              <a:cxnLst/>
              <a:rect l="l" t="t" r="r" b="b"/>
              <a:pathLst>
                <a:path w="2878" h="1302" extrusionOk="0">
                  <a:moveTo>
                    <a:pt x="1388" y="0"/>
                  </a:moveTo>
                  <a:cubicBezTo>
                    <a:pt x="1195" y="0"/>
                    <a:pt x="983" y="43"/>
                    <a:pt x="749" y="144"/>
                  </a:cubicBezTo>
                  <a:lnTo>
                    <a:pt x="743" y="147"/>
                  </a:lnTo>
                  <a:cubicBezTo>
                    <a:pt x="705" y="166"/>
                    <a:pt x="355" y="136"/>
                    <a:pt x="165" y="463"/>
                  </a:cubicBezTo>
                  <a:cubicBezTo>
                    <a:pt x="139" y="510"/>
                    <a:pt x="0" y="837"/>
                    <a:pt x="142" y="837"/>
                  </a:cubicBezTo>
                  <a:cubicBezTo>
                    <a:pt x="145" y="837"/>
                    <a:pt x="148" y="837"/>
                    <a:pt x="151" y="837"/>
                  </a:cubicBezTo>
                  <a:cubicBezTo>
                    <a:pt x="257" y="828"/>
                    <a:pt x="429" y="818"/>
                    <a:pt x="640" y="818"/>
                  </a:cubicBezTo>
                  <a:cubicBezTo>
                    <a:pt x="1239" y="818"/>
                    <a:pt x="2152" y="896"/>
                    <a:pt x="2753" y="1290"/>
                  </a:cubicBezTo>
                  <a:cubicBezTo>
                    <a:pt x="2766" y="1298"/>
                    <a:pt x="2779" y="1301"/>
                    <a:pt x="2792" y="1301"/>
                  </a:cubicBezTo>
                  <a:cubicBezTo>
                    <a:pt x="2838" y="1301"/>
                    <a:pt x="2877" y="1254"/>
                    <a:pt x="2856" y="1204"/>
                  </a:cubicBezTo>
                  <a:cubicBezTo>
                    <a:pt x="2676" y="798"/>
                    <a:pt x="2219" y="0"/>
                    <a:pt x="13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4"/>
            <p:cNvSpPr/>
            <p:nvPr/>
          </p:nvSpPr>
          <p:spPr>
            <a:xfrm>
              <a:off x="6967813" y="989227"/>
              <a:ext cx="157085" cy="284200"/>
            </a:xfrm>
            <a:custGeom>
              <a:avLst/>
              <a:gdLst/>
              <a:ahLst/>
              <a:cxnLst/>
              <a:rect l="l" t="t" r="r" b="b"/>
              <a:pathLst>
                <a:path w="1641" h="2969" extrusionOk="0">
                  <a:moveTo>
                    <a:pt x="302" y="1"/>
                  </a:moveTo>
                  <a:cubicBezTo>
                    <a:pt x="259" y="1"/>
                    <a:pt x="219" y="42"/>
                    <a:pt x="235" y="91"/>
                  </a:cubicBezTo>
                  <a:cubicBezTo>
                    <a:pt x="521" y="1019"/>
                    <a:pt x="159" y="2543"/>
                    <a:pt x="13" y="2923"/>
                  </a:cubicBezTo>
                  <a:cubicBezTo>
                    <a:pt x="1" y="2956"/>
                    <a:pt x="7" y="2969"/>
                    <a:pt x="24" y="2969"/>
                  </a:cubicBezTo>
                  <a:cubicBezTo>
                    <a:pt x="83" y="2969"/>
                    <a:pt x="275" y="2817"/>
                    <a:pt x="317" y="2806"/>
                  </a:cubicBezTo>
                  <a:cubicBezTo>
                    <a:pt x="684" y="2714"/>
                    <a:pt x="751" y="2371"/>
                    <a:pt x="781" y="2339"/>
                  </a:cubicBezTo>
                  <a:lnTo>
                    <a:pt x="785" y="2334"/>
                  </a:lnTo>
                  <a:cubicBezTo>
                    <a:pt x="1640" y="1286"/>
                    <a:pt x="766" y="367"/>
                    <a:pt x="347" y="17"/>
                  </a:cubicBezTo>
                  <a:cubicBezTo>
                    <a:pt x="333" y="6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4"/>
            <p:cNvSpPr/>
            <p:nvPr/>
          </p:nvSpPr>
          <p:spPr>
            <a:xfrm>
              <a:off x="6872375" y="1288267"/>
              <a:ext cx="291100" cy="89692"/>
            </a:xfrm>
            <a:custGeom>
              <a:avLst/>
              <a:gdLst/>
              <a:ahLst/>
              <a:cxnLst/>
              <a:rect l="l" t="t" r="r" b="b"/>
              <a:pathLst>
                <a:path w="3041" h="937" extrusionOk="0">
                  <a:moveTo>
                    <a:pt x="735" y="7"/>
                  </a:moveTo>
                  <a:cubicBezTo>
                    <a:pt x="705" y="13"/>
                    <a:pt x="676" y="24"/>
                    <a:pt x="651" y="38"/>
                  </a:cubicBezTo>
                  <a:lnTo>
                    <a:pt x="57" y="342"/>
                  </a:lnTo>
                  <a:cubicBezTo>
                    <a:pt x="0" y="378"/>
                    <a:pt x="10" y="464"/>
                    <a:pt x="73" y="488"/>
                  </a:cubicBezTo>
                  <a:cubicBezTo>
                    <a:pt x="492" y="648"/>
                    <a:pt x="1200" y="719"/>
                    <a:pt x="1265" y="725"/>
                  </a:cubicBezTo>
                  <a:lnTo>
                    <a:pt x="1276" y="725"/>
                  </a:lnTo>
                  <a:cubicBezTo>
                    <a:pt x="1896" y="771"/>
                    <a:pt x="2561" y="844"/>
                    <a:pt x="2910" y="934"/>
                  </a:cubicBezTo>
                  <a:cubicBezTo>
                    <a:pt x="2917" y="936"/>
                    <a:pt x="2924" y="937"/>
                    <a:pt x="2931" y="937"/>
                  </a:cubicBezTo>
                  <a:cubicBezTo>
                    <a:pt x="2997" y="937"/>
                    <a:pt x="3041" y="855"/>
                    <a:pt x="2993" y="800"/>
                  </a:cubicBezTo>
                  <a:cubicBezTo>
                    <a:pt x="2303" y="0"/>
                    <a:pt x="944" y="8"/>
                    <a:pt x="735" y="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4"/>
            <p:cNvSpPr/>
            <p:nvPr/>
          </p:nvSpPr>
          <p:spPr>
            <a:xfrm>
              <a:off x="6848540" y="1022730"/>
              <a:ext cx="126644" cy="304015"/>
            </a:xfrm>
            <a:custGeom>
              <a:avLst/>
              <a:gdLst/>
              <a:ahLst/>
              <a:cxnLst/>
              <a:rect l="l" t="t" r="r" b="b"/>
              <a:pathLst>
                <a:path w="1323" h="3176" extrusionOk="0">
                  <a:moveTo>
                    <a:pt x="546" y="0"/>
                  </a:moveTo>
                  <a:cubicBezTo>
                    <a:pt x="521" y="0"/>
                    <a:pt x="496" y="15"/>
                    <a:pt x="488" y="44"/>
                  </a:cubicBezTo>
                  <a:cubicBezTo>
                    <a:pt x="346" y="675"/>
                    <a:pt x="1" y="2367"/>
                    <a:pt x="202" y="3132"/>
                  </a:cubicBezTo>
                  <a:cubicBezTo>
                    <a:pt x="209" y="3159"/>
                    <a:pt x="234" y="3176"/>
                    <a:pt x="260" y="3176"/>
                  </a:cubicBezTo>
                  <a:cubicBezTo>
                    <a:pt x="271" y="3176"/>
                    <a:pt x="283" y="3173"/>
                    <a:pt x="293" y="3165"/>
                  </a:cubicBezTo>
                  <a:lnTo>
                    <a:pt x="567" y="3001"/>
                  </a:lnTo>
                  <a:cubicBezTo>
                    <a:pt x="572" y="2996"/>
                    <a:pt x="987" y="2800"/>
                    <a:pt x="990" y="2795"/>
                  </a:cubicBezTo>
                  <a:cubicBezTo>
                    <a:pt x="1060" y="2700"/>
                    <a:pt x="1322" y="1875"/>
                    <a:pt x="870" y="767"/>
                  </a:cubicBezTo>
                  <a:cubicBezTo>
                    <a:pt x="870" y="767"/>
                    <a:pt x="694" y="329"/>
                    <a:pt x="602" y="39"/>
                  </a:cubicBezTo>
                  <a:cubicBezTo>
                    <a:pt x="592" y="13"/>
                    <a:pt x="569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4"/>
            <p:cNvSpPr/>
            <p:nvPr/>
          </p:nvSpPr>
          <p:spPr>
            <a:xfrm>
              <a:off x="6750040" y="1367813"/>
              <a:ext cx="291004" cy="105390"/>
            </a:xfrm>
            <a:custGeom>
              <a:avLst/>
              <a:gdLst/>
              <a:ahLst/>
              <a:cxnLst/>
              <a:rect l="l" t="t" r="r" b="b"/>
              <a:pathLst>
                <a:path w="3040" h="1101" extrusionOk="0">
                  <a:moveTo>
                    <a:pt x="856" y="0"/>
                  </a:moveTo>
                  <a:cubicBezTo>
                    <a:pt x="443" y="0"/>
                    <a:pt x="156" y="107"/>
                    <a:pt x="39" y="162"/>
                  </a:cubicBezTo>
                  <a:cubicBezTo>
                    <a:pt x="9" y="176"/>
                    <a:pt x="1" y="214"/>
                    <a:pt x="23" y="239"/>
                  </a:cubicBezTo>
                  <a:cubicBezTo>
                    <a:pt x="586" y="869"/>
                    <a:pt x="1245" y="1050"/>
                    <a:pt x="1245" y="1050"/>
                  </a:cubicBezTo>
                  <a:cubicBezTo>
                    <a:pt x="1371" y="1085"/>
                    <a:pt x="1504" y="1100"/>
                    <a:pt x="1638" y="1100"/>
                  </a:cubicBezTo>
                  <a:cubicBezTo>
                    <a:pt x="2167" y="1100"/>
                    <a:pt x="2719" y="866"/>
                    <a:pt x="2996" y="728"/>
                  </a:cubicBezTo>
                  <a:cubicBezTo>
                    <a:pt x="3040" y="706"/>
                    <a:pt x="3027" y="640"/>
                    <a:pt x="2978" y="637"/>
                  </a:cubicBezTo>
                  <a:cubicBezTo>
                    <a:pt x="2617" y="594"/>
                    <a:pt x="2169" y="341"/>
                    <a:pt x="2144" y="325"/>
                  </a:cubicBezTo>
                  <a:lnTo>
                    <a:pt x="2141" y="323"/>
                  </a:lnTo>
                  <a:cubicBezTo>
                    <a:pt x="1641" y="76"/>
                    <a:pt x="1204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4"/>
            <p:cNvSpPr/>
            <p:nvPr/>
          </p:nvSpPr>
          <p:spPr>
            <a:xfrm>
              <a:off x="6692318" y="1076048"/>
              <a:ext cx="147416" cy="311194"/>
            </a:xfrm>
            <a:custGeom>
              <a:avLst/>
              <a:gdLst/>
              <a:ahLst/>
              <a:cxnLst/>
              <a:rect l="l" t="t" r="r" b="b"/>
              <a:pathLst>
                <a:path w="1540" h="3251" extrusionOk="0">
                  <a:moveTo>
                    <a:pt x="872" y="1"/>
                  </a:moveTo>
                  <a:cubicBezTo>
                    <a:pt x="832" y="1"/>
                    <a:pt x="792" y="23"/>
                    <a:pt x="775" y="69"/>
                  </a:cubicBezTo>
                  <a:cubicBezTo>
                    <a:pt x="540" y="682"/>
                    <a:pt x="1" y="2276"/>
                    <a:pt x="518" y="3148"/>
                  </a:cubicBezTo>
                  <a:cubicBezTo>
                    <a:pt x="566" y="3229"/>
                    <a:pt x="598" y="3251"/>
                    <a:pt x="626" y="3251"/>
                  </a:cubicBezTo>
                  <a:cubicBezTo>
                    <a:pt x="645" y="3251"/>
                    <a:pt x="663" y="3242"/>
                    <a:pt x="683" y="3233"/>
                  </a:cubicBezTo>
                  <a:lnTo>
                    <a:pt x="852" y="3108"/>
                  </a:lnTo>
                  <a:cubicBezTo>
                    <a:pt x="874" y="3100"/>
                    <a:pt x="931" y="3081"/>
                    <a:pt x="943" y="3061"/>
                  </a:cubicBezTo>
                  <a:cubicBezTo>
                    <a:pt x="1049" y="2879"/>
                    <a:pt x="1539" y="1890"/>
                    <a:pt x="1153" y="888"/>
                  </a:cubicBezTo>
                  <a:cubicBezTo>
                    <a:pt x="1151" y="883"/>
                    <a:pt x="1150" y="878"/>
                    <a:pt x="1148" y="872"/>
                  </a:cubicBezTo>
                  <a:cubicBezTo>
                    <a:pt x="1137" y="812"/>
                    <a:pt x="1050" y="373"/>
                    <a:pt x="974" y="80"/>
                  </a:cubicBezTo>
                  <a:cubicBezTo>
                    <a:pt x="961" y="28"/>
                    <a:pt x="917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4"/>
            <p:cNvSpPr/>
            <p:nvPr/>
          </p:nvSpPr>
          <p:spPr>
            <a:xfrm>
              <a:off x="6632777" y="1121995"/>
              <a:ext cx="512224" cy="345558"/>
            </a:xfrm>
            <a:custGeom>
              <a:avLst/>
              <a:gdLst/>
              <a:ahLst/>
              <a:cxnLst/>
              <a:rect l="l" t="t" r="r" b="b"/>
              <a:pathLst>
                <a:path w="5351" h="3610" fill="none" extrusionOk="0">
                  <a:moveTo>
                    <a:pt x="5351" y="1"/>
                  </a:moveTo>
                  <a:cubicBezTo>
                    <a:pt x="5351" y="1"/>
                    <a:pt x="3986" y="1498"/>
                    <a:pt x="2832" y="1995"/>
                  </a:cubicBezTo>
                  <a:cubicBezTo>
                    <a:pt x="2832" y="1995"/>
                    <a:pt x="1025" y="2688"/>
                    <a:pt x="1" y="361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0" name="Google Shape;4260;p64">
            <a:hlinkClick r:id="" action="ppaction://noaction"/>
          </p:cNvPr>
          <p:cNvSpPr txBox="1"/>
          <p:nvPr>
            <p:custDataLst>
              <p:tags r:id="rId5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261" name="Google Shape;4261;p64">
            <a:hlinkClick r:id="rId14" action="ppaction://hlinksldjump"/>
          </p:cNvPr>
          <p:cNvSpPr txBox="1"/>
          <p:nvPr>
            <p:custDataLst>
              <p:tags r:id="rId6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262" name="Google Shape;4262;p64">
            <a:hlinkClick r:id="rId15" action="ppaction://hlinksldjump"/>
          </p:cNvPr>
          <p:cNvSpPr txBox="1"/>
          <p:nvPr>
            <p:custDataLst>
              <p:tags r:id="rId7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4263" name="Google Shape;4263;p64">
            <a:hlinkClick r:id="rId16" action="ppaction://hlinksldjump"/>
          </p:cNvPr>
          <p:cNvSpPr txBox="1"/>
          <p:nvPr>
            <p:custDataLst>
              <p:tags r:id="rId8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grpSp>
        <p:nvGrpSpPr>
          <p:cNvPr id="4264" name="Google Shape;4264;p64"/>
          <p:cNvGrpSpPr/>
          <p:nvPr>
            <p:custDataLst>
              <p:tags r:id="rId9"/>
            </p:custDataLst>
          </p:nvPr>
        </p:nvGrpSpPr>
        <p:grpSpPr>
          <a:xfrm flipH="1">
            <a:off x="7724960" y="3257911"/>
            <a:ext cx="810239" cy="828489"/>
            <a:chOff x="1122422" y="2316061"/>
            <a:chExt cx="810239" cy="828489"/>
          </a:xfrm>
        </p:grpSpPr>
        <p:sp>
          <p:nvSpPr>
            <p:cNvPr id="4265" name="Google Shape;4265;p64"/>
            <p:cNvSpPr/>
            <p:nvPr/>
          </p:nvSpPr>
          <p:spPr>
            <a:xfrm rot="-3895123">
              <a:off x="1454994" y="2509239"/>
              <a:ext cx="274043" cy="623956"/>
            </a:xfrm>
            <a:custGeom>
              <a:avLst/>
              <a:gdLst/>
              <a:ahLst/>
              <a:cxnLst/>
              <a:rect l="l" t="t" r="r" b="b"/>
              <a:pathLst>
                <a:path w="2487" h="5663" fill="none" extrusionOk="0">
                  <a:moveTo>
                    <a:pt x="538" y="5662"/>
                  </a:moveTo>
                  <a:cubicBezTo>
                    <a:pt x="538" y="5662"/>
                    <a:pt x="0" y="3907"/>
                    <a:pt x="2487" y="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64"/>
            <p:cNvSpPr/>
            <p:nvPr/>
          </p:nvSpPr>
          <p:spPr>
            <a:xfrm rot="-3895123">
              <a:off x="1545315" y="2705731"/>
              <a:ext cx="285833" cy="163729"/>
            </a:xfrm>
            <a:custGeom>
              <a:avLst/>
              <a:gdLst/>
              <a:ahLst/>
              <a:cxnLst/>
              <a:rect l="l" t="t" r="r" b="b"/>
              <a:pathLst>
                <a:path w="2594" h="1486" extrusionOk="0">
                  <a:moveTo>
                    <a:pt x="1129" y="0"/>
                  </a:moveTo>
                  <a:cubicBezTo>
                    <a:pt x="484" y="0"/>
                    <a:pt x="1" y="1486"/>
                    <a:pt x="1" y="1486"/>
                  </a:cubicBezTo>
                  <a:cubicBezTo>
                    <a:pt x="2593" y="1168"/>
                    <a:pt x="1563" y="234"/>
                    <a:pt x="1563" y="234"/>
                  </a:cubicBezTo>
                  <a:cubicBezTo>
                    <a:pt x="1413" y="68"/>
                    <a:pt x="1267" y="0"/>
                    <a:pt x="11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64"/>
            <p:cNvSpPr/>
            <p:nvPr/>
          </p:nvSpPr>
          <p:spPr>
            <a:xfrm rot="-3895123">
              <a:off x="1447720" y="2886982"/>
              <a:ext cx="236358" cy="211438"/>
            </a:xfrm>
            <a:custGeom>
              <a:avLst/>
              <a:gdLst/>
              <a:ahLst/>
              <a:cxnLst/>
              <a:rect l="l" t="t" r="r" b="b"/>
              <a:pathLst>
                <a:path w="2145" h="1919" extrusionOk="0">
                  <a:moveTo>
                    <a:pt x="1459" y="0"/>
                  </a:moveTo>
                  <a:cubicBezTo>
                    <a:pt x="1269" y="0"/>
                    <a:pt x="1105" y="114"/>
                    <a:pt x="1105" y="114"/>
                  </a:cubicBezTo>
                  <a:cubicBezTo>
                    <a:pt x="0" y="729"/>
                    <a:pt x="1974" y="1919"/>
                    <a:pt x="1974" y="1919"/>
                  </a:cubicBezTo>
                  <a:cubicBezTo>
                    <a:pt x="2145" y="306"/>
                    <a:pt x="1769" y="0"/>
                    <a:pt x="1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64"/>
            <p:cNvSpPr/>
            <p:nvPr/>
          </p:nvSpPr>
          <p:spPr>
            <a:xfrm rot="-3895123">
              <a:off x="1392716" y="2572667"/>
              <a:ext cx="276577" cy="141803"/>
            </a:xfrm>
            <a:custGeom>
              <a:avLst/>
              <a:gdLst/>
              <a:ahLst/>
              <a:cxnLst/>
              <a:rect l="l" t="t" r="r" b="b"/>
              <a:pathLst>
                <a:path w="2510" h="1287" extrusionOk="0">
                  <a:moveTo>
                    <a:pt x="1295" y="1"/>
                  </a:moveTo>
                  <a:cubicBezTo>
                    <a:pt x="678" y="1"/>
                    <a:pt x="0" y="1275"/>
                    <a:pt x="0" y="1275"/>
                  </a:cubicBezTo>
                  <a:cubicBezTo>
                    <a:pt x="154" y="1283"/>
                    <a:pt x="295" y="1287"/>
                    <a:pt x="426" y="1287"/>
                  </a:cubicBezTo>
                  <a:cubicBezTo>
                    <a:pt x="2510" y="1287"/>
                    <a:pt x="1756" y="312"/>
                    <a:pt x="1756" y="312"/>
                  </a:cubicBezTo>
                  <a:cubicBezTo>
                    <a:pt x="1615" y="89"/>
                    <a:pt x="1457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64"/>
            <p:cNvSpPr/>
            <p:nvPr/>
          </p:nvSpPr>
          <p:spPr>
            <a:xfrm rot="-3895123">
              <a:off x="1286879" y="2700804"/>
              <a:ext cx="245834" cy="218930"/>
            </a:xfrm>
            <a:custGeom>
              <a:avLst/>
              <a:gdLst/>
              <a:ahLst/>
              <a:cxnLst/>
              <a:rect l="l" t="t" r="r" b="b"/>
              <a:pathLst>
                <a:path w="2231" h="1987" extrusionOk="0">
                  <a:moveTo>
                    <a:pt x="1472" y="0"/>
                  </a:moveTo>
                  <a:cubicBezTo>
                    <a:pt x="1322" y="0"/>
                    <a:pt x="1195" y="58"/>
                    <a:pt x="1195" y="58"/>
                  </a:cubicBezTo>
                  <a:cubicBezTo>
                    <a:pt x="0" y="471"/>
                    <a:pt x="1737" y="1986"/>
                    <a:pt x="1737" y="1986"/>
                  </a:cubicBezTo>
                  <a:cubicBezTo>
                    <a:pt x="2230" y="271"/>
                    <a:pt x="1796" y="0"/>
                    <a:pt x="14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64"/>
            <p:cNvSpPr/>
            <p:nvPr/>
          </p:nvSpPr>
          <p:spPr>
            <a:xfrm rot="-3895123">
              <a:off x="1265931" y="2395717"/>
              <a:ext cx="261261" cy="134201"/>
            </a:xfrm>
            <a:custGeom>
              <a:avLst/>
              <a:gdLst/>
              <a:ahLst/>
              <a:cxnLst/>
              <a:rect l="l" t="t" r="r" b="b"/>
              <a:pathLst>
                <a:path w="2371" h="1218" extrusionOk="0">
                  <a:moveTo>
                    <a:pt x="1380" y="1"/>
                  </a:moveTo>
                  <a:cubicBezTo>
                    <a:pt x="774" y="1"/>
                    <a:pt x="1" y="1122"/>
                    <a:pt x="1" y="1122"/>
                  </a:cubicBezTo>
                  <a:cubicBezTo>
                    <a:pt x="397" y="1189"/>
                    <a:pt x="716" y="1218"/>
                    <a:pt x="971" y="1218"/>
                  </a:cubicBezTo>
                  <a:cubicBezTo>
                    <a:pt x="2371" y="1218"/>
                    <a:pt x="1854" y="366"/>
                    <a:pt x="1854" y="366"/>
                  </a:cubicBezTo>
                  <a:cubicBezTo>
                    <a:pt x="1728" y="102"/>
                    <a:pt x="1562" y="1"/>
                    <a:pt x="1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64"/>
            <p:cNvSpPr/>
            <p:nvPr/>
          </p:nvSpPr>
          <p:spPr>
            <a:xfrm rot="-3895123">
              <a:off x="1149848" y="2484796"/>
              <a:ext cx="252446" cy="221134"/>
            </a:xfrm>
            <a:custGeom>
              <a:avLst/>
              <a:gdLst/>
              <a:ahLst/>
              <a:cxnLst/>
              <a:rect l="l" t="t" r="r" b="b"/>
              <a:pathLst>
                <a:path w="2291" h="2007" extrusionOk="0">
                  <a:moveTo>
                    <a:pt x="1447" y="1"/>
                  </a:moveTo>
                  <a:cubicBezTo>
                    <a:pt x="1329" y="1"/>
                    <a:pt x="1236" y="31"/>
                    <a:pt x="1237" y="31"/>
                  </a:cubicBezTo>
                  <a:cubicBezTo>
                    <a:pt x="0" y="305"/>
                    <a:pt x="1553" y="2007"/>
                    <a:pt x="1553" y="2007"/>
                  </a:cubicBezTo>
                  <a:cubicBezTo>
                    <a:pt x="2290" y="236"/>
                    <a:pt x="1773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64"/>
            <p:cNvSpPr/>
            <p:nvPr/>
          </p:nvSpPr>
          <p:spPr>
            <a:xfrm rot="-3895123">
              <a:off x="1318054" y="2581587"/>
              <a:ext cx="87822" cy="79000"/>
            </a:xfrm>
            <a:custGeom>
              <a:avLst/>
              <a:gdLst/>
              <a:ahLst/>
              <a:cxnLst/>
              <a:rect l="l" t="t" r="r" b="b"/>
              <a:pathLst>
                <a:path w="797" h="717" extrusionOk="0">
                  <a:moveTo>
                    <a:pt x="392" y="0"/>
                  </a:moveTo>
                  <a:cubicBezTo>
                    <a:pt x="229" y="0"/>
                    <a:pt x="68" y="111"/>
                    <a:pt x="38" y="302"/>
                  </a:cubicBezTo>
                  <a:cubicBezTo>
                    <a:pt x="0" y="536"/>
                    <a:pt x="188" y="716"/>
                    <a:pt x="392" y="716"/>
                  </a:cubicBezTo>
                  <a:cubicBezTo>
                    <a:pt x="462" y="716"/>
                    <a:pt x="534" y="695"/>
                    <a:pt x="600" y="647"/>
                  </a:cubicBezTo>
                  <a:cubicBezTo>
                    <a:pt x="760" y="532"/>
                    <a:pt x="796" y="307"/>
                    <a:pt x="679" y="149"/>
                  </a:cubicBezTo>
                  <a:cubicBezTo>
                    <a:pt x="606" y="47"/>
                    <a:pt x="498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64"/>
            <p:cNvSpPr/>
            <p:nvPr/>
          </p:nvSpPr>
          <p:spPr>
            <a:xfrm rot="-3895123">
              <a:off x="1367759" y="2542262"/>
              <a:ext cx="87822" cy="79110"/>
            </a:xfrm>
            <a:custGeom>
              <a:avLst/>
              <a:gdLst/>
              <a:ahLst/>
              <a:cxnLst/>
              <a:rect l="l" t="t" r="r" b="b"/>
              <a:pathLst>
                <a:path w="797" h="718" extrusionOk="0">
                  <a:moveTo>
                    <a:pt x="393" y="0"/>
                  </a:moveTo>
                  <a:cubicBezTo>
                    <a:pt x="230" y="0"/>
                    <a:pt x="68" y="111"/>
                    <a:pt x="39" y="301"/>
                  </a:cubicBezTo>
                  <a:cubicBezTo>
                    <a:pt x="1" y="536"/>
                    <a:pt x="189" y="717"/>
                    <a:pt x="393" y="717"/>
                  </a:cubicBezTo>
                  <a:cubicBezTo>
                    <a:pt x="463" y="717"/>
                    <a:pt x="535" y="696"/>
                    <a:pt x="601" y="648"/>
                  </a:cubicBezTo>
                  <a:cubicBezTo>
                    <a:pt x="760" y="531"/>
                    <a:pt x="797" y="308"/>
                    <a:pt x="680" y="148"/>
                  </a:cubicBezTo>
                  <a:cubicBezTo>
                    <a:pt x="606" y="47"/>
                    <a:pt x="499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64"/>
            <p:cNvSpPr/>
            <p:nvPr/>
          </p:nvSpPr>
          <p:spPr>
            <a:xfrm rot="-3895123">
              <a:off x="1467695" y="2777941"/>
              <a:ext cx="87711" cy="79000"/>
            </a:xfrm>
            <a:custGeom>
              <a:avLst/>
              <a:gdLst/>
              <a:ahLst/>
              <a:cxnLst/>
              <a:rect l="l" t="t" r="r" b="b"/>
              <a:pathLst>
                <a:path w="796" h="717" extrusionOk="0">
                  <a:moveTo>
                    <a:pt x="393" y="1"/>
                  </a:moveTo>
                  <a:cubicBezTo>
                    <a:pt x="229" y="1"/>
                    <a:pt x="68" y="112"/>
                    <a:pt x="38" y="302"/>
                  </a:cubicBezTo>
                  <a:cubicBezTo>
                    <a:pt x="0" y="536"/>
                    <a:pt x="187" y="716"/>
                    <a:pt x="391" y="716"/>
                  </a:cubicBezTo>
                  <a:cubicBezTo>
                    <a:pt x="461" y="716"/>
                    <a:pt x="534" y="695"/>
                    <a:pt x="600" y="647"/>
                  </a:cubicBezTo>
                  <a:cubicBezTo>
                    <a:pt x="760" y="532"/>
                    <a:pt x="796" y="308"/>
                    <a:pt x="679" y="148"/>
                  </a:cubicBezTo>
                  <a:cubicBezTo>
                    <a:pt x="606" y="47"/>
                    <a:pt x="498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64"/>
            <p:cNvSpPr/>
            <p:nvPr/>
          </p:nvSpPr>
          <p:spPr>
            <a:xfrm rot="-3895123">
              <a:off x="1517432" y="2738666"/>
              <a:ext cx="87601" cy="79110"/>
            </a:xfrm>
            <a:custGeom>
              <a:avLst/>
              <a:gdLst/>
              <a:ahLst/>
              <a:cxnLst/>
              <a:rect l="l" t="t" r="r" b="b"/>
              <a:pathLst>
                <a:path w="795" h="718" extrusionOk="0">
                  <a:moveTo>
                    <a:pt x="393" y="1"/>
                  </a:moveTo>
                  <a:cubicBezTo>
                    <a:pt x="229" y="1"/>
                    <a:pt x="68" y="112"/>
                    <a:pt x="38" y="303"/>
                  </a:cubicBezTo>
                  <a:cubicBezTo>
                    <a:pt x="1" y="536"/>
                    <a:pt x="187" y="717"/>
                    <a:pt x="392" y="717"/>
                  </a:cubicBezTo>
                  <a:cubicBezTo>
                    <a:pt x="462" y="717"/>
                    <a:pt x="534" y="696"/>
                    <a:pt x="600" y="648"/>
                  </a:cubicBezTo>
                  <a:cubicBezTo>
                    <a:pt x="760" y="531"/>
                    <a:pt x="795" y="308"/>
                    <a:pt x="679" y="148"/>
                  </a:cubicBezTo>
                  <a:cubicBezTo>
                    <a:pt x="606" y="47"/>
                    <a:pt x="499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64"/>
            <p:cNvSpPr/>
            <p:nvPr/>
          </p:nvSpPr>
          <p:spPr>
            <a:xfrm rot="-3895123">
              <a:off x="1631284" y="2931037"/>
              <a:ext cx="84626" cy="79000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72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4" y="585"/>
                    <a:pt x="196" y="716"/>
                    <a:pt x="372" y="716"/>
                  </a:cubicBezTo>
                  <a:cubicBezTo>
                    <a:pt x="466" y="716"/>
                    <a:pt x="561" y="679"/>
                    <a:pt x="635" y="597"/>
                  </a:cubicBezTo>
                  <a:cubicBezTo>
                    <a:pt x="768" y="451"/>
                    <a:pt x="755" y="225"/>
                    <a:pt x="608" y="94"/>
                  </a:cubicBezTo>
                  <a:cubicBezTo>
                    <a:pt x="537" y="29"/>
                    <a:pt x="454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64"/>
            <p:cNvSpPr/>
            <p:nvPr/>
          </p:nvSpPr>
          <p:spPr>
            <a:xfrm rot="-3895123">
              <a:off x="1671753" y="2882193"/>
              <a:ext cx="84516" cy="79110"/>
            </a:xfrm>
            <a:custGeom>
              <a:avLst/>
              <a:gdLst/>
              <a:ahLst/>
              <a:cxnLst/>
              <a:rect l="l" t="t" r="r" b="b"/>
              <a:pathLst>
                <a:path w="767" h="718" extrusionOk="0">
                  <a:moveTo>
                    <a:pt x="371" y="1"/>
                  </a:moveTo>
                  <a:cubicBezTo>
                    <a:pt x="181" y="1"/>
                    <a:pt x="1" y="156"/>
                    <a:pt x="13" y="379"/>
                  </a:cubicBezTo>
                  <a:cubicBezTo>
                    <a:pt x="23" y="586"/>
                    <a:pt x="195" y="717"/>
                    <a:pt x="372" y="717"/>
                  </a:cubicBezTo>
                  <a:cubicBezTo>
                    <a:pt x="466" y="717"/>
                    <a:pt x="562" y="680"/>
                    <a:pt x="635" y="599"/>
                  </a:cubicBezTo>
                  <a:cubicBezTo>
                    <a:pt x="767" y="451"/>
                    <a:pt x="756" y="225"/>
                    <a:pt x="608" y="94"/>
                  </a:cubicBezTo>
                  <a:cubicBezTo>
                    <a:pt x="537" y="30"/>
                    <a:pt x="453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>
            <p:custDataLst>
              <p:tags r:id="rId10"/>
            </p:custDataLst>
          </p:nvPr>
        </p:nvSpPr>
        <p:spPr>
          <a:xfrm>
            <a:off x="7805756" y="3257910"/>
            <a:ext cx="729442" cy="9254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59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680504" y="778483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“Jeune expert” dans le domaine de la propriété intellectuelle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99" name="Google Shape;3799;p59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0" name="Google Shape;3800;p59">
            <a:hlinkClick r:id="rId13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1" name="Google Shape;3801;p59">
            <a:hlinkClick r:id="rId14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802" name="Google Shape;3802;p59">
            <a:hlinkClick r:id="rId15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936" y="1580371"/>
            <a:ext cx="1844527" cy="3001248"/>
          </a:xfrm>
          <a:prstGeom prst="rect">
            <a:avLst/>
          </a:prstGeom>
        </p:spPr>
      </p:pic>
      <p:sp>
        <p:nvSpPr>
          <p:cNvPr id="16" name="Rectangle 15"/>
          <p:cNvSpPr/>
          <p:nvPr>
            <p:custDataLst>
              <p:tags r:id="rId7"/>
            </p:custDataLst>
          </p:nvPr>
        </p:nvSpPr>
        <p:spPr>
          <a:xfrm>
            <a:off x="1680504" y="3439536"/>
            <a:ext cx="729442" cy="9254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extBox 2"/>
          <p:cNvSpPr txBox="1"/>
          <p:nvPr>
            <p:custDataLst>
              <p:tags r:id="rId8"/>
            </p:custDataLst>
          </p:nvPr>
        </p:nvSpPr>
        <p:spPr>
          <a:xfrm>
            <a:off x="724463" y="1598925"/>
            <a:ext cx="378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5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“Jeune expert” : concours de connaissances sur la propriété intellectuelle</a:t>
            </a:r>
          </a:p>
          <a:p>
            <a:endParaRPr lang="fr-FR" sz="15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15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Âge : 12 à 15 ans</a:t>
            </a:r>
          </a:p>
          <a:p>
            <a:pPr marL="285750" indent="-285750">
              <a:buFontTx/>
              <a:buChar char="-"/>
            </a:pPr>
            <a:endParaRPr lang="fr-FR" sz="15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15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Prérequis : avoir conclu le programme polyvalent de l’OMPI IP4Youth en arabe</a:t>
            </a:r>
          </a:p>
          <a:p>
            <a:endParaRPr lang="fr-FR" sz="15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15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 : encourager les participants à acquérir davantage de connaissances sur la propriété intellectuelle.</a:t>
            </a:r>
          </a:p>
          <a:p>
            <a:pPr marL="285750" indent="-285750">
              <a:buFontTx/>
              <a:buChar char="-"/>
            </a:pPr>
            <a:endParaRPr lang="fr-FR" sz="15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:\Intellectual Property\academy construction\NIPA2022\IP Day\pictures\DSC_6766.JPG"/>
          <p:cNvPicPr/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63" y="1598925"/>
            <a:ext cx="2207737" cy="126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D:\Intellectual Property\academy construction\NIPA2022\IP Day\pictures\DSC_6788.JPG"/>
          <p:cNvPicPr/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63" y="3104299"/>
            <a:ext cx="2207737" cy="1260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7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78101" y="329736"/>
            <a:ext cx="4512833" cy="16284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des activités pour les jeunes et les enseignants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4663218"/>
              </p:ext>
            </p:extLst>
          </p:nvPr>
        </p:nvGraphicFramePr>
        <p:xfrm>
          <a:off x="1219200" y="1881351"/>
          <a:ext cx="6230686" cy="256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9096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28905" y="2132096"/>
            <a:ext cx="5044200" cy="453300"/>
          </a:xfrm>
        </p:spPr>
        <p:txBody>
          <a:bodyPr/>
          <a:lstStyle/>
          <a:p>
            <a:r>
              <a:rPr lang="fr-FR" sz="4800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Merci </a:t>
            </a:r>
            <a:endParaRPr lang="fr-FR" sz="4800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5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p38"/>
          <p:cNvSpPr/>
          <p:nvPr>
            <p:custDataLst>
              <p:tags r:id="rId1"/>
            </p:custDataLst>
          </p:nvPr>
        </p:nvSpPr>
        <p:spPr>
          <a:xfrm>
            <a:off x="1632680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2435" name="Google Shape;2435;p38"/>
          <p:cNvSpPr/>
          <p:nvPr>
            <p:custDataLst>
              <p:tags r:id="rId2"/>
            </p:custDataLst>
          </p:nvPr>
        </p:nvSpPr>
        <p:spPr>
          <a:xfrm>
            <a:off x="3445855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2436" name="Google Shape;2436;p38"/>
          <p:cNvSpPr/>
          <p:nvPr>
            <p:custDataLst>
              <p:tags r:id="rId3"/>
            </p:custDataLst>
          </p:nvPr>
        </p:nvSpPr>
        <p:spPr>
          <a:xfrm>
            <a:off x="5259030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sp>
        <p:nvSpPr>
          <p:cNvPr id="2437" name="Google Shape;2437;p38"/>
          <p:cNvSpPr/>
          <p:nvPr>
            <p:custDataLst>
              <p:tags r:id="rId4"/>
            </p:custDataLst>
          </p:nvPr>
        </p:nvSpPr>
        <p:spPr>
          <a:xfrm>
            <a:off x="7072205" y="1918114"/>
            <a:ext cx="250200" cy="250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  <p:cxnSp>
        <p:nvCxnSpPr>
          <p:cNvPr id="2438" name="Google Shape;2438;p38"/>
          <p:cNvCxnSpPr>
            <a:stCxn id="2434" idx="6"/>
            <a:endCxn id="2435" idx="2"/>
          </p:cNvCxnSpPr>
          <p:nvPr>
            <p:custDataLst>
              <p:tags r:id="rId5"/>
            </p:custDataLst>
          </p:nvPr>
        </p:nvCxnSpPr>
        <p:spPr>
          <a:xfrm>
            <a:off x="1882880" y="2043214"/>
            <a:ext cx="156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9" name="Google Shape;2439;p38"/>
          <p:cNvCxnSpPr>
            <a:stCxn id="2435" idx="6"/>
            <a:endCxn id="2436" idx="2"/>
          </p:cNvCxnSpPr>
          <p:nvPr>
            <p:custDataLst>
              <p:tags r:id="rId6"/>
            </p:custDataLst>
          </p:nvPr>
        </p:nvCxnSpPr>
        <p:spPr>
          <a:xfrm>
            <a:off x="3696055" y="2043214"/>
            <a:ext cx="156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40" name="Google Shape;2440;p38"/>
          <p:cNvCxnSpPr>
            <a:stCxn id="2436" idx="6"/>
            <a:endCxn id="2437" idx="2"/>
          </p:cNvCxnSpPr>
          <p:nvPr>
            <p:custDataLst>
              <p:tags r:id="rId7"/>
            </p:custDataLst>
          </p:nvPr>
        </p:nvCxnSpPr>
        <p:spPr>
          <a:xfrm>
            <a:off x="5509230" y="2043214"/>
            <a:ext cx="15630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1" name="Google Shape;2441;p38"/>
          <p:cNvSpPr txBox="1"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Calendrier de la NIPA 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42" name="Google Shape;2442;p38"/>
          <p:cNvSpPr/>
          <p:nvPr>
            <p:custDataLst>
              <p:tags r:id="rId9"/>
            </p:custDataLst>
          </p:nvPr>
        </p:nvSpPr>
        <p:spPr>
          <a:xfrm rot="-40031">
            <a:off x="1208227" y="1835875"/>
            <a:ext cx="1102138" cy="408411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2011</a:t>
            </a:r>
            <a:endParaRPr lang="fr-FR"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43" name="Google Shape;2443;p38"/>
          <p:cNvSpPr txBox="1"/>
          <p:nvPr>
            <p:custDataLst>
              <p:tags r:id="rId10"/>
            </p:custDataLst>
          </p:nvPr>
        </p:nvSpPr>
        <p:spPr>
          <a:xfrm>
            <a:off x="928493" y="2992478"/>
            <a:ext cx="1727204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Protocole d’accord entre l’OMPI et l’Académie égyptienne pour la recherche scientifique et la technologie (ASRT)</a:t>
            </a:r>
            <a:endParaRPr lang="fr-FR" sz="16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45" name="Google Shape;2445;p38"/>
          <p:cNvSpPr/>
          <p:nvPr>
            <p:custDataLst>
              <p:tags r:id="rId11"/>
            </p:custDataLst>
          </p:nvPr>
        </p:nvSpPr>
        <p:spPr>
          <a:xfrm rot="-40031">
            <a:off x="3023033" y="1842104"/>
            <a:ext cx="1095748" cy="40221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2014</a:t>
            </a:r>
            <a:endParaRPr lang="fr-FR"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46" name="Google Shape;2446;p38"/>
          <p:cNvSpPr txBox="1"/>
          <p:nvPr>
            <p:custDataLst>
              <p:tags r:id="rId12"/>
            </p:custDataLst>
          </p:nvPr>
        </p:nvSpPr>
        <p:spPr>
          <a:xfrm>
            <a:off x="2818797" y="2485961"/>
            <a:ext cx="1596945" cy="76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Remise des diplômes au premier groupe de formateurs (15 formateurs)</a:t>
            </a:r>
            <a:endParaRPr lang="fr-FR" sz="16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48" name="Google Shape;2448;p38"/>
          <p:cNvSpPr/>
          <p:nvPr>
            <p:custDataLst>
              <p:tags r:id="rId13"/>
            </p:custDataLst>
          </p:nvPr>
        </p:nvSpPr>
        <p:spPr>
          <a:xfrm rot="-40031">
            <a:off x="4836166" y="1842104"/>
            <a:ext cx="1095748" cy="40221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2018</a:t>
            </a:r>
            <a:endParaRPr lang="fr-FR"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49" name="Google Shape;2449;p38"/>
          <p:cNvSpPr txBox="1"/>
          <p:nvPr>
            <p:custDataLst>
              <p:tags r:id="rId14"/>
            </p:custDataLst>
          </p:nvPr>
        </p:nvSpPr>
        <p:spPr>
          <a:xfrm>
            <a:off x="4477555" y="2533327"/>
            <a:ext cx="1780092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Remise des diplômes au deuxième groupe de formateurs (24 formateurs)</a:t>
            </a:r>
            <a:endParaRPr lang="fr-FR" sz="16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51" name="Google Shape;2451;p38"/>
          <p:cNvSpPr/>
          <p:nvPr>
            <p:custDataLst>
              <p:tags r:id="rId15"/>
            </p:custDataLst>
          </p:nvPr>
        </p:nvSpPr>
        <p:spPr>
          <a:xfrm rot="-40031">
            <a:off x="6649300" y="1842104"/>
            <a:ext cx="1095748" cy="402219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oiny"/>
                <a:cs typeface="Times New Roman" panose="02020603050405020304" pitchFamily="18" charset="0"/>
                <a:sym typeface="Coiny"/>
              </a:rPr>
              <a:t>2019</a:t>
            </a:r>
            <a:endParaRPr lang="fr-FR" sz="2800" dirty="0">
              <a:solidFill>
                <a:schemeClr val="accent6"/>
              </a:solidFill>
              <a:latin typeface="Times New Roman" panose="02020603050405020304" pitchFamily="18" charset="0"/>
              <a:ea typeface="Coiny"/>
              <a:cs typeface="Times New Roman" panose="02020603050405020304" pitchFamily="18" charset="0"/>
              <a:sym typeface="Coiny"/>
            </a:endParaRPr>
          </a:p>
        </p:txBody>
      </p:sp>
      <p:sp>
        <p:nvSpPr>
          <p:cNvPr id="2452" name="Google Shape;2452;p38"/>
          <p:cNvSpPr txBox="1"/>
          <p:nvPr>
            <p:custDataLst>
              <p:tags r:id="rId16"/>
            </p:custDataLst>
          </p:nvPr>
        </p:nvSpPr>
        <p:spPr>
          <a:xfrm>
            <a:off x="6419190" y="2403534"/>
            <a:ext cx="1671632" cy="6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16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Lancement officiel avec les deux groupes de formateurs</a:t>
            </a:r>
            <a:r>
              <a:rPr lang="fr-FR" sz="1800" dirty="0" smtClean="0">
                <a:solidFill>
                  <a:srgbClr val="5CA0EA"/>
                </a:solidFill>
                <a:latin typeface="Times New Roman" panose="02020603050405020304" pitchFamily="18" charset="0"/>
                <a:ea typeface="Manrope Medium"/>
                <a:cs typeface="Times New Roman" panose="02020603050405020304" pitchFamily="18" charset="0"/>
                <a:sym typeface="Manrope Medium"/>
              </a:rPr>
              <a:t> </a:t>
            </a:r>
            <a:endParaRPr lang="fr-FR" sz="1800" dirty="0">
              <a:solidFill>
                <a:srgbClr val="5CA0EA"/>
              </a:solidFill>
              <a:latin typeface="Times New Roman" panose="02020603050405020304" pitchFamily="18" charset="0"/>
              <a:ea typeface="Manrope Medium"/>
              <a:cs typeface="Times New Roman" panose="02020603050405020304" pitchFamily="18" charset="0"/>
              <a:sym typeface="Manrope Medium"/>
            </a:endParaRPr>
          </a:p>
        </p:txBody>
      </p:sp>
      <p:sp>
        <p:nvSpPr>
          <p:cNvPr id="2460" name="Google Shape;2460;p38">
            <a:hlinkClick r:id="" action="ppaction://noaction"/>
          </p:cNvPr>
          <p:cNvSpPr txBox="1"/>
          <p:nvPr>
            <p:custDataLst>
              <p:tags r:id="rId17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1" name="Google Shape;2461;p38">
            <a:hlinkClick r:id="rId25" action="ppaction://hlinksldjump"/>
          </p:cNvPr>
          <p:cNvSpPr txBox="1"/>
          <p:nvPr>
            <p:custDataLst>
              <p:tags r:id="rId18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2" name="Google Shape;2462;p38">
            <a:hlinkClick r:id="rId26" action="ppaction://hlinksldjump"/>
          </p:cNvPr>
          <p:cNvSpPr txBox="1"/>
          <p:nvPr>
            <p:custDataLst>
              <p:tags r:id="rId19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3" name="Google Shape;2463;p38">
            <a:hlinkClick r:id="rId27" action="ppaction://hlinksldjump"/>
          </p:cNvPr>
          <p:cNvSpPr txBox="1"/>
          <p:nvPr>
            <p:custDataLst>
              <p:tags r:id="rId20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" name="Rectangle 33"/>
          <p:cNvSpPr/>
          <p:nvPr>
            <p:custDataLst>
              <p:tags r:id="rId21"/>
            </p:custDataLst>
          </p:nvPr>
        </p:nvSpPr>
        <p:spPr>
          <a:xfrm>
            <a:off x="1205887" y="852085"/>
            <a:ext cx="1193356" cy="816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Rectangle 35"/>
          <p:cNvSpPr/>
          <p:nvPr>
            <p:custDataLst>
              <p:tags r:id="rId22"/>
            </p:custDataLst>
          </p:nvPr>
        </p:nvSpPr>
        <p:spPr>
          <a:xfrm>
            <a:off x="7478238" y="765750"/>
            <a:ext cx="1149333" cy="9471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2" grpId="0" animBg="1"/>
      <p:bldP spid="2443" grpId="0"/>
      <p:bldP spid="2445" grpId="0" animBg="1"/>
      <p:bldP spid="2446" grpId="0"/>
      <p:bldP spid="2448" grpId="0" animBg="1"/>
      <p:bldP spid="2449" grpId="0"/>
      <p:bldP spid="2451" grpId="0" animBg="1"/>
      <p:bldP spid="24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38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49925" y="765750"/>
            <a:ext cx="5044200" cy="45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 de la NIPA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0" name="Google Shape;2460;p38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1" name="Google Shape;2461;p38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2" name="Google Shape;2462;p38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3" name="Google Shape;2463;p38">
            <a:hlinkClick r:id="rId13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" name="Rectangle 33"/>
          <p:cNvSpPr/>
          <p:nvPr>
            <p:custDataLst>
              <p:tags r:id="rId6"/>
            </p:custDataLst>
          </p:nvPr>
        </p:nvSpPr>
        <p:spPr>
          <a:xfrm>
            <a:off x="1234813" y="846217"/>
            <a:ext cx="1193356" cy="816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extBox 1"/>
          <p:cNvSpPr txBox="1"/>
          <p:nvPr>
            <p:custDataLst>
              <p:tags r:id="rId7"/>
            </p:custDataLst>
          </p:nvPr>
        </p:nvSpPr>
        <p:spPr>
          <a:xfrm>
            <a:off x="1114097" y="1534510"/>
            <a:ext cx="69893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1– Formation de personnel spécialisé en propriété intellectuelle.</a:t>
            </a:r>
          </a:p>
          <a:p>
            <a:pPr lvl="0"/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2– Renforcement des capacités des fonctionnaires nationaux.</a:t>
            </a:r>
          </a:p>
          <a:p>
            <a:pPr lvl="0"/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3– Coopération avec les institutions éducatives pour l’élaboration de programmes relatifs à la propriété intellectuelle.</a:t>
            </a:r>
          </a:p>
          <a:p>
            <a:pPr lvl="0"/>
            <a:endParaRPr lang="fr-FR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4– Sensibilisation à la propriété intellectuelle et à son importance auprès des secteurs privé et public, des universités, des centres de recherche, etc.</a:t>
            </a:r>
          </a:p>
          <a:p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>
            <p:custDataLst>
              <p:tags r:id="rId8"/>
            </p:custDataLst>
          </p:nvPr>
        </p:nvSpPr>
        <p:spPr>
          <a:xfrm>
            <a:off x="7074262" y="600467"/>
            <a:ext cx="1346180" cy="13078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046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p38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1" name="Google Shape;2461;p38">
            <a:hlinkClick r:id="rId10" action="ppaction://hlinksldjump"/>
          </p:cNvPr>
          <p:cNvSpPr txBox="1"/>
          <p:nvPr>
            <p:custDataLst>
              <p:tags r:id="rId2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2" name="Google Shape;2462;p38">
            <a:hlinkClick r:id="rId11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04522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463" name="Google Shape;2463;p38">
            <a:hlinkClick r:id="rId12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34" name="Rectangle 33"/>
          <p:cNvSpPr/>
          <p:nvPr>
            <p:custDataLst>
              <p:tags r:id="rId5"/>
            </p:custDataLst>
          </p:nvPr>
        </p:nvSpPr>
        <p:spPr>
          <a:xfrm>
            <a:off x="1234813" y="846217"/>
            <a:ext cx="1193356" cy="8163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 5"/>
          <p:cNvGrpSpPr/>
          <p:nvPr>
            <p:custDataLst>
              <p:tags r:id="rId6"/>
            </p:custDataLst>
          </p:nvPr>
        </p:nvGrpSpPr>
        <p:grpSpPr>
          <a:xfrm>
            <a:off x="2582682" y="662964"/>
            <a:ext cx="3748038" cy="3919546"/>
            <a:chOff x="2582682" y="662964"/>
            <a:chExt cx="3748038" cy="3919546"/>
          </a:xfrm>
        </p:grpSpPr>
        <p:sp>
          <p:nvSpPr>
            <p:cNvPr id="7" name="Freeform 6"/>
            <p:cNvSpPr/>
            <p:nvPr/>
          </p:nvSpPr>
          <p:spPr>
            <a:xfrm>
              <a:off x="3657719" y="1927409"/>
              <a:ext cx="1607165" cy="1390263"/>
            </a:xfrm>
            <a:custGeom>
              <a:avLst/>
              <a:gdLst>
                <a:gd name="connsiteX0" fmla="*/ 0 w 1607165"/>
                <a:gd name="connsiteY0" fmla="*/ 695132 h 1390263"/>
                <a:gd name="connsiteX1" fmla="*/ 397198 w 1607165"/>
                <a:gd name="connsiteY1" fmla="*/ 0 h 1390263"/>
                <a:gd name="connsiteX2" fmla="*/ 1209967 w 1607165"/>
                <a:gd name="connsiteY2" fmla="*/ 0 h 1390263"/>
                <a:gd name="connsiteX3" fmla="*/ 1607165 w 1607165"/>
                <a:gd name="connsiteY3" fmla="*/ 695132 h 1390263"/>
                <a:gd name="connsiteX4" fmla="*/ 1209967 w 1607165"/>
                <a:gd name="connsiteY4" fmla="*/ 1390263 h 1390263"/>
                <a:gd name="connsiteX5" fmla="*/ 397198 w 1607165"/>
                <a:gd name="connsiteY5" fmla="*/ 1390263 h 1390263"/>
                <a:gd name="connsiteX6" fmla="*/ 0 w 1607165"/>
                <a:gd name="connsiteY6" fmla="*/ 695132 h 139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165" h="1390263">
                  <a:moveTo>
                    <a:pt x="0" y="695132"/>
                  </a:moveTo>
                  <a:lnTo>
                    <a:pt x="397198" y="0"/>
                  </a:lnTo>
                  <a:lnTo>
                    <a:pt x="1209967" y="0"/>
                  </a:lnTo>
                  <a:lnTo>
                    <a:pt x="1607165" y="695132"/>
                  </a:lnTo>
                  <a:lnTo>
                    <a:pt x="1209967" y="1390263"/>
                  </a:lnTo>
                  <a:lnTo>
                    <a:pt x="397198" y="1390263"/>
                  </a:lnTo>
                  <a:lnTo>
                    <a:pt x="0" y="69513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1730" tIns="255786" rIns="291730" bIns="255786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Activité</a:t>
              </a:r>
              <a:r>
                <a:rPr lang="en-US" sz="20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 </a:t>
              </a:r>
              <a:r>
                <a:rPr lang="en-US" sz="20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la NIPA</a:t>
              </a:r>
            </a:p>
          </p:txBody>
        </p:sp>
        <p:sp>
          <p:nvSpPr>
            <p:cNvPr id="8" name="Hexagon 7"/>
            <p:cNvSpPr/>
            <p:nvPr/>
          </p:nvSpPr>
          <p:spPr>
            <a:xfrm>
              <a:off x="4664113" y="1262262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3762681" y="662964"/>
              <a:ext cx="1403222" cy="1139412"/>
            </a:xfrm>
            <a:custGeom>
              <a:avLst/>
              <a:gdLst>
                <a:gd name="connsiteX0" fmla="*/ 0 w 1403222"/>
                <a:gd name="connsiteY0" fmla="*/ 569706 h 1139412"/>
                <a:gd name="connsiteX1" fmla="*/ 325530 w 1403222"/>
                <a:gd name="connsiteY1" fmla="*/ 0 h 1139412"/>
                <a:gd name="connsiteX2" fmla="*/ 1077692 w 1403222"/>
                <a:gd name="connsiteY2" fmla="*/ 0 h 1139412"/>
                <a:gd name="connsiteX3" fmla="*/ 1403222 w 1403222"/>
                <a:gd name="connsiteY3" fmla="*/ 569706 h 1139412"/>
                <a:gd name="connsiteX4" fmla="*/ 1077692 w 1403222"/>
                <a:gd name="connsiteY4" fmla="*/ 1139412 h 1139412"/>
                <a:gd name="connsiteX5" fmla="*/ 325530 w 1403222"/>
                <a:gd name="connsiteY5" fmla="*/ 1139412 h 1139412"/>
                <a:gd name="connsiteX6" fmla="*/ 0 w 1403222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3222" h="1139412">
                  <a:moveTo>
                    <a:pt x="0" y="569706"/>
                  </a:moveTo>
                  <a:lnTo>
                    <a:pt x="325530" y="0"/>
                  </a:lnTo>
                  <a:lnTo>
                    <a:pt x="1077692" y="0"/>
                  </a:lnTo>
                  <a:lnTo>
                    <a:pt x="1403222" y="569706"/>
                  </a:lnTo>
                  <a:lnTo>
                    <a:pt x="1077692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225" tIns="200841" rIns="243225" bIns="20084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Webinaires</a:t>
              </a:r>
              <a:endParaRPr lang="fr-FR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Hexagon 9"/>
            <p:cNvSpPr/>
            <p:nvPr/>
          </p:nvSpPr>
          <p:spPr>
            <a:xfrm>
              <a:off x="5371804" y="2239013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5013660" y="1363779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1731758"/>
                <a:satOff val="-6762"/>
                <a:lumOff val="-3412"/>
                <a:alphaOff val="0"/>
              </a:schemeClr>
            </a:fillRef>
            <a:effectRef idx="0">
              <a:schemeClr val="accent2">
                <a:hueOff val="1731758"/>
                <a:satOff val="-6762"/>
                <a:lumOff val="-341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2235" tIns="202795" rIns="232235" bIns="20279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1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Ateliers et programmes de formation</a:t>
              </a:r>
              <a:endParaRPr lang="fr-FR" sz="1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xagon 11"/>
            <p:cNvSpPr/>
            <p:nvPr/>
          </p:nvSpPr>
          <p:spPr>
            <a:xfrm>
              <a:off x="4880196" y="3341582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5013660" y="2741499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3463516"/>
                <a:satOff val="-13523"/>
                <a:lumOff val="-6823"/>
                <a:alphaOff val="0"/>
              </a:schemeClr>
            </a:fillRef>
            <a:effectRef idx="0">
              <a:schemeClr val="accent2">
                <a:hueOff val="3463516"/>
                <a:satOff val="-13523"/>
                <a:lumOff val="-68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9695" tIns="200255" rIns="229695" bIns="200255" numCol="1" spcCol="1270" anchor="ctr" anchorCtr="0">
              <a:noAutofit/>
            </a:bodyPr>
            <a:lstStyle/>
            <a:p>
              <a:pPr lvl="0" algn="ctr" defTabSz="400050">
                <a:spcBef>
                  <a:spcPct val="0"/>
                </a:spcBef>
              </a:pPr>
              <a:r>
                <a:rPr lang="fr-FR" sz="9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Cours de perfectionnement OMPI-ASRT sur la recherche et l’examen de brevets</a:t>
              </a:r>
              <a:endParaRPr lang="fr-FR" sz="9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exagon 13"/>
            <p:cNvSpPr/>
            <p:nvPr/>
          </p:nvSpPr>
          <p:spPr>
            <a:xfrm>
              <a:off x="3660710" y="3456033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3588131" y="3443098"/>
              <a:ext cx="1752323" cy="1139412"/>
            </a:xfrm>
            <a:custGeom>
              <a:avLst/>
              <a:gdLst>
                <a:gd name="connsiteX0" fmla="*/ 0 w 1752323"/>
                <a:gd name="connsiteY0" fmla="*/ 569706 h 1139412"/>
                <a:gd name="connsiteX1" fmla="*/ 325530 w 1752323"/>
                <a:gd name="connsiteY1" fmla="*/ 0 h 1139412"/>
                <a:gd name="connsiteX2" fmla="*/ 1426793 w 1752323"/>
                <a:gd name="connsiteY2" fmla="*/ 0 h 1139412"/>
                <a:gd name="connsiteX3" fmla="*/ 1752323 w 1752323"/>
                <a:gd name="connsiteY3" fmla="*/ 569706 h 1139412"/>
                <a:gd name="connsiteX4" fmla="*/ 1426793 w 1752323"/>
                <a:gd name="connsiteY4" fmla="*/ 1139412 h 1139412"/>
                <a:gd name="connsiteX5" fmla="*/ 325530 w 1752323"/>
                <a:gd name="connsiteY5" fmla="*/ 1139412 h 1139412"/>
                <a:gd name="connsiteX6" fmla="*/ 0 w 1752323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2323" h="1139412">
                  <a:moveTo>
                    <a:pt x="0" y="569706"/>
                  </a:moveTo>
                  <a:lnTo>
                    <a:pt x="325530" y="0"/>
                  </a:lnTo>
                  <a:lnTo>
                    <a:pt x="1426793" y="0"/>
                  </a:lnTo>
                  <a:lnTo>
                    <a:pt x="1752323" y="569706"/>
                  </a:lnTo>
                  <a:lnTo>
                    <a:pt x="1426793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5195274"/>
                <a:satOff val="-20285"/>
                <a:lumOff val="-10235"/>
                <a:alphaOff val="0"/>
              </a:schemeClr>
            </a:fillRef>
            <a:effectRef idx="0">
              <a:schemeClr val="accent2">
                <a:hueOff val="5195274"/>
                <a:satOff val="-20285"/>
                <a:lumOff val="-10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2317" tIns="183287" rIns="272317" bIns="183287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Conférences et expositions</a:t>
              </a:r>
              <a:endParaRPr lang="fr-FR" sz="1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Hexagon 15"/>
            <p:cNvSpPr/>
            <p:nvPr/>
          </p:nvSpPr>
          <p:spPr>
            <a:xfrm>
              <a:off x="2941429" y="2479674"/>
              <a:ext cx="606378" cy="522475"/>
            </a:xfrm>
            <a:prstGeom prst="hexagon">
              <a:avLst>
                <a:gd name="adj" fmla="val 28900"/>
                <a:gd name="vf" fmla="val 11547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592257" y="2742283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6927031"/>
                <a:satOff val="-27046"/>
                <a:lumOff val="-13646"/>
                <a:alphaOff val="0"/>
              </a:schemeClr>
            </a:fillRef>
            <a:effectRef idx="0">
              <a:schemeClr val="accent2">
                <a:hueOff val="6927031"/>
                <a:satOff val="-27046"/>
                <a:lumOff val="-136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585" tIns="209145" rIns="238585" bIns="209145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Adaptation à l’</a:t>
              </a:r>
              <a:r>
                <a:rPr lang="fr-FR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ensei-gnement</a:t>
              </a:r>
              <a:r>
                <a:rPr lang="fr-FR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à distance</a:t>
              </a:r>
              <a:endParaRPr lang="fr-FR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582682" y="1448088"/>
              <a:ext cx="1317060" cy="1139412"/>
            </a:xfrm>
            <a:custGeom>
              <a:avLst/>
              <a:gdLst>
                <a:gd name="connsiteX0" fmla="*/ 0 w 1317060"/>
                <a:gd name="connsiteY0" fmla="*/ 569706 h 1139412"/>
                <a:gd name="connsiteX1" fmla="*/ 325530 w 1317060"/>
                <a:gd name="connsiteY1" fmla="*/ 0 h 1139412"/>
                <a:gd name="connsiteX2" fmla="*/ 991530 w 1317060"/>
                <a:gd name="connsiteY2" fmla="*/ 0 h 1139412"/>
                <a:gd name="connsiteX3" fmla="*/ 1317060 w 1317060"/>
                <a:gd name="connsiteY3" fmla="*/ 569706 h 1139412"/>
                <a:gd name="connsiteX4" fmla="*/ 991530 w 1317060"/>
                <a:gd name="connsiteY4" fmla="*/ 1139412 h 1139412"/>
                <a:gd name="connsiteX5" fmla="*/ 325530 w 1317060"/>
                <a:gd name="connsiteY5" fmla="*/ 1139412 h 1139412"/>
                <a:gd name="connsiteX6" fmla="*/ 0 w 1317060"/>
                <a:gd name="connsiteY6" fmla="*/ 569706 h 113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60" h="1139412">
                  <a:moveTo>
                    <a:pt x="0" y="569706"/>
                  </a:moveTo>
                  <a:lnTo>
                    <a:pt x="325530" y="0"/>
                  </a:lnTo>
                  <a:lnTo>
                    <a:pt x="991530" y="0"/>
                  </a:lnTo>
                  <a:lnTo>
                    <a:pt x="1317060" y="569706"/>
                  </a:lnTo>
                  <a:lnTo>
                    <a:pt x="991530" y="1139412"/>
                  </a:lnTo>
                  <a:lnTo>
                    <a:pt x="325530" y="1139412"/>
                  </a:lnTo>
                  <a:lnTo>
                    <a:pt x="0" y="56970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2">
                <a:hueOff val="8658789"/>
                <a:satOff val="-33808"/>
                <a:lumOff val="-17058"/>
                <a:alphaOff val="0"/>
              </a:schemeClr>
            </a:fillRef>
            <a:effectRef idx="0">
              <a:schemeClr val="accent2">
                <a:hueOff val="8658789"/>
                <a:satOff val="-33808"/>
                <a:lumOff val="-170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3665" tIns="214225" rIns="243665" bIns="214225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propriété </a:t>
              </a:r>
              <a:r>
                <a:rPr lang="fr-FR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intellec-tuelle</a:t>
              </a:r>
              <a:r>
                <a:rPr lang="fr-FR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pour les jeunes </a:t>
              </a:r>
              <a:endParaRPr lang="fr-FR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Rectangle 25"/>
          <p:cNvSpPr/>
          <p:nvPr>
            <p:custDataLst>
              <p:tags r:id="rId7"/>
            </p:custDataLst>
          </p:nvPr>
        </p:nvSpPr>
        <p:spPr>
          <a:xfrm>
            <a:off x="7074262" y="600467"/>
            <a:ext cx="1346180" cy="13078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16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82975" y="2197118"/>
            <a:ext cx="39579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Séminaires et webinaires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0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2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4" y="1008190"/>
            <a:ext cx="3127120" cy="3127120"/>
          </a:xfrm>
          <a:prstGeom prst="rect">
            <a:avLst/>
          </a:prstGeom>
        </p:spPr>
      </p:pic>
      <p:sp>
        <p:nvSpPr>
          <p:cNvPr id="80" name="Rectangle 79"/>
          <p:cNvSpPr/>
          <p:nvPr>
            <p:custDataLst>
              <p:tags r:id="rId7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2" action="ppaction://hlinksldjump"/>
          </p:cNvPr>
          <p:cNvSpPr txBox="1"/>
          <p:nvPr>
            <p:custDataLst>
              <p:tags r:id="rId2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3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4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5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84118020"/>
              </p:ext>
            </p:extLst>
          </p:nvPr>
        </p:nvGraphicFramePr>
        <p:xfrm>
          <a:off x="838950" y="896828"/>
          <a:ext cx="5657850" cy="368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1912882" y="658798"/>
            <a:ext cx="521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Séminaires et webinaires 2019-mars 2022</a:t>
            </a:r>
            <a:endParaRPr lang="fr-FR" sz="1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6674067" y="1494475"/>
            <a:ext cx="1746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 total de participants 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>
            <p:custDataLst>
              <p:tags r:id="rId9"/>
            </p:custDataLst>
          </p:nvPr>
        </p:nvSpPr>
        <p:spPr>
          <a:xfrm>
            <a:off x="6902667" y="2510138"/>
            <a:ext cx="1161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653</a:t>
            </a:r>
            <a:endParaRPr lang="fr-FR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p40"/>
          <p:cNvSpPr txBox="1"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667874" y="2110050"/>
            <a:ext cx="4464000" cy="9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Ateliers et programmes de</a:t>
            </a:r>
            <a:r>
              <a:rPr lang="fr-FR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smtClean="0">
                <a:solidFill>
                  <a:srgbClr val="5CA0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formation</a:t>
            </a:r>
            <a:endParaRPr lang="fr-FR" b="1" dirty="0">
              <a:solidFill>
                <a:srgbClr val="5CA0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2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0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1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2" action="ppaction://hlinksldjump"/>
          </p:cNvPr>
          <p:cNvSpPr txBox="1"/>
          <p:nvPr>
            <p:custDataLst>
              <p:tags r:id="rId5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6"/>
            </p:custDataLst>
          </p:nvPr>
        </p:nvSpPr>
        <p:spPr>
          <a:xfrm>
            <a:off x="7462346" y="547350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65" y="1260958"/>
            <a:ext cx="2480410" cy="248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p40">
            <a:hlinkClick r:id="" action="ppaction://noaction"/>
          </p:cNvPr>
          <p:cNvSpPr txBox="1"/>
          <p:nvPr>
            <p:custDataLst>
              <p:tags r:id="rId1"/>
            </p:custDataLst>
          </p:nvPr>
        </p:nvSpPr>
        <p:spPr>
          <a:xfrm flipH="1">
            <a:off x="3452775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04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59" name="Google Shape;2559;p40">
            <a:hlinkClick r:id="rId12" action="ppaction://hlinksldjump"/>
          </p:cNvPr>
          <p:cNvSpPr txBox="1"/>
          <p:nvPr>
            <p:custDataLst>
              <p:tags r:id="rId2"/>
            </p:custDataLst>
          </p:nvPr>
        </p:nvSpPr>
        <p:spPr>
          <a:xfrm flipH="1">
            <a:off x="274900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03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0" name="Google Shape;2560;p40">
            <a:hlinkClick r:id="rId13" action="ppaction://hlinksldjump"/>
          </p:cNvPr>
          <p:cNvSpPr txBox="1"/>
          <p:nvPr>
            <p:custDataLst>
              <p:tags r:id="rId3"/>
            </p:custDataLst>
          </p:nvPr>
        </p:nvSpPr>
        <p:spPr>
          <a:xfrm flipH="1">
            <a:off x="2081047" y="330150"/>
            <a:ext cx="395193" cy="163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02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2561" name="Google Shape;2561;p40">
            <a:hlinkClick r:id="rId14" action="ppaction://hlinksldjump"/>
          </p:cNvPr>
          <p:cNvSpPr txBox="1"/>
          <p:nvPr>
            <p:custDataLst>
              <p:tags r:id="rId4"/>
            </p:custDataLst>
          </p:nvPr>
        </p:nvSpPr>
        <p:spPr>
          <a:xfrm flipH="1">
            <a:off x="1341450" y="330150"/>
            <a:ext cx="4302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smtClean="0">
                <a:solidFill>
                  <a:schemeClr val="accent6"/>
                </a:solidFill>
                <a:latin typeface="Coiny"/>
                <a:ea typeface="Coiny"/>
                <a:cs typeface="Coiny"/>
                <a:sym typeface="Coiny"/>
              </a:rPr>
              <a:t>01</a:t>
            </a:r>
            <a:endParaRPr lang="fr-FR" sz="1200" dirty="0">
              <a:solidFill>
                <a:schemeClr val="accent6"/>
              </a:solidFill>
              <a:latin typeface="Coiny"/>
              <a:ea typeface="Coiny"/>
              <a:cs typeface="Coiny"/>
              <a:sym typeface="Coiny"/>
            </a:endParaRPr>
          </a:p>
        </p:txBody>
      </p:sp>
      <p:sp>
        <p:nvSpPr>
          <p:cNvPr id="80" name="Rectangle 79"/>
          <p:cNvSpPr/>
          <p:nvPr>
            <p:custDataLst>
              <p:tags r:id="rId5"/>
            </p:custDataLst>
          </p:nvPr>
        </p:nvSpPr>
        <p:spPr>
          <a:xfrm>
            <a:off x="7483366" y="600467"/>
            <a:ext cx="937076" cy="10907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002727514"/>
              </p:ext>
            </p:extLst>
          </p:nvPr>
        </p:nvGraphicFramePr>
        <p:xfrm>
          <a:off x="858000" y="1322169"/>
          <a:ext cx="5619750" cy="3171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" name="TextBox 3"/>
          <p:cNvSpPr txBox="1"/>
          <p:nvPr>
            <p:custDataLst>
              <p:tags r:id="rId7"/>
            </p:custDataLst>
          </p:nvPr>
        </p:nvSpPr>
        <p:spPr>
          <a:xfrm>
            <a:off x="1550275" y="750211"/>
            <a:ext cx="6043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Ateliers et programmes de formation 2019-mars 2022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8"/>
            </p:custDataLst>
          </p:nvPr>
        </p:nvSpPr>
        <p:spPr>
          <a:xfrm>
            <a:off x="6674069" y="1564049"/>
            <a:ext cx="1746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Nombre total de participants :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9"/>
            </p:custDataLst>
          </p:nvPr>
        </p:nvSpPr>
        <p:spPr>
          <a:xfrm>
            <a:off x="6908450" y="2446416"/>
            <a:ext cx="134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317</a:t>
            </a:r>
            <a:endParaRPr lang="fr-FR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9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Winter Activities Binder by Slidesgo">
  <a:themeElements>
    <a:clrScheme name="Simple Light">
      <a:dk1>
        <a:srgbClr val="ED5B4C"/>
      </a:dk1>
      <a:lt1>
        <a:srgbClr val="DD6C3E"/>
      </a:lt1>
      <a:dk2>
        <a:srgbClr val="935638"/>
      </a:dk2>
      <a:lt2>
        <a:srgbClr val="EE8148"/>
      </a:lt2>
      <a:accent1>
        <a:srgbClr val="E2BFA3"/>
      </a:accent1>
      <a:accent2>
        <a:srgbClr val="F5DABD"/>
      </a:accent2>
      <a:accent3>
        <a:srgbClr val="8DCEC9"/>
      </a:accent3>
      <a:accent4>
        <a:srgbClr val="B2ECEB"/>
      </a:accent4>
      <a:accent5>
        <a:srgbClr val="4A8196"/>
      </a:accent5>
      <a:accent6>
        <a:srgbClr val="FFFFFF"/>
      </a:accent6>
      <a:hlink>
        <a:srgbClr val="4A81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2217</TotalTime>
  <Words>716</Words>
  <Application>Microsoft Office PowerPoint</Application>
  <PresentationFormat>On-screen Show (16:9)</PresentationFormat>
  <Paragraphs>203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Coiny</vt:lpstr>
      <vt:lpstr>Calibri</vt:lpstr>
      <vt:lpstr>Manrope Medium</vt:lpstr>
      <vt:lpstr>Manrope</vt:lpstr>
      <vt:lpstr>Wingdings</vt:lpstr>
      <vt:lpstr>Microsoft Sans Serif</vt:lpstr>
      <vt:lpstr>Times New Roman</vt:lpstr>
      <vt:lpstr>Winter Activities Binder by Slidesgo</vt:lpstr>
      <vt:lpstr>Conférence internationale des Institutions de formation en propriété intellectuelle de l’OMPI </vt:lpstr>
      <vt:lpstr>Points principaux</vt:lpstr>
      <vt:lpstr>Calendrier de la NIPA </vt:lpstr>
      <vt:lpstr>Objectifs de la NIPA</vt:lpstr>
      <vt:lpstr>PowerPoint Presentation</vt:lpstr>
      <vt:lpstr>Séminaires et webinaires</vt:lpstr>
      <vt:lpstr>PowerPoint Presentation</vt:lpstr>
      <vt:lpstr>Ateliers et programmes de formation</vt:lpstr>
      <vt:lpstr>PowerPoint Presentation</vt:lpstr>
      <vt:lpstr>PowerPoint Presentation</vt:lpstr>
      <vt:lpstr>Processus d’élaboration de politiques de l’OMPI : Cours de formation sur la recherche et l’examen en matière de brevets à l’intention des pays arabes et africains   </vt:lpstr>
      <vt:lpstr>PowerPoint Presentation</vt:lpstr>
      <vt:lpstr>PowerPoint Presentation</vt:lpstr>
      <vt:lpstr>Cours polyvalent d’enseignement à distance de l’OMPI</vt:lpstr>
      <vt:lpstr>Cours polyvalent d’enseignement à distance  de l’OMPI</vt:lpstr>
      <vt:lpstr>DL101 AEG</vt:lpstr>
      <vt:lpstr>La propriété intellectuelle pour les jeunes </vt:lpstr>
      <vt:lpstr>Exposition Innovation au Caire 2019</vt:lpstr>
      <vt:lpstr>Mois de la science  2020</vt:lpstr>
      <vt:lpstr>Campement de la science  2021</vt:lpstr>
      <vt:lpstr>L’outil polyvalent de l’OMPI IP4Youth&amp;Teachers</vt:lpstr>
      <vt:lpstr>L’outil polyvalent de l’OMPI IP4Youth&amp;Teachers</vt:lpstr>
      <vt:lpstr>L’espace dédié aux jeunes</vt:lpstr>
      <vt:lpstr>Le coin des enseignants</vt:lpstr>
      <vt:lpstr>Lancement de IP4Youth&amp;Teachers en arabe</vt:lpstr>
      <vt:lpstr>PowerPoint Presentation</vt:lpstr>
      <vt:lpstr>“Jeune expert” dans le domaine de la propriété intellectuelle</vt:lpstr>
      <vt:lpstr>Planning des activités pour les jeunes et les enseignants</vt:lpstr>
      <vt:lpstr>Merci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Activities Binder</dc:title>
  <dc:creator>Me</dc:creator>
  <cp:keywords>FOR OFFICIAL USE ONLY</cp:keywords>
  <cp:lastModifiedBy>BERNARD Nadège</cp:lastModifiedBy>
  <cp:revision>104</cp:revision>
  <cp:lastPrinted>2022-05-23T08:36:40Z</cp:lastPrinted>
  <dcterms:modified xsi:type="dcterms:W3CDTF">2022-06-13T13:05:57Z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d18ac38a-ddaf-4fe9-8926-92e9aafa065d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